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Lst>
  <p:notesMasterIdLst>
    <p:notesMasterId r:id="rId43"/>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5" r:id="rId29"/>
    <p:sldId id="286" r:id="rId30"/>
    <p:sldId id="287" r:id="rId31"/>
    <p:sldId id="288" r:id="rId32"/>
    <p:sldId id="289" r:id="rId33"/>
    <p:sldId id="290" r:id="rId34"/>
    <p:sldId id="291" r:id="rId35"/>
    <p:sldId id="292" r:id="rId36"/>
    <p:sldId id="293" r:id="rId37"/>
    <p:sldId id="294" r:id="rId38"/>
    <p:sldId id="295" r:id="rId39"/>
    <p:sldId id="296" r:id="rId40"/>
    <p:sldId id="297" r:id="rId41"/>
    <p:sldId id="298" r:id="rId42"/>
  </p:sldIdLst>
  <p:sldSz cx="9144000" cy="5143500" type="screen16x9"/>
  <p:notesSz cx="6858000" cy="9144000"/>
  <p:embeddedFontLst>
    <p:embeddedFont>
      <p:font typeface="Amatic SC" panose="02010600030101010101" charset="-79"/>
      <p:regular r:id="rId44"/>
      <p:bold r:id="rId45"/>
    </p:embeddedFont>
    <p:embeddedFont>
      <p:font typeface="Calibri" panose="020F0502020204030204" pitchFamily="34" charset="0"/>
      <p:regular r:id="rId46"/>
      <p:bold r:id="rId47"/>
      <p:italic r:id="rId48"/>
      <p:boldItalic r:id="rId49"/>
    </p:embeddedFont>
    <p:embeddedFont>
      <p:font typeface="Josefin Sans" panose="02010600030101010101" charset="0"/>
      <p:regular r:id="rId50"/>
      <p:bold r:id="rId51"/>
      <p:italic r:id="rId52"/>
      <p:boldItalic r:id="rId53"/>
    </p:embeddedFont>
    <p:embeddedFont>
      <p:font typeface="Lilita One" panose="02010600030101010101" charset="0"/>
      <p:regular r:id="rId54"/>
    </p:embeddedFont>
    <p:embeddedFont>
      <p:font typeface="Proxima Nova" panose="02010600030101010101" charset="0"/>
      <p:regular r:id="rId55"/>
      <p:bold r:id="rId56"/>
      <p:italic r:id="rId57"/>
      <p:boldItalic r:id="rId58"/>
    </p:embeddedFont>
    <p:embeddedFont>
      <p:font typeface="Proxima Nova Semibold" panose="02010600030101010101" charset="0"/>
      <p:regular r:id="rId59"/>
      <p:bold r:id="rId60"/>
      <p:boldItalic r:id="rId61"/>
    </p:embeddedFont>
    <p:embeddedFont>
      <p:font typeface="Roboto Medium" panose="02010600030101010101" charset="0"/>
      <p:regular r:id="rId62"/>
      <p:bold r:id="rId63"/>
      <p:italic r:id="rId64"/>
      <p:boldItalic r:id="rId6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4FC6AFE-CEF8-4DB1-B662-790AEF668350}">
  <a:tblStyle styleId="{B4FC6AFE-CEF8-4DB1-B662-790AEF66835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8" d="100"/>
          <a:sy n="108" d="100"/>
        </p:scale>
        <p:origin x="730"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font" Target="fonts/font4.fntdata"/><Relationship Id="rId50" Type="http://schemas.openxmlformats.org/officeDocument/2006/relationships/font" Target="fonts/font7.fntdata"/><Relationship Id="rId55" Type="http://schemas.openxmlformats.org/officeDocument/2006/relationships/font" Target="fonts/font12.fntdata"/><Relationship Id="rId63" Type="http://schemas.openxmlformats.org/officeDocument/2006/relationships/font" Target="fonts/font20.fntdata"/><Relationship Id="rId68"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2.fntdata"/><Relationship Id="rId53" Type="http://schemas.openxmlformats.org/officeDocument/2006/relationships/font" Target="fonts/font10.fntdata"/><Relationship Id="rId58" Type="http://schemas.openxmlformats.org/officeDocument/2006/relationships/font" Target="fonts/font15.fntdata"/><Relationship Id="rId66"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6.fntdata"/><Relationship Id="rId57" Type="http://schemas.openxmlformats.org/officeDocument/2006/relationships/font" Target="fonts/font14.fntdata"/><Relationship Id="rId61" Type="http://schemas.openxmlformats.org/officeDocument/2006/relationships/font" Target="fonts/font18.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1.fntdata"/><Relationship Id="rId52" Type="http://schemas.openxmlformats.org/officeDocument/2006/relationships/font" Target="fonts/font9.fntdata"/><Relationship Id="rId60" Type="http://schemas.openxmlformats.org/officeDocument/2006/relationships/font" Target="fonts/font17.fntdata"/><Relationship Id="rId65" Type="http://schemas.openxmlformats.org/officeDocument/2006/relationships/font" Target="fonts/font22.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notesMaster" Target="notesMasters/notesMaster1.xml"/><Relationship Id="rId48" Type="http://schemas.openxmlformats.org/officeDocument/2006/relationships/font" Target="fonts/font5.fntdata"/><Relationship Id="rId56" Type="http://schemas.openxmlformats.org/officeDocument/2006/relationships/font" Target="fonts/font13.fntdata"/><Relationship Id="rId64" Type="http://schemas.openxmlformats.org/officeDocument/2006/relationships/font" Target="fonts/font21.fntdata"/><Relationship Id="rId69"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8.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3.fntdata"/><Relationship Id="rId59" Type="http://schemas.openxmlformats.org/officeDocument/2006/relationships/font" Target="fonts/font16.fntdata"/><Relationship Id="rId67"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1.fntdata"/><Relationship Id="rId62" Type="http://schemas.openxmlformats.org/officeDocument/2006/relationships/font" Target="fonts/font1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7"/>
        <p:cNvGrpSpPr/>
        <p:nvPr/>
      </p:nvGrpSpPr>
      <p:grpSpPr>
        <a:xfrm>
          <a:off x="0" y="0"/>
          <a:ext cx="0" cy="0"/>
          <a:chOff x="0" y="0"/>
          <a:chExt cx="0" cy="0"/>
        </a:xfrm>
      </p:grpSpPr>
      <p:sp>
        <p:nvSpPr>
          <p:cNvPr id="858" name="Google Shape;858;g70bd74dec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 name="Google Shape;859;g70bd74dec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3"/>
        <p:cNvGrpSpPr/>
        <p:nvPr/>
      </p:nvGrpSpPr>
      <p:grpSpPr>
        <a:xfrm>
          <a:off x="0" y="0"/>
          <a:ext cx="0" cy="0"/>
          <a:chOff x="0" y="0"/>
          <a:chExt cx="0" cy="0"/>
        </a:xfrm>
      </p:grpSpPr>
      <p:sp>
        <p:nvSpPr>
          <p:cNvPr id="2114" name="Google Shape;2114;g70bd74dec0_0_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5" name="Google Shape;2115;g70bd74dec0_0_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4"/>
        <p:cNvGrpSpPr/>
        <p:nvPr/>
      </p:nvGrpSpPr>
      <p:grpSpPr>
        <a:xfrm>
          <a:off x="0" y="0"/>
          <a:ext cx="0" cy="0"/>
          <a:chOff x="0" y="0"/>
          <a:chExt cx="0" cy="0"/>
        </a:xfrm>
      </p:grpSpPr>
      <p:sp>
        <p:nvSpPr>
          <p:cNvPr id="2255" name="Google Shape;2255;g707a6dabbc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6" name="Google Shape;2256;g707a6dabbc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2"/>
        <p:cNvGrpSpPr/>
        <p:nvPr/>
      </p:nvGrpSpPr>
      <p:grpSpPr>
        <a:xfrm>
          <a:off x="0" y="0"/>
          <a:ext cx="0" cy="0"/>
          <a:chOff x="0" y="0"/>
          <a:chExt cx="0" cy="0"/>
        </a:xfrm>
      </p:grpSpPr>
      <p:sp>
        <p:nvSpPr>
          <p:cNvPr id="2283" name="Google Shape;2283;g6b11a8b499_0_16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4" name="Google Shape;2284;g6b11a8b499_0_16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8"/>
        <p:cNvGrpSpPr/>
        <p:nvPr/>
      </p:nvGrpSpPr>
      <p:grpSpPr>
        <a:xfrm>
          <a:off x="0" y="0"/>
          <a:ext cx="0" cy="0"/>
          <a:chOff x="0" y="0"/>
          <a:chExt cx="0" cy="0"/>
        </a:xfrm>
      </p:grpSpPr>
      <p:sp>
        <p:nvSpPr>
          <p:cNvPr id="2349" name="Google Shape;2349;g6b4b2e228f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0" name="Google Shape;2350;g6b4b2e228f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8"/>
        <p:cNvGrpSpPr/>
        <p:nvPr/>
      </p:nvGrpSpPr>
      <p:grpSpPr>
        <a:xfrm>
          <a:off x="0" y="0"/>
          <a:ext cx="0" cy="0"/>
          <a:chOff x="0" y="0"/>
          <a:chExt cx="0" cy="0"/>
        </a:xfrm>
      </p:grpSpPr>
      <p:sp>
        <p:nvSpPr>
          <p:cNvPr id="2419" name="Google Shape;2419;g70bd74dec0_0_7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0" name="Google Shape;2420;g70bd74dec0_0_7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7"/>
        <p:cNvGrpSpPr/>
        <p:nvPr/>
      </p:nvGrpSpPr>
      <p:grpSpPr>
        <a:xfrm>
          <a:off x="0" y="0"/>
          <a:ext cx="0" cy="0"/>
          <a:chOff x="0" y="0"/>
          <a:chExt cx="0" cy="0"/>
        </a:xfrm>
      </p:grpSpPr>
      <p:sp>
        <p:nvSpPr>
          <p:cNvPr id="2518" name="Google Shape;2518;g707a6dabbc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9" name="Google Shape;2519;g707a6dabbc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70bd74dec0_0_6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70bd74dec0_0_6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6"/>
        <p:cNvGrpSpPr/>
        <p:nvPr/>
      </p:nvGrpSpPr>
      <p:grpSpPr>
        <a:xfrm>
          <a:off x="0" y="0"/>
          <a:ext cx="0" cy="0"/>
          <a:chOff x="0" y="0"/>
          <a:chExt cx="0" cy="0"/>
        </a:xfrm>
      </p:grpSpPr>
      <p:sp>
        <p:nvSpPr>
          <p:cNvPr id="2577" name="Google Shape;2577;g6b373fa0a7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8" name="Google Shape;2578;g6b373fa0a7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2"/>
        <p:cNvGrpSpPr/>
        <p:nvPr/>
      </p:nvGrpSpPr>
      <p:grpSpPr>
        <a:xfrm>
          <a:off x="0" y="0"/>
          <a:ext cx="0" cy="0"/>
          <a:chOff x="0" y="0"/>
          <a:chExt cx="0" cy="0"/>
        </a:xfrm>
      </p:grpSpPr>
      <p:sp>
        <p:nvSpPr>
          <p:cNvPr id="2583" name="Google Shape;2583;g6b373fa0a7_0_3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4" name="Google Shape;2584;g6b373fa0a7_0_3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7"/>
        <p:cNvGrpSpPr/>
        <p:nvPr/>
      </p:nvGrpSpPr>
      <p:grpSpPr>
        <a:xfrm>
          <a:off x="0" y="0"/>
          <a:ext cx="0" cy="0"/>
          <a:chOff x="0" y="0"/>
          <a:chExt cx="0" cy="0"/>
        </a:xfrm>
      </p:grpSpPr>
      <p:sp>
        <p:nvSpPr>
          <p:cNvPr id="2588" name="Google Shape;2588;g70bd74dec0_0_7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9" name="Google Shape;2589;g70bd74dec0_0_7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70bd74dec0_0_1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70bd74dec0_0_1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2"/>
        <p:cNvGrpSpPr/>
        <p:nvPr/>
      </p:nvGrpSpPr>
      <p:grpSpPr>
        <a:xfrm>
          <a:off x="0" y="0"/>
          <a:ext cx="0" cy="0"/>
          <a:chOff x="0" y="0"/>
          <a:chExt cx="0" cy="0"/>
        </a:xfrm>
      </p:grpSpPr>
      <p:sp>
        <p:nvSpPr>
          <p:cNvPr id="2713" name="Google Shape;2713;g6b373fa0a7_0_4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4" name="Google Shape;2714;g6b373fa0a7_0_4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4"/>
        <p:cNvGrpSpPr/>
        <p:nvPr/>
      </p:nvGrpSpPr>
      <p:grpSpPr>
        <a:xfrm>
          <a:off x="0" y="0"/>
          <a:ext cx="0" cy="0"/>
          <a:chOff x="0" y="0"/>
          <a:chExt cx="0" cy="0"/>
        </a:xfrm>
      </p:grpSpPr>
      <p:sp>
        <p:nvSpPr>
          <p:cNvPr id="2985" name="Google Shape;2985;g6b11a8b499_0_1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86" name="Google Shape;2986;g6b11a8b499_0_1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3"/>
        <p:cNvGrpSpPr/>
        <p:nvPr/>
      </p:nvGrpSpPr>
      <p:grpSpPr>
        <a:xfrm>
          <a:off x="0" y="0"/>
          <a:ext cx="0" cy="0"/>
          <a:chOff x="0" y="0"/>
          <a:chExt cx="0" cy="0"/>
        </a:xfrm>
      </p:grpSpPr>
      <p:sp>
        <p:nvSpPr>
          <p:cNvPr id="3044" name="Google Shape;3044;g6b373fa0a7_0_2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5" name="Google Shape;3045;g6b373fa0a7_0_2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9"/>
        <p:cNvGrpSpPr/>
        <p:nvPr/>
      </p:nvGrpSpPr>
      <p:grpSpPr>
        <a:xfrm>
          <a:off x="0" y="0"/>
          <a:ext cx="0" cy="0"/>
          <a:chOff x="0" y="0"/>
          <a:chExt cx="0" cy="0"/>
        </a:xfrm>
      </p:grpSpPr>
      <p:sp>
        <p:nvSpPr>
          <p:cNvPr id="3120" name="Google Shape;3120;g70bd74dec0_0_7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1" name="Google Shape;3121;g70bd74dec0_0_7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2"/>
        <p:cNvGrpSpPr/>
        <p:nvPr/>
      </p:nvGrpSpPr>
      <p:grpSpPr>
        <a:xfrm>
          <a:off x="0" y="0"/>
          <a:ext cx="0" cy="0"/>
          <a:chOff x="0" y="0"/>
          <a:chExt cx="0" cy="0"/>
        </a:xfrm>
      </p:grpSpPr>
      <p:sp>
        <p:nvSpPr>
          <p:cNvPr id="3193" name="Google Shape;3193;g707a6dabbc_0_14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4" name="Google Shape;3194;g707a6dabbc_0_14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7"/>
        <p:cNvGrpSpPr/>
        <p:nvPr/>
      </p:nvGrpSpPr>
      <p:grpSpPr>
        <a:xfrm>
          <a:off x="0" y="0"/>
          <a:ext cx="0" cy="0"/>
          <a:chOff x="0" y="0"/>
          <a:chExt cx="0" cy="0"/>
        </a:xfrm>
      </p:grpSpPr>
      <p:sp>
        <p:nvSpPr>
          <p:cNvPr id="3308" name="Google Shape;3308;g70bd74dec0_0_7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9" name="Google Shape;3309;g70bd74dec0_0_7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7"/>
        <p:cNvGrpSpPr/>
        <p:nvPr/>
      </p:nvGrpSpPr>
      <p:grpSpPr>
        <a:xfrm>
          <a:off x="0" y="0"/>
          <a:ext cx="0" cy="0"/>
          <a:chOff x="0" y="0"/>
          <a:chExt cx="0" cy="0"/>
        </a:xfrm>
      </p:grpSpPr>
      <p:sp>
        <p:nvSpPr>
          <p:cNvPr id="3428" name="Google Shape;3428;g70bd74dec0_0_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9" name="Google Shape;3429;g70bd74dec0_0_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5"/>
        <p:cNvGrpSpPr/>
        <p:nvPr/>
      </p:nvGrpSpPr>
      <p:grpSpPr>
        <a:xfrm>
          <a:off x="0" y="0"/>
          <a:ext cx="0" cy="0"/>
          <a:chOff x="0" y="0"/>
          <a:chExt cx="0" cy="0"/>
        </a:xfrm>
      </p:grpSpPr>
      <p:sp>
        <p:nvSpPr>
          <p:cNvPr id="4836" name="Google Shape;4836;g70cd97b14a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37" name="Google Shape;4837;g70cd97b14a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4"/>
        <p:cNvGrpSpPr/>
        <p:nvPr/>
      </p:nvGrpSpPr>
      <p:grpSpPr>
        <a:xfrm>
          <a:off x="0" y="0"/>
          <a:ext cx="0" cy="0"/>
          <a:chOff x="0" y="0"/>
          <a:chExt cx="0" cy="0"/>
        </a:xfrm>
      </p:grpSpPr>
      <p:sp>
        <p:nvSpPr>
          <p:cNvPr id="4855" name="Google Shape;4855;g70cd97b14a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6" name="Google Shape;4856;g70cd97b14a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3"/>
        <p:cNvGrpSpPr/>
        <p:nvPr/>
      </p:nvGrpSpPr>
      <p:grpSpPr>
        <a:xfrm>
          <a:off x="0" y="0"/>
          <a:ext cx="0" cy="0"/>
          <a:chOff x="0" y="0"/>
          <a:chExt cx="0" cy="0"/>
        </a:xfrm>
      </p:grpSpPr>
      <p:sp>
        <p:nvSpPr>
          <p:cNvPr id="5194" name="Google Shape;5194;g70cd97b14a_0_3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5" name="Google Shape;5195;g70cd97b14a_0_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8"/>
        <p:cNvGrpSpPr/>
        <p:nvPr/>
      </p:nvGrpSpPr>
      <p:grpSpPr>
        <a:xfrm>
          <a:off x="0" y="0"/>
          <a:ext cx="0" cy="0"/>
          <a:chOff x="0" y="0"/>
          <a:chExt cx="0" cy="0"/>
        </a:xfrm>
      </p:grpSpPr>
      <p:sp>
        <p:nvSpPr>
          <p:cNvPr id="1329" name="Google Shape;1329;g70bd74dec0_0_7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0" name="Google Shape;1330;g70bd74dec0_0_7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7"/>
        <p:cNvGrpSpPr/>
        <p:nvPr/>
      </p:nvGrpSpPr>
      <p:grpSpPr>
        <a:xfrm>
          <a:off x="0" y="0"/>
          <a:ext cx="0" cy="0"/>
          <a:chOff x="0" y="0"/>
          <a:chExt cx="0" cy="0"/>
        </a:xfrm>
      </p:grpSpPr>
      <p:sp>
        <p:nvSpPr>
          <p:cNvPr id="7758" name="Google Shape;7758;g70cd97b14a_0_29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9" name="Google Shape;7759;g70cd97b14a_0_2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76"/>
        <p:cNvGrpSpPr/>
        <p:nvPr/>
      </p:nvGrpSpPr>
      <p:grpSpPr>
        <a:xfrm>
          <a:off x="0" y="0"/>
          <a:ext cx="0" cy="0"/>
          <a:chOff x="0" y="0"/>
          <a:chExt cx="0" cy="0"/>
        </a:xfrm>
      </p:grpSpPr>
      <p:sp>
        <p:nvSpPr>
          <p:cNvPr id="8177" name="Google Shape;8177;g70cd97b14a_0_3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8" name="Google Shape;8178;g70cd97b14a_0_3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6"/>
        <p:cNvGrpSpPr/>
        <p:nvPr/>
      </p:nvGrpSpPr>
      <p:grpSpPr>
        <a:xfrm>
          <a:off x="0" y="0"/>
          <a:ext cx="0" cy="0"/>
          <a:chOff x="0" y="0"/>
          <a:chExt cx="0" cy="0"/>
        </a:xfrm>
      </p:grpSpPr>
      <p:sp>
        <p:nvSpPr>
          <p:cNvPr id="8347" name="Google Shape;8347;g70cd97b14a_0_35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8" name="Google Shape;8348;g70cd97b14a_0_35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1"/>
        <p:cNvGrpSpPr/>
        <p:nvPr/>
      </p:nvGrpSpPr>
      <p:grpSpPr>
        <a:xfrm>
          <a:off x="0" y="0"/>
          <a:ext cx="0" cy="0"/>
          <a:chOff x="0" y="0"/>
          <a:chExt cx="0" cy="0"/>
        </a:xfrm>
      </p:grpSpPr>
      <p:sp>
        <p:nvSpPr>
          <p:cNvPr id="8752" name="Google Shape;8752;g70cd97b14a_0_39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3" name="Google Shape;8753;g70cd97b14a_0_39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1"/>
        <p:cNvGrpSpPr/>
        <p:nvPr/>
      </p:nvGrpSpPr>
      <p:grpSpPr>
        <a:xfrm>
          <a:off x="0" y="0"/>
          <a:ext cx="0" cy="0"/>
          <a:chOff x="0" y="0"/>
          <a:chExt cx="0" cy="0"/>
        </a:xfrm>
      </p:grpSpPr>
      <p:sp>
        <p:nvSpPr>
          <p:cNvPr id="9132" name="Google Shape;9132;g70cd97b14a_0_42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3" name="Google Shape;9133;g70cd97b14a_0_42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9"/>
        <p:cNvGrpSpPr/>
        <p:nvPr/>
      </p:nvGrpSpPr>
      <p:grpSpPr>
        <a:xfrm>
          <a:off x="0" y="0"/>
          <a:ext cx="0" cy="0"/>
          <a:chOff x="0" y="0"/>
          <a:chExt cx="0" cy="0"/>
        </a:xfrm>
      </p:grpSpPr>
      <p:sp>
        <p:nvSpPr>
          <p:cNvPr id="9900" name="Google Shape;9900;g70cd97b14a_0_50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1" name="Google Shape;9901;g70cd97b14a_0_50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6"/>
        <p:cNvGrpSpPr/>
        <p:nvPr/>
      </p:nvGrpSpPr>
      <p:grpSpPr>
        <a:xfrm>
          <a:off x="0" y="0"/>
          <a:ext cx="0" cy="0"/>
          <a:chOff x="0" y="0"/>
          <a:chExt cx="0" cy="0"/>
        </a:xfrm>
      </p:grpSpPr>
      <p:sp>
        <p:nvSpPr>
          <p:cNvPr id="11307" name="Google Shape;11307;g70cd97b14a_0_64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8" name="Google Shape;11308;g70cd97b14a_0_64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00"/>
        <p:cNvGrpSpPr/>
        <p:nvPr/>
      </p:nvGrpSpPr>
      <p:grpSpPr>
        <a:xfrm>
          <a:off x="0" y="0"/>
          <a:ext cx="0" cy="0"/>
          <a:chOff x="0" y="0"/>
          <a:chExt cx="0" cy="0"/>
        </a:xfrm>
      </p:grpSpPr>
      <p:sp>
        <p:nvSpPr>
          <p:cNvPr id="13701" name="Google Shape;13701;g70cd97b14a_0_88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02" name="Google Shape;13702;g70cd97b14a_0_88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14"/>
        <p:cNvGrpSpPr/>
        <p:nvPr/>
      </p:nvGrpSpPr>
      <p:grpSpPr>
        <a:xfrm>
          <a:off x="0" y="0"/>
          <a:ext cx="0" cy="0"/>
          <a:chOff x="0" y="0"/>
          <a:chExt cx="0" cy="0"/>
        </a:xfrm>
      </p:grpSpPr>
      <p:sp>
        <p:nvSpPr>
          <p:cNvPr id="15715" name="Google Shape;15715;g70cd97b14a_0_108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6" name="Google Shape;15716;g70cd97b14a_0_108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50"/>
        <p:cNvGrpSpPr/>
        <p:nvPr/>
      </p:nvGrpSpPr>
      <p:grpSpPr>
        <a:xfrm>
          <a:off x="0" y="0"/>
          <a:ext cx="0" cy="0"/>
          <a:chOff x="0" y="0"/>
          <a:chExt cx="0" cy="0"/>
        </a:xfrm>
      </p:grpSpPr>
      <p:sp>
        <p:nvSpPr>
          <p:cNvPr id="17351" name="Google Shape;17351;g70cd97b14a_0_12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52" name="Google Shape;17352;g70cd97b14a_0_12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707a6dabbc_0_1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707a6dabbc_0_1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92"/>
        <p:cNvGrpSpPr/>
        <p:nvPr/>
      </p:nvGrpSpPr>
      <p:grpSpPr>
        <a:xfrm>
          <a:off x="0" y="0"/>
          <a:ext cx="0" cy="0"/>
          <a:chOff x="0" y="0"/>
          <a:chExt cx="0" cy="0"/>
        </a:xfrm>
      </p:grpSpPr>
      <p:sp>
        <p:nvSpPr>
          <p:cNvPr id="18393" name="Google Shape;18393;g70cd97b14a_0_135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94" name="Google Shape;18394;g70cd97b14a_0_135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4"/>
        <p:cNvGrpSpPr/>
        <p:nvPr/>
      </p:nvGrpSpPr>
      <p:grpSpPr>
        <a:xfrm>
          <a:off x="0" y="0"/>
          <a:ext cx="0" cy="0"/>
          <a:chOff x="0" y="0"/>
          <a:chExt cx="0" cy="0"/>
        </a:xfrm>
      </p:grpSpPr>
      <p:sp>
        <p:nvSpPr>
          <p:cNvPr id="1475" name="Google Shape;1475;g70bd74dec0_0_7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6" name="Google Shape;1476;g70bd74dec0_0_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3"/>
        <p:cNvGrpSpPr/>
        <p:nvPr/>
      </p:nvGrpSpPr>
      <p:grpSpPr>
        <a:xfrm>
          <a:off x="0" y="0"/>
          <a:ext cx="0" cy="0"/>
          <a:chOff x="0" y="0"/>
          <a:chExt cx="0" cy="0"/>
        </a:xfrm>
      </p:grpSpPr>
      <p:sp>
        <p:nvSpPr>
          <p:cNvPr id="1654" name="Google Shape;1654;g6b373fa0a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5" name="Google Shape;1655;g6b373fa0a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5"/>
        <p:cNvGrpSpPr/>
        <p:nvPr/>
      </p:nvGrpSpPr>
      <p:grpSpPr>
        <a:xfrm>
          <a:off x="0" y="0"/>
          <a:ext cx="0" cy="0"/>
          <a:chOff x="0" y="0"/>
          <a:chExt cx="0" cy="0"/>
        </a:xfrm>
      </p:grpSpPr>
      <p:sp>
        <p:nvSpPr>
          <p:cNvPr id="1816" name="Google Shape;1816;g70bd74dec0_0_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7" name="Google Shape;1817;g70bd74dec0_0_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2"/>
        <p:cNvGrpSpPr/>
        <p:nvPr/>
      </p:nvGrpSpPr>
      <p:grpSpPr>
        <a:xfrm>
          <a:off x="0" y="0"/>
          <a:ext cx="0" cy="0"/>
          <a:chOff x="0" y="0"/>
          <a:chExt cx="0" cy="0"/>
        </a:xfrm>
      </p:grpSpPr>
      <p:sp>
        <p:nvSpPr>
          <p:cNvPr id="1923" name="Google Shape;1923;g707a6dabbc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4" name="Google Shape;1924;g707a6dabbc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0"/>
        <p:cNvGrpSpPr/>
        <p:nvPr/>
      </p:nvGrpSpPr>
      <p:grpSpPr>
        <a:xfrm>
          <a:off x="0" y="0"/>
          <a:ext cx="0" cy="0"/>
          <a:chOff x="0" y="0"/>
          <a:chExt cx="0" cy="0"/>
        </a:xfrm>
      </p:grpSpPr>
      <p:sp>
        <p:nvSpPr>
          <p:cNvPr id="2031" name="Google Shape;2031;g707a6dabbc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2" name="Google Shape;2032;g707a6dabbc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720000" y="860400"/>
            <a:ext cx="3345000" cy="2064900"/>
          </a:xfrm>
          <a:prstGeom prst="rect">
            <a:avLst/>
          </a:prstGeom>
        </p:spPr>
        <p:txBody>
          <a:bodyPr spcFirstLastPara="1" wrap="square" lIns="91425" tIns="91425" rIns="91425" bIns="91425" anchor="b" anchorCtr="0">
            <a:noAutofit/>
          </a:bodyPr>
          <a:lstStyle>
            <a:lvl1pPr lvl="0" algn="r" rtl="0">
              <a:lnSpc>
                <a:spcPct val="80000"/>
              </a:lnSpc>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720000" y="2824325"/>
            <a:ext cx="3345000" cy="70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89"/>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_7">
    <p:spTree>
      <p:nvGrpSpPr>
        <p:cNvPr id="1" name="Shape 190"/>
        <p:cNvGrpSpPr/>
        <p:nvPr/>
      </p:nvGrpSpPr>
      <p:grpSpPr>
        <a:xfrm>
          <a:off x="0" y="0"/>
          <a:ext cx="0" cy="0"/>
          <a:chOff x="0" y="0"/>
          <a:chExt cx="0" cy="0"/>
        </a:xfrm>
      </p:grpSpPr>
      <p:sp>
        <p:nvSpPr>
          <p:cNvPr id="191" name="Google Shape;191;p13"/>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3"/>
          <p:cNvSpPr txBox="1">
            <a:spLocks noGrp="1"/>
          </p:cNvSpPr>
          <p:nvPr>
            <p:ph type="subTitle" idx="1"/>
          </p:nvPr>
        </p:nvSpPr>
        <p:spPr>
          <a:xfrm>
            <a:off x="2428325" y="1665600"/>
            <a:ext cx="2044800" cy="641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93" name="Google Shape;193;p13"/>
          <p:cNvSpPr txBox="1">
            <a:spLocks noGrp="1"/>
          </p:cNvSpPr>
          <p:nvPr>
            <p:ph type="subTitle" idx="2"/>
          </p:nvPr>
        </p:nvSpPr>
        <p:spPr>
          <a:xfrm>
            <a:off x="2428314" y="2307150"/>
            <a:ext cx="2044800" cy="18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94" name="Google Shape;194;p13"/>
          <p:cNvSpPr txBox="1">
            <a:spLocks noGrp="1"/>
          </p:cNvSpPr>
          <p:nvPr>
            <p:ph type="subTitle" idx="3"/>
          </p:nvPr>
        </p:nvSpPr>
        <p:spPr>
          <a:xfrm>
            <a:off x="2428325" y="2696549"/>
            <a:ext cx="2044800" cy="641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95" name="Google Shape;195;p13"/>
          <p:cNvSpPr txBox="1">
            <a:spLocks noGrp="1"/>
          </p:cNvSpPr>
          <p:nvPr>
            <p:ph type="subTitle" idx="4"/>
          </p:nvPr>
        </p:nvSpPr>
        <p:spPr>
          <a:xfrm>
            <a:off x="2428314" y="3338140"/>
            <a:ext cx="2044800" cy="18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96" name="Google Shape;196;p13"/>
          <p:cNvSpPr txBox="1">
            <a:spLocks noGrp="1"/>
          </p:cNvSpPr>
          <p:nvPr>
            <p:ph type="subTitle" idx="5"/>
          </p:nvPr>
        </p:nvSpPr>
        <p:spPr>
          <a:xfrm>
            <a:off x="2428321" y="3727550"/>
            <a:ext cx="2044800" cy="64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97" name="Google Shape;197;p13"/>
          <p:cNvSpPr txBox="1">
            <a:spLocks noGrp="1"/>
          </p:cNvSpPr>
          <p:nvPr>
            <p:ph type="subTitle" idx="6"/>
          </p:nvPr>
        </p:nvSpPr>
        <p:spPr>
          <a:xfrm>
            <a:off x="2428314" y="4369150"/>
            <a:ext cx="2044800" cy="18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98" name="Google Shape;198;p13"/>
          <p:cNvSpPr txBox="1">
            <a:spLocks noGrp="1"/>
          </p:cNvSpPr>
          <p:nvPr>
            <p:ph type="subTitle" idx="7"/>
          </p:nvPr>
        </p:nvSpPr>
        <p:spPr>
          <a:xfrm>
            <a:off x="4670975" y="1665600"/>
            <a:ext cx="2044800" cy="641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199" name="Google Shape;199;p13"/>
          <p:cNvSpPr txBox="1">
            <a:spLocks noGrp="1"/>
          </p:cNvSpPr>
          <p:nvPr>
            <p:ph type="subTitle" idx="8"/>
          </p:nvPr>
        </p:nvSpPr>
        <p:spPr>
          <a:xfrm>
            <a:off x="4670964" y="2307150"/>
            <a:ext cx="2044800" cy="180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None/>
              <a:defRPr/>
            </a:lvl1pPr>
            <a:lvl2pPr lvl="1" algn="r" rtl="0">
              <a:lnSpc>
                <a:spcPct val="100000"/>
              </a:lnSpc>
              <a:spcBef>
                <a:spcPts val="0"/>
              </a:spcBef>
              <a:spcAft>
                <a:spcPts val="0"/>
              </a:spcAft>
              <a:buSzPts val="1100"/>
              <a:buNone/>
              <a:defRPr/>
            </a:lvl2pPr>
            <a:lvl3pPr lvl="2" algn="r" rtl="0">
              <a:lnSpc>
                <a:spcPct val="100000"/>
              </a:lnSpc>
              <a:spcBef>
                <a:spcPts val="0"/>
              </a:spcBef>
              <a:spcAft>
                <a:spcPts val="0"/>
              </a:spcAft>
              <a:buSzPts val="1100"/>
              <a:buNone/>
              <a:defRPr/>
            </a:lvl3pPr>
            <a:lvl4pPr lvl="3" algn="r" rtl="0">
              <a:lnSpc>
                <a:spcPct val="100000"/>
              </a:lnSpc>
              <a:spcBef>
                <a:spcPts val="0"/>
              </a:spcBef>
              <a:spcAft>
                <a:spcPts val="0"/>
              </a:spcAft>
              <a:buSzPts val="1100"/>
              <a:buNone/>
              <a:defRPr/>
            </a:lvl4pPr>
            <a:lvl5pPr lvl="4" algn="r" rtl="0">
              <a:lnSpc>
                <a:spcPct val="100000"/>
              </a:lnSpc>
              <a:spcBef>
                <a:spcPts val="0"/>
              </a:spcBef>
              <a:spcAft>
                <a:spcPts val="0"/>
              </a:spcAft>
              <a:buSzPts val="1100"/>
              <a:buNone/>
              <a:defRPr/>
            </a:lvl5pPr>
            <a:lvl6pPr lvl="5" algn="r" rtl="0">
              <a:lnSpc>
                <a:spcPct val="100000"/>
              </a:lnSpc>
              <a:spcBef>
                <a:spcPts val="0"/>
              </a:spcBef>
              <a:spcAft>
                <a:spcPts val="0"/>
              </a:spcAft>
              <a:buSzPts val="1100"/>
              <a:buNone/>
              <a:defRPr/>
            </a:lvl6pPr>
            <a:lvl7pPr lvl="6" algn="r" rtl="0">
              <a:lnSpc>
                <a:spcPct val="100000"/>
              </a:lnSpc>
              <a:spcBef>
                <a:spcPts val="0"/>
              </a:spcBef>
              <a:spcAft>
                <a:spcPts val="0"/>
              </a:spcAft>
              <a:buSzPts val="1100"/>
              <a:buNone/>
              <a:defRPr/>
            </a:lvl7pPr>
            <a:lvl8pPr lvl="7" algn="r" rtl="0">
              <a:lnSpc>
                <a:spcPct val="100000"/>
              </a:lnSpc>
              <a:spcBef>
                <a:spcPts val="0"/>
              </a:spcBef>
              <a:spcAft>
                <a:spcPts val="0"/>
              </a:spcAft>
              <a:buSzPts val="1100"/>
              <a:buNone/>
              <a:defRPr/>
            </a:lvl8pPr>
            <a:lvl9pPr lvl="8" algn="r" rtl="0">
              <a:lnSpc>
                <a:spcPct val="100000"/>
              </a:lnSpc>
              <a:spcBef>
                <a:spcPts val="0"/>
              </a:spcBef>
              <a:spcAft>
                <a:spcPts val="0"/>
              </a:spcAft>
              <a:buSzPts val="1100"/>
              <a:buNone/>
              <a:defRPr/>
            </a:lvl9pPr>
          </a:lstStyle>
          <a:p>
            <a:endParaRPr/>
          </a:p>
        </p:txBody>
      </p:sp>
      <p:sp>
        <p:nvSpPr>
          <p:cNvPr id="200" name="Google Shape;200;p13"/>
          <p:cNvSpPr txBox="1">
            <a:spLocks noGrp="1"/>
          </p:cNvSpPr>
          <p:nvPr>
            <p:ph type="subTitle" idx="9"/>
          </p:nvPr>
        </p:nvSpPr>
        <p:spPr>
          <a:xfrm>
            <a:off x="4670975" y="2696549"/>
            <a:ext cx="2044800" cy="641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201" name="Google Shape;201;p13"/>
          <p:cNvSpPr txBox="1">
            <a:spLocks noGrp="1"/>
          </p:cNvSpPr>
          <p:nvPr>
            <p:ph type="subTitle" idx="13"/>
          </p:nvPr>
        </p:nvSpPr>
        <p:spPr>
          <a:xfrm>
            <a:off x="4670964" y="3338140"/>
            <a:ext cx="2044800" cy="180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None/>
              <a:defRPr/>
            </a:lvl1pPr>
            <a:lvl2pPr lvl="1" algn="r" rtl="0">
              <a:lnSpc>
                <a:spcPct val="100000"/>
              </a:lnSpc>
              <a:spcBef>
                <a:spcPts val="0"/>
              </a:spcBef>
              <a:spcAft>
                <a:spcPts val="0"/>
              </a:spcAft>
              <a:buSzPts val="1100"/>
              <a:buNone/>
              <a:defRPr/>
            </a:lvl2pPr>
            <a:lvl3pPr lvl="2" algn="r" rtl="0">
              <a:lnSpc>
                <a:spcPct val="100000"/>
              </a:lnSpc>
              <a:spcBef>
                <a:spcPts val="0"/>
              </a:spcBef>
              <a:spcAft>
                <a:spcPts val="0"/>
              </a:spcAft>
              <a:buSzPts val="1100"/>
              <a:buNone/>
              <a:defRPr/>
            </a:lvl3pPr>
            <a:lvl4pPr lvl="3" algn="r" rtl="0">
              <a:lnSpc>
                <a:spcPct val="100000"/>
              </a:lnSpc>
              <a:spcBef>
                <a:spcPts val="0"/>
              </a:spcBef>
              <a:spcAft>
                <a:spcPts val="0"/>
              </a:spcAft>
              <a:buSzPts val="1100"/>
              <a:buNone/>
              <a:defRPr/>
            </a:lvl4pPr>
            <a:lvl5pPr lvl="4" algn="r" rtl="0">
              <a:lnSpc>
                <a:spcPct val="100000"/>
              </a:lnSpc>
              <a:spcBef>
                <a:spcPts val="0"/>
              </a:spcBef>
              <a:spcAft>
                <a:spcPts val="0"/>
              </a:spcAft>
              <a:buSzPts val="1100"/>
              <a:buNone/>
              <a:defRPr/>
            </a:lvl5pPr>
            <a:lvl6pPr lvl="5" algn="r" rtl="0">
              <a:lnSpc>
                <a:spcPct val="100000"/>
              </a:lnSpc>
              <a:spcBef>
                <a:spcPts val="0"/>
              </a:spcBef>
              <a:spcAft>
                <a:spcPts val="0"/>
              </a:spcAft>
              <a:buSzPts val="1100"/>
              <a:buNone/>
              <a:defRPr/>
            </a:lvl6pPr>
            <a:lvl7pPr lvl="6" algn="r" rtl="0">
              <a:lnSpc>
                <a:spcPct val="100000"/>
              </a:lnSpc>
              <a:spcBef>
                <a:spcPts val="0"/>
              </a:spcBef>
              <a:spcAft>
                <a:spcPts val="0"/>
              </a:spcAft>
              <a:buSzPts val="1100"/>
              <a:buNone/>
              <a:defRPr/>
            </a:lvl7pPr>
            <a:lvl8pPr lvl="7" algn="r" rtl="0">
              <a:lnSpc>
                <a:spcPct val="100000"/>
              </a:lnSpc>
              <a:spcBef>
                <a:spcPts val="0"/>
              </a:spcBef>
              <a:spcAft>
                <a:spcPts val="0"/>
              </a:spcAft>
              <a:buSzPts val="1100"/>
              <a:buNone/>
              <a:defRPr/>
            </a:lvl8pPr>
            <a:lvl9pPr lvl="8" algn="r" rtl="0">
              <a:lnSpc>
                <a:spcPct val="100000"/>
              </a:lnSpc>
              <a:spcBef>
                <a:spcPts val="0"/>
              </a:spcBef>
              <a:spcAft>
                <a:spcPts val="0"/>
              </a:spcAft>
              <a:buSzPts val="1100"/>
              <a:buNone/>
              <a:defRPr/>
            </a:lvl9pPr>
          </a:lstStyle>
          <a:p>
            <a:endParaRPr/>
          </a:p>
        </p:txBody>
      </p:sp>
      <p:sp>
        <p:nvSpPr>
          <p:cNvPr id="202" name="Google Shape;202;p13"/>
          <p:cNvSpPr txBox="1">
            <a:spLocks noGrp="1"/>
          </p:cNvSpPr>
          <p:nvPr>
            <p:ph type="subTitle" idx="14"/>
          </p:nvPr>
        </p:nvSpPr>
        <p:spPr>
          <a:xfrm>
            <a:off x="4670971" y="3727550"/>
            <a:ext cx="2044800" cy="647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203" name="Google Shape;203;p13"/>
          <p:cNvSpPr txBox="1">
            <a:spLocks noGrp="1"/>
          </p:cNvSpPr>
          <p:nvPr>
            <p:ph type="subTitle" idx="15"/>
          </p:nvPr>
        </p:nvSpPr>
        <p:spPr>
          <a:xfrm>
            <a:off x="4670964" y="4369150"/>
            <a:ext cx="2044800" cy="180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None/>
              <a:defRPr/>
            </a:lvl1pPr>
            <a:lvl2pPr lvl="1" algn="r" rtl="0">
              <a:lnSpc>
                <a:spcPct val="100000"/>
              </a:lnSpc>
              <a:spcBef>
                <a:spcPts val="0"/>
              </a:spcBef>
              <a:spcAft>
                <a:spcPts val="0"/>
              </a:spcAft>
              <a:buSzPts val="1100"/>
              <a:buNone/>
              <a:defRPr/>
            </a:lvl2pPr>
            <a:lvl3pPr lvl="2" algn="r" rtl="0">
              <a:lnSpc>
                <a:spcPct val="100000"/>
              </a:lnSpc>
              <a:spcBef>
                <a:spcPts val="0"/>
              </a:spcBef>
              <a:spcAft>
                <a:spcPts val="0"/>
              </a:spcAft>
              <a:buSzPts val="1100"/>
              <a:buNone/>
              <a:defRPr/>
            </a:lvl3pPr>
            <a:lvl4pPr lvl="3" algn="r" rtl="0">
              <a:lnSpc>
                <a:spcPct val="100000"/>
              </a:lnSpc>
              <a:spcBef>
                <a:spcPts val="0"/>
              </a:spcBef>
              <a:spcAft>
                <a:spcPts val="0"/>
              </a:spcAft>
              <a:buSzPts val="1100"/>
              <a:buNone/>
              <a:defRPr/>
            </a:lvl4pPr>
            <a:lvl5pPr lvl="4" algn="r" rtl="0">
              <a:lnSpc>
                <a:spcPct val="100000"/>
              </a:lnSpc>
              <a:spcBef>
                <a:spcPts val="0"/>
              </a:spcBef>
              <a:spcAft>
                <a:spcPts val="0"/>
              </a:spcAft>
              <a:buSzPts val="1100"/>
              <a:buNone/>
              <a:defRPr/>
            </a:lvl5pPr>
            <a:lvl6pPr lvl="5" algn="r" rtl="0">
              <a:lnSpc>
                <a:spcPct val="100000"/>
              </a:lnSpc>
              <a:spcBef>
                <a:spcPts val="0"/>
              </a:spcBef>
              <a:spcAft>
                <a:spcPts val="0"/>
              </a:spcAft>
              <a:buSzPts val="1100"/>
              <a:buNone/>
              <a:defRPr/>
            </a:lvl6pPr>
            <a:lvl7pPr lvl="6" algn="r" rtl="0">
              <a:lnSpc>
                <a:spcPct val="100000"/>
              </a:lnSpc>
              <a:spcBef>
                <a:spcPts val="0"/>
              </a:spcBef>
              <a:spcAft>
                <a:spcPts val="0"/>
              </a:spcAft>
              <a:buSzPts val="1100"/>
              <a:buNone/>
              <a:defRPr/>
            </a:lvl7pPr>
            <a:lvl8pPr lvl="7" algn="r" rtl="0">
              <a:lnSpc>
                <a:spcPct val="100000"/>
              </a:lnSpc>
              <a:spcBef>
                <a:spcPts val="0"/>
              </a:spcBef>
              <a:spcAft>
                <a:spcPts val="0"/>
              </a:spcAft>
              <a:buSzPts val="1100"/>
              <a:buNone/>
              <a:defRPr/>
            </a:lvl8pPr>
            <a:lvl9pPr lvl="8" algn="r" rtl="0">
              <a:lnSpc>
                <a:spcPct val="100000"/>
              </a:lnSpc>
              <a:spcBef>
                <a:spcPts val="0"/>
              </a:spcBef>
              <a:spcAft>
                <a:spcPts val="0"/>
              </a:spcAft>
              <a:buSzPts val="1100"/>
              <a:buNone/>
              <a:defRPr/>
            </a:lvl9pPr>
          </a:lstStyle>
          <a:p>
            <a:endParaRPr/>
          </a:p>
        </p:txBody>
      </p:sp>
      <p:sp>
        <p:nvSpPr>
          <p:cNvPr id="204" name="Google Shape;204;p13"/>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05" name="Google Shape;205;p13"/>
          <p:cNvSpPr txBox="1">
            <a:spLocks noGrp="1"/>
          </p:cNvSpPr>
          <p:nvPr>
            <p:ph type="title" idx="16" hasCustomPrompt="1"/>
          </p:nvPr>
        </p:nvSpPr>
        <p:spPr>
          <a:xfrm>
            <a:off x="1768450" y="1665600"/>
            <a:ext cx="660000" cy="821700"/>
          </a:xfrm>
          <a:prstGeom prst="rect">
            <a:avLst/>
          </a:prstGeom>
        </p:spPr>
        <p:txBody>
          <a:bodyPr spcFirstLastPara="1" wrap="square" lIns="91425" tIns="91425" rIns="91425" bIns="91425" anchor="t" anchorCtr="0">
            <a:noAutofit/>
          </a:bodyPr>
          <a:lstStyle>
            <a:lvl1pPr marL="0" marR="0" lvl="0" indent="0" algn="ctr" rtl="0">
              <a:lnSpc>
                <a:spcPct val="100000"/>
              </a:lnSpc>
              <a:spcBef>
                <a:spcPts val="0"/>
              </a:spcBef>
              <a:spcAft>
                <a:spcPts val="0"/>
              </a:spcAft>
              <a:buClr>
                <a:schemeClr val="dk2"/>
              </a:buClr>
              <a:buSzPts val="2100"/>
              <a:buFont typeface="Josefin Sans"/>
              <a:buNone/>
              <a:defRPr sz="27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6" name="Google Shape;206;p13"/>
          <p:cNvSpPr txBox="1">
            <a:spLocks noGrp="1"/>
          </p:cNvSpPr>
          <p:nvPr>
            <p:ph type="title" idx="17" hasCustomPrompt="1"/>
          </p:nvPr>
        </p:nvSpPr>
        <p:spPr>
          <a:xfrm>
            <a:off x="1768325" y="2696550"/>
            <a:ext cx="660000" cy="821700"/>
          </a:xfrm>
          <a:prstGeom prst="rect">
            <a:avLst/>
          </a:prstGeom>
        </p:spPr>
        <p:txBody>
          <a:bodyPr spcFirstLastPara="1" wrap="square" lIns="91425" tIns="91425" rIns="91425" bIns="91425" anchor="t" anchorCtr="0">
            <a:noAutofit/>
          </a:bodyPr>
          <a:lstStyle>
            <a:lvl1pPr marL="0" marR="0" lvl="0" indent="0" algn="ctr" rtl="0">
              <a:lnSpc>
                <a:spcPct val="100000"/>
              </a:lnSpc>
              <a:spcBef>
                <a:spcPts val="0"/>
              </a:spcBef>
              <a:spcAft>
                <a:spcPts val="0"/>
              </a:spcAft>
              <a:buClr>
                <a:schemeClr val="dk2"/>
              </a:buClr>
              <a:buSzPts val="2100"/>
              <a:buFont typeface="Josefin Sans"/>
              <a:buNone/>
              <a:defRPr sz="27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7" name="Google Shape;207;p13"/>
          <p:cNvSpPr txBox="1">
            <a:spLocks noGrp="1"/>
          </p:cNvSpPr>
          <p:nvPr>
            <p:ph type="title" idx="18" hasCustomPrompt="1"/>
          </p:nvPr>
        </p:nvSpPr>
        <p:spPr>
          <a:xfrm>
            <a:off x="1768425" y="3727550"/>
            <a:ext cx="660000" cy="821700"/>
          </a:xfrm>
          <a:prstGeom prst="rect">
            <a:avLst/>
          </a:prstGeom>
        </p:spPr>
        <p:txBody>
          <a:bodyPr spcFirstLastPara="1" wrap="square" lIns="91425" tIns="91425" rIns="91425" bIns="91425" anchor="t" anchorCtr="0">
            <a:noAutofit/>
          </a:bodyPr>
          <a:lstStyle>
            <a:lvl1pPr marL="0" marR="0" lvl="0" indent="0" algn="ctr" rtl="0">
              <a:lnSpc>
                <a:spcPct val="100000"/>
              </a:lnSpc>
              <a:spcBef>
                <a:spcPts val="0"/>
              </a:spcBef>
              <a:spcAft>
                <a:spcPts val="0"/>
              </a:spcAft>
              <a:buClr>
                <a:schemeClr val="dk2"/>
              </a:buClr>
              <a:buSzPts val="2100"/>
              <a:buFont typeface="Josefin Sans"/>
              <a:buNone/>
              <a:defRPr sz="27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8" name="Google Shape;208;p13"/>
          <p:cNvSpPr txBox="1">
            <a:spLocks noGrp="1"/>
          </p:cNvSpPr>
          <p:nvPr>
            <p:ph type="title" idx="19" hasCustomPrompt="1"/>
          </p:nvPr>
        </p:nvSpPr>
        <p:spPr>
          <a:xfrm flipH="1">
            <a:off x="6715925" y="1665475"/>
            <a:ext cx="660000" cy="821700"/>
          </a:xfrm>
          <a:prstGeom prst="rect">
            <a:avLst/>
          </a:prstGeom>
        </p:spPr>
        <p:txBody>
          <a:bodyPr spcFirstLastPara="1" wrap="square" lIns="91425" tIns="91425" rIns="91425" bIns="91425" anchor="t" anchorCtr="0">
            <a:noAutofit/>
          </a:bodyPr>
          <a:lstStyle>
            <a:lvl1pPr marL="0" marR="0" lvl="0" indent="0" algn="ctr" rtl="0">
              <a:lnSpc>
                <a:spcPct val="100000"/>
              </a:lnSpc>
              <a:spcBef>
                <a:spcPts val="0"/>
              </a:spcBef>
              <a:spcAft>
                <a:spcPts val="0"/>
              </a:spcAft>
              <a:buClr>
                <a:schemeClr val="dk2"/>
              </a:buClr>
              <a:buSzPts val="2100"/>
              <a:buFont typeface="Josefin Sans"/>
              <a:buNone/>
              <a:defRPr sz="27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9" name="Google Shape;209;p13"/>
          <p:cNvSpPr txBox="1">
            <a:spLocks noGrp="1"/>
          </p:cNvSpPr>
          <p:nvPr>
            <p:ph type="title" idx="20" hasCustomPrompt="1"/>
          </p:nvPr>
        </p:nvSpPr>
        <p:spPr>
          <a:xfrm flipH="1">
            <a:off x="6715775" y="2696560"/>
            <a:ext cx="660000" cy="821700"/>
          </a:xfrm>
          <a:prstGeom prst="rect">
            <a:avLst/>
          </a:prstGeom>
        </p:spPr>
        <p:txBody>
          <a:bodyPr spcFirstLastPara="1" wrap="square" lIns="91425" tIns="91425" rIns="91425" bIns="91425" anchor="t" anchorCtr="0">
            <a:noAutofit/>
          </a:bodyPr>
          <a:lstStyle>
            <a:lvl1pPr marL="0" marR="0" lvl="0" indent="0" algn="ctr" rtl="0">
              <a:lnSpc>
                <a:spcPct val="100000"/>
              </a:lnSpc>
              <a:spcBef>
                <a:spcPts val="0"/>
              </a:spcBef>
              <a:spcAft>
                <a:spcPts val="0"/>
              </a:spcAft>
              <a:buClr>
                <a:schemeClr val="dk2"/>
              </a:buClr>
              <a:buSzPts val="2100"/>
              <a:buFont typeface="Josefin Sans"/>
              <a:buNone/>
              <a:defRPr sz="27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10" name="Google Shape;210;p13"/>
          <p:cNvSpPr txBox="1">
            <a:spLocks noGrp="1"/>
          </p:cNvSpPr>
          <p:nvPr>
            <p:ph type="title" idx="21" hasCustomPrompt="1"/>
          </p:nvPr>
        </p:nvSpPr>
        <p:spPr>
          <a:xfrm flipH="1">
            <a:off x="6715775" y="3727550"/>
            <a:ext cx="660000" cy="821700"/>
          </a:xfrm>
          <a:prstGeom prst="rect">
            <a:avLst/>
          </a:prstGeom>
        </p:spPr>
        <p:txBody>
          <a:bodyPr spcFirstLastPara="1" wrap="square" lIns="91425" tIns="91425" rIns="91425" bIns="91425" anchor="t" anchorCtr="0">
            <a:noAutofit/>
          </a:bodyPr>
          <a:lstStyle>
            <a:lvl1pPr marL="0" marR="0" lvl="0" indent="0" algn="ctr" rtl="0">
              <a:lnSpc>
                <a:spcPct val="100000"/>
              </a:lnSpc>
              <a:spcBef>
                <a:spcPts val="0"/>
              </a:spcBef>
              <a:spcAft>
                <a:spcPts val="0"/>
              </a:spcAft>
              <a:buClr>
                <a:schemeClr val="dk2"/>
              </a:buClr>
              <a:buSzPts val="2100"/>
              <a:buFont typeface="Josefin Sans"/>
              <a:buNone/>
              <a:defRPr sz="27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subtitle + text">
  <p:cSld name="CUSTOM_6">
    <p:spTree>
      <p:nvGrpSpPr>
        <p:cNvPr id="1" name="Shape 211"/>
        <p:cNvGrpSpPr/>
        <p:nvPr/>
      </p:nvGrpSpPr>
      <p:grpSpPr>
        <a:xfrm>
          <a:off x="0" y="0"/>
          <a:ext cx="0" cy="0"/>
          <a:chOff x="0" y="0"/>
          <a:chExt cx="0" cy="0"/>
        </a:xfrm>
      </p:grpSpPr>
      <p:sp>
        <p:nvSpPr>
          <p:cNvPr id="212" name="Google Shape;212;p14"/>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 name="Google Shape;213;p14"/>
          <p:cNvGrpSpPr/>
          <p:nvPr/>
        </p:nvGrpSpPr>
        <p:grpSpPr>
          <a:xfrm>
            <a:off x="-118816" y="1154546"/>
            <a:ext cx="919967" cy="1399508"/>
            <a:chOff x="-147716" y="1154546"/>
            <a:chExt cx="919967" cy="1399508"/>
          </a:xfrm>
        </p:grpSpPr>
        <p:sp>
          <p:nvSpPr>
            <p:cNvPr id="214" name="Google Shape;214;p14"/>
            <p:cNvSpPr/>
            <p:nvPr/>
          </p:nvSpPr>
          <p:spPr>
            <a:xfrm>
              <a:off x="-147716" y="1154546"/>
              <a:ext cx="919967" cy="1399508"/>
            </a:xfrm>
            <a:custGeom>
              <a:avLst/>
              <a:gdLst/>
              <a:ahLst/>
              <a:cxnLst/>
              <a:rect l="l" t="t" r="r" b="b"/>
              <a:pathLst>
                <a:path w="28222" h="42933" extrusionOk="0">
                  <a:moveTo>
                    <a:pt x="0" y="0"/>
                  </a:moveTo>
                  <a:lnTo>
                    <a:pt x="0" y="42932"/>
                  </a:lnTo>
                  <a:lnTo>
                    <a:pt x="28222" y="42932"/>
                  </a:lnTo>
                  <a:lnTo>
                    <a:pt x="28222"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4"/>
            <p:cNvSpPr/>
            <p:nvPr/>
          </p:nvSpPr>
          <p:spPr>
            <a:xfrm>
              <a:off x="-110228" y="1203833"/>
              <a:ext cx="841211" cy="1301455"/>
            </a:xfrm>
            <a:custGeom>
              <a:avLst/>
              <a:gdLst/>
              <a:ahLst/>
              <a:cxnLst/>
              <a:rect l="l" t="t" r="r" b="b"/>
              <a:pathLst>
                <a:path w="25806" h="39925" extrusionOk="0">
                  <a:moveTo>
                    <a:pt x="1" y="0"/>
                  </a:moveTo>
                  <a:lnTo>
                    <a:pt x="1" y="39925"/>
                  </a:lnTo>
                  <a:lnTo>
                    <a:pt x="25806" y="39925"/>
                  </a:lnTo>
                  <a:lnTo>
                    <a:pt x="25806"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4"/>
            <p:cNvSpPr/>
            <p:nvPr/>
          </p:nvSpPr>
          <p:spPr>
            <a:xfrm>
              <a:off x="196775" y="1642628"/>
              <a:ext cx="231507" cy="424387"/>
            </a:xfrm>
            <a:custGeom>
              <a:avLst/>
              <a:gdLst/>
              <a:ahLst/>
              <a:cxnLst/>
              <a:rect l="l" t="t" r="r" b="b"/>
              <a:pathLst>
                <a:path w="7102" h="13019" extrusionOk="0">
                  <a:moveTo>
                    <a:pt x="1" y="1"/>
                  </a:moveTo>
                  <a:lnTo>
                    <a:pt x="1" y="13018"/>
                  </a:lnTo>
                  <a:lnTo>
                    <a:pt x="7101" y="13018"/>
                  </a:lnTo>
                  <a:lnTo>
                    <a:pt x="710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217;p14"/>
          <p:cNvGrpSpPr/>
          <p:nvPr/>
        </p:nvGrpSpPr>
        <p:grpSpPr>
          <a:xfrm>
            <a:off x="7102066" y="3464861"/>
            <a:ext cx="1313777" cy="1210378"/>
            <a:chOff x="7102066" y="3464861"/>
            <a:chExt cx="1313777" cy="1210378"/>
          </a:xfrm>
        </p:grpSpPr>
        <p:sp>
          <p:nvSpPr>
            <p:cNvPr id="218" name="Google Shape;218;p14"/>
            <p:cNvSpPr/>
            <p:nvPr/>
          </p:nvSpPr>
          <p:spPr>
            <a:xfrm>
              <a:off x="7102066" y="4393923"/>
              <a:ext cx="70769" cy="281316"/>
            </a:xfrm>
            <a:custGeom>
              <a:avLst/>
              <a:gdLst/>
              <a:ahLst/>
              <a:cxnLst/>
              <a:rect l="l" t="t" r="r" b="b"/>
              <a:pathLst>
                <a:path w="2171" h="8630" extrusionOk="0">
                  <a:moveTo>
                    <a:pt x="0" y="0"/>
                  </a:moveTo>
                  <a:lnTo>
                    <a:pt x="0" y="8630"/>
                  </a:lnTo>
                  <a:lnTo>
                    <a:pt x="2170" y="8630"/>
                  </a:lnTo>
                  <a:lnTo>
                    <a:pt x="217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4"/>
            <p:cNvSpPr/>
            <p:nvPr/>
          </p:nvSpPr>
          <p:spPr>
            <a:xfrm>
              <a:off x="7995238" y="4393923"/>
              <a:ext cx="70737" cy="281316"/>
            </a:xfrm>
            <a:custGeom>
              <a:avLst/>
              <a:gdLst/>
              <a:ahLst/>
              <a:cxnLst/>
              <a:rect l="l" t="t" r="r" b="b"/>
              <a:pathLst>
                <a:path w="2170" h="8630" extrusionOk="0">
                  <a:moveTo>
                    <a:pt x="0" y="0"/>
                  </a:moveTo>
                  <a:lnTo>
                    <a:pt x="0" y="8630"/>
                  </a:lnTo>
                  <a:lnTo>
                    <a:pt x="2170" y="8630"/>
                  </a:lnTo>
                  <a:lnTo>
                    <a:pt x="217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4"/>
            <p:cNvSpPr/>
            <p:nvPr/>
          </p:nvSpPr>
          <p:spPr>
            <a:xfrm>
              <a:off x="7573035" y="4393923"/>
              <a:ext cx="70737" cy="281316"/>
            </a:xfrm>
            <a:custGeom>
              <a:avLst/>
              <a:gdLst/>
              <a:ahLst/>
              <a:cxnLst/>
              <a:rect l="l" t="t" r="r" b="b"/>
              <a:pathLst>
                <a:path w="2170" h="8630" extrusionOk="0">
                  <a:moveTo>
                    <a:pt x="0" y="0"/>
                  </a:moveTo>
                  <a:lnTo>
                    <a:pt x="0" y="8630"/>
                  </a:lnTo>
                  <a:lnTo>
                    <a:pt x="2170" y="8630"/>
                  </a:lnTo>
                  <a:lnTo>
                    <a:pt x="217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4"/>
            <p:cNvSpPr/>
            <p:nvPr/>
          </p:nvSpPr>
          <p:spPr>
            <a:xfrm>
              <a:off x="8332231" y="4393923"/>
              <a:ext cx="70769" cy="281316"/>
            </a:xfrm>
            <a:custGeom>
              <a:avLst/>
              <a:gdLst/>
              <a:ahLst/>
              <a:cxnLst/>
              <a:rect l="l" t="t" r="r" b="b"/>
              <a:pathLst>
                <a:path w="2171" h="8630" extrusionOk="0">
                  <a:moveTo>
                    <a:pt x="1" y="0"/>
                  </a:moveTo>
                  <a:lnTo>
                    <a:pt x="1" y="8630"/>
                  </a:lnTo>
                  <a:lnTo>
                    <a:pt x="2170" y="8630"/>
                  </a:lnTo>
                  <a:lnTo>
                    <a:pt x="217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4"/>
            <p:cNvSpPr/>
            <p:nvPr/>
          </p:nvSpPr>
          <p:spPr>
            <a:xfrm>
              <a:off x="7102066" y="3745069"/>
              <a:ext cx="965538" cy="648886"/>
            </a:xfrm>
            <a:custGeom>
              <a:avLst/>
              <a:gdLst/>
              <a:ahLst/>
              <a:cxnLst/>
              <a:rect l="l" t="t" r="r" b="b"/>
              <a:pathLst>
                <a:path w="29620" h="19906" extrusionOk="0">
                  <a:moveTo>
                    <a:pt x="0" y="1"/>
                  </a:moveTo>
                  <a:lnTo>
                    <a:pt x="0" y="19905"/>
                  </a:lnTo>
                  <a:lnTo>
                    <a:pt x="29619" y="19905"/>
                  </a:lnTo>
                  <a:lnTo>
                    <a:pt x="29619"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4"/>
            <p:cNvSpPr/>
            <p:nvPr/>
          </p:nvSpPr>
          <p:spPr>
            <a:xfrm>
              <a:off x="8067572" y="3745069"/>
              <a:ext cx="348272" cy="648886"/>
            </a:xfrm>
            <a:custGeom>
              <a:avLst/>
              <a:gdLst/>
              <a:ahLst/>
              <a:cxnLst/>
              <a:rect l="l" t="t" r="r" b="b"/>
              <a:pathLst>
                <a:path w="10684" h="19906" extrusionOk="0">
                  <a:moveTo>
                    <a:pt x="0" y="1"/>
                  </a:moveTo>
                  <a:lnTo>
                    <a:pt x="0" y="19905"/>
                  </a:lnTo>
                  <a:lnTo>
                    <a:pt x="10684" y="19905"/>
                  </a:lnTo>
                  <a:lnTo>
                    <a:pt x="1068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4"/>
            <p:cNvSpPr/>
            <p:nvPr/>
          </p:nvSpPr>
          <p:spPr>
            <a:xfrm>
              <a:off x="7196371" y="3860269"/>
              <a:ext cx="781753" cy="211688"/>
            </a:xfrm>
            <a:custGeom>
              <a:avLst/>
              <a:gdLst/>
              <a:ahLst/>
              <a:cxnLst/>
              <a:rect l="l" t="t" r="r" b="b"/>
              <a:pathLst>
                <a:path w="23982" h="6494" extrusionOk="0">
                  <a:moveTo>
                    <a:pt x="82" y="1"/>
                  </a:moveTo>
                  <a:cubicBezTo>
                    <a:pt x="76" y="11"/>
                    <a:pt x="75" y="14"/>
                    <a:pt x="77" y="14"/>
                  </a:cubicBezTo>
                  <a:cubicBezTo>
                    <a:pt x="78" y="14"/>
                    <a:pt x="78" y="14"/>
                    <a:pt x="79" y="13"/>
                  </a:cubicBezTo>
                  <a:lnTo>
                    <a:pt x="79" y="13"/>
                  </a:lnTo>
                  <a:cubicBezTo>
                    <a:pt x="67" y="24"/>
                    <a:pt x="43" y="44"/>
                    <a:pt x="0" y="83"/>
                  </a:cubicBezTo>
                  <a:lnTo>
                    <a:pt x="0" y="1710"/>
                  </a:lnTo>
                  <a:lnTo>
                    <a:pt x="0" y="3304"/>
                  </a:lnTo>
                  <a:cubicBezTo>
                    <a:pt x="17" y="4356"/>
                    <a:pt x="17" y="5408"/>
                    <a:pt x="17" y="6411"/>
                  </a:cubicBezTo>
                  <a:lnTo>
                    <a:pt x="17" y="6493"/>
                  </a:lnTo>
                  <a:lnTo>
                    <a:pt x="82" y="6493"/>
                  </a:lnTo>
                  <a:lnTo>
                    <a:pt x="17144" y="6460"/>
                  </a:lnTo>
                  <a:cubicBezTo>
                    <a:pt x="19264" y="6444"/>
                    <a:pt x="20957" y="6444"/>
                    <a:pt x="22140" y="6444"/>
                  </a:cubicBezTo>
                  <a:cubicBezTo>
                    <a:pt x="22716" y="6427"/>
                    <a:pt x="23159" y="6427"/>
                    <a:pt x="23472" y="6427"/>
                  </a:cubicBezTo>
                  <a:lnTo>
                    <a:pt x="23817" y="6427"/>
                  </a:lnTo>
                  <a:cubicBezTo>
                    <a:pt x="23850" y="6427"/>
                    <a:pt x="23883" y="6427"/>
                    <a:pt x="23932" y="6411"/>
                  </a:cubicBezTo>
                  <a:lnTo>
                    <a:pt x="23455" y="6411"/>
                  </a:lnTo>
                  <a:lnTo>
                    <a:pt x="22107" y="6394"/>
                  </a:lnTo>
                  <a:cubicBezTo>
                    <a:pt x="20924" y="6394"/>
                    <a:pt x="19215" y="6378"/>
                    <a:pt x="17094" y="6378"/>
                  </a:cubicBezTo>
                  <a:lnTo>
                    <a:pt x="165" y="6345"/>
                  </a:lnTo>
                  <a:lnTo>
                    <a:pt x="165" y="6345"/>
                  </a:lnTo>
                  <a:cubicBezTo>
                    <a:pt x="165" y="5347"/>
                    <a:pt x="165" y="4334"/>
                    <a:pt x="165" y="3304"/>
                  </a:cubicBezTo>
                  <a:lnTo>
                    <a:pt x="165" y="1710"/>
                  </a:lnTo>
                  <a:lnTo>
                    <a:pt x="165" y="165"/>
                  </a:lnTo>
                  <a:lnTo>
                    <a:pt x="165" y="165"/>
                  </a:lnTo>
                  <a:cubicBezTo>
                    <a:pt x="9849" y="149"/>
                    <a:pt x="18455" y="148"/>
                    <a:pt x="23883" y="132"/>
                  </a:cubicBezTo>
                  <a:lnTo>
                    <a:pt x="23883" y="132"/>
                  </a:lnTo>
                  <a:cubicBezTo>
                    <a:pt x="23883" y="2098"/>
                    <a:pt x="23899" y="3659"/>
                    <a:pt x="23899" y="4734"/>
                  </a:cubicBezTo>
                  <a:cubicBezTo>
                    <a:pt x="23915" y="5277"/>
                    <a:pt x="23915" y="5688"/>
                    <a:pt x="23915" y="5983"/>
                  </a:cubicBezTo>
                  <a:cubicBezTo>
                    <a:pt x="23915" y="6115"/>
                    <a:pt x="23915" y="6230"/>
                    <a:pt x="23915" y="6312"/>
                  </a:cubicBezTo>
                  <a:cubicBezTo>
                    <a:pt x="23915" y="6345"/>
                    <a:pt x="23915" y="6378"/>
                    <a:pt x="23932" y="6411"/>
                  </a:cubicBezTo>
                  <a:cubicBezTo>
                    <a:pt x="23932" y="6378"/>
                    <a:pt x="23932" y="6345"/>
                    <a:pt x="23932" y="6312"/>
                  </a:cubicBezTo>
                  <a:cubicBezTo>
                    <a:pt x="23932" y="6246"/>
                    <a:pt x="23932" y="6131"/>
                    <a:pt x="23932" y="6000"/>
                  </a:cubicBezTo>
                  <a:cubicBezTo>
                    <a:pt x="23932" y="5720"/>
                    <a:pt x="23948" y="5310"/>
                    <a:pt x="23948" y="4767"/>
                  </a:cubicBezTo>
                  <a:cubicBezTo>
                    <a:pt x="23948" y="3682"/>
                    <a:pt x="23965" y="2088"/>
                    <a:pt x="23981" y="83"/>
                  </a:cubicBezTo>
                  <a:lnTo>
                    <a:pt x="23981" y="33"/>
                  </a:lnTo>
                  <a:lnTo>
                    <a:pt x="23932" y="33"/>
                  </a:lnTo>
                  <a:lnTo>
                    <a:pt x="82"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4"/>
            <p:cNvSpPr/>
            <p:nvPr/>
          </p:nvSpPr>
          <p:spPr>
            <a:xfrm>
              <a:off x="7542491" y="3932081"/>
              <a:ext cx="79310" cy="68390"/>
            </a:xfrm>
            <a:custGeom>
              <a:avLst/>
              <a:gdLst/>
              <a:ahLst/>
              <a:cxnLst/>
              <a:rect l="l" t="t" r="r" b="b"/>
              <a:pathLst>
                <a:path w="2433" h="2098" extrusionOk="0">
                  <a:moveTo>
                    <a:pt x="1381" y="0"/>
                  </a:moveTo>
                  <a:cubicBezTo>
                    <a:pt x="461" y="0"/>
                    <a:pt x="0" y="1134"/>
                    <a:pt x="658" y="1792"/>
                  </a:cubicBezTo>
                  <a:cubicBezTo>
                    <a:pt x="869" y="2003"/>
                    <a:pt x="1128" y="2097"/>
                    <a:pt x="1382" y="2097"/>
                  </a:cubicBezTo>
                  <a:cubicBezTo>
                    <a:pt x="1918" y="2097"/>
                    <a:pt x="2433" y="1677"/>
                    <a:pt x="2433" y="1052"/>
                  </a:cubicBezTo>
                  <a:cubicBezTo>
                    <a:pt x="2433" y="477"/>
                    <a:pt x="1973" y="0"/>
                    <a:pt x="138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4"/>
            <p:cNvSpPr/>
            <p:nvPr/>
          </p:nvSpPr>
          <p:spPr>
            <a:xfrm>
              <a:off x="7199044" y="3497557"/>
              <a:ext cx="221304" cy="244872"/>
            </a:xfrm>
            <a:custGeom>
              <a:avLst/>
              <a:gdLst/>
              <a:ahLst/>
              <a:cxnLst/>
              <a:rect l="l" t="t" r="r" b="b"/>
              <a:pathLst>
                <a:path w="6789" h="7512" extrusionOk="0">
                  <a:moveTo>
                    <a:pt x="1463" y="0"/>
                  </a:moveTo>
                  <a:lnTo>
                    <a:pt x="2630" y="1677"/>
                  </a:lnTo>
                  <a:cubicBezTo>
                    <a:pt x="2630" y="1677"/>
                    <a:pt x="0" y="2400"/>
                    <a:pt x="0" y="4734"/>
                  </a:cubicBezTo>
                  <a:cubicBezTo>
                    <a:pt x="0" y="7068"/>
                    <a:pt x="1611" y="7512"/>
                    <a:pt x="3354" y="7512"/>
                  </a:cubicBezTo>
                  <a:cubicBezTo>
                    <a:pt x="5112" y="7512"/>
                    <a:pt x="6789" y="7002"/>
                    <a:pt x="6723" y="4668"/>
                  </a:cubicBezTo>
                  <a:cubicBezTo>
                    <a:pt x="6641" y="2334"/>
                    <a:pt x="4455" y="1463"/>
                    <a:pt x="4455" y="1463"/>
                  </a:cubicBezTo>
                  <a:lnTo>
                    <a:pt x="5556"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4"/>
            <p:cNvSpPr/>
            <p:nvPr/>
          </p:nvSpPr>
          <p:spPr>
            <a:xfrm>
              <a:off x="7652866" y="3598283"/>
              <a:ext cx="668705" cy="139322"/>
            </a:xfrm>
            <a:custGeom>
              <a:avLst/>
              <a:gdLst/>
              <a:ahLst/>
              <a:cxnLst/>
              <a:rect l="l" t="t" r="r" b="b"/>
              <a:pathLst>
                <a:path w="20514" h="4274" extrusionOk="0">
                  <a:moveTo>
                    <a:pt x="2137" y="0"/>
                  </a:moveTo>
                  <a:cubicBezTo>
                    <a:pt x="954" y="0"/>
                    <a:pt x="0" y="953"/>
                    <a:pt x="0" y="2137"/>
                  </a:cubicBezTo>
                  <a:cubicBezTo>
                    <a:pt x="0" y="3320"/>
                    <a:pt x="954" y="4274"/>
                    <a:pt x="2137" y="4274"/>
                  </a:cubicBezTo>
                  <a:lnTo>
                    <a:pt x="20513" y="4274"/>
                  </a:lnTo>
                  <a:lnTo>
                    <a:pt x="2051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4"/>
            <p:cNvSpPr/>
            <p:nvPr/>
          </p:nvSpPr>
          <p:spPr>
            <a:xfrm>
              <a:off x="8083642" y="3627751"/>
              <a:ext cx="237929" cy="80940"/>
            </a:xfrm>
            <a:custGeom>
              <a:avLst/>
              <a:gdLst/>
              <a:ahLst/>
              <a:cxnLst/>
              <a:rect l="l" t="t" r="r" b="b"/>
              <a:pathLst>
                <a:path w="7299" h="2483" extrusionOk="0">
                  <a:moveTo>
                    <a:pt x="559" y="0"/>
                  </a:moveTo>
                  <a:cubicBezTo>
                    <a:pt x="247" y="0"/>
                    <a:pt x="0" y="247"/>
                    <a:pt x="0" y="559"/>
                  </a:cubicBezTo>
                  <a:lnTo>
                    <a:pt x="0" y="1923"/>
                  </a:lnTo>
                  <a:cubicBezTo>
                    <a:pt x="0" y="2235"/>
                    <a:pt x="247" y="2482"/>
                    <a:pt x="559" y="2482"/>
                  </a:cubicBezTo>
                  <a:lnTo>
                    <a:pt x="7298" y="2482"/>
                  </a:lnTo>
                  <a:lnTo>
                    <a:pt x="7298"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4"/>
            <p:cNvSpPr/>
            <p:nvPr/>
          </p:nvSpPr>
          <p:spPr>
            <a:xfrm>
              <a:off x="7652866" y="3464861"/>
              <a:ext cx="668705" cy="138800"/>
            </a:xfrm>
            <a:custGeom>
              <a:avLst/>
              <a:gdLst/>
              <a:ahLst/>
              <a:cxnLst/>
              <a:rect l="l" t="t" r="r" b="b"/>
              <a:pathLst>
                <a:path w="20514" h="4258" extrusionOk="0">
                  <a:moveTo>
                    <a:pt x="2137" y="0"/>
                  </a:moveTo>
                  <a:cubicBezTo>
                    <a:pt x="954" y="0"/>
                    <a:pt x="0" y="954"/>
                    <a:pt x="0" y="2137"/>
                  </a:cubicBezTo>
                  <a:cubicBezTo>
                    <a:pt x="0" y="3304"/>
                    <a:pt x="954" y="4257"/>
                    <a:pt x="2137" y="4257"/>
                  </a:cubicBezTo>
                  <a:lnTo>
                    <a:pt x="20513" y="4257"/>
                  </a:lnTo>
                  <a:lnTo>
                    <a:pt x="20513"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4"/>
            <p:cNvSpPr/>
            <p:nvPr/>
          </p:nvSpPr>
          <p:spPr>
            <a:xfrm>
              <a:off x="8083642" y="3493775"/>
              <a:ext cx="237929" cy="80940"/>
            </a:xfrm>
            <a:custGeom>
              <a:avLst/>
              <a:gdLst/>
              <a:ahLst/>
              <a:cxnLst/>
              <a:rect l="l" t="t" r="r" b="b"/>
              <a:pathLst>
                <a:path w="7299" h="2483" extrusionOk="0">
                  <a:moveTo>
                    <a:pt x="559" y="1"/>
                  </a:moveTo>
                  <a:cubicBezTo>
                    <a:pt x="247" y="1"/>
                    <a:pt x="0" y="248"/>
                    <a:pt x="0" y="560"/>
                  </a:cubicBezTo>
                  <a:lnTo>
                    <a:pt x="0" y="1924"/>
                  </a:lnTo>
                  <a:cubicBezTo>
                    <a:pt x="0" y="2236"/>
                    <a:pt x="247" y="2483"/>
                    <a:pt x="559" y="2483"/>
                  </a:cubicBezTo>
                  <a:lnTo>
                    <a:pt x="7298" y="2483"/>
                  </a:lnTo>
                  <a:lnTo>
                    <a:pt x="729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 name="Google Shape;231;p14"/>
          <p:cNvSpPr txBox="1">
            <a:spLocks noGrp="1"/>
          </p:cNvSpPr>
          <p:nvPr>
            <p:ph type="title"/>
          </p:nvPr>
        </p:nvSpPr>
        <p:spPr>
          <a:xfrm>
            <a:off x="4941425" y="1361775"/>
            <a:ext cx="3361800" cy="400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2" name="Google Shape;232;p14"/>
          <p:cNvSpPr txBox="1">
            <a:spLocks noGrp="1"/>
          </p:cNvSpPr>
          <p:nvPr>
            <p:ph type="subTitle" idx="1"/>
          </p:nvPr>
        </p:nvSpPr>
        <p:spPr>
          <a:xfrm>
            <a:off x="2571750" y="2437675"/>
            <a:ext cx="2000400" cy="3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33" name="Google Shape;233;p14"/>
          <p:cNvSpPr txBox="1">
            <a:spLocks noGrp="1"/>
          </p:cNvSpPr>
          <p:nvPr>
            <p:ph type="subTitle" idx="2"/>
          </p:nvPr>
        </p:nvSpPr>
        <p:spPr>
          <a:xfrm>
            <a:off x="4941425" y="1953692"/>
            <a:ext cx="3353700" cy="1170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sz="1200"/>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Four columns">
  <p:cSld name="CUSTOM">
    <p:spTree>
      <p:nvGrpSpPr>
        <p:cNvPr id="1" name="Shape 234"/>
        <p:cNvGrpSpPr/>
        <p:nvPr/>
      </p:nvGrpSpPr>
      <p:grpSpPr>
        <a:xfrm>
          <a:off x="0" y="0"/>
          <a:ext cx="0" cy="0"/>
          <a:chOff x="0" y="0"/>
          <a:chExt cx="0" cy="0"/>
        </a:xfrm>
      </p:grpSpPr>
      <p:sp>
        <p:nvSpPr>
          <p:cNvPr id="235" name="Google Shape;235;p15"/>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5"/>
          <p:cNvSpPr txBox="1">
            <a:spLocks noGrp="1"/>
          </p:cNvSpPr>
          <p:nvPr>
            <p:ph type="subTitle" idx="1"/>
          </p:nvPr>
        </p:nvSpPr>
        <p:spPr>
          <a:xfrm>
            <a:off x="2030400" y="1767600"/>
            <a:ext cx="1695600" cy="320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37" name="Google Shape;237;p15"/>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38" name="Google Shape;238;p15"/>
          <p:cNvSpPr txBox="1">
            <a:spLocks noGrp="1"/>
          </p:cNvSpPr>
          <p:nvPr>
            <p:ph type="subTitle" idx="2"/>
          </p:nvPr>
        </p:nvSpPr>
        <p:spPr>
          <a:xfrm>
            <a:off x="2030400" y="2088000"/>
            <a:ext cx="1695600" cy="84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39" name="Google Shape;239;p15"/>
          <p:cNvSpPr txBox="1">
            <a:spLocks noGrp="1"/>
          </p:cNvSpPr>
          <p:nvPr>
            <p:ph type="subTitle" idx="3"/>
          </p:nvPr>
        </p:nvSpPr>
        <p:spPr>
          <a:xfrm>
            <a:off x="5443200" y="1767600"/>
            <a:ext cx="1695600" cy="32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40" name="Google Shape;240;p15"/>
          <p:cNvSpPr txBox="1">
            <a:spLocks noGrp="1"/>
          </p:cNvSpPr>
          <p:nvPr>
            <p:ph type="subTitle" idx="4"/>
          </p:nvPr>
        </p:nvSpPr>
        <p:spPr>
          <a:xfrm>
            <a:off x="5443200" y="2087950"/>
            <a:ext cx="1695600" cy="84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a:endParaRPr/>
          </a:p>
        </p:txBody>
      </p:sp>
      <p:sp>
        <p:nvSpPr>
          <p:cNvPr id="241" name="Google Shape;241;p15"/>
          <p:cNvSpPr txBox="1">
            <a:spLocks noGrp="1"/>
          </p:cNvSpPr>
          <p:nvPr>
            <p:ph type="subTitle" idx="5"/>
          </p:nvPr>
        </p:nvSpPr>
        <p:spPr>
          <a:xfrm>
            <a:off x="2030400" y="2937550"/>
            <a:ext cx="1695600" cy="320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2" name="Google Shape;242;p15"/>
          <p:cNvSpPr txBox="1">
            <a:spLocks noGrp="1"/>
          </p:cNvSpPr>
          <p:nvPr>
            <p:ph type="subTitle" idx="6"/>
          </p:nvPr>
        </p:nvSpPr>
        <p:spPr>
          <a:xfrm>
            <a:off x="2030400" y="3257900"/>
            <a:ext cx="1695600" cy="84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43" name="Google Shape;243;p15"/>
          <p:cNvSpPr txBox="1">
            <a:spLocks noGrp="1"/>
          </p:cNvSpPr>
          <p:nvPr>
            <p:ph type="subTitle" idx="7"/>
          </p:nvPr>
        </p:nvSpPr>
        <p:spPr>
          <a:xfrm>
            <a:off x="5443200" y="2937550"/>
            <a:ext cx="1695600" cy="32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44" name="Google Shape;244;p15"/>
          <p:cNvSpPr txBox="1">
            <a:spLocks noGrp="1"/>
          </p:cNvSpPr>
          <p:nvPr>
            <p:ph type="subTitle" idx="8"/>
          </p:nvPr>
        </p:nvSpPr>
        <p:spPr>
          <a:xfrm>
            <a:off x="5443200" y="3257900"/>
            <a:ext cx="1695600" cy="84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a:endParaRPr/>
          </a:p>
        </p:txBody>
      </p:sp>
      <p:grpSp>
        <p:nvGrpSpPr>
          <p:cNvPr id="245" name="Google Shape;245;p15"/>
          <p:cNvGrpSpPr/>
          <p:nvPr/>
        </p:nvGrpSpPr>
        <p:grpSpPr>
          <a:xfrm>
            <a:off x="564214" y="3332756"/>
            <a:ext cx="571419" cy="1339946"/>
            <a:chOff x="564214" y="3344581"/>
            <a:chExt cx="571419" cy="1339946"/>
          </a:xfrm>
        </p:grpSpPr>
        <p:sp>
          <p:nvSpPr>
            <p:cNvPr id="246" name="Google Shape;246;p15"/>
            <p:cNvSpPr/>
            <p:nvPr/>
          </p:nvSpPr>
          <p:spPr>
            <a:xfrm>
              <a:off x="732894" y="3344581"/>
              <a:ext cx="402740" cy="986499"/>
            </a:xfrm>
            <a:custGeom>
              <a:avLst/>
              <a:gdLst/>
              <a:ahLst/>
              <a:cxnLst/>
              <a:rect l="l" t="t" r="r" b="b"/>
              <a:pathLst>
                <a:path w="12566" h="30780" extrusionOk="0">
                  <a:moveTo>
                    <a:pt x="4613" y="1"/>
                  </a:moveTo>
                  <a:cubicBezTo>
                    <a:pt x="4455" y="1"/>
                    <a:pt x="4293" y="7"/>
                    <a:pt x="4128" y="20"/>
                  </a:cubicBezTo>
                  <a:cubicBezTo>
                    <a:pt x="2357" y="304"/>
                    <a:pt x="1555" y="2493"/>
                    <a:pt x="1705" y="4297"/>
                  </a:cubicBezTo>
                  <a:cubicBezTo>
                    <a:pt x="1872" y="6085"/>
                    <a:pt x="2607" y="7856"/>
                    <a:pt x="2407" y="9644"/>
                  </a:cubicBezTo>
                  <a:cubicBezTo>
                    <a:pt x="2156" y="11916"/>
                    <a:pt x="435" y="13837"/>
                    <a:pt x="235" y="16127"/>
                  </a:cubicBezTo>
                  <a:cubicBezTo>
                    <a:pt x="1" y="18817"/>
                    <a:pt x="1906" y="21206"/>
                    <a:pt x="2474" y="23846"/>
                  </a:cubicBezTo>
                  <a:cubicBezTo>
                    <a:pt x="2741" y="25116"/>
                    <a:pt x="2708" y="26486"/>
                    <a:pt x="3192" y="27705"/>
                  </a:cubicBezTo>
                  <a:cubicBezTo>
                    <a:pt x="3901" y="29536"/>
                    <a:pt x="5835" y="30779"/>
                    <a:pt x="7774" y="30779"/>
                  </a:cubicBezTo>
                  <a:cubicBezTo>
                    <a:pt x="8030" y="30779"/>
                    <a:pt x="8286" y="30758"/>
                    <a:pt x="8539" y="30713"/>
                  </a:cubicBezTo>
                  <a:cubicBezTo>
                    <a:pt x="10728" y="30312"/>
                    <a:pt x="12482" y="28257"/>
                    <a:pt x="12532" y="26035"/>
                  </a:cubicBezTo>
                  <a:cubicBezTo>
                    <a:pt x="12566" y="23979"/>
                    <a:pt x="11296" y="22025"/>
                    <a:pt x="11446" y="19969"/>
                  </a:cubicBezTo>
                  <a:cubicBezTo>
                    <a:pt x="11563" y="18449"/>
                    <a:pt x="12449" y="16995"/>
                    <a:pt x="12265" y="15492"/>
                  </a:cubicBezTo>
                  <a:cubicBezTo>
                    <a:pt x="12031" y="13687"/>
                    <a:pt x="10360" y="12401"/>
                    <a:pt x="9775" y="10680"/>
                  </a:cubicBezTo>
                  <a:cubicBezTo>
                    <a:pt x="9190" y="8959"/>
                    <a:pt x="9742" y="7071"/>
                    <a:pt x="9541" y="5266"/>
                  </a:cubicBezTo>
                  <a:cubicBezTo>
                    <a:pt x="9192" y="2189"/>
                    <a:pt x="7564" y="1"/>
                    <a:pt x="4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5"/>
            <p:cNvSpPr/>
            <p:nvPr/>
          </p:nvSpPr>
          <p:spPr>
            <a:xfrm>
              <a:off x="564214" y="3848022"/>
              <a:ext cx="348127" cy="484436"/>
            </a:xfrm>
            <a:custGeom>
              <a:avLst/>
              <a:gdLst/>
              <a:ahLst/>
              <a:cxnLst/>
              <a:rect l="l" t="t" r="r" b="b"/>
              <a:pathLst>
                <a:path w="10862" h="15115" extrusionOk="0">
                  <a:moveTo>
                    <a:pt x="301" y="1"/>
                  </a:moveTo>
                  <a:cubicBezTo>
                    <a:pt x="1" y="3008"/>
                    <a:pt x="1321" y="6534"/>
                    <a:pt x="2874" y="9124"/>
                  </a:cubicBezTo>
                  <a:cubicBezTo>
                    <a:pt x="4428" y="11747"/>
                    <a:pt x="6784" y="13785"/>
                    <a:pt x="9591" y="14971"/>
                  </a:cubicBezTo>
                  <a:cubicBezTo>
                    <a:pt x="9775" y="15049"/>
                    <a:pt x="9981" y="15115"/>
                    <a:pt x="10174" y="15115"/>
                  </a:cubicBezTo>
                  <a:cubicBezTo>
                    <a:pt x="10314" y="15115"/>
                    <a:pt x="10448" y="15080"/>
                    <a:pt x="10560" y="14988"/>
                  </a:cubicBezTo>
                  <a:cubicBezTo>
                    <a:pt x="10778" y="14821"/>
                    <a:pt x="10811" y="14504"/>
                    <a:pt x="10811" y="14220"/>
                  </a:cubicBezTo>
                  <a:cubicBezTo>
                    <a:pt x="10861" y="7670"/>
                    <a:pt x="6567" y="1889"/>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5"/>
            <p:cNvSpPr/>
            <p:nvPr/>
          </p:nvSpPr>
          <p:spPr>
            <a:xfrm>
              <a:off x="564214" y="3848022"/>
              <a:ext cx="348127" cy="484436"/>
            </a:xfrm>
            <a:custGeom>
              <a:avLst/>
              <a:gdLst/>
              <a:ahLst/>
              <a:cxnLst/>
              <a:rect l="l" t="t" r="r" b="b"/>
              <a:pathLst>
                <a:path w="10862" h="15115" extrusionOk="0">
                  <a:moveTo>
                    <a:pt x="301" y="1"/>
                  </a:moveTo>
                  <a:cubicBezTo>
                    <a:pt x="1" y="3008"/>
                    <a:pt x="1321" y="6534"/>
                    <a:pt x="2874" y="9124"/>
                  </a:cubicBezTo>
                  <a:cubicBezTo>
                    <a:pt x="4428" y="11747"/>
                    <a:pt x="6784" y="13785"/>
                    <a:pt x="9591" y="14971"/>
                  </a:cubicBezTo>
                  <a:cubicBezTo>
                    <a:pt x="9775" y="15049"/>
                    <a:pt x="9981" y="15115"/>
                    <a:pt x="10174" y="15115"/>
                  </a:cubicBezTo>
                  <a:cubicBezTo>
                    <a:pt x="10314" y="15115"/>
                    <a:pt x="10448" y="15080"/>
                    <a:pt x="10560" y="14988"/>
                  </a:cubicBezTo>
                  <a:cubicBezTo>
                    <a:pt x="10778" y="14821"/>
                    <a:pt x="10811" y="14504"/>
                    <a:pt x="10811" y="14220"/>
                  </a:cubicBezTo>
                  <a:cubicBezTo>
                    <a:pt x="10861" y="7670"/>
                    <a:pt x="6567" y="1889"/>
                    <a:pt x="301" y="1"/>
                  </a:cubicBezTo>
                  <a:close/>
                </a:path>
              </a:pathLst>
            </a:custGeom>
            <a:solidFill>
              <a:srgbClr val="FFFFFF">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5"/>
            <p:cNvSpPr/>
            <p:nvPr/>
          </p:nvSpPr>
          <p:spPr>
            <a:xfrm>
              <a:off x="696485" y="4021541"/>
              <a:ext cx="296719" cy="507159"/>
            </a:xfrm>
            <a:custGeom>
              <a:avLst/>
              <a:gdLst/>
              <a:ahLst/>
              <a:cxnLst/>
              <a:rect l="l" t="t" r="r" b="b"/>
              <a:pathLst>
                <a:path w="9258" h="15824" extrusionOk="0">
                  <a:moveTo>
                    <a:pt x="1" y="0"/>
                  </a:moveTo>
                  <a:lnTo>
                    <a:pt x="1" y="0"/>
                  </a:lnTo>
                  <a:cubicBezTo>
                    <a:pt x="34" y="67"/>
                    <a:pt x="67" y="117"/>
                    <a:pt x="118" y="167"/>
                  </a:cubicBezTo>
                  <a:lnTo>
                    <a:pt x="435" y="585"/>
                  </a:lnTo>
                  <a:cubicBezTo>
                    <a:pt x="719" y="953"/>
                    <a:pt x="1120" y="1487"/>
                    <a:pt x="1621" y="2172"/>
                  </a:cubicBezTo>
                  <a:cubicBezTo>
                    <a:pt x="2891" y="3910"/>
                    <a:pt x="4077" y="5731"/>
                    <a:pt x="5180" y="7603"/>
                  </a:cubicBezTo>
                  <a:cubicBezTo>
                    <a:pt x="6266" y="9474"/>
                    <a:pt x="7269" y="11395"/>
                    <a:pt x="8171" y="13367"/>
                  </a:cubicBezTo>
                  <a:cubicBezTo>
                    <a:pt x="8505" y="14119"/>
                    <a:pt x="8773" y="14737"/>
                    <a:pt x="8956" y="15171"/>
                  </a:cubicBezTo>
                  <a:cubicBezTo>
                    <a:pt x="9040" y="15372"/>
                    <a:pt x="9107" y="15539"/>
                    <a:pt x="9174" y="15656"/>
                  </a:cubicBezTo>
                  <a:cubicBezTo>
                    <a:pt x="9190" y="15723"/>
                    <a:pt x="9224" y="15773"/>
                    <a:pt x="9257" y="15823"/>
                  </a:cubicBezTo>
                  <a:cubicBezTo>
                    <a:pt x="9240" y="15773"/>
                    <a:pt x="9224" y="15706"/>
                    <a:pt x="9207" y="15656"/>
                  </a:cubicBezTo>
                  <a:cubicBezTo>
                    <a:pt x="9157" y="15522"/>
                    <a:pt x="9090" y="15355"/>
                    <a:pt x="9023" y="15138"/>
                  </a:cubicBezTo>
                  <a:cubicBezTo>
                    <a:pt x="8856" y="14704"/>
                    <a:pt x="8605" y="14085"/>
                    <a:pt x="8271" y="13317"/>
                  </a:cubicBezTo>
                  <a:cubicBezTo>
                    <a:pt x="7402" y="11329"/>
                    <a:pt x="6417" y="9390"/>
                    <a:pt x="5331" y="7502"/>
                  </a:cubicBezTo>
                  <a:cubicBezTo>
                    <a:pt x="4228" y="5631"/>
                    <a:pt x="3025" y="3827"/>
                    <a:pt x="1705" y="2089"/>
                  </a:cubicBezTo>
                  <a:cubicBezTo>
                    <a:pt x="1204" y="1437"/>
                    <a:pt x="786" y="903"/>
                    <a:pt x="485" y="552"/>
                  </a:cubicBezTo>
                  <a:lnTo>
                    <a:pt x="134" y="134"/>
                  </a:lnTo>
                  <a:cubicBezTo>
                    <a:pt x="101" y="84"/>
                    <a:pt x="51" y="5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5"/>
            <p:cNvSpPr/>
            <p:nvPr/>
          </p:nvSpPr>
          <p:spPr>
            <a:xfrm>
              <a:off x="931027" y="3611333"/>
              <a:ext cx="64292" cy="909867"/>
            </a:xfrm>
            <a:custGeom>
              <a:avLst/>
              <a:gdLst/>
              <a:ahLst/>
              <a:cxnLst/>
              <a:rect l="l" t="t" r="r" b="b"/>
              <a:pathLst>
                <a:path w="2006" h="28389" extrusionOk="0">
                  <a:moveTo>
                    <a:pt x="1" y="1"/>
                  </a:moveTo>
                  <a:cubicBezTo>
                    <a:pt x="1" y="101"/>
                    <a:pt x="1" y="201"/>
                    <a:pt x="1" y="301"/>
                  </a:cubicBezTo>
                  <a:cubicBezTo>
                    <a:pt x="18" y="502"/>
                    <a:pt x="18" y="769"/>
                    <a:pt x="34" y="1120"/>
                  </a:cubicBezTo>
                  <a:cubicBezTo>
                    <a:pt x="68" y="1855"/>
                    <a:pt x="118" y="2891"/>
                    <a:pt x="168" y="4178"/>
                  </a:cubicBezTo>
                  <a:cubicBezTo>
                    <a:pt x="302" y="6734"/>
                    <a:pt x="519" y="10293"/>
                    <a:pt x="786" y="14220"/>
                  </a:cubicBezTo>
                  <a:cubicBezTo>
                    <a:pt x="1070" y="18129"/>
                    <a:pt x="1354" y="21671"/>
                    <a:pt x="1588" y="24245"/>
                  </a:cubicBezTo>
                  <a:cubicBezTo>
                    <a:pt x="1705" y="25514"/>
                    <a:pt x="1805" y="26550"/>
                    <a:pt x="1872" y="27269"/>
                  </a:cubicBezTo>
                  <a:cubicBezTo>
                    <a:pt x="1906" y="27620"/>
                    <a:pt x="1939" y="27904"/>
                    <a:pt x="1956" y="28104"/>
                  </a:cubicBezTo>
                  <a:cubicBezTo>
                    <a:pt x="1973" y="28204"/>
                    <a:pt x="1989" y="28288"/>
                    <a:pt x="2006" y="28388"/>
                  </a:cubicBezTo>
                  <a:cubicBezTo>
                    <a:pt x="2006" y="28288"/>
                    <a:pt x="2006" y="28188"/>
                    <a:pt x="1989" y="28104"/>
                  </a:cubicBezTo>
                  <a:cubicBezTo>
                    <a:pt x="1973" y="27887"/>
                    <a:pt x="1956" y="27620"/>
                    <a:pt x="1939" y="27269"/>
                  </a:cubicBezTo>
                  <a:cubicBezTo>
                    <a:pt x="1889" y="26534"/>
                    <a:pt x="1805" y="25498"/>
                    <a:pt x="1705" y="24228"/>
                  </a:cubicBezTo>
                  <a:cubicBezTo>
                    <a:pt x="1505" y="21671"/>
                    <a:pt x="1237" y="18113"/>
                    <a:pt x="953" y="14203"/>
                  </a:cubicBezTo>
                  <a:cubicBezTo>
                    <a:pt x="686" y="10276"/>
                    <a:pt x="452" y="6734"/>
                    <a:pt x="302" y="4161"/>
                  </a:cubicBezTo>
                  <a:cubicBezTo>
                    <a:pt x="218" y="2891"/>
                    <a:pt x="151" y="1855"/>
                    <a:pt x="101" y="1120"/>
                  </a:cubicBezTo>
                  <a:cubicBezTo>
                    <a:pt x="68" y="769"/>
                    <a:pt x="51" y="502"/>
                    <a:pt x="34" y="301"/>
                  </a:cubicBezTo>
                  <a:cubicBezTo>
                    <a:pt x="34" y="201"/>
                    <a:pt x="18" y="10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5"/>
            <p:cNvSpPr/>
            <p:nvPr/>
          </p:nvSpPr>
          <p:spPr>
            <a:xfrm>
              <a:off x="842697" y="4391558"/>
              <a:ext cx="240984" cy="292969"/>
            </a:xfrm>
            <a:custGeom>
              <a:avLst/>
              <a:gdLst/>
              <a:ahLst/>
              <a:cxnLst/>
              <a:rect l="l" t="t" r="r" b="b"/>
              <a:pathLst>
                <a:path w="7519" h="9141" extrusionOk="0">
                  <a:moveTo>
                    <a:pt x="0" y="1"/>
                  </a:moveTo>
                  <a:lnTo>
                    <a:pt x="301" y="5715"/>
                  </a:lnTo>
                  <a:cubicBezTo>
                    <a:pt x="401" y="7636"/>
                    <a:pt x="1988" y="9140"/>
                    <a:pt x="3910" y="9140"/>
                  </a:cubicBezTo>
                  <a:cubicBezTo>
                    <a:pt x="5898" y="9140"/>
                    <a:pt x="7519" y="7520"/>
                    <a:pt x="7519" y="5531"/>
                  </a:cubicBezTo>
                  <a:lnTo>
                    <a:pt x="75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 name="Google Shape;252;p15"/>
          <p:cNvGrpSpPr/>
          <p:nvPr/>
        </p:nvGrpSpPr>
        <p:grpSpPr>
          <a:xfrm>
            <a:off x="7805912" y="4279127"/>
            <a:ext cx="1022844" cy="394696"/>
            <a:chOff x="7805912" y="4279127"/>
            <a:chExt cx="1022844" cy="394696"/>
          </a:xfrm>
        </p:grpSpPr>
        <p:sp>
          <p:nvSpPr>
            <p:cNvPr id="253" name="Google Shape;253;p15"/>
            <p:cNvSpPr/>
            <p:nvPr/>
          </p:nvSpPr>
          <p:spPr>
            <a:xfrm>
              <a:off x="7846071" y="4365341"/>
              <a:ext cx="949481" cy="308481"/>
            </a:xfrm>
            <a:custGeom>
              <a:avLst/>
              <a:gdLst/>
              <a:ahLst/>
              <a:cxnLst/>
              <a:rect l="l" t="t" r="r" b="b"/>
              <a:pathLst>
                <a:path w="29625" h="9625" extrusionOk="0">
                  <a:moveTo>
                    <a:pt x="1" y="0"/>
                  </a:moveTo>
                  <a:lnTo>
                    <a:pt x="1" y="9624"/>
                  </a:lnTo>
                  <a:lnTo>
                    <a:pt x="29625" y="9624"/>
                  </a:lnTo>
                  <a:lnTo>
                    <a:pt x="296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5"/>
            <p:cNvSpPr/>
            <p:nvPr/>
          </p:nvSpPr>
          <p:spPr>
            <a:xfrm>
              <a:off x="7805912" y="4279127"/>
              <a:ext cx="1022844" cy="86247"/>
            </a:xfrm>
            <a:custGeom>
              <a:avLst/>
              <a:gdLst/>
              <a:ahLst/>
              <a:cxnLst/>
              <a:rect l="l" t="t" r="r" b="b"/>
              <a:pathLst>
                <a:path w="31914" h="2691" extrusionOk="0">
                  <a:moveTo>
                    <a:pt x="1" y="0"/>
                  </a:moveTo>
                  <a:lnTo>
                    <a:pt x="1" y="2690"/>
                  </a:lnTo>
                  <a:lnTo>
                    <a:pt x="31914" y="2690"/>
                  </a:lnTo>
                  <a:lnTo>
                    <a:pt x="3191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5"/>
            <p:cNvSpPr/>
            <p:nvPr/>
          </p:nvSpPr>
          <p:spPr>
            <a:xfrm>
              <a:off x="8297527" y="4279127"/>
              <a:ext cx="531229" cy="394696"/>
            </a:xfrm>
            <a:custGeom>
              <a:avLst/>
              <a:gdLst/>
              <a:ahLst/>
              <a:cxnLst/>
              <a:rect l="l" t="t" r="r" b="b"/>
              <a:pathLst>
                <a:path w="16575" h="12315" extrusionOk="0">
                  <a:moveTo>
                    <a:pt x="0" y="0"/>
                  </a:moveTo>
                  <a:lnTo>
                    <a:pt x="0" y="2439"/>
                  </a:lnTo>
                  <a:lnTo>
                    <a:pt x="618" y="12314"/>
                  </a:lnTo>
                  <a:lnTo>
                    <a:pt x="15539" y="12314"/>
                  </a:lnTo>
                  <a:lnTo>
                    <a:pt x="15539" y="2690"/>
                  </a:lnTo>
                  <a:lnTo>
                    <a:pt x="16575" y="2690"/>
                  </a:lnTo>
                  <a:lnTo>
                    <a:pt x="165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5"/>
            <p:cNvSpPr/>
            <p:nvPr/>
          </p:nvSpPr>
          <p:spPr>
            <a:xfrm>
              <a:off x="7978886" y="4415115"/>
              <a:ext cx="192268" cy="46088"/>
            </a:xfrm>
            <a:custGeom>
              <a:avLst/>
              <a:gdLst/>
              <a:ahLst/>
              <a:cxnLst/>
              <a:rect l="l" t="t" r="r" b="b"/>
              <a:pathLst>
                <a:path w="5999" h="1438" extrusionOk="0">
                  <a:moveTo>
                    <a:pt x="0" y="1"/>
                  </a:moveTo>
                  <a:lnTo>
                    <a:pt x="0" y="1438"/>
                  </a:lnTo>
                  <a:lnTo>
                    <a:pt x="5999" y="1438"/>
                  </a:lnTo>
                  <a:lnTo>
                    <a:pt x="59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5"/>
            <p:cNvSpPr/>
            <p:nvPr/>
          </p:nvSpPr>
          <p:spPr>
            <a:xfrm>
              <a:off x="7953726" y="4519566"/>
              <a:ext cx="247426" cy="98009"/>
            </a:xfrm>
            <a:custGeom>
              <a:avLst/>
              <a:gdLst/>
              <a:ahLst/>
              <a:cxnLst/>
              <a:rect l="l" t="t" r="r" b="b"/>
              <a:pathLst>
                <a:path w="7720" h="3058" extrusionOk="0">
                  <a:moveTo>
                    <a:pt x="0" y="0"/>
                  </a:moveTo>
                  <a:lnTo>
                    <a:pt x="0" y="3058"/>
                  </a:lnTo>
                  <a:lnTo>
                    <a:pt x="7720" y="3058"/>
                  </a:lnTo>
                  <a:lnTo>
                    <a:pt x="77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15"/>
          <p:cNvGrpSpPr/>
          <p:nvPr/>
        </p:nvGrpSpPr>
        <p:grpSpPr>
          <a:xfrm>
            <a:off x="8043992" y="3722915"/>
            <a:ext cx="509851" cy="559625"/>
            <a:chOff x="1203067" y="4113653"/>
            <a:chExt cx="509851" cy="559625"/>
          </a:xfrm>
        </p:grpSpPr>
        <p:sp>
          <p:nvSpPr>
            <p:cNvPr id="259" name="Google Shape;259;p15"/>
            <p:cNvSpPr/>
            <p:nvPr/>
          </p:nvSpPr>
          <p:spPr>
            <a:xfrm>
              <a:off x="1251270" y="4223424"/>
              <a:ext cx="419342" cy="149962"/>
            </a:xfrm>
            <a:custGeom>
              <a:avLst/>
              <a:gdLst/>
              <a:ahLst/>
              <a:cxnLst/>
              <a:rect l="l" t="t" r="r" b="b"/>
              <a:pathLst>
                <a:path w="13084" h="4679" extrusionOk="0">
                  <a:moveTo>
                    <a:pt x="1" y="0"/>
                  </a:moveTo>
                  <a:lnTo>
                    <a:pt x="51" y="3626"/>
                  </a:lnTo>
                  <a:lnTo>
                    <a:pt x="13083" y="4679"/>
                  </a:lnTo>
                  <a:lnTo>
                    <a:pt x="12682" y="1103"/>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5"/>
            <p:cNvSpPr/>
            <p:nvPr/>
          </p:nvSpPr>
          <p:spPr>
            <a:xfrm>
              <a:off x="1338574" y="4276435"/>
              <a:ext cx="255983" cy="42338"/>
            </a:xfrm>
            <a:custGeom>
              <a:avLst/>
              <a:gdLst/>
              <a:ahLst/>
              <a:cxnLst/>
              <a:rect l="l" t="t" r="r" b="b"/>
              <a:pathLst>
                <a:path w="7987" h="1321" extrusionOk="0">
                  <a:moveTo>
                    <a:pt x="50" y="0"/>
                  </a:moveTo>
                  <a:lnTo>
                    <a:pt x="0" y="652"/>
                  </a:lnTo>
                  <a:lnTo>
                    <a:pt x="7937" y="1320"/>
                  </a:lnTo>
                  <a:lnTo>
                    <a:pt x="7987" y="669"/>
                  </a:lnTo>
                  <a:lnTo>
                    <a:pt x="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5"/>
            <p:cNvSpPr/>
            <p:nvPr/>
          </p:nvSpPr>
          <p:spPr>
            <a:xfrm>
              <a:off x="1204157" y="4113653"/>
              <a:ext cx="416650" cy="142462"/>
            </a:xfrm>
            <a:custGeom>
              <a:avLst/>
              <a:gdLst/>
              <a:ahLst/>
              <a:cxnLst/>
              <a:rect l="l" t="t" r="r" b="b"/>
              <a:pathLst>
                <a:path w="13000" h="4445" extrusionOk="0">
                  <a:moveTo>
                    <a:pt x="0" y="0"/>
                  </a:moveTo>
                  <a:lnTo>
                    <a:pt x="0" y="3609"/>
                  </a:lnTo>
                  <a:lnTo>
                    <a:pt x="13000" y="4445"/>
                  </a:lnTo>
                  <a:lnTo>
                    <a:pt x="13000" y="4445"/>
                  </a:lnTo>
                  <a:lnTo>
                    <a:pt x="12665" y="122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5"/>
            <p:cNvSpPr/>
            <p:nvPr/>
          </p:nvSpPr>
          <p:spPr>
            <a:xfrm>
              <a:off x="1204157" y="4129165"/>
              <a:ext cx="395753" cy="107688"/>
            </a:xfrm>
            <a:custGeom>
              <a:avLst/>
              <a:gdLst/>
              <a:ahLst/>
              <a:cxnLst/>
              <a:rect l="l" t="t" r="r" b="b"/>
              <a:pathLst>
                <a:path w="12348" h="3360" extrusionOk="0">
                  <a:moveTo>
                    <a:pt x="0" y="1"/>
                  </a:moveTo>
                  <a:lnTo>
                    <a:pt x="0" y="2440"/>
                  </a:lnTo>
                  <a:lnTo>
                    <a:pt x="12348" y="3359"/>
                  </a:lnTo>
                  <a:lnTo>
                    <a:pt x="12131" y="1103"/>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5"/>
            <p:cNvSpPr/>
            <p:nvPr/>
          </p:nvSpPr>
          <p:spPr>
            <a:xfrm>
              <a:off x="1207362" y="4157689"/>
              <a:ext cx="362582" cy="37210"/>
            </a:xfrm>
            <a:custGeom>
              <a:avLst/>
              <a:gdLst/>
              <a:ahLst/>
              <a:cxnLst/>
              <a:rect l="l" t="t" r="r" b="b"/>
              <a:pathLst>
                <a:path w="11313" h="1161" extrusionOk="0">
                  <a:moveTo>
                    <a:pt x="226" y="0"/>
                  </a:moveTo>
                  <a:cubicBezTo>
                    <a:pt x="151" y="0"/>
                    <a:pt x="76" y="5"/>
                    <a:pt x="1" y="13"/>
                  </a:cubicBezTo>
                  <a:cubicBezTo>
                    <a:pt x="134" y="46"/>
                    <a:pt x="285" y="80"/>
                    <a:pt x="435" y="80"/>
                  </a:cubicBezTo>
                  <a:lnTo>
                    <a:pt x="1655" y="230"/>
                  </a:lnTo>
                  <a:cubicBezTo>
                    <a:pt x="2674" y="347"/>
                    <a:pt x="4077" y="514"/>
                    <a:pt x="5648" y="665"/>
                  </a:cubicBezTo>
                  <a:cubicBezTo>
                    <a:pt x="7202" y="832"/>
                    <a:pt x="8622" y="949"/>
                    <a:pt x="9641" y="1049"/>
                  </a:cubicBezTo>
                  <a:lnTo>
                    <a:pt x="10861" y="1132"/>
                  </a:lnTo>
                  <a:cubicBezTo>
                    <a:pt x="10949" y="1152"/>
                    <a:pt x="11037" y="1160"/>
                    <a:pt x="11125" y="1160"/>
                  </a:cubicBezTo>
                  <a:cubicBezTo>
                    <a:pt x="11188" y="1160"/>
                    <a:pt x="11250" y="1156"/>
                    <a:pt x="11312" y="1149"/>
                  </a:cubicBezTo>
                  <a:cubicBezTo>
                    <a:pt x="11162" y="1116"/>
                    <a:pt x="11011" y="1082"/>
                    <a:pt x="10861" y="1066"/>
                  </a:cubicBezTo>
                  <a:lnTo>
                    <a:pt x="9658" y="932"/>
                  </a:lnTo>
                  <a:cubicBezTo>
                    <a:pt x="8639" y="798"/>
                    <a:pt x="7219" y="648"/>
                    <a:pt x="5665" y="497"/>
                  </a:cubicBezTo>
                  <a:cubicBezTo>
                    <a:pt x="4094" y="330"/>
                    <a:pt x="2691" y="197"/>
                    <a:pt x="1655" y="113"/>
                  </a:cubicBezTo>
                  <a:lnTo>
                    <a:pt x="452" y="13"/>
                  </a:lnTo>
                  <a:cubicBezTo>
                    <a:pt x="376" y="5"/>
                    <a:pt x="30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5"/>
            <p:cNvSpPr/>
            <p:nvPr/>
          </p:nvSpPr>
          <p:spPr>
            <a:xfrm>
              <a:off x="1203067" y="4178586"/>
              <a:ext cx="365787" cy="26121"/>
            </a:xfrm>
            <a:custGeom>
              <a:avLst/>
              <a:gdLst/>
              <a:ahLst/>
              <a:cxnLst/>
              <a:rect l="l" t="t" r="r" b="b"/>
              <a:pathLst>
                <a:path w="11413" h="815" extrusionOk="0">
                  <a:moveTo>
                    <a:pt x="226" y="0"/>
                  </a:moveTo>
                  <a:cubicBezTo>
                    <a:pt x="151" y="0"/>
                    <a:pt x="76" y="4"/>
                    <a:pt x="1" y="13"/>
                  </a:cubicBezTo>
                  <a:cubicBezTo>
                    <a:pt x="135" y="46"/>
                    <a:pt x="285" y="63"/>
                    <a:pt x="435" y="79"/>
                  </a:cubicBezTo>
                  <a:lnTo>
                    <a:pt x="1655" y="196"/>
                  </a:lnTo>
                  <a:cubicBezTo>
                    <a:pt x="2691" y="280"/>
                    <a:pt x="4128" y="380"/>
                    <a:pt x="5698" y="497"/>
                  </a:cubicBezTo>
                  <a:cubicBezTo>
                    <a:pt x="7269" y="597"/>
                    <a:pt x="8706" y="698"/>
                    <a:pt x="9742" y="748"/>
                  </a:cubicBezTo>
                  <a:lnTo>
                    <a:pt x="10962" y="815"/>
                  </a:lnTo>
                  <a:lnTo>
                    <a:pt x="11413" y="815"/>
                  </a:lnTo>
                  <a:cubicBezTo>
                    <a:pt x="11262" y="764"/>
                    <a:pt x="11112" y="748"/>
                    <a:pt x="10962" y="748"/>
                  </a:cubicBezTo>
                  <a:lnTo>
                    <a:pt x="9742" y="631"/>
                  </a:lnTo>
                  <a:cubicBezTo>
                    <a:pt x="8706" y="547"/>
                    <a:pt x="7286" y="430"/>
                    <a:pt x="5715" y="330"/>
                  </a:cubicBezTo>
                  <a:cubicBezTo>
                    <a:pt x="4128" y="213"/>
                    <a:pt x="2708" y="130"/>
                    <a:pt x="1672" y="63"/>
                  </a:cubicBezTo>
                  <a:lnTo>
                    <a:pt x="452" y="13"/>
                  </a:lnTo>
                  <a:cubicBezTo>
                    <a:pt x="377" y="4"/>
                    <a:pt x="302"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5"/>
            <p:cNvSpPr/>
            <p:nvPr/>
          </p:nvSpPr>
          <p:spPr>
            <a:xfrm>
              <a:off x="1256110" y="4330535"/>
              <a:ext cx="418252" cy="138168"/>
            </a:xfrm>
            <a:custGeom>
              <a:avLst/>
              <a:gdLst/>
              <a:ahLst/>
              <a:cxnLst/>
              <a:rect l="l" t="t" r="r" b="b"/>
              <a:pathLst>
                <a:path w="13050" h="4311" extrusionOk="0">
                  <a:moveTo>
                    <a:pt x="0" y="0"/>
                  </a:moveTo>
                  <a:lnTo>
                    <a:pt x="33" y="3626"/>
                  </a:lnTo>
                  <a:lnTo>
                    <a:pt x="13049" y="4311"/>
                  </a:lnTo>
                  <a:lnTo>
                    <a:pt x="12682" y="1086"/>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5"/>
            <p:cNvSpPr/>
            <p:nvPr/>
          </p:nvSpPr>
          <p:spPr>
            <a:xfrm>
              <a:off x="1296268" y="4334798"/>
              <a:ext cx="7532" cy="114098"/>
            </a:xfrm>
            <a:custGeom>
              <a:avLst/>
              <a:gdLst/>
              <a:ahLst/>
              <a:cxnLst/>
              <a:rect l="l" t="t" r="r" b="b"/>
              <a:pathLst>
                <a:path w="235" h="3560" extrusionOk="0">
                  <a:moveTo>
                    <a:pt x="52" y="0"/>
                  </a:moveTo>
                  <a:cubicBezTo>
                    <a:pt x="51" y="0"/>
                    <a:pt x="51" y="1"/>
                    <a:pt x="50" y="1"/>
                  </a:cubicBezTo>
                  <a:cubicBezTo>
                    <a:pt x="0" y="1"/>
                    <a:pt x="0" y="803"/>
                    <a:pt x="34" y="1788"/>
                  </a:cubicBezTo>
                  <a:cubicBezTo>
                    <a:pt x="67" y="2764"/>
                    <a:pt x="132" y="3560"/>
                    <a:pt x="182" y="3560"/>
                  </a:cubicBezTo>
                  <a:cubicBezTo>
                    <a:pt x="183" y="3560"/>
                    <a:pt x="183" y="3560"/>
                    <a:pt x="184" y="3560"/>
                  </a:cubicBezTo>
                  <a:cubicBezTo>
                    <a:pt x="234" y="3560"/>
                    <a:pt x="234" y="2758"/>
                    <a:pt x="201" y="1772"/>
                  </a:cubicBezTo>
                  <a:cubicBezTo>
                    <a:pt x="168" y="796"/>
                    <a:pt x="102"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5"/>
            <p:cNvSpPr/>
            <p:nvPr/>
          </p:nvSpPr>
          <p:spPr>
            <a:xfrm>
              <a:off x="1315530" y="4335887"/>
              <a:ext cx="6474" cy="114066"/>
            </a:xfrm>
            <a:custGeom>
              <a:avLst/>
              <a:gdLst/>
              <a:ahLst/>
              <a:cxnLst/>
              <a:rect l="l" t="t" r="r" b="b"/>
              <a:pathLst>
                <a:path w="202" h="3559" extrusionOk="0">
                  <a:moveTo>
                    <a:pt x="68" y="0"/>
                  </a:moveTo>
                  <a:cubicBezTo>
                    <a:pt x="17" y="0"/>
                    <a:pt x="1" y="802"/>
                    <a:pt x="17" y="1788"/>
                  </a:cubicBezTo>
                  <a:cubicBezTo>
                    <a:pt x="34" y="2774"/>
                    <a:pt x="84" y="3559"/>
                    <a:pt x="134" y="3559"/>
                  </a:cubicBezTo>
                  <a:cubicBezTo>
                    <a:pt x="184" y="3559"/>
                    <a:pt x="201" y="2757"/>
                    <a:pt x="184" y="1771"/>
                  </a:cubicBezTo>
                  <a:cubicBezTo>
                    <a:pt x="168" y="802"/>
                    <a:pt x="101"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5"/>
            <p:cNvSpPr/>
            <p:nvPr/>
          </p:nvSpPr>
          <p:spPr>
            <a:xfrm>
              <a:off x="1354631" y="4386751"/>
              <a:ext cx="226017" cy="18781"/>
            </a:xfrm>
            <a:custGeom>
              <a:avLst/>
              <a:gdLst/>
              <a:ahLst/>
              <a:cxnLst/>
              <a:rect l="l" t="t" r="r" b="b"/>
              <a:pathLst>
                <a:path w="7052" h="586" extrusionOk="0">
                  <a:moveTo>
                    <a:pt x="0" y="0"/>
                  </a:moveTo>
                  <a:lnTo>
                    <a:pt x="0" y="0"/>
                  </a:lnTo>
                  <a:cubicBezTo>
                    <a:pt x="1810" y="206"/>
                    <a:pt x="3890" y="333"/>
                    <a:pt x="5815" y="483"/>
                  </a:cubicBezTo>
                  <a:lnTo>
                    <a:pt x="5815" y="483"/>
                  </a:lnTo>
                  <a:lnTo>
                    <a:pt x="0" y="0"/>
                  </a:lnTo>
                  <a:close/>
                  <a:moveTo>
                    <a:pt x="5815" y="483"/>
                  </a:moveTo>
                  <a:lnTo>
                    <a:pt x="7051" y="585"/>
                  </a:lnTo>
                  <a:cubicBezTo>
                    <a:pt x="6650" y="549"/>
                    <a:pt x="6236" y="515"/>
                    <a:pt x="5815" y="48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5"/>
            <p:cNvSpPr/>
            <p:nvPr/>
          </p:nvSpPr>
          <p:spPr>
            <a:xfrm>
              <a:off x="1354631" y="4386751"/>
              <a:ext cx="226017" cy="19134"/>
            </a:xfrm>
            <a:custGeom>
              <a:avLst/>
              <a:gdLst/>
              <a:ahLst/>
              <a:cxnLst/>
              <a:rect l="l" t="t" r="r" b="b"/>
              <a:pathLst>
                <a:path w="7052" h="597" extrusionOk="0">
                  <a:moveTo>
                    <a:pt x="0" y="0"/>
                  </a:moveTo>
                  <a:cubicBezTo>
                    <a:pt x="335" y="101"/>
                    <a:pt x="669" y="151"/>
                    <a:pt x="1020" y="167"/>
                  </a:cubicBezTo>
                  <a:cubicBezTo>
                    <a:pt x="1655" y="251"/>
                    <a:pt x="2540" y="335"/>
                    <a:pt x="3526" y="401"/>
                  </a:cubicBezTo>
                  <a:cubicBezTo>
                    <a:pt x="4495" y="468"/>
                    <a:pt x="5381" y="535"/>
                    <a:pt x="6015" y="568"/>
                  </a:cubicBezTo>
                  <a:cubicBezTo>
                    <a:pt x="6221" y="588"/>
                    <a:pt x="6427" y="596"/>
                    <a:pt x="6629" y="596"/>
                  </a:cubicBezTo>
                  <a:cubicBezTo>
                    <a:pt x="6772" y="596"/>
                    <a:pt x="6913" y="592"/>
                    <a:pt x="7051" y="585"/>
                  </a:cubicBezTo>
                  <a:cubicBezTo>
                    <a:pt x="6717" y="518"/>
                    <a:pt x="6366" y="468"/>
                    <a:pt x="6032" y="452"/>
                  </a:cubicBezTo>
                  <a:cubicBezTo>
                    <a:pt x="5397" y="385"/>
                    <a:pt x="4512" y="301"/>
                    <a:pt x="3526" y="234"/>
                  </a:cubicBezTo>
                  <a:lnTo>
                    <a:pt x="1036" y="51"/>
                  </a:lnTo>
                  <a:cubicBezTo>
                    <a:pt x="685" y="17"/>
                    <a:pt x="35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5"/>
            <p:cNvSpPr/>
            <p:nvPr/>
          </p:nvSpPr>
          <p:spPr>
            <a:xfrm>
              <a:off x="1603628" y="4361591"/>
              <a:ext cx="8621" cy="103906"/>
            </a:xfrm>
            <a:custGeom>
              <a:avLst/>
              <a:gdLst/>
              <a:ahLst/>
              <a:cxnLst/>
              <a:rect l="l" t="t" r="r" b="b"/>
              <a:pathLst>
                <a:path w="269" h="3242" extrusionOk="0">
                  <a:moveTo>
                    <a:pt x="51" y="0"/>
                  </a:moveTo>
                  <a:cubicBezTo>
                    <a:pt x="1" y="0"/>
                    <a:pt x="1" y="719"/>
                    <a:pt x="51" y="1621"/>
                  </a:cubicBezTo>
                  <a:cubicBezTo>
                    <a:pt x="101" y="2523"/>
                    <a:pt x="168" y="3242"/>
                    <a:pt x="218" y="3242"/>
                  </a:cubicBezTo>
                  <a:cubicBezTo>
                    <a:pt x="268" y="3242"/>
                    <a:pt x="268" y="2506"/>
                    <a:pt x="218" y="1621"/>
                  </a:cubicBezTo>
                  <a:cubicBezTo>
                    <a:pt x="185" y="719"/>
                    <a:pt x="101"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5"/>
            <p:cNvSpPr/>
            <p:nvPr/>
          </p:nvSpPr>
          <p:spPr>
            <a:xfrm>
              <a:off x="1623980" y="4362649"/>
              <a:ext cx="12884" cy="103906"/>
            </a:xfrm>
            <a:custGeom>
              <a:avLst/>
              <a:gdLst/>
              <a:ahLst/>
              <a:cxnLst/>
              <a:rect l="l" t="t" r="r" b="b"/>
              <a:pathLst>
                <a:path w="402" h="3242" extrusionOk="0">
                  <a:moveTo>
                    <a:pt x="34" y="1"/>
                  </a:moveTo>
                  <a:cubicBezTo>
                    <a:pt x="1" y="1"/>
                    <a:pt x="34" y="736"/>
                    <a:pt x="118" y="1638"/>
                  </a:cubicBezTo>
                  <a:cubicBezTo>
                    <a:pt x="201" y="2523"/>
                    <a:pt x="318" y="3242"/>
                    <a:pt x="368" y="3242"/>
                  </a:cubicBezTo>
                  <a:cubicBezTo>
                    <a:pt x="402" y="3242"/>
                    <a:pt x="368" y="2507"/>
                    <a:pt x="285" y="1621"/>
                  </a:cubicBezTo>
                  <a:cubicBezTo>
                    <a:pt x="201" y="719"/>
                    <a:pt x="84"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5"/>
            <p:cNvSpPr/>
            <p:nvPr/>
          </p:nvSpPr>
          <p:spPr>
            <a:xfrm>
              <a:off x="1414597" y="4413000"/>
              <a:ext cx="115188" cy="5897"/>
            </a:xfrm>
            <a:custGeom>
              <a:avLst/>
              <a:gdLst/>
              <a:ahLst/>
              <a:cxnLst/>
              <a:rect l="l" t="t" r="r" b="b"/>
              <a:pathLst>
                <a:path w="3594" h="184" extrusionOk="0">
                  <a:moveTo>
                    <a:pt x="1" y="0"/>
                  </a:moveTo>
                  <a:lnTo>
                    <a:pt x="1" y="0"/>
                  </a:lnTo>
                  <a:cubicBezTo>
                    <a:pt x="1404" y="100"/>
                    <a:pt x="2474" y="167"/>
                    <a:pt x="3593" y="18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5"/>
            <p:cNvSpPr/>
            <p:nvPr/>
          </p:nvSpPr>
          <p:spPr>
            <a:xfrm>
              <a:off x="1414597" y="4411846"/>
              <a:ext cx="115188" cy="8269"/>
            </a:xfrm>
            <a:custGeom>
              <a:avLst/>
              <a:gdLst/>
              <a:ahLst/>
              <a:cxnLst/>
              <a:rect l="l" t="t" r="r" b="b"/>
              <a:pathLst>
                <a:path w="3594" h="258" extrusionOk="0">
                  <a:moveTo>
                    <a:pt x="471" y="0"/>
                  </a:moveTo>
                  <a:cubicBezTo>
                    <a:pt x="185" y="0"/>
                    <a:pt x="9" y="13"/>
                    <a:pt x="1" y="36"/>
                  </a:cubicBezTo>
                  <a:cubicBezTo>
                    <a:pt x="1" y="86"/>
                    <a:pt x="803" y="170"/>
                    <a:pt x="1789" y="220"/>
                  </a:cubicBezTo>
                  <a:cubicBezTo>
                    <a:pt x="2281" y="245"/>
                    <a:pt x="2728" y="257"/>
                    <a:pt x="3054" y="257"/>
                  </a:cubicBezTo>
                  <a:cubicBezTo>
                    <a:pt x="3380" y="257"/>
                    <a:pt x="3585" y="245"/>
                    <a:pt x="3593" y="220"/>
                  </a:cubicBezTo>
                  <a:cubicBezTo>
                    <a:pt x="3593" y="186"/>
                    <a:pt x="2791" y="103"/>
                    <a:pt x="1805" y="53"/>
                  </a:cubicBezTo>
                  <a:cubicBezTo>
                    <a:pt x="1277" y="17"/>
                    <a:pt x="801"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5"/>
            <p:cNvSpPr/>
            <p:nvPr/>
          </p:nvSpPr>
          <p:spPr>
            <a:xfrm>
              <a:off x="1276974" y="4557577"/>
              <a:ext cx="425239" cy="115700"/>
            </a:xfrm>
            <a:custGeom>
              <a:avLst/>
              <a:gdLst/>
              <a:ahLst/>
              <a:cxnLst/>
              <a:rect l="l" t="t" r="r" b="b"/>
              <a:pathLst>
                <a:path w="13268" h="3610" extrusionOk="0">
                  <a:moveTo>
                    <a:pt x="1" y="0"/>
                  </a:moveTo>
                  <a:lnTo>
                    <a:pt x="235" y="3609"/>
                  </a:lnTo>
                  <a:lnTo>
                    <a:pt x="13267" y="3609"/>
                  </a:lnTo>
                  <a:lnTo>
                    <a:pt x="12733" y="401"/>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5"/>
            <p:cNvSpPr/>
            <p:nvPr/>
          </p:nvSpPr>
          <p:spPr>
            <a:xfrm>
              <a:off x="1293576" y="4573634"/>
              <a:ext cx="404343" cy="85189"/>
            </a:xfrm>
            <a:custGeom>
              <a:avLst/>
              <a:gdLst/>
              <a:ahLst/>
              <a:cxnLst/>
              <a:rect l="l" t="t" r="r" b="b"/>
              <a:pathLst>
                <a:path w="12616" h="2658" extrusionOk="0">
                  <a:moveTo>
                    <a:pt x="1" y="1"/>
                  </a:moveTo>
                  <a:lnTo>
                    <a:pt x="235" y="2657"/>
                  </a:lnTo>
                  <a:lnTo>
                    <a:pt x="12616" y="2473"/>
                  </a:lnTo>
                  <a:lnTo>
                    <a:pt x="12265" y="23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5"/>
            <p:cNvSpPr/>
            <p:nvPr/>
          </p:nvSpPr>
          <p:spPr>
            <a:xfrm>
              <a:off x="1291974" y="4444056"/>
              <a:ext cx="420945" cy="129610"/>
            </a:xfrm>
            <a:custGeom>
              <a:avLst/>
              <a:gdLst/>
              <a:ahLst/>
              <a:cxnLst/>
              <a:rect l="l" t="t" r="r" b="b"/>
              <a:pathLst>
                <a:path w="13134" h="4044" extrusionOk="0">
                  <a:moveTo>
                    <a:pt x="0" y="0"/>
                  </a:moveTo>
                  <a:lnTo>
                    <a:pt x="117" y="3609"/>
                  </a:lnTo>
                  <a:lnTo>
                    <a:pt x="13133" y="4044"/>
                  </a:lnTo>
                  <a:lnTo>
                    <a:pt x="12716" y="819"/>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5"/>
            <p:cNvSpPr/>
            <p:nvPr/>
          </p:nvSpPr>
          <p:spPr>
            <a:xfrm>
              <a:off x="1380880" y="4494375"/>
              <a:ext cx="255983" cy="37531"/>
            </a:xfrm>
            <a:custGeom>
              <a:avLst/>
              <a:gdLst/>
              <a:ahLst/>
              <a:cxnLst/>
              <a:rect l="l" t="t" r="r" b="b"/>
              <a:pathLst>
                <a:path w="7987" h="1171" extrusionOk="0">
                  <a:moveTo>
                    <a:pt x="34" y="1"/>
                  </a:moveTo>
                  <a:lnTo>
                    <a:pt x="0" y="652"/>
                  </a:lnTo>
                  <a:lnTo>
                    <a:pt x="7937" y="1170"/>
                  </a:lnTo>
                  <a:lnTo>
                    <a:pt x="7987" y="519"/>
                  </a:lnTo>
                  <a:lnTo>
                    <a:pt x="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5"/>
            <p:cNvSpPr/>
            <p:nvPr/>
          </p:nvSpPr>
          <p:spPr>
            <a:xfrm>
              <a:off x="1294666" y="4608441"/>
              <a:ext cx="396298" cy="5929"/>
            </a:xfrm>
            <a:custGeom>
              <a:avLst/>
              <a:gdLst/>
              <a:ahLst/>
              <a:cxnLst/>
              <a:rect l="l" t="t" r="r" b="b"/>
              <a:pathLst>
                <a:path w="12365" h="185" extrusionOk="0">
                  <a:moveTo>
                    <a:pt x="6182" y="1"/>
                  </a:moveTo>
                  <a:cubicBezTo>
                    <a:pt x="4461" y="17"/>
                    <a:pt x="2924" y="34"/>
                    <a:pt x="1805" y="51"/>
                  </a:cubicBezTo>
                  <a:lnTo>
                    <a:pt x="485" y="84"/>
                  </a:lnTo>
                  <a:cubicBezTo>
                    <a:pt x="318" y="84"/>
                    <a:pt x="150" y="84"/>
                    <a:pt x="0" y="118"/>
                  </a:cubicBezTo>
                  <a:cubicBezTo>
                    <a:pt x="150" y="151"/>
                    <a:pt x="318" y="151"/>
                    <a:pt x="485" y="151"/>
                  </a:cubicBezTo>
                  <a:lnTo>
                    <a:pt x="1805" y="168"/>
                  </a:lnTo>
                  <a:cubicBezTo>
                    <a:pt x="2924" y="184"/>
                    <a:pt x="4478" y="184"/>
                    <a:pt x="6182" y="184"/>
                  </a:cubicBezTo>
                  <a:cubicBezTo>
                    <a:pt x="7886" y="168"/>
                    <a:pt x="9424" y="151"/>
                    <a:pt x="10543" y="134"/>
                  </a:cubicBezTo>
                  <a:lnTo>
                    <a:pt x="11880" y="101"/>
                  </a:lnTo>
                  <a:cubicBezTo>
                    <a:pt x="12030" y="101"/>
                    <a:pt x="12197" y="101"/>
                    <a:pt x="12364" y="67"/>
                  </a:cubicBezTo>
                  <a:cubicBezTo>
                    <a:pt x="12197" y="51"/>
                    <a:pt x="12030" y="34"/>
                    <a:pt x="11880" y="34"/>
                  </a:cubicBezTo>
                  <a:lnTo>
                    <a:pt x="10543" y="17"/>
                  </a:lnTo>
                  <a:cubicBezTo>
                    <a:pt x="9424" y="1"/>
                    <a:pt x="7886" y="1"/>
                    <a:pt x="6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5"/>
            <p:cNvSpPr/>
            <p:nvPr/>
          </p:nvSpPr>
          <p:spPr>
            <a:xfrm>
              <a:off x="1296268" y="4626645"/>
              <a:ext cx="399503" cy="7532"/>
            </a:xfrm>
            <a:custGeom>
              <a:avLst/>
              <a:gdLst/>
              <a:ahLst/>
              <a:cxnLst/>
              <a:rect l="l" t="t" r="r" b="b"/>
              <a:pathLst>
                <a:path w="12465" h="235" extrusionOk="0">
                  <a:moveTo>
                    <a:pt x="501" y="1"/>
                  </a:moveTo>
                  <a:cubicBezTo>
                    <a:pt x="334" y="1"/>
                    <a:pt x="167" y="1"/>
                    <a:pt x="0" y="34"/>
                  </a:cubicBezTo>
                  <a:cubicBezTo>
                    <a:pt x="167" y="68"/>
                    <a:pt x="334" y="68"/>
                    <a:pt x="501" y="68"/>
                  </a:cubicBezTo>
                  <a:lnTo>
                    <a:pt x="1821" y="118"/>
                  </a:lnTo>
                  <a:cubicBezTo>
                    <a:pt x="2958" y="151"/>
                    <a:pt x="4511" y="185"/>
                    <a:pt x="6232" y="201"/>
                  </a:cubicBezTo>
                  <a:cubicBezTo>
                    <a:pt x="7953" y="235"/>
                    <a:pt x="9507" y="235"/>
                    <a:pt x="10627" y="235"/>
                  </a:cubicBezTo>
                  <a:lnTo>
                    <a:pt x="11964" y="235"/>
                  </a:lnTo>
                  <a:cubicBezTo>
                    <a:pt x="12131" y="235"/>
                    <a:pt x="12298" y="235"/>
                    <a:pt x="12465" y="201"/>
                  </a:cubicBezTo>
                  <a:cubicBezTo>
                    <a:pt x="12298" y="168"/>
                    <a:pt x="12131" y="168"/>
                    <a:pt x="11964" y="168"/>
                  </a:cubicBezTo>
                  <a:lnTo>
                    <a:pt x="10627" y="118"/>
                  </a:lnTo>
                  <a:cubicBezTo>
                    <a:pt x="9507" y="84"/>
                    <a:pt x="7953" y="51"/>
                    <a:pt x="6232" y="34"/>
                  </a:cubicBezTo>
                  <a:cubicBezTo>
                    <a:pt x="4511" y="1"/>
                    <a:pt x="2958" y="1"/>
                    <a:pt x="1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 name="Google Shape;280;p15"/>
          <p:cNvGrpSpPr/>
          <p:nvPr/>
        </p:nvGrpSpPr>
        <p:grpSpPr>
          <a:xfrm>
            <a:off x="1203067" y="4113653"/>
            <a:ext cx="509851" cy="559625"/>
            <a:chOff x="1203067" y="4113653"/>
            <a:chExt cx="509851" cy="559625"/>
          </a:xfrm>
        </p:grpSpPr>
        <p:sp>
          <p:nvSpPr>
            <p:cNvPr id="281" name="Google Shape;281;p15"/>
            <p:cNvSpPr/>
            <p:nvPr/>
          </p:nvSpPr>
          <p:spPr>
            <a:xfrm>
              <a:off x="1251270" y="4223424"/>
              <a:ext cx="419342" cy="149962"/>
            </a:xfrm>
            <a:custGeom>
              <a:avLst/>
              <a:gdLst/>
              <a:ahLst/>
              <a:cxnLst/>
              <a:rect l="l" t="t" r="r" b="b"/>
              <a:pathLst>
                <a:path w="13084" h="4679" extrusionOk="0">
                  <a:moveTo>
                    <a:pt x="1" y="0"/>
                  </a:moveTo>
                  <a:lnTo>
                    <a:pt x="51" y="3626"/>
                  </a:lnTo>
                  <a:lnTo>
                    <a:pt x="13083" y="4679"/>
                  </a:lnTo>
                  <a:lnTo>
                    <a:pt x="12682" y="1103"/>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5"/>
            <p:cNvSpPr/>
            <p:nvPr/>
          </p:nvSpPr>
          <p:spPr>
            <a:xfrm>
              <a:off x="1338574" y="4276435"/>
              <a:ext cx="255983" cy="42338"/>
            </a:xfrm>
            <a:custGeom>
              <a:avLst/>
              <a:gdLst/>
              <a:ahLst/>
              <a:cxnLst/>
              <a:rect l="l" t="t" r="r" b="b"/>
              <a:pathLst>
                <a:path w="7987" h="1321" extrusionOk="0">
                  <a:moveTo>
                    <a:pt x="50" y="0"/>
                  </a:moveTo>
                  <a:lnTo>
                    <a:pt x="0" y="652"/>
                  </a:lnTo>
                  <a:lnTo>
                    <a:pt x="7937" y="1320"/>
                  </a:lnTo>
                  <a:lnTo>
                    <a:pt x="7987" y="669"/>
                  </a:lnTo>
                  <a:lnTo>
                    <a:pt x="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5"/>
            <p:cNvSpPr/>
            <p:nvPr/>
          </p:nvSpPr>
          <p:spPr>
            <a:xfrm>
              <a:off x="1204157" y="4113653"/>
              <a:ext cx="416650" cy="142462"/>
            </a:xfrm>
            <a:custGeom>
              <a:avLst/>
              <a:gdLst/>
              <a:ahLst/>
              <a:cxnLst/>
              <a:rect l="l" t="t" r="r" b="b"/>
              <a:pathLst>
                <a:path w="13000" h="4445" extrusionOk="0">
                  <a:moveTo>
                    <a:pt x="0" y="0"/>
                  </a:moveTo>
                  <a:lnTo>
                    <a:pt x="0" y="3609"/>
                  </a:lnTo>
                  <a:lnTo>
                    <a:pt x="13000" y="4445"/>
                  </a:lnTo>
                  <a:lnTo>
                    <a:pt x="13000" y="4445"/>
                  </a:lnTo>
                  <a:lnTo>
                    <a:pt x="12665" y="122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5"/>
            <p:cNvSpPr/>
            <p:nvPr/>
          </p:nvSpPr>
          <p:spPr>
            <a:xfrm>
              <a:off x="1204157" y="4129165"/>
              <a:ext cx="395753" cy="107688"/>
            </a:xfrm>
            <a:custGeom>
              <a:avLst/>
              <a:gdLst/>
              <a:ahLst/>
              <a:cxnLst/>
              <a:rect l="l" t="t" r="r" b="b"/>
              <a:pathLst>
                <a:path w="12348" h="3360" extrusionOk="0">
                  <a:moveTo>
                    <a:pt x="0" y="1"/>
                  </a:moveTo>
                  <a:lnTo>
                    <a:pt x="0" y="2440"/>
                  </a:lnTo>
                  <a:lnTo>
                    <a:pt x="12348" y="3359"/>
                  </a:lnTo>
                  <a:lnTo>
                    <a:pt x="12131" y="1103"/>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5"/>
            <p:cNvSpPr/>
            <p:nvPr/>
          </p:nvSpPr>
          <p:spPr>
            <a:xfrm>
              <a:off x="1207362" y="4157689"/>
              <a:ext cx="362582" cy="37210"/>
            </a:xfrm>
            <a:custGeom>
              <a:avLst/>
              <a:gdLst/>
              <a:ahLst/>
              <a:cxnLst/>
              <a:rect l="l" t="t" r="r" b="b"/>
              <a:pathLst>
                <a:path w="11313" h="1161" extrusionOk="0">
                  <a:moveTo>
                    <a:pt x="226" y="0"/>
                  </a:moveTo>
                  <a:cubicBezTo>
                    <a:pt x="151" y="0"/>
                    <a:pt x="76" y="5"/>
                    <a:pt x="1" y="13"/>
                  </a:cubicBezTo>
                  <a:cubicBezTo>
                    <a:pt x="134" y="46"/>
                    <a:pt x="285" y="80"/>
                    <a:pt x="435" y="80"/>
                  </a:cubicBezTo>
                  <a:lnTo>
                    <a:pt x="1655" y="230"/>
                  </a:lnTo>
                  <a:cubicBezTo>
                    <a:pt x="2674" y="347"/>
                    <a:pt x="4077" y="514"/>
                    <a:pt x="5648" y="665"/>
                  </a:cubicBezTo>
                  <a:cubicBezTo>
                    <a:pt x="7202" y="832"/>
                    <a:pt x="8622" y="949"/>
                    <a:pt x="9641" y="1049"/>
                  </a:cubicBezTo>
                  <a:lnTo>
                    <a:pt x="10861" y="1132"/>
                  </a:lnTo>
                  <a:cubicBezTo>
                    <a:pt x="10949" y="1152"/>
                    <a:pt x="11037" y="1160"/>
                    <a:pt x="11125" y="1160"/>
                  </a:cubicBezTo>
                  <a:cubicBezTo>
                    <a:pt x="11188" y="1160"/>
                    <a:pt x="11250" y="1156"/>
                    <a:pt x="11312" y="1149"/>
                  </a:cubicBezTo>
                  <a:cubicBezTo>
                    <a:pt x="11162" y="1116"/>
                    <a:pt x="11011" y="1082"/>
                    <a:pt x="10861" y="1066"/>
                  </a:cubicBezTo>
                  <a:lnTo>
                    <a:pt x="9658" y="932"/>
                  </a:lnTo>
                  <a:cubicBezTo>
                    <a:pt x="8639" y="798"/>
                    <a:pt x="7219" y="648"/>
                    <a:pt x="5665" y="497"/>
                  </a:cubicBezTo>
                  <a:cubicBezTo>
                    <a:pt x="4094" y="330"/>
                    <a:pt x="2691" y="197"/>
                    <a:pt x="1655" y="113"/>
                  </a:cubicBezTo>
                  <a:lnTo>
                    <a:pt x="452" y="13"/>
                  </a:lnTo>
                  <a:cubicBezTo>
                    <a:pt x="376" y="5"/>
                    <a:pt x="30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5"/>
            <p:cNvSpPr/>
            <p:nvPr/>
          </p:nvSpPr>
          <p:spPr>
            <a:xfrm>
              <a:off x="1203067" y="4178586"/>
              <a:ext cx="365787" cy="26121"/>
            </a:xfrm>
            <a:custGeom>
              <a:avLst/>
              <a:gdLst/>
              <a:ahLst/>
              <a:cxnLst/>
              <a:rect l="l" t="t" r="r" b="b"/>
              <a:pathLst>
                <a:path w="11413" h="815" extrusionOk="0">
                  <a:moveTo>
                    <a:pt x="226" y="0"/>
                  </a:moveTo>
                  <a:cubicBezTo>
                    <a:pt x="151" y="0"/>
                    <a:pt x="76" y="4"/>
                    <a:pt x="1" y="13"/>
                  </a:cubicBezTo>
                  <a:cubicBezTo>
                    <a:pt x="135" y="46"/>
                    <a:pt x="285" y="63"/>
                    <a:pt x="435" y="79"/>
                  </a:cubicBezTo>
                  <a:lnTo>
                    <a:pt x="1655" y="196"/>
                  </a:lnTo>
                  <a:cubicBezTo>
                    <a:pt x="2691" y="280"/>
                    <a:pt x="4128" y="380"/>
                    <a:pt x="5698" y="497"/>
                  </a:cubicBezTo>
                  <a:cubicBezTo>
                    <a:pt x="7269" y="597"/>
                    <a:pt x="8706" y="698"/>
                    <a:pt x="9742" y="748"/>
                  </a:cubicBezTo>
                  <a:lnTo>
                    <a:pt x="10962" y="815"/>
                  </a:lnTo>
                  <a:lnTo>
                    <a:pt x="11413" y="815"/>
                  </a:lnTo>
                  <a:cubicBezTo>
                    <a:pt x="11262" y="764"/>
                    <a:pt x="11112" y="748"/>
                    <a:pt x="10962" y="748"/>
                  </a:cubicBezTo>
                  <a:lnTo>
                    <a:pt x="9742" y="631"/>
                  </a:lnTo>
                  <a:cubicBezTo>
                    <a:pt x="8706" y="547"/>
                    <a:pt x="7286" y="430"/>
                    <a:pt x="5715" y="330"/>
                  </a:cubicBezTo>
                  <a:cubicBezTo>
                    <a:pt x="4128" y="213"/>
                    <a:pt x="2708" y="130"/>
                    <a:pt x="1672" y="63"/>
                  </a:cubicBezTo>
                  <a:lnTo>
                    <a:pt x="452" y="13"/>
                  </a:lnTo>
                  <a:cubicBezTo>
                    <a:pt x="377" y="4"/>
                    <a:pt x="302"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5"/>
            <p:cNvSpPr/>
            <p:nvPr/>
          </p:nvSpPr>
          <p:spPr>
            <a:xfrm>
              <a:off x="1256110" y="4330535"/>
              <a:ext cx="418252" cy="138168"/>
            </a:xfrm>
            <a:custGeom>
              <a:avLst/>
              <a:gdLst/>
              <a:ahLst/>
              <a:cxnLst/>
              <a:rect l="l" t="t" r="r" b="b"/>
              <a:pathLst>
                <a:path w="13050" h="4311" extrusionOk="0">
                  <a:moveTo>
                    <a:pt x="0" y="0"/>
                  </a:moveTo>
                  <a:lnTo>
                    <a:pt x="33" y="3626"/>
                  </a:lnTo>
                  <a:lnTo>
                    <a:pt x="13049" y="4311"/>
                  </a:lnTo>
                  <a:lnTo>
                    <a:pt x="12682" y="1086"/>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5"/>
            <p:cNvSpPr/>
            <p:nvPr/>
          </p:nvSpPr>
          <p:spPr>
            <a:xfrm>
              <a:off x="1296268" y="4334798"/>
              <a:ext cx="7532" cy="114098"/>
            </a:xfrm>
            <a:custGeom>
              <a:avLst/>
              <a:gdLst/>
              <a:ahLst/>
              <a:cxnLst/>
              <a:rect l="l" t="t" r="r" b="b"/>
              <a:pathLst>
                <a:path w="235" h="3560" extrusionOk="0">
                  <a:moveTo>
                    <a:pt x="52" y="0"/>
                  </a:moveTo>
                  <a:cubicBezTo>
                    <a:pt x="51" y="0"/>
                    <a:pt x="51" y="1"/>
                    <a:pt x="50" y="1"/>
                  </a:cubicBezTo>
                  <a:cubicBezTo>
                    <a:pt x="0" y="1"/>
                    <a:pt x="0" y="803"/>
                    <a:pt x="34" y="1788"/>
                  </a:cubicBezTo>
                  <a:cubicBezTo>
                    <a:pt x="67" y="2764"/>
                    <a:pt x="132" y="3560"/>
                    <a:pt x="182" y="3560"/>
                  </a:cubicBezTo>
                  <a:cubicBezTo>
                    <a:pt x="183" y="3560"/>
                    <a:pt x="183" y="3560"/>
                    <a:pt x="184" y="3560"/>
                  </a:cubicBezTo>
                  <a:cubicBezTo>
                    <a:pt x="234" y="3560"/>
                    <a:pt x="234" y="2758"/>
                    <a:pt x="201" y="1772"/>
                  </a:cubicBezTo>
                  <a:cubicBezTo>
                    <a:pt x="168" y="796"/>
                    <a:pt x="102"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5"/>
            <p:cNvSpPr/>
            <p:nvPr/>
          </p:nvSpPr>
          <p:spPr>
            <a:xfrm>
              <a:off x="1315530" y="4335887"/>
              <a:ext cx="6474" cy="114066"/>
            </a:xfrm>
            <a:custGeom>
              <a:avLst/>
              <a:gdLst/>
              <a:ahLst/>
              <a:cxnLst/>
              <a:rect l="l" t="t" r="r" b="b"/>
              <a:pathLst>
                <a:path w="202" h="3559" extrusionOk="0">
                  <a:moveTo>
                    <a:pt x="68" y="0"/>
                  </a:moveTo>
                  <a:cubicBezTo>
                    <a:pt x="17" y="0"/>
                    <a:pt x="1" y="802"/>
                    <a:pt x="17" y="1788"/>
                  </a:cubicBezTo>
                  <a:cubicBezTo>
                    <a:pt x="34" y="2774"/>
                    <a:pt x="84" y="3559"/>
                    <a:pt x="134" y="3559"/>
                  </a:cubicBezTo>
                  <a:cubicBezTo>
                    <a:pt x="184" y="3559"/>
                    <a:pt x="201" y="2757"/>
                    <a:pt x="184" y="1771"/>
                  </a:cubicBezTo>
                  <a:cubicBezTo>
                    <a:pt x="168" y="802"/>
                    <a:pt x="101"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5"/>
            <p:cNvSpPr/>
            <p:nvPr/>
          </p:nvSpPr>
          <p:spPr>
            <a:xfrm>
              <a:off x="1354631" y="4386751"/>
              <a:ext cx="226017" cy="18781"/>
            </a:xfrm>
            <a:custGeom>
              <a:avLst/>
              <a:gdLst/>
              <a:ahLst/>
              <a:cxnLst/>
              <a:rect l="l" t="t" r="r" b="b"/>
              <a:pathLst>
                <a:path w="7052" h="586" extrusionOk="0">
                  <a:moveTo>
                    <a:pt x="0" y="0"/>
                  </a:moveTo>
                  <a:lnTo>
                    <a:pt x="0" y="0"/>
                  </a:lnTo>
                  <a:cubicBezTo>
                    <a:pt x="1810" y="206"/>
                    <a:pt x="3890" y="333"/>
                    <a:pt x="5815" y="483"/>
                  </a:cubicBezTo>
                  <a:lnTo>
                    <a:pt x="5815" y="483"/>
                  </a:lnTo>
                  <a:lnTo>
                    <a:pt x="0" y="0"/>
                  </a:lnTo>
                  <a:close/>
                  <a:moveTo>
                    <a:pt x="5815" y="483"/>
                  </a:moveTo>
                  <a:lnTo>
                    <a:pt x="7051" y="585"/>
                  </a:lnTo>
                  <a:cubicBezTo>
                    <a:pt x="6650" y="549"/>
                    <a:pt x="6236" y="515"/>
                    <a:pt x="5815" y="48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5"/>
            <p:cNvSpPr/>
            <p:nvPr/>
          </p:nvSpPr>
          <p:spPr>
            <a:xfrm>
              <a:off x="1354631" y="4386751"/>
              <a:ext cx="226017" cy="19134"/>
            </a:xfrm>
            <a:custGeom>
              <a:avLst/>
              <a:gdLst/>
              <a:ahLst/>
              <a:cxnLst/>
              <a:rect l="l" t="t" r="r" b="b"/>
              <a:pathLst>
                <a:path w="7052" h="597" extrusionOk="0">
                  <a:moveTo>
                    <a:pt x="0" y="0"/>
                  </a:moveTo>
                  <a:cubicBezTo>
                    <a:pt x="335" y="101"/>
                    <a:pt x="669" y="151"/>
                    <a:pt x="1020" y="167"/>
                  </a:cubicBezTo>
                  <a:cubicBezTo>
                    <a:pt x="1655" y="251"/>
                    <a:pt x="2540" y="335"/>
                    <a:pt x="3526" y="401"/>
                  </a:cubicBezTo>
                  <a:cubicBezTo>
                    <a:pt x="4495" y="468"/>
                    <a:pt x="5381" y="535"/>
                    <a:pt x="6015" y="568"/>
                  </a:cubicBezTo>
                  <a:cubicBezTo>
                    <a:pt x="6221" y="588"/>
                    <a:pt x="6427" y="596"/>
                    <a:pt x="6629" y="596"/>
                  </a:cubicBezTo>
                  <a:cubicBezTo>
                    <a:pt x="6772" y="596"/>
                    <a:pt x="6913" y="592"/>
                    <a:pt x="7051" y="585"/>
                  </a:cubicBezTo>
                  <a:cubicBezTo>
                    <a:pt x="6717" y="518"/>
                    <a:pt x="6366" y="468"/>
                    <a:pt x="6032" y="452"/>
                  </a:cubicBezTo>
                  <a:cubicBezTo>
                    <a:pt x="5397" y="385"/>
                    <a:pt x="4512" y="301"/>
                    <a:pt x="3526" y="234"/>
                  </a:cubicBezTo>
                  <a:lnTo>
                    <a:pt x="1036" y="51"/>
                  </a:lnTo>
                  <a:cubicBezTo>
                    <a:pt x="685" y="17"/>
                    <a:pt x="35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5"/>
            <p:cNvSpPr/>
            <p:nvPr/>
          </p:nvSpPr>
          <p:spPr>
            <a:xfrm>
              <a:off x="1603628" y="4361591"/>
              <a:ext cx="8621" cy="103906"/>
            </a:xfrm>
            <a:custGeom>
              <a:avLst/>
              <a:gdLst/>
              <a:ahLst/>
              <a:cxnLst/>
              <a:rect l="l" t="t" r="r" b="b"/>
              <a:pathLst>
                <a:path w="269" h="3242" extrusionOk="0">
                  <a:moveTo>
                    <a:pt x="51" y="0"/>
                  </a:moveTo>
                  <a:cubicBezTo>
                    <a:pt x="1" y="0"/>
                    <a:pt x="1" y="719"/>
                    <a:pt x="51" y="1621"/>
                  </a:cubicBezTo>
                  <a:cubicBezTo>
                    <a:pt x="101" y="2523"/>
                    <a:pt x="168" y="3242"/>
                    <a:pt x="218" y="3242"/>
                  </a:cubicBezTo>
                  <a:cubicBezTo>
                    <a:pt x="268" y="3242"/>
                    <a:pt x="268" y="2506"/>
                    <a:pt x="218" y="1621"/>
                  </a:cubicBezTo>
                  <a:cubicBezTo>
                    <a:pt x="185" y="719"/>
                    <a:pt x="101"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5"/>
            <p:cNvSpPr/>
            <p:nvPr/>
          </p:nvSpPr>
          <p:spPr>
            <a:xfrm>
              <a:off x="1623980" y="4362649"/>
              <a:ext cx="12884" cy="103906"/>
            </a:xfrm>
            <a:custGeom>
              <a:avLst/>
              <a:gdLst/>
              <a:ahLst/>
              <a:cxnLst/>
              <a:rect l="l" t="t" r="r" b="b"/>
              <a:pathLst>
                <a:path w="402" h="3242" extrusionOk="0">
                  <a:moveTo>
                    <a:pt x="34" y="1"/>
                  </a:moveTo>
                  <a:cubicBezTo>
                    <a:pt x="1" y="1"/>
                    <a:pt x="34" y="736"/>
                    <a:pt x="118" y="1638"/>
                  </a:cubicBezTo>
                  <a:cubicBezTo>
                    <a:pt x="201" y="2523"/>
                    <a:pt x="318" y="3242"/>
                    <a:pt x="368" y="3242"/>
                  </a:cubicBezTo>
                  <a:cubicBezTo>
                    <a:pt x="402" y="3242"/>
                    <a:pt x="368" y="2507"/>
                    <a:pt x="285" y="1621"/>
                  </a:cubicBezTo>
                  <a:cubicBezTo>
                    <a:pt x="201" y="719"/>
                    <a:pt x="84"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5"/>
            <p:cNvSpPr/>
            <p:nvPr/>
          </p:nvSpPr>
          <p:spPr>
            <a:xfrm>
              <a:off x="1414597" y="4413000"/>
              <a:ext cx="115188" cy="5897"/>
            </a:xfrm>
            <a:custGeom>
              <a:avLst/>
              <a:gdLst/>
              <a:ahLst/>
              <a:cxnLst/>
              <a:rect l="l" t="t" r="r" b="b"/>
              <a:pathLst>
                <a:path w="3594" h="184" extrusionOk="0">
                  <a:moveTo>
                    <a:pt x="1" y="0"/>
                  </a:moveTo>
                  <a:lnTo>
                    <a:pt x="1" y="0"/>
                  </a:lnTo>
                  <a:cubicBezTo>
                    <a:pt x="1404" y="100"/>
                    <a:pt x="2474" y="167"/>
                    <a:pt x="3593" y="18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5"/>
            <p:cNvSpPr/>
            <p:nvPr/>
          </p:nvSpPr>
          <p:spPr>
            <a:xfrm>
              <a:off x="1414597" y="4411846"/>
              <a:ext cx="115188" cy="8269"/>
            </a:xfrm>
            <a:custGeom>
              <a:avLst/>
              <a:gdLst/>
              <a:ahLst/>
              <a:cxnLst/>
              <a:rect l="l" t="t" r="r" b="b"/>
              <a:pathLst>
                <a:path w="3594" h="258" extrusionOk="0">
                  <a:moveTo>
                    <a:pt x="471" y="0"/>
                  </a:moveTo>
                  <a:cubicBezTo>
                    <a:pt x="185" y="0"/>
                    <a:pt x="9" y="13"/>
                    <a:pt x="1" y="36"/>
                  </a:cubicBezTo>
                  <a:cubicBezTo>
                    <a:pt x="1" y="86"/>
                    <a:pt x="803" y="170"/>
                    <a:pt x="1789" y="220"/>
                  </a:cubicBezTo>
                  <a:cubicBezTo>
                    <a:pt x="2281" y="245"/>
                    <a:pt x="2728" y="257"/>
                    <a:pt x="3054" y="257"/>
                  </a:cubicBezTo>
                  <a:cubicBezTo>
                    <a:pt x="3380" y="257"/>
                    <a:pt x="3585" y="245"/>
                    <a:pt x="3593" y="220"/>
                  </a:cubicBezTo>
                  <a:cubicBezTo>
                    <a:pt x="3593" y="186"/>
                    <a:pt x="2791" y="103"/>
                    <a:pt x="1805" y="53"/>
                  </a:cubicBezTo>
                  <a:cubicBezTo>
                    <a:pt x="1277" y="17"/>
                    <a:pt x="801"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5"/>
            <p:cNvSpPr/>
            <p:nvPr/>
          </p:nvSpPr>
          <p:spPr>
            <a:xfrm>
              <a:off x="1276974" y="4557577"/>
              <a:ext cx="425239" cy="115700"/>
            </a:xfrm>
            <a:custGeom>
              <a:avLst/>
              <a:gdLst/>
              <a:ahLst/>
              <a:cxnLst/>
              <a:rect l="l" t="t" r="r" b="b"/>
              <a:pathLst>
                <a:path w="13268" h="3610" extrusionOk="0">
                  <a:moveTo>
                    <a:pt x="1" y="0"/>
                  </a:moveTo>
                  <a:lnTo>
                    <a:pt x="235" y="3609"/>
                  </a:lnTo>
                  <a:lnTo>
                    <a:pt x="13267" y="3609"/>
                  </a:lnTo>
                  <a:lnTo>
                    <a:pt x="12733" y="401"/>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5"/>
            <p:cNvSpPr/>
            <p:nvPr/>
          </p:nvSpPr>
          <p:spPr>
            <a:xfrm>
              <a:off x="1293576" y="4573634"/>
              <a:ext cx="404343" cy="85189"/>
            </a:xfrm>
            <a:custGeom>
              <a:avLst/>
              <a:gdLst/>
              <a:ahLst/>
              <a:cxnLst/>
              <a:rect l="l" t="t" r="r" b="b"/>
              <a:pathLst>
                <a:path w="12616" h="2658" extrusionOk="0">
                  <a:moveTo>
                    <a:pt x="1" y="1"/>
                  </a:moveTo>
                  <a:lnTo>
                    <a:pt x="235" y="2657"/>
                  </a:lnTo>
                  <a:lnTo>
                    <a:pt x="12616" y="2473"/>
                  </a:lnTo>
                  <a:lnTo>
                    <a:pt x="12265" y="23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5"/>
            <p:cNvSpPr/>
            <p:nvPr/>
          </p:nvSpPr>
          <p:spPr>
            <a:xfrm>
              <a:off x="1291974" y="4444056"/>
              <a:ext cx="420945" cy="129610"/>
            </a:xfrm>
            <a:custGeom>
              <a:avLst/>
              <a:gdLst/>
              <a:ahLst/>
              <a:cxnLst/>
              <a:rect l="l" t="t" r="r" b="b"/>
              <a:pathLst>
                <a:path w="13134" h="4044" extrusionOk="0">
                  <a:moveTo>
                    <a:pt x="0" y="0"/>
                  </a:moveTo>
                  <a:lnTo>
                    <a:pt x="117" y="3609"/>
                  </a:lnTo>
                  <a:lnTo>
                    <a:pt x="13133" y="4044"/>
                  </a:lnTo>
                  <a:lnTo>
                    <a:pt x="12716" y="819"/>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5"/>
            <p:cNvSpPr/>
            <p:nvPr/>
          </p:nvSpPr>
          <p:spPr>
            <a:xfrm>
              <a:off x="1380880" y="4494375"/>
              <a:ext cx="255983" cy="37531"/>
            </a:xfrm>
            <a:custGeom>
              <a:avLst/>
              <a:gdLst/>
              <a:ahLst/>
              <a:cxnLst/>
              <a:rect l="l" t="t" r="r" b="b"/>
              <a:pathLst>
                <a:path w="7987" h="1171" extrusionOk="0">
                  <a:moveTo>
                    <a:pt x="34" y="1"/>
                  </a:moveTo>
                  <a:lnTo>
                    <a:pt x="0" y="652"/>
                  </a:lnTo>
                  <a:lnTo>
                    <a:pt x="7937" y="1170"/>
                  </a:lnTo>
                  <a:lnTo>
                    <a:pt x="7987" y="519"/>
                  </a:lnTo>
                  <a:lnTo>
                    <a:pt x="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5"/>
            <p:cNvSpPr/>
            <p:nvPr/>
          </p:nvSpPr>
          <p:spPr>
            <a:xfrm>
              <a:off x="1294666" y="4608441"/>
              <a:ext cx="396298" cy="5929"/>
            </a:xfrm>
            <a:custGeom>
              <a:avLst/>
              <a:gdLst/>
              <a:ahLst/>
              <a:cxnLst/>
              <a:rect l="l" t="t" r="r" b="b"/>
              <a:pathLst>
                <a:path w="12365" h="185" extrusionOk="0">
                  <a:moveTo>
                    <a:pt x="6182" y="1"/>
                  </a:moveTo>
                  <a:cubicBezTo>
                    <a:pt x="4461" y="17"/>
                    <a:pt x="2924" y="34"/>
                    <a:pt x="1805" y="51"/>
                  </a:cubicBezTo>
                  <a:lnTo>
                    <a:pt x="485" y="84"/>
                  </a:lnTo>
                  <a:cubicBezTo>
                    <a:pt x="318" y="84"/>
                    <a:pt x="150" y="84"/>
                    <a:pt x="0" y="118"/>
                  </a:cubicBezTo>
                  <a:cubicBezTo>
                    <a:pt x="150" y="151"/>
                    <a:pt x="318" y="151"/>
                    <a:pt x="485" y="151"/>
                  </a:cubicBezTo>
                  <a:lnTo>
                    <a:pt x="1805" y="168"/>
                  </a:lnTo>
                  <a:cubicBezTo>
                    <a:pt x="2924" y="184"/>
                    <a:pt x="4478" y="184"/>
                    <a:pt x="6182" y="184"/>
                  </a:cubicBezTo>
                  <a:cubicBezTo>
                    <a:pt x="7886" y="168"/>
                    <a:pt x="9424" y="151"/>
                    <a:pt x="10543" y="134"/>
                  </a:cubicBezTo>
                  <a:lnTo>
                    <a:pt x="11880" y="101"/>
                  </a:lnTo>
                  <a:cubicBezTo>
                    <a:pt x="12030" y="101"/>
                    <a:pt x="12197" y="101"/>
                    <a:pt x="12364" y="67"/>
                  </a:cubicBezTo>
                  <a:cubicBezTo>
                    <a:pt x="12197" y="51"/>
                    <a:pt x="12030" y="34"/>
                    <a:pt x="11880" y="34"/>
                  </a:cubicBezTo>
                  <a:lnTo>
                    <a:pt x="10543" y="17"/>
                  </a:lnTo>
                  <a:cubicBezTo>
                    <a:pt x="9424" y="1"/>
                    <a:pt x="7886" y="1"/>
                    <a:pt x="6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5"/>
            <p:cNvSpPr/>
            <p:nvPr/>
          </p:nvSpPr>
          <p:spPr>
            <a:xfrm>
              <a:off x="1296268" y="4626645"/>
              <a:ext cx="399503" cy="7532"/>
            </a:xfrm>
            <a:custGeom>
              <a:avLst/>
              <a:gdLst/>
              <a:ahLst/>
              <a:cxnLst/>
              <a:rect l="l" t="t" r="r" b="b"/>
              <a:pathLst>
                <a:path w="12465" h="235" extrusionOk="0">
                  <a:moveTo>
                    <a:pt x="501" y="1"/>
                  </a:moveTo>
                  <a:cubicBezTo>
                    <a:pt x="334" y="1"/>
                    <a:pt x="167" y="1"/>
                    <a:pt x="0" y="34"/>
                  </a:cubicBezTo>
                  <a:cubicBezTo>
                    <a:pt x="167" y="68"/>
                    <a:pt x="334" y="68"/>
                    <a:pt x="501" y="68"/>
                  </a:cubicBezTo>
                  <a:lnTo>
                    <a:pt x="1821" y="118"/>
                  </a:lnTo>
                  <a:cubicBezTo>
                    <a:pt x="2958" y="151"/>
                    <a:pt x="4511" y="185"/>
                    <a:pt x="6232" y="201"/>
                  </a:cubicBezTo>
                  <a:cubicBezTo>
                    <a:pt x="7953" y="235"/>
                    <a:pt x="9507" y="235"/>
                    <a:pt x="10627" y="235"/>
                  </a:cubicBezTo>
                  <a:lnTo>
                    <a:pt x="11964" y="235"/>
                  </a:lnTo>
                  <a:cubicBezTo>
                    <a:pt x="12131" y="235"/>
                    <a:pt x="12298" y="235"/>
                    <a:pt x="12465" y="201"/>
                  </a:cubicBezTo>
                  <a:cubicBezTo>
                    <a:pt x="12298" y="168"/>
                    <a:pt x="12131" y="168"/>
                    <a:pt x="11964" y="168"/>
                  </a:cubicBezTo>
                  <a:lnTo>
                    <a:pt x="10627" y="118"/>
                  </a:lnTo>
                  <a:cubicBezTo>
                    <a:pt x="9507" y="84"/>
                    <a:pt x="7953" y="51"/>
                    <a:pt x="6232" y="34"/>
                  </a:cubicBezTo>
                  <a:cubicBezTo>
                    <a:pt x="4511" y="1"/>
                    <a:pt x="2958" y="1"/>
                    <a:pt x="1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9">
    <p:spTree>
      <p:nvGrpSpPr>
        <p:cNvPr id="1" name="Shape 302"/>
        <p:cNvGrpSpPr/>
        <p:nvPr/>
      </p:nvGrpSpPr>
      <p:grpSpPr>
        <a:xfrm>
          <a:off x="0" y="0"/>
          <a:ext cx="0" cy="0"/>
          <a:chOff x="0" y="0"/>
          <a:chExt cx="0" cy="0"/>
        </a:xfrm>
      </p:grpSpPr>
      <p:sp>
        <p:nvSpPr>
          <p:cNvPr id="303" name="Google Shape;303;p16"/>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6"/>
          <p:cNvSpPr txBox="1">
            <a:spLocks noGrp="1"/>
          </p:cNvSpPr>
          <p:nvPr>
            <p:ph type="title"/>
          </p:nvPr>
        </p:nvSpPr>
        <p:spPr>
          <a:xfrm>
            <a:off x="3726000" y="2667600"/>
            <a:ext cx="3380400" cy="885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05" name="Google Shape;305;p16"/>
          <p:cNvSpPr txBox="1">
            <a:spLocks noGrp="1"/>
          </p:cNvSpPr>
          <p:nvPr>
            <p:ph type="subTitle" idx="1"/>
          </p:nvPr>
        </p:nvSpPr>
        <p:spPr>
          <a:xfrm>
            <a:off x="3726100" y="1712900"/>
            <a:ext cx="3380400" cy="9459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306" name="Google Shape;306;p16"/>
          <p:cNvGrpSpPr/>
          <p:nvPr/>
        </p:nvGrpSpPr>
        <p:grpSpPr>
          <a:xfrm>
            <a:off x="1980709" y="594611"/>
            <a:ext cx="656880" cy="622850"/>
            <a:chOff x="1980709" y="594611"/>
            <a:chExt cx="656880" cy="622850"/>
          </a:xfrm>
        </p:grpSpPr>
        <p:sp>
          <p:nvSpPr>
            <p:cNvPr id="307" name="Google Shape;307;p16"/>
            <p:cNvSpPr/>
            <p:nvPr/>
          </p:nvSpPr>
          <p:spPr>
            <a:xfrm>
              <a:off x="1980709" y="594611"/>
              <a:ext cx="656880" cy="622850"/>
            </a:xfrm>
            <a:custGeom>
              <a:avLst/>
              <a:gdLst/>
              <a:ahLst/>
              <a:cxnLst/>
              <a:rect l="l" t="t" r="r" b="b"/>
              <a:pathLst>
                <a:path w="19670" h="18651" extrusionOk="0">
                  <a:moveTo>
                    <a:pt x="9650" y="1"/>
                  </a:moveTo>
                  <a:cubicBezTo>
                    <a:pt x="8645" y="1"/>
                    <a:pt x="7630" y="164"/>
                    <a:pt x="6643" y="500"/>
                  </a:cubicBezTo>
                  <a:cubicBezTo>
                    <a:pt x="3081" y="1703"/>
                    <a:pt x="594" y="4960"/>
                    <a:pt x="337" y="8714"/>
                  </a:cubicBezTo>
                  <a:cubicBezTo>
                    <a:pt x="1" y="13848"/>
                    <a:pt x="3899" y="18292"/>
                    <a:pt x="9033" y="18629"/>
                  </a:cubicBezTo>
                  <a:cubicBezTo>
                    <a:pt x="9245" y="18644"/>
                    <a:pt x="9456" y="18651"/>
                    <a:pt x="9666" y="18651"/>
                  </a:cubicBezTo>
                  <a:cubicBezTo>
                    <a:pt x="13194" y="18651"/>
                    <a:pt x="16427" y="16642"/>
                    <a:pt x="18001" y="13447"/>
                  </a:cubicBezTo>
                  <a:cubicBezTo>
                    <a:pt x="19670" y="10078"/>
                    <a:pt x="19140" y="6019"/>
                    <a:pt x="16654" y="3179"/>
                  </a:cubicBezTo>
                  <a:cubicBezTo>
                    <a:pt x="14853" y="1123"/>
                    <a:pt x="12287" y="1"/>
                    <a:pt x="965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6"/>
            <p:cNvSpPr/>
            <p:nvPr/>
          </p:nvSpPr>
          <p:spPr>
            <a:xfrm>
              <a:off x="2298429" y="732365"/>
              <a:ext cx="145769" cy="185943"/>
            </a:xfrm>
            <a:custGeom>
              <a:avLst/>
              <a:gdLst/>
              <a:ahLst/>
              <a:cxnLst/>
              <a:rect l="l" t="t" r="r" b="b"/>
              <a:pathLst>
                <a:path w="4365" h="5568" extrusionOk="0">
                  <a:moveTo>
                    <a:pt x="81" y="1"/>
                  </a:moveTo>
                  <a:cubicBezTo>
                    <a:pt x="48" y="113"/>
                    <a:pt x="48" y="242"/>
                    <a:pt x="48" y="386"/>
                  </a:cubicBezTo>
                  <a:cubicBezTo>
                    <a:pt x="48" y="659"/>
                    <a:pt x="32" y="1012"/>
                    <a:pt x="16" y="1429"/>
                  </a:cubicBezTo>
                  <a:cubicBezTo>
                    <a:pt x="16" y="2311"/>
                    <a:pt x="0" y="3530"/>
                    <a:pt x="0" y="4878"/>
                  </a:cubicBezTo>
                  <a:lnTo>
                    <a:pt x="0" y="5488"/>
                  </a:lnTo>
                  <a:lnTo>
                    <a:pt x="0" y="5568"/>
                  </a:lnTo>
                  <a:lnTo>
                    <a:pt x="81" y="5568"/>
                  </a:lnTo>
                  <a:cubicBezTo>
                    <a:pt x="1284" y="5568"/>
                    <a:pt x="2359" y="5552"/>
                    <a:pt x="3129" y="5536"/>
                  </a:cubicBezTo>
                  <a:lnTo>
                    <a:pt x="4043" y="5520"/>
                  </a:lnTo>
                  <a:cubicBezTo>
                    <a:pt x="4139" y="5520"/>
                    <a:pt x="4252" y="5520"/>
                    <a:pt x="4364" y="5488"/>
                  </a:cubicBezTo>
                  <a:cubicBezTo>
                    <a:pt x="4252" y="5472"/>
                    <a:pt x="4156" y="5456"/>
                    <a:pt x="4043" y="5456"/>
                  </a:cubicBezTo>
                  <a:lnTo>
                    <a:pt x="3129" y="5440"/>
                  </a:lnTo>
                  <a:cubicBezTo>
                    <a:pt x="2376" y="5424"/>
                    <a:pt x="1332" y="5408"/>
                    <a:pt x="161" y="5408"/>
                  </a:cubicBezTo>
                  <a:lnTo>
                    <a:pt x="161" y="5408"/>
                  </a:lnTo>
                  <a:lnTo>
                    <a:pt x="161" y="4878"/>
                  </a:lnTo>
                  <a:cubicBezTo>
                    <a:pt x="161" y="3530"/>
                    <a:pt x="145" y="2311"/>
                    <a:pt x="145" y="1429"/>
                  </a:cubicBezTo>
                  <a:cubicBezTo>
                    <a:pt x="129" y="1012"/>
                    <a:pt x="113" y="659"/>
                    <a:pt x="113" y="386"/>
                  </a:cubicBezTo>
                  <a:cubicBezTo>
                    <a:pt x="113" y="242"/>
                    <a:pt x="113" y="113"/>
                    <a:pt x="8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6"/>
            <p:cNvSpPr/>
            <p:nvPr/>
          </p:nvSpPr>
          <p:spPr>
            <a:xfrm>
              <a:off x="2299497" y="646106"/>
              <a:ext cx="5377" cy="52029"/>
            </a:xfrm>
            <a:custGeom>
              <a:avLst/>
              <a:gdLst/>
              <a:ahLst/>
              <a:cxnLst/>
              <a:rect l="l" t="t" r="r" b="b"/>
              <a:pathLst>
                <a:path w="161" h="1558" extrusionOk="0">
                  <a:moveTo>
                    <a:pt x="81" y="1"/>
                  </a:moveTo>
                  <a:cubicBezTo>
                    <a:pt x="32" y="1"/>
                    <a:pt x="0" y="338"/>
                    <a:pt x="0" y="771"/>
                  </a:cubicBezTo>
                  <a:cubicBezTo>
                    <a:pt x="0" y="1204"/>
                    <a:pt x="32" y="1557"/>
                    <a:pt x="81" y="1557"/>
                  </a:cubicBezTo>
                  <a:cubicBezTo>
                    <a:pt x="113" y="1557"/>
                    <a:pt x="161" y="1204"/>
                    <a:pt x="161" y="771"/>
                  </a:cubicBezTo>
                  <a:cubicBezTo>
                    <a:pt x="161" y="338"/>
                    <a:pt x="129" y="1"/>
                    <a:pt x="8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6"/>
            <p:cNvSpPr/>
            <p:nvPr/>
          </p:nvSpPr>
          <p:spPr>
            <a:xfrm>
              <a:off x="2406662" y="687816"/>
              <a:ext cx="38605" cy="36668"/>
            </a:xfrm>
            <a:custGeom>
              <a:avLst/>
              <a:gdLst/>
              <a:ahLst/>
              <a:cxnLst/>
              <a:rect l="l" t="t" r="r" b="b"/>
              <a:pathLst>
                <a:path w="1156" h="1098" extrusionOk="0">
                  <a:moveTo>
                    <a:pt x="1114" y="0"/>
                  </a:moveTo>
                  <a:cubicBezTo>
                    <a:pt x="1056" y="0"/>
                    <a:pt x="799" y="214"/>
                    <a:pt x="513" y="485"/>
                  </a:cubicBezTo>
                  <a:cubicBezTo>
                    <a:pt x="209" y="789"/>
                    <a:pt x="0" y="1062"/>
                    <a:pt x="32" y="1094"/>
                  </a:cubicBezTo>
                  <a:cubicBezTo>
                    <a:pt x="33" y="1096"/>
                    <a:pt x="35" y="1097"/>
                    <a:pt x="38" y="1097"/>
                  </a:cubicBezTo>
                  <a:cubicBezTo>
                    <a:pt x="83" y="1097"/>
                    <a:pt x="340" y="883"/>
                    <a:pt x="626" y="613"/>
                  </a:cubicBezTo>
                  <a:cubicBezTo>
                    <a:pt x="931" y="308"/>
                    <a:pt x="1155" y="35"/>
                    <a:pt x="1123" y="3"/>
                  </a:cubicBezTo>
                  <a:cubicBezTo>
                    <a:pt x="1121" y="1"/>
                    <a:pt x="1118" y="0"/>
                    <a:pt x="111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6"/>
            <p:cNvSpPr/>
            <p:nvPr/>
          </p:nvSpPr>
          <p:spPr>
            <a:xfrm>
              <a:off x="2482202" y="778283"/>
              <a:ext cx="45551" cy="27117"/>
            </a:xfrm>
            <a:custGeom>
              <a:avLst/>
              <a:gdLst/>
              <a:ahLst/>
              <a:cxnLst/>
              <a:rect l="l" t="t" r="r" b="b"/>
              <a:pathLst>
                <a:path w="1364" h="812" extrusionOk="0">
                  <a:moveTo>
                    <a:pt x="1315" y="0"/>
                  </a:moveTo>
                  <a:cubicBezTo>
                    <a:pt x="1243" y="0"/>
                    <a:pt x="953" y="111"/>
                    <a:pt x="626" y="310"/>
                  </a:cubicBezTo>
                  <a:cubicBezTo>
                    <a:pt x="257" y="535"/>
                    <a:pt x="0" y="776"/>
                    <a:pt x="16" y="808"/>
                  </a:cubicBezTo>
                  <a:cubicBezTo>
                    <a:pt x="19" y="811"/>
                    <a:pt x="24" y="812"/>
                    <a:pt x="30" y="812"/>
                  </a:cubicBezTo>
                  <a:cubicBezTo>
                    <a:pt x="101" y="812"/>
                    <a:pt x="383" y="660"/>
                    <a:pt x="706" y="455"/>
                  </a:cubicBezTo>
                  <a:cubicBezTo>
                    <a:pt x="1075" y="230"/>
                    <a:pt x="1364" y="54"/>
                    <a:pt x="1332" y="6"/>
                  </a:cubicBezTo>
                  <a:cubicBezTo>
                    <a:pt x="1330" y="2"/>
                    <a:pt x="1324" y="0"/>
                    <a:pt x="131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6"/>
            <p:cNvSpPr/>
            <p:nvPr/>
          </p:nvSpPr>
          <p:spPr>
            <a:xfrm>
              <a:off x="2504142" y="910260"/>
              <a:ext cx="71298" cy="5377"/>
            </a:xfrm>
            <a:custGeom>
              <a:avLst/>
              <a:gdLst/>
              <a:ahLst/>
              <a:cxnLst/>
              <a:rect l="l" t="t" r="r" b="b"/>
              <a:pathLst>
                <a:path w="2135" h="161" extrusionOk="0">
                  <a:moveTo>
                    <a:pt x="1076" y="0"/>
                  </a:moveTo>
                  <a:cubicBezTo>
                    <a:pt x="482" y="0"/>
                    <a:pt x="1" y="32"/>
                    <a:pt x="1" y="80"/>
                  </a:cubicBezTo>
                  <a:cubicBezTo>
                    <a:pt x="1" y="129"/>
                    <a:pt x="482" y="161"/>
                    <a:pt x="1076" y="161"/>
                  </a:cubicBezTo>
                  <a:cubicBezTo>
                    <a:pt x="1653" y="161"/>
                    <a:pt x="2135" y="129"/>
                    <a:pt x="2135" y="80"/>
                  </a:cubicBezTo>
                  <a:cubicBezTo>
                    <a:pt x="2135" y="32"/>
                    <a:pt x="1653" y="0"/>
                    <a:pt x="107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6"/>
            <p:cNvSpPr/>
            <p:nvPr/>
          </p:nvSpPr>
          <p:spPr>
            <a:xfrm>
              <a:off x="2013402" y="905418"/>
              <a:ext cx="67525" cy="5410"/>
            </a:xfrm>
            <a:custGeom>
              <a:avLst/>
              <a:gdLst/>
              <a:ahLst/>
              <a:cxnLst/>
              <a:rect l="l" t="t" r="r" b="b"/>
              <a:pathLst>
                <a:path w="2022" h="162" extrusionOk="0">
                  <a:moveTo>
                    <a:pt x="1011" y="1"/>
                  </a:moveTo>
                  <a:cubicBezTo>
                    <a:pt x="449" y="1"/>
                    <a:pt x="0" y="33"/>
                    <a:pt x="0" y="81"/>
                  </a:cubicBezTo>
                  <a:cubicBezTo>
                    <a:pt x="0" y="129"/>
                    <a:pt x="449" y="161"/>
                    <a:pt x="1011" y="161"/>
                  </a:cubicBezTo>
                  <a:cubicBezTo>
                    <a:pt x="1572" y="161"/>
                    <a:pt x="2022" y="129"/>
                    <a:pt x="2022" y="81"/>
                  </a:cubicBezTo>
                  <a:cubicBezTo>
                    <a:pt x="2022" y="33"/>
                    <a:pt x="1572" y="1"/>
                    <a:pt x="101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6"/>
            <p:cNvSpPr/>
            <p:nvPr/>
          </p:nvSpPr>
          <p:spPr>
            <a:xfrm>
              <a:off x="2061625" y="1008208"/>
              <a:ext cx="55202" cy="43180"/>
            </a:xfrm>
            <a:custGeom>
              <a:avLst/>
              <a:gdLst/>
              <a:ahLst/>
              <a:cxnLst/>
              <a:rect l="l" t="t" r="r" b="b"/>
              <a:pathLst>
                <a:path w="1653" h="1293" extrusionOk="0">
                  <a:moveTo>
                    <a:pt x="1612" y="0"/>
                  </a:moveTo>
                  <a:cubicBezTo>
                    <a:pt x="1546" y="0"/>
                    <a:pt x="1194" y="248"/>
                    <a:pt x="770" y="581"/>
                  </a:cubicBezTo>
                  <a:cubicBezTo>
                    <a:pt x="337" y="934"/>
                    <a:pt x="0" y="1255"/>
                    <a:pt x="16" y="1287"/>
                  </a:cubicBezTo>
                  <a:cubicBezTo>
                    <a:pt x="19" y="1290"/>
                    <a:pt x="23" y="1292"/>
                    <a:pt x="30" y="1292"/>
                  </a:cubicBezTo>
                  <a:cubicBezTo>
                    <a:pt x="108" y="1292"/>
                    <a:pt x="468" y="1035"/>
                    <a:pt x="882" y="709"/>
                  </a:cubicBezTo>
                  <a:cubicBezTo>
                    <a:pt x="1316" y="356"/>
                    <a:pt x="1653" y="35"/>
                    <a:pt x="1620" y="3"/>
                  </a:cubicBezTo>
                  <a:cubicBezTo>
                    <a:pt x="1619" y="1"/>
                    <a:pt x="1616" y="0"/>
                    <a:pt x="161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6"/>
            <p:cNvSpPr/>
            <p:nvPr/>
          </p:nvSpPr>
          <p:spPr>
            <a:xfrm>
              <a:off x="2165016" y="1085918"/>
              <a:ext cx="38605" cy="59577"/>
            </a:xfrm>
            <a:custGeom>
              <a:avLst/>
              <a:gdLst/>
              <a:ahLst/>
              <a:cxnLst/>
              <a:rect l="l" t="t" r="r" b="b"/>
              <a:pathLst>
                <a:path w="1156" h="1784" extrusionOk="0">
                  <a:moveTo>
                    <a:pt x="1102" y="0"/>
                  </a:moveTo>
                  <a:cubicBezTo>
                    <a:pt x="1050" y="0"/>
                    <a:pt x="758" y="344"/>
                    <a:pt x="466" y="821"/>
                  </a:cubicBezTo>
                  <a:cubicBezTo>
                    <a:pt x="177" y="1318"/>
                    <a:pt x="0" y="1751"/>
                    <a:pt x="49" y="1783"/>
                  </a:cubicBezTo>
                  <a:cubicBezTo>
                    <a:pt x="49" y="1784"/>
                    <a:pt x="50" y="1784"/>
                    <a:pt x="51" y="1784"/>
                  </a:cubicBezTo>
                  <a:cubicBezTo>
                    <a:pt x="90" y="1784"/>
                    <a:pt x="327" y="1389"/>
                    <a:pt x="610" y="901"/>
                  </a:cubicBezTo>
                  <a:cubicBezTo>
                    <a:pt x="899" y="420"/>
                    <a:pt x="1156" y="19"/>
                    <a:pt x="1107" y="2"/>
                  </a:cubicBezTo>
                  <a:cubicBezTo>
                    <a:pt x="1106" y="1"/>
                    <a:pt x="1104" y="0"/>
                    <a:pt x="110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6"/>
            <p:cNvSpPr/>
            <p:nvPr/>
          </p:nvSpPr>
          <p:spPr>
            <a:xfrm>
              <a:off x="2299497" y="1114370"/>
              <a:ext cx="5377" cy="71298"/>
            </a:xfrm>
            <a:custGeom>
              <a:avLst/>
              <a:gdLst/>
              <a:ahLst/>
              <a:cxnLst/>
              <a:rect l="l" t="t" r="r" b="b"/>
              <a:pathLst>
                <a:path w="161" h="2135" extrusionOk="0">
                  <a:moveTo>
                    <a:pt x="81" y="1"/>
                  </a:moveTo>
                  <a:cubicBezTo>
                    <a:pt x="32" y="1"/>
                    <a:pt x="0" y="482"/>
                    <a:pt x="0" y="1076"/>
                  </a:cubicBezTo>
                  <a:cubicBezTo>
                    <a:pt x="0" y="1653"/>
                    <a:pt x="32" y="2135"/>
                    <a:pt x="81" y="2135"/>
                  </a:cubicBezTo>
                  <a:cubicBezTo>
                    <a:pt x="113" y="2135"/>
                    <a:pt x="161" y="1653"/>
                    <a:pt x="161" y="1076"/>
                  </a:cubicBezTo>
                  <a:cubicBezTo>
                    <a:pt x="161" y="482"/>
                    <a:pt x="113" y="1"/>
                    <a:pt x="8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6"/>
            <p:cNvSpPr/>
            <p:nvPr/>
          </p:nvSpPr>
          <p:spPr>
            <a:xfrm>
              <a:off x="2401285" y="1091328"/>
              <a:ext cx="55235" cy="46853"/>
            </a:xfrm>
            <a:custGeom>
              <a:avLst/>
              <a:gdLst/>
              <a:ahLst/>
              <a:cxnLst/>
              <a:rect l="l" t="t" r="r" b="b"/>
              <a:pathLst>
                <a:path w="1654" h="1403" extrusionOk="0">
                  <a:moveTo>
                    <a:pt x="36" y="0"/>
                  </a:moveTo>
                  <a:cubicBezTo>
                    <a:pt x="34" y="0"/>
                    <a:pt x="33" y="1"/>
                    <a:pt x="33" y="1"/>
                  </a:cubicBezTo>
                  <a:cubicBezTo>
                    <a:pt x="1" y="33"/>
                    <a:pt x="289" y="418"/>
                    <a:pt x="739" y="819"/>
                  </a:cubicBezTo>
                  <a:cubicBezTo>
                    <a:pt x="1150" y="1171"/>
                    <a:pt x="1534" y="1403"/>
                    <a:pt x="1621" y="1403"/>
                  </a:cubicBezTo>
                  <a:cubicBezTo>
                    <a:pt x="1629" y="1403"/>
                    <a:pt x="1634" y="1401"/>
                    <a:pt x="1637" y="1397"/>
                  </a:cubicBezTo>
                  <a:cubicBezTo>
                    <a:pt x="1653" y="1365"/>
                    <a:pt x="1284" y="1076"/>
                    <a:pt x="851" y="691"/>
                  </a:cubicBezTo>
                  <a:cubicBezTo>
                    <a:pt x="413" y="315"/>
                    <a:pt x="81" y="0"/>
                    <a:pt x="3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6"/>
            <p:cNvSpPr/>
            <p:nvPr/>
          </p:nvSpPr>
          <p:spPr>
            <a:xfrm>
              <a:off x="2482736" y="1015722"/>
              <a:ext cx="46085" cy="44649"/>
            </a:xfrm>
            <a:custGeom>
              <a:avLst/>
              <a:gdLst/>
              <a:ahLst/>
              <a:cxnLst/>
              <a:rect l="l" t="t" r="r" b="b"/>
              <a:pathLst>
                <a:path w="1380" h="1337" extrusionOk="0">
                  <a:moveTo>
                    <a:pt x="40" y="0"/>
                  </a:moveTo>
                  <a:cubicBezTo>
                    <a:pt x="37" y="0"/>
                    <a:pt x="34" y="1"/>
                    <a:pt x="32" y="3"/>
                  </a:cubicBezTo>
                  <a:cubicBezTo>
                    <a:pt x="0" y="35"/>
                    <a:pt x="273" y="372"/>
                    <a:pt x="626" y="725"/>
                  </a:cubicBezTo>
                  <a:cubicBezTo>
                    <a:pt x="975" y="1074"/>
                    <a:pt x="1281" y="1337"/>
                    <a:pt x="1340" y="1337"/>
                  </a:cubicBezTo>
                  <a:cubicBezTo>
                    <a:pt x="1344" y="1337"/>
                    <a:pt x="1346" y="1336"/>
                    <a:pt x="1348" y="1334"/>
                  </a:cubicBezTo>
                  <a:cubicBezTo>
                    <a:pt x="1380" y="1302"/>
                    <a:pt x="1107" y="981"/>
                    <a:pt x="754" y="612"/>
                  </a:cubicBezTo>
                  <a:cubicBezTo>
                    <a:pt x="405" y="263"/>
                    <a:pt x="99" y="0"/>
                    <a:pt x="4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6"/>
            <p:cNvSpPr/>
            <p:nvPr/>
          </p:nvSpPr>
          <p:spPr>
            <a:xfrm>
              <a:off x="2072846" y="773541"/>
              <a:ext cx="40775" cy="38805"/>
            </a:xfrm>
            <a:custGeom>
              <a:avLst/>
              <a:gdLst/>
              <a:ahLst/>
              <a:cxnLst/>
              <a:rect l="l" t="t" r="r" b="b"/>
              <a:pathLst>
                <a:path w="1221" h="1162" extrusionOk="0">
                  <a:moveTo>
                    <a:pt x="42" y="0"/>
                  </a:moveTo>
                  <a:cubicBezTo>
                    <a:pt x="38" y="0"/>
                    <a:pt x="35" y="1"/>
                    <a:pt x="33" y="3"/>
                  </a:cubicBezTo>
                  <a:cubicBezTo>
                    <a:pt x="1" y="35"/>
                    <a:pt x="226" y="324"/>
                    <a:pt x="546" y="645"/>
                  </a:cubicBezTo>
                  <a:cubicBezTo>
                    <a:pt x="847" y="945"/>
                    <a:pt x="1119" y="1161"/>
                    <a:pt x="1179" y="1161"/>
                  </a:cubicBezTo>
                  <a:cubicBezTo>
                    <a:pt x="1183" y="1161"/>
                    <a:pt x="1186" y="1160"/>
                    <a:pt x="1188" y="1158"/>
                  </a:cubicBezTo>
                  <a:cubicBezTo>
                    <a:pt x="1220" y="1126"/>
                    <a:pt x="980" y="837"/>
                    <a:pt x="659" y="517"/>
                  </a:cubicBezTo>
                  <a:cubicBezTo>
                    <a:pt x="358" y="216"/>
                    <a:pt x="100" y="0"/>
                    <a:pt x="4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6"/>
            <p:cNvSpPr/>
            <p:nvPr/>
          </p:nvSpPr>
          <p:spPr>
            <a:xfrm>
              <a:off x="2162344" y="680302"/>
              <a:ext cx="40208" cy="38271"/>
            </a:xfrm>
            <a:custGeom>
              <a:avLst/>
              <a:gdLst/>
              <a:ahLst/>
              <a:cxnLst/>
              <a:rect l="l" t="t" r="r" b="b"/>
              <a:pathLst>
                <a:path w="1204" h="1146" extrusionOk="0">
                  <a:moveTo>
                    <a:pt x="41" y="1"/>
                  </a:moveTo>
                  <a:cubicBezTo>
                    <a:pt x="37" y="1"/>
                    <a:pt x="34" y="2"/>
                    <a:pt x="32" y="4"/>
                  </a:cubicBezTo>
                  <a:cubicBezTo>
                    <a:pt x="0" y="36"/>
                    <a:pt x="241" y="325"/>
                    <a:pt x="546" y="629"/>
                  </a:cubicBezTo>
                  <a:cubicBezTo>
                    <a:pt x="846" y="930"/>
                    <a:pt x="1104" y="1146"/>
                    <a:pt x="1162" y="1146"/>
                  </a:cubicBezTo>
                  <a:cubicBezTo>
                    <a:pt x="1166" y="1146"/>
                    <a:pt x="1169" y="1145"/>
                    <a:pt x="1171" y="1143"/>
                  </a:cubicBezTo>
                  <a:cubicBezTo>
                    <a:pt x="1204" y="1111"/>
                    <a:pt x="979" y="838"/>
                    <a:pt x="658" y="517"/>
                  </a:cubicBezTo>
                  <a:cubicBezTo>
                    <a:pt x="372" y="231"/>
                    <a:pt x="99" y="1"/>
                    <a:pt x="4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 name="Google Shape;321;p16"/>
          <p:cNvGrpSpPr/>
          <p:nvPr/>
        </p:nvGrpSpPr>
        <p:grpSpPr>
          <a:xfrm>
            <a:off x="-94857" y="1618000"/>
            <a:ext cx="906006" cy="595800"/>
            <a:chOff x="-94857" y="1618000"/>
            <a:chExt cx="906006" cy="595800"/>
          </a:xfrm>
        </p:grpSpPr>
        <p:sp>
          <p:nvSpPr>
            <p:cNvPr id="322" name="Google Shape;322;p16"/>
            <p:cNvSpPr/>
            <p:nvPr/>
          </p:nvSpPr>
          <p:spPr>
            <a:xfrm>
              <a:off x="-94857" y="1618000"/>
              <a:ext cx="906006" cy="595800"/>
            </a:xfrm>
            <a:custGeom>
              <a:avLst/>
              <a:gdLst/>
              <a:ahLst/>
              <a:cxnLst/>
              <a:rect l="l" t="t" r="r" b="b"/>
              <a:pathLst>
                <a:path w="27130" h="17841" extrusionOk="0">
                  <a:moveTo>
                    <a:pt x="0" y="1"/>
                  </a:moveTo>
                  <a:lnTo>
                    <a:pt x="0" y="17841"/>
                  </a:lnTo>
                  <a:lnTo>
                    <a:pt x="27130" y="17841"/>
                  </a:lnTo>
                  <a:lnTo>
                    <a:pt x="2713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6"/>
            <p:cNvSpPr/>
            <p:nvPr/>
          </p:nvSpPr>
          <p:spPr>
            <a:xfrm>
              <a:off x="-63266" y="1642646"/>
              <a:ext cx="842289" cy="544372"/>
            </a:xfrm>
            <a:custGeom>
              <a:avLst/>
              <a:gdLst/>
              <a:ahLst/>
              <a:cxnLst/>
              <a:rect l="l" t="t" r="r" b="b"/>
              <a:pathLst>
                <a:path w="25222" h="16301" extrusionOk="0">
                  <a:moveTo>
                    <a:pt x="1" y="1"/>
                  </a:moveTo>
                  <a:lnTo>
                    <a:pt x="1" y="16301"/>
                  </a:lnTo>
                  <a:lnTo>
                    <a:pt x="25221" y="16301"/>
                  </a:lnTo>
                  <a:lnTo>
                    <a:pt x="25221"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6"/>
            <p:cNvSpPr/>
            <p:nvPr/>
          </p:nvSpPr>
          <p:spPr>
            <a:xfrm>
              <a:off x="220692" y="1840879"/>
              <a:ext cx="274908" cy="150044"/>
            </a:xfrm>
            <a:custGeom>
              <a:avLst/>
              <a:gdLst/>
              <a:ahLst/>
              <a:cxnLst/>
              <a:rect l="l" t="t" r="r" b="b"/>
              <a:pathLst>
                <a:path w="8232" h="4493" extrusionOk="0">
                  <a:moveTo>
                    <a:pt x="1" y="1"/>
                  </a:moveTo>
                  <a:lnTo>
                    <a:pt x="1" y="4493"/>
                  </a:lnTo>
                  <a:lnTo>
                    <a:pt x="8231" y="4493"/>
                  </a:lnTo>
                  <a:lnTo>
                    <a:pt x="823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16"/>
          <p:cNvGrpSpPr/>
          <p:nvPr/>
        </p:nvGrpSpPr>
        <p:grpSpPr>
          <a:xfrm>
            <a:off x="7881171" y="2280917"/>
            <a:ext cx="978340" cy="2392217"/>
            <a:chOff x="7881171" y="2278620"/>
            <a:chExt cx="978340" cy="2392217"/>
          </a:xfrm>
        </p:grpSpPr>
        <p:sp>
          <p:nvSpPr>
            <p:cNvPr id="326" name="Google Shape;326;p16"/>
            <p:cNvSpPr/>
            <p:nvPr/>
          </p:nvSpPr>
          <p:spPr>
            <a:xfrm>
              <a:off x="8442641" y="2530953"/>
              <a:ext cx="373456" cy="90567"/>
            </a:xfrm>
            <a:custGeom>
              <a:avLst/>
              <a:gdLst/>
              <a:ahLst/>
              <a:cxnLst/>
              <a:rect l="l" t="t" r="r" b="b"/>
              <a:pathLst>
                <a:path w="11183" h="2712" extrusionOk="0">
                  <a:moveTo>
                    <a:pt x="1" y="0"/>
                  </a:moveTo>
                  <a:lnTo>
                    <a:pt x="241" y="2712"/>
                  </a:lnTo>
                  <a:lnTo>
                    <a:pt x="11183" y="2712"/>
                  </a:lnTo>
                  <a:lnTo>
                    <a:pt x="11183" y="819"/>
                  </a:lnTo>
                  <a:lnTo>
                    <a:pt x="1"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6"/>
            <p:cNvSpPr/>
            <p:nvPr/>
          </p:nvSpPr>
          <p:spPr>
            <a:xfrm>
              <a:off x="8463547" y="2479525"/>
              <a:ext cx="347208" cy="78244"/>
            </a:xfrm>
            <a:custGeom>
              <a:avLst/>
              <a:gdLst/>
              <a:ahLst/>
              <a:cxnLst/>
              <a:rect l="l" t="t" r="r" b="b"/>
              <a:pathLst>
                <a:path w="10397" h="2343" extrusionOk="0">
                  <a:moveTo>
                    <a:pt x="0" y="0"/>
                  </a:moveTo>
                  <a:lnTo>
                    <a:pt x="0" y="1589"/>
                  </a:lnTo>
                  <a:lnTo>
                    <a:pt x="10188" y="2343"/>
                  </a:lnTo>
                  <a:lnTo>
                    <a:pt x="1039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6"/>
            <p:cNvSpPr/>
            <p:nvPr/>
          </p:nvSpPr>
          <p:spPr>
            <a:xfrm>
              <a:off x="8429250" y="2431302"/>
              <a:ext cx="349879" cy="48256"/>
            </a:xfrm>
            <a:custGeom>
              <a:avLst/>
              <a:gdLst/>
              <a:ahLst/>
              <a:cxnLst/>
              <a:rect l="l" t="t" r="r" b="b"/>
              <a:pathLst>
                <a:path w="10477" h="1445" extrusionOk="0">
                  <a:moveTo>
                    <a:pt x="1" y="0"/>
                  </a:moveTo>
                  <a:lnTo>
                    <a:pt x="209" y="1444"/>
                  </a:lnTo>
                  <a:lnTo>
                    <a:pt x="10477" y="1444"/>
                  </a:lnTo>
                  <a:lnTo>
                    <a:pt x="1047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6"/>
            <p:cNvSpPr/>
            <p:nvPr/>
          </p:nvSpPr>
          <p:spPr>
            <a:xfrm>
              <a:off x="8463547" y="2479525"/>
              <a:ext cx="335419" cy="11822"/>
            </a:xfrm>
            <a:custGeom>
              <a:avLst/>
              <a:gdLst/>
              <a:ahLst/>
              <a:cxnLst/>
              <a:rect l="l" t="t" r="r" b="b"/>
              <a:pathLst>
                <a:path w="10044" h="354" extrusionOk="0">
                  <a:moveTo>
                    <a:pt x="0" y="0"/>
                  </a:moveTo>
                  <a:lnTo>
                    <a:pt x="0" y="353"/>
                  </a:lnTo>
                  <a:lnTo>
                    <a:pt x="1004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6"/>
            <p:cNvSpPr/>
            <p:nvPr/>
          </p:nvSpPr>
          <p:spPr>
            <a:xfrm>
              <a:off x="8463547" y="2532556"/>
              <a:ext cx="341297" cy="25213"/>
            </a:xfrm>
            <a:custGeom>
              <a:avLst/>
              <a:gdLst/>
              <a:ahLst/>
              <a:cxnLst/>
              <a:rect l="l" t="t" r="r" b="b"/>
              <a:pathLst>
                <a:path w="10220" h="755" extrusionOk="0">
                  <a:moveTo>
                    <a:pt x="0" y="1"/>
                  </a:moveTo>
                  <a:lnTo>
                    <a:pt x="10188" y="755"/>
                  </a:lnTo>
                  <a:lnTo>
                    <a:pt x="10220" y="370"/>
                  </a:lnTo>
                  <a:lnTo>
                    <a:pt x="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6"/>
            <p:cNvSpPr/>
            <p:nvPr/>
          </p:nvSpPr>
          <p:spPr>
            <a:xfrm>
              <a:off x="8650525" y="2504705"/>
              <a:ext cx="148441" cy="7514"/>
            </a:xfrm>
            <a:custGeom>
              <a:avLst/>
              <a:gdLst/>
              <a:ahLst/>
              <a:cxnLst/>
              <a:rect l="l" t="t" r="r" b="b"/>
              <a:pathLst>
                <a:path w="4445" h="225" extrusionOk="0">
                  <a:moveTo>
                    <a:pt x="1765" y="0"/>
                  </a:moveTo>
                  <a:lnTo>
                    <a:pt x="1" y="225"/>
                  </a:lnTo>
                  <a:lnTo>
                    <a:pt x="4445" y="225"/>
                  </a:lnTo>
                  <a:lnTo>
                    <a:pt x="176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6"/>
            <p:cNvSpPr/>
            <p:nvPr/>
          </p:nvSpPr>
          <p:spPr>
            <a:xfrm>
              <a:off x="8447484" y="2583984"/>
              <a:ext cx="110938" cy="8082"/>
            </a:xfrm>
            <a:custGeom>
              <a:avLst/>
              <a:gdLst/>
              <a:ahLst/>
              <a:cxnLst/>
              <a:rect l="l" t="t" r="r" b="b"/>
              <a:pathLst>
                <a:path w="3322" h="242" extrusionOk="0">
                  <a:moveTo>
                    <a:pt x="0" y="1"/>
                  </a:moveTo>
                  <a:lnTo>
                    <a:pt x="16" y="241"/>
                  </a:lnTo>
                  <a:lnTo>
                    <a:pt x="332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6"/>
            <p:cNvSpPr/>
            <p:nvPr/>
          </p:nvSpPr>
          <p:spPr>
            <a:xfrm>
              <a:off x="8550874" y="2448434"/>
              <a:ext cx="228789" cy="7013"/>
            </a:xfrm>
            <a:custGeom>
              <a:avLst/>
              <a:gdLst/>
              <a:ahLst/>
              <a:cxnLst/>
              <a:rect l="l" t="t" r="r" b="b"/>
              <a:pathLst>
                <a:path w="6851" h="210" extrusionOk="0">
                  <a:moveTo>
                    <a:pt x="6835" y="1"/>
                  </a:moveTo>
                  <a:lnTo>
                    <a:pt x="0" y="209"/>
                  </a:lnTo>
                  <a:cubicBezTo>
                    <a:pt x="0" y="209"/>
                    <a:pt x="6851" y="161"/>
                    <a:pt x="683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6"/>
            <p:cNvSpPr/>
            <p:nvPr/>
          </p:nvSpPr>
          <p:spPr>
            <a:xfrm>
              <a:off x="7992076" y="2278620"/>
              <a:ext cx="390588" cy="52530"/>
            </a:xfrm>
            <a:custGeom>
              <a:avLst/>
              <a:gdLst/>
              <a:ahLst/>
              <a:cxnLst/>
              <a:rect l="l" t="t" r="r" b="b"/>
              <a:pathLst>
                <a:path w="11696" h="1573" extrusionOk="0">
                  <a:moveTo>
                    <a:pt x="0" y="0"/>
                  </a:moveTo>
                  <a:lnTo>
                    <a:pt x="0" y="1572"/>
                  </a:lnTo>
                  <a:lnTo>
                    <a:pt x="11696" y="1572"/>
                  </a:lnTo>
                  <a:lnTo>
                    <a:pt x="1169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6"/>
            <p:cNvSpPr/>
            <p:nvPr/>
          </p:nvSpPr>
          <p:spPr>
            <a:xfrm>
              <a:off x="8042970" y="2280758"/>
              <a:ext cx="4842" cy="49324"/>
            </a:xfrm>
            <a:custGeom>
              <a:avLst/>
              <a:gdLst/>
              <a:ahLst/>
              <a:cxnLst/>
              <a:rect l="l" t="t" r="r" b="b"/>
              <a:pathLst>
                <a:path w="145" h="1477" extrusionOk="0">
                  <a:moveTo>
                    <a:pt x="64" y="0"/>
                  </a:moveTo>
                  <a:cubicBezTo>
                    <a:pt x="32" y="0"/>
                    <a:pt x="0" y="337"/>
                    <a:pt x="0" y="738"/>
                  </a:cubicBezTo>
                  <a:cubicBezTo>
                    <a:pt x="0" y="1139"/>
                    <a:pt x="32" y="1476"/>
                    <a:pt x="64" y="1476"/>
                  </a:cubicBezTo>
                  <a:cubicBezTo>
                    <a:pt x="113" y="1476"/>
                    <a:pt x="145" y="1139"/>
                    <a:pt x="145" y="738"/>
                  </a:cubicBezTo>
                  <a:cubicBezTo>
                    <a:pt x="145" y="337"/>
                    <a:pt x="113" y="0"/>
                    <a:pt x="6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6"/>
            <p:cNvSpPr/>
            <p:nvPr/>
          </p:nvSpPr>
          <p:spPr>
            <a:xfrm>
              <a:off x="8034387" y="2279689"/>
              <a:ext cx="4842" cy="49324"/>
            </a:xfrm>
            <a:custGeom>
              <a:avLst/>
              <a:gdLst/>
              <a:ahLst/>
              <a:cxnLst/>
              <a:rect l="l" t="t" r="r" b="b"/>
              <a:pathLst>
                <a:path w="145" h="1477" extrusionOk="0">
                  <a:moveTo>
                    <a:pt x="65" y="0"/>
                  </a:moveTo>
                  <a:cubicBezTo>
                    <a:pt x="33" y="0"/>
                    <a:pt x="1" y="337"/>
                    <a:pt x="1" y="738"/>
                  </a:cubicBezTo>
                  <a:cubicBezTo>
                    <a:pt x="1" y="1139"/>
                    <a:pt x="33" y="1476"/>
                    <a:pt x="65" y="1476"/>
                  </a:cubicBezTo>
                  <a:cubicBezTo>
                    <a:pt x="113" y="1476"/>
                    <a:pt x="145" y="1139"/>
                    <a:pt x="145" y="738"/>
                  </a:cubicBezTo>
                  <a:cubicBezTo>
                    <a:pt x="145" y="337"/>
                    <a:pt x="113" y="0"/>
                    <a:pt x="6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6"/>
            <p:cNvSpPr/>
            <p:nvPr/>
          </p:nvSpPr>
          <p:spPr>
            <a:xfrm>
              <a:off x="8349970" y="2280758"/>
              <a:ext cx="4842" cy="49324"/>
            </a:xfrm>
            <a:custGeom>
              <a:avLst/>
              <a:gdLst/>
              <a:ahLst/>
              <a:cxnLst/>
              <a:rect l="l" t="t" r="r" b="b"/>
              <a:pathLst>
                <a:path w="145" h="1477" extrusionOk="0">
                  <a:moveTo>
                    <a:pt x="64" y="0"/>
                  </a:moveTo>
                  <a:cubicBezTo>
                    <a:pt x="32" y="0"/>
                    <a:pt x="0" y="337"/>
                    <a:pt x="0" y="738"/>
                  </a:cubicBezTo>
                  <a:cubicBezTo>
                    <a:pt x="0" y="1139"/>
                    <a:pt x="32" y="1476"/>
                    <a:pt x="64" y="1476"/>
                  </a:cubicBezTo>
                  <a:cubicBezTo>
                    <a:pt x="112" y="1476"/>
                    <a:pt x="145" y="1139"/>
                    <a:pt x="145" y="738"/>
                  </a:cubicBezTo>
                  <a:cubicBezTo>
                    <a:pt x="145" y="337"/>
                    <a:pt x="112" y="0"/>
                    <a:pt x="6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6"/>
            <p:cNvSpPr/>
            <p:nvPr/>
          </p:nvSpPr>
          <p:spPr>
            <a:xfrm>
              <a:off x="8341388" y="2279689"/>
              <a:ext cx="4842" cy="49324"/>
            </a:xfrm>
            <a:custGeom>
              <a:avLst/>
              <a:gdLst/>
              <a:ahLst/>
              <a:cxnLst/>
              <a:rect l="l" t="t" r="r" b="b"/>
              <a:pathLst>
                <a:path w="145" h="1477" extrusionOk="0">
                  <a:moveTo>
                    <a:pt x="81" y="0"/>
                  </a:moveTo>
                  <a:cubicBezTo>
                    <a:pt x="33" y="0"/>
                    <a:pt x="0" y="337"/>
                    <a:pt x="0" y="738"/>
                  </a:cubicBezTo>
                  <a:cubicBezTo>
                    <a:pt x="0" y="1139"/>
                    <a:pt x="33" y="1476"/>
                    <a:pt x="81" y="1476"/>
                  </a:cubicBezTo>
                  <a:cubicBezTo>
                    <a:pt x="113" y="1476"/>
                    <a:pt x="145" y="1139"/>
                    <a:pt x="145" y="738"/>
                  </a:cubicBezTo>
                  <a:cubicBezTo>
                    <a:pt x="145" y="337"/>
                    <a:pt x="113" y="0"/>
                    <a:pt x="8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6"/>
            <p:cNvSpPr/>
            <p:nvPr/>
          </p:nvSpPr>
          <p:spPr>
            <a:xfrm>
              <a:off x="8093330" y="2303800"/>
              <a:ext cx="199335" cy="4842"/>
            </a:xfrm>
            <a:custGeom>
              <a:avLst/>
              <a:gdLst/>
              <a:ahLst/>
              <a:cxnLst/>
              <a:rect l="l" t="t" r="r" b="b"/>
              <a:pathLst>
                <a:path w="5969" h="145" extrusionOk="0">
                  <a:moveTo>
                    <a:pt x="2984" y="0"/>
                  </a:moveTo>
                  <a:cubicBezTo>
                    <a:pt x="1332" y="0"/>
                    <a:pt x="0" y="32"/>
                    <a:pt x="0" y="80"/>
                  </a:cubicBezTo>
                  <a:cubicBezTo>
                    <a:pt x="0" y="112"/>
                    <a:pt x="1332" y="144"/>
                    <a:pt x="2984" y="144"/>
                  </a:cubicBezTo>
                  <a:cubicBezTo>
                    <a:pt x="4637" y="144"/>
                    <a:pt x="5968" y="112"/>
                    <a:pt x="5968" y="80"/>
                  </a:cubicBezTo>
                  <a:cubicBezTo>
                    <a:pt x="5968" y="32"/>
                    <a:pt x="4637" y="0"/>
                    <a:pt x="298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6"/>
            <p:cNvSpPr/>
            <p:nvPr/>
          </p:nvSpPr>
          <p:spPr>
            <a:xfrm>
              <a:off x="7990440" y="2513821"/>
              <a:ext cx="390621" cy="103959"/>
            </a:xfrm>
            <a:custGeom>
              <a:avLst/>
              <a:gdLst/>
              <a:ahLst/>
              <a:cxnLst/>
              <a:rect l="l" t="t" r="r" b="b"/>
              <a:pathLst>
                <a:path w="11697" h="3113" extrusionOk="0">
                  <a:moveTo>
                    <a:pt x="1" y="0"/>
                  </a:moveTo>
                  <a:lnTo>
                    <a:pt x="1" y="3112"/>
                  </a:lnTo>
                  <a:lnTo>
                    <a:pt x="11697" y="3112"/>
                  </a:lnTo>
                  <a:lnTo>
                    <a:pt x="1169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6"/>
            <p:cNvSpPr/>
            <p:nvPr/>
          </p:nvSpPr>
          <p:spPr>
            <a:xfrm>
              <a:off x="7991542" y="2522370"/>
              <a:ext cx="394362" cy="90634"/>
            </a:xfrm>
            <a:custGeom>
              <a:avLst/>
              <a:gdLst/>
              <a:ahLst/>
              <a:cxnLst/>
              <a:rect l="l" t="t" r="r" b="b"/>
              <a:pathLst>
                <a:path w="11809" h="2714" extrusionOk="0">
                  <a:moveTo>
                    <a:pt x="6494" y="154"/>
                  </a:moveTo>
                  <a:cubicBezTo>
                    <a:pt x="6583" y="154"/>
                    <a:pt x="6674" y="183"/>
                    <a:pt x="6754" y="241"/>
                  </a:cubicBezTo>
                  <a:cubicBezTo>
                    <a:pt x="6947" y="354"/>
                    <a:pt x="7075" y="546"/>
                    <a:pt x="7123" y="771"/>
                  </a:cubicBezTo>
                  <a:cubicBezTo>
                    <a:pt x="7198" y="1203"/>
                    <a:pt x="7078" y="1636"/>
                    <a:pt x="6778" y="1940"/>
                  </a:cubicBezTo>
                  <a:lnTo>
                    <a:pt x="6778" y="1940"/>
                  </a:lnTo>
                  <a:cubicBezTo>
                    <a:pt x="6568" y="1811"/>
                    <a:pt x="6381" y="1646"/>
                    <a:pt x="6225" y="1445"/>
                  </a:cubicBezTo>
                  <a:cubicBezTo>
                    <a:pt x="6081" y="1284"/>
                    <a:pt x="6000" y="1076"/>
                    <a:pt x="5984" y="851"/>
                  </a:cubicBezTo>
                  <a:cubicBezTo>
                    <a:pt x="5968" y="643"/>
                    <a:pt x="6032" y="418"/>
                    <a:pt x="6193" y="274"/>
                  </a:cubicBezTo>
                  <a:cubicBezTo>
                    <a:pt x="6280" y="195"/>
                    <a:pt x="6386" y="154"/>
                    <a:pt x="6494" y="154"/>
                  </a:cubicBezTo>
                  <a:close/>
                  <a:moveTo>
                    <a:pt x="9312" y="127"/>
                  </a:moveTo>
                  <a:cubicBezTo>
                    <a:pt x="9326" y="127"/>
                    <a:pt x="9340" y="128"/>
                    <a:pt x="9353" y="129"/>
                  </a:cubicBezTo>
                  <a:cubicBezTo>
                    <a:pt x="9658" y="145"/>
                    <a:pt x="9931" y="482"/>
                    <a:pt x="9963" y="819"/>
                  </a:cubicBezTo>
                  <a:cubicBezTo>
                    <a:pt x="9979" y="1204"/>
                    <a:pt x="9851" y="1557"/>
                    <a:pt x="9578" y="1830"/>
                  </a:cubicBezTo>
                  <a:cubicBezTo>
                    <a:pt x="9517" y="1894"/>
                    <a:pt x="9451" y="1953"/>
                    <a:pt x="9381" y="2006"/>
                  </a:cubicBezTo>
                  <a:lnTo>
                    <a:pt x="9381" y="2006"/>
                  </a:lnTo>
                  <a:cubicBezTo>
                    <a:pt x="9201" y="1884"/>
                    <a:pt x="9053" y="1726"/>
                    <a:pt x="8936" y="1557"/>
                  </a:cubicBezTo>
                  <a:cubicBezTo>
                    <a:pt x="8776" y="1300"/>
                    <a:pt x="8712" y="1012"/>
                    <a:pt x="8744" y="723"/>
                  </a:cubicBezTo>
                  <a:cubicBezTo>
                    <a:pt x="8776" y="562"/>
                    <a:pt x="8840" y="418"/>
                    <a:pt x="8936" y="306"/>
                  </a:cubicBezTo>
                  <a:cubicBezTo>
                    <a:pt x="9039" y="203"/>
                    <a:pt x="9168" y="127"/>
                    <a:pt x="9312" y="127"/>
                  </a:cubicBezTo>
                  <a:close/>
                  <a:moveTo>
                    <a:pt x="3584" y="182"/>
                  </a:moveTo>
                  <a:cubicBezTo>
                    <a:pt x="3710" y="182"/>
                    <a:pt x="3837" y="221"/>
                    <a:pt x="3947" y="306"/>
                  </a:cubicBezTo>
                  <a:cubicBezTo>
                    <a:pt x="4203" y="530"/>
                    <a:pt x="4300" y="899"/>
                    <a:pt x="4187" y="1236"/>
                  </a:cubicBezTo>
                  <a:cubicBezTo>
                    <a:pt x="4091" y="1541"/>
                    <a:pt x="3899" y="1814"/>
                    <a:pt x="3642" y="2006"/>
                  </a:cubicBezTo>
                  <a:cubicBezTo>
                    <a:pt x="3620" y="2024"/>
                    <a:pt x="3599" y="2042"/>
                    <a:pt x="3577" y="2060"/>
                  </a:cubicBezTo>
                  <a:lnTo>
                    <a:pt x="3577" y="2060"/>
                  </a:lnTo>
                  <a:cubicBezTo>
                    <a:pt x="3434" y="1939"/>
                    <a:pt x="3310" y="1796"/>
                    <a:pt x="3209" y="1637"/>
                  </a:cubicBezTo>
                  <a:cubicBezTo>
                    <a:pt x="2984" y="1316"/>
                    <a:pt x="2936" y="899"/>
                    <a:pt x="3080" y="530"/>
                  </a:cubicBezTo>
                  <a:cubicBezTo>
                    <a:pt x="3145" y="354"/>
                    <a:pt x="3289" y="225"/>
                    <a:pt x="3465" y="193"/>
                  </a:cubicBezTo>
                  <a:cubicBezTo>
                    <a:pt x="3504" y="186"/>
                    <a:pt x="3544" y="182"/>
                    <a:pt x="3584" y="182"/>
                  </a:cubicBezTo>
                  <a:close/>
                  <a:moveTo>
                    <a:pt x="6450" y="1"/>
                  </a:moveTo>
                  <a:cubicBezTo>
                    <a:pt x="6321" y="17"/>
                    <a:pt x="6193" y="65"/>
                    <a:pt x="6097" y="161"/>
                  </a:cubicBezTo>
                  <a:cubicBezTo>
                    <a:pt x="5904" y="354"/>
                    <a:pt x="5808" y="610"/>
                    <a:pt x="5840" y="867"/>
                  </a:cubicBezTo>
                  <a:cubicBezTo>
                    <a:pt x="5856" y="1108"/>
                    <a:pt x="5952" y="1348"/>
                    <a:pt x="6113" y="1541"/>
                  </a:cubicBezTo>
                  <a:cubicBezTo>
                    <a:pt x="6269" y="1732"/>
                    <a:pt x="6458" y="1899"/>
                    <a:pt x="6670" y="2036"/>
                  </a:cubicBezTo>
                  <a:lnTo>
                    <a:pt x="6670" y="2036"/>
                  </a:lnTo>
                  <a:cubicBezTo>
                    <a:pt x="6323" y="2307"/>
                    <a:pt x="5905" y="2473"/>
                    <a:pt x="5471" y="2504"/>
                  </a:cubicBezTo>
                  <a:cubicBezTo>
                    <a:pt x="5342" y="2523"/>
                    <a:pt x="5211" y="2532"/>
                    <a:pt x="5080" y="2532"/>
                  </a:cubicBezTo>
                  <a:cubicBezTo>
                    <a:pt x="4772" y="2532"/>
                    <a:pt x="4464" y="2481"/>
                    <a:pt x="4171" y="2391"/>
                  </a:cubicBezTo>
                  <a:cubicBezTo>
                    <a:pt x="3985" y="2332"/>
                    <a:pt x="3813" y="2241"/>
                    <a:pt x="3659" y="2126"/>
                  </a:cubicBezTo>
                  <a:lnTo>
                    <a:pt x="3659" y="2126"/>
                  </a:lnTo>
                  <a:cubicBezTo>
                    <a:pt x="3675" y="2113"/>
                    <a:pt x="3691" y="2100"/>
                    <a:pt x="3706" y="2086"/>
                  </a:cubicBezTo>
                  <a:cubicBezTo>
                    <a:pt x="3979" y="1878"/>
                    <a:pt x="4187" y="1589"/>
                    <a:pt x="4300" y="1268"/>
                  </a:cubicBezTo>
                  <a:cubicBezTo>
                    <a:pt x="4428" y="883"/>
                    <a:pt x="4316" y="466"/>
                    <a:pt x="4027" y="209"/>
                  </a:cubicBezTo>
                  <a:cubicBezTo>
                    <a:pt x="3886" y="107"/>
                    <a:pt x="3724" y="55"/>
                    <a:pt x="3558" y="55"/>
                  </a:cubicBezTo>
                  <a:cubicBezTo>
                    <a:pt x="3517" y="55"/>
                    <a:pt x="3475" y="59"/>
                    <a:pt x="3433" y="65"/>
                  </a:cubicBezTo>
                  <a:cubicBezTo>
                    <a:pt x="3225" y="113"/>
                    <a:pt x="3032" y="257"/>
                    <a:pt x="2952" y="466"/>
                  </a:cubicBezTo>
                  <a:cubicBezTo>
                    <a:pt x="2808" y="883"/>
                    <a:pt x="2856" y="1348"/>
                    <a:pt x="3080" y="1717"/>
                  </a:cubicBezTo>
                  <a:cubicBezTo>
                    <a:pt x="3184" y="1883"/>
                    <a:pt x="3311" y="2028"/>
                    <a:pt x="3457" y="2151"/>
                  </a:cubicBezTo>
                  <a:lnTo>
                    <a:pt x="3457" y="2151"/>
                  </a:lnTo>
                  <a:cubicBezTo>
                    <a:pt x="3062" y="2434"/>
                    <a:pt x="2600" y="2604"/>
                    <a:pt x="2102" y="2632"/>
                  </a:cubicBezTo>
                  <a:cubicBezTo>
                    <a:pt x="2066" y="2633"/>
                    <a:pt x="2030" y="2634"/>
                    <a:pt x="1995" y="2634"/>
                  </a:cubicBezTo>
                  <a:cubicBezTo>
                    <a:pt x="1600" y="2634"/>
                    <a:pt x="1220" y="2552"/>
                    <a:pt x="866" y="2375"/>
                  </a:cubicBezTo>
                  <a:cubicBezTo>
                    <a:pt x="529" y="2215"/>
                    <a:pt x="241" y="1990"/>
                    <a:pt x="0" y="1717"/>
                  </a:cubicBezTo>
                  <a:lnTo>
                    <a:pt x="0" y="1717"/>
                  </a:lnTo>
                  <a:cubicBezTo>
                    <a:pt x="0" y="1733"/>
                    <a:pt x="16" y="1750"/>
                    <a:pt x="32" y="1766"/>
                  </a:cubicBezTo>
                  <a:cubicBezTo>
                    <a:pt x="80" y="1830"/>
                    <a:pt x="128" y="1878"/>
                    <a:pt x="177" y="1926"/>
                  </a:cubicBezTo>
                  <a:cubicBezTo>
                    <a:pt x="369" y="2135"/>
                    <a:pt x="594" y="2295"/>
                    <a:pt x="834" y="2423"/>
                  </a:cubicBezTo>
                  <a:cubicBezTo>
                    <a:pt x="1207" y="2617"/>
                    <a:pt x="1607" y="2714"/>
                    <a:pt x="2009" y="2714"/>
                  </a:cubicBezTo>
                  <a:cubicBezTo>
                    <a:pt x="2040" y="2714"/>
                    <a:pt x="2071" y="2713"/>
                    <a:pt x="2102" y="2712"/>
                  </a:cubicBezTo>
                  <a:cubicBezTo>
                    <a:pt x="2625" y="2698"/>
                    <a:pt x="3123" y="2522"/>
                    <a:pt x="3541" y="2217"/>
                  </a:cubicBezTo>
                  <a:lnTo>
                    <a:pt x="3541" y="2217"/>
                  </a:lnTo>
                  <a:cubicBezTo>
                    <a:pt x="3715" y="2347"/>
                    <a:pt x="3911" y="2449"/>
                    <a:pt x="4123" y="2520"/>
                  </a:cubicBezTo>
                  <a:cubicBezTo>
                    <a:pt x="4441" y="2622"/>
                    <a:pt x="4768" y="2676"/>
                    <a:pt x="5090" y="2676"/>
                  </a:cubicBezTo>
                  <a:cubicBezTo>
                    <a:pt x="5223" y="2676"/>
                    <a:pt x="5356" y="2667"/>
                    <a:pt x="5487" y="2648"/>
                  </a:cubicBezTo>
                  <a:cubicBezTo>
                    <a:pt x="5968" y="2616"/>
                    <a:pt x="6433" y="2423"/>
                    <a:pt x="6802" y="2119"/>
                  </a:cubicBezTo>
                  <a:cubicBezTo>
                    <a:pt x="6803" y="2118"/>
                    <a:pt x="6804" y="2117"/>
                    <a:pt x="6805" y="2117"/>
                  </a:cubicBezTo>
                  <a:lnTo>
                    <a:pt x="6805" y="2117"/>
                  </a:lnTo>
                  <a:cubicBezTo>
                    <a:pt x="6946" y="2195"/>
                    <a:pt x="7096" y="2261"/>
                    <a:pt x="7252" y="2311"/>
                  </a:cubicBezTo>
                  <a:cubicBezTo>
                    <a:pt x="7587" y="2427"/>
                    <a:pt x="7933" y="2481"/>
                    <a:pt x="8289" y="2481"/>
                  </a:cubicBezTo>
                  <a:cubicBezTo>
                    <a:pt x="8376" y="2481"/>
                    <a:pt x="8463" y="2478"/>
                    <a:pt x="8551" y="2471"/>
                  </a:cubicBezTo>
                  <a:cubicBezTo>
                    <a:pt x="8873" y="2436"/>
                    <a:pt x="9177" y="2320"/>
                    <a:pt x="9431" y="2131"/>
                  </a:cubicBezTo>
                  <a:lnTo>
                    <a:pt x="9431" y="2131"/>
                  </a:lnTo>
                  <a:cubicBezTo>
                    <a:pt x="9442" y="2138"/>
                    <a:pt x="9454" y="2144"/>
                    <a:pt x="9466" y="2151"/>
                  </a:cubicBezTo>
                  <a:cubicBezTo>
                    <a:pt x="9767" y="2295"/>
                    <a:pt x="10094" y="2367"/>
                    <a:pt x="10422" y="2367"/>
                  </a:cubicBezTo>
                  <a:cubicBezTo>
                    <a:pt x="10532" y="2367"/>
                    <a:pt x="10641" y="2359"/>
                    <a:pt x="10749" y="2343"/>
                  </a:cubicBezTo>
                  <a:cubicBezTo>
                    <a:pt x="11022" y="2295"/>
                    <a:pt x="11295" y="2215"/>
                    <a:pt x="11551" y="2102"/>
                  </a:cubicBezTo>
                  <a:cubicBezTo>
                    <a:pt x="11632" y="2070"/>
                    <a:pt x="11696" y="2038"/>
                    <a:pt x="11744" y="2022"/>
                  </a:cubicBezTo>
                  <a:cubicBezTo>
                    <a:pt x="11760" y="2006"/>
                    <a:pt x="11792" y="2006"/>
                    <a:pt x="11808" y="1990"/>
                  </a:cubicBezTo>
                  <a:cubicBezTo>
                    <a:pt x="11808" y="1988"/>
                    <a:pt x="11806" y="1987"/>
                    <a:pt x="11803" y="1987"/>
                  </a:cubicBezTo>
                  <a:cubicBezTo>
                    <a:pt x="11781" y="1987"/>
                    <a:pt x="11689" y="2031"/>
                    <a:pt x="11535" y="2086"/>
                  </a:cubicBezTo>
                  <a:cubicBezTo>
                    <a:pt x="11279" y="2183"/>
                    <a:pt x="11022" y="2247"/>
                    <a:pt x="10749" y="2279"/>
                  </a:cubicBezTo>
                  <a:cubicBezTo>
                    <a:pt x="10645" y="2295"/>
                    <a:pt x="10540" y="2303"/>
                    <a:pt x="10434" y="2303"/>
                  </a:cubicBezTo>
                  <a:cubicBezTo>
                    <a:pt x="10118" y="2303"/>
                    <a:pt x="9803" y="2231"/>
                    <a:pt x="9514" y="2086"/>
                  </a:cubicBezTo>
                  <a:cubicBezTo>
                    <a:pt x="9509" y="2084"/>
                    <a:pt x="9504" y="2081"/>
                    <a:pt x="9499" y="2078"/>
                  </a:cubicBezTo>
                  <a:lnTo>
                    <a:pt x="9499" y="2078"/>
                  </a:lnTo>
                  <a:cubicBezTo>
                    <a:pt x="9561" y="2027"/>
                    <a:pt x="9620" y="1971"/>
                    <a:pt x="9674" y="1910"/>
                  </a:cubicBezTo>
                  <a:cubicBezTo>
                    <a:pt x="9963" y="1621"/>
                    <a:pt x="10107" y="1220"/>
                    <a:pt x="10075" y="803"/>
                  </a:cubicBezTo>
                  <a:cubicBezTo>
                    <a:pt x="10059" y="610"/>
                    <a:pt x="9979" y="434"/>
                    <a:pt x="9851" y="274"/>
                  </a:cubicBezTo>
                  <a:cubicBezTo>
                    <a:pt x="9722" y="129"/>
                    <a:pt x="9546" y="33"/>
                    <a:pt x="9353" y="17"/>
                  </a:cubicBezTo>
                  <a:cubicBezTo>
                    <a:pt x="9337" y="15"/>
                    <a:pt x="9321" y="15"/>
                    <a:pt x="9305" y="15"/>
                  </a:cubicBezTo>
                  <a:cubicBezTo>
                    <a:pt x="9132" y="15"/>
                    <a:pt x="8974" y="94"/>
                    <a:pt x="8856" y="241"/>
                  </a:cubicBezTo>
                  <a:cubicBezTo>
                    <a:pt x="8744" y="370"/>
                    <a:pt x="8680" y="530"/>
                    <a:pt x="8647" y="707"/>
                  </a:cubicBezTo>
                  <a:cubicBezTo>
                    <a:pt x="8599" y="1012"/>
                    <a:pt x="8680" y="1332"/>
                    <a:pt x="8856" y="1605"/>
                  </a:cubicBezTo>
                  <a:cubicBezTo>
                    <a:pt x="8981" y="1780"/>
                    <a:pt x="9135" y="1936"/>
                    <a:pt x="9311" y="2057"/>
                  </a:cubicBezTo>
                  <a:lnTo>
                    <a:pt x="9311" y="2057"/>
                  </a:lnTo>
                  <a:cubicBezTo>
                    <a:pt x="9083" y="2211"/>
                    <a:pt x="8817" y="2305"/>
                    <a:pt x="8535" y="2327"/>
                  </a:cubicBezTo>
                  <a:cubicBezTo>
                    <a:pt x="8443" y="2338"/>
                    <a:pt x="8350" y="2343"/>
                    <a:pt x="8256" y="2343"/>
                  </a:cubicBezTo>
                  <a:cubicBezTo>
                    <a:pt x="7928" y="2343"/>
                    <a:pt x="7596" y="2279"/>
                    <a:pt x="7284" y="2167"/>
                  </a:cubicBezTo>
                  <a:cubicBezTo>
                    <a:pt x="7153" y="2126"/>
                    <a:pt x="7027" y="2075"/>
                    <a:pt x="6907" y="2013"/>
                  </a:cubicBezTo>
                  <a:lnTo>
                    <a:pt x="6907" y="2013"/>
                  </a:lnTo>
                  <a:cubicBezTo>
                    <a:pt x="7219" y="1667"/>
                    <a:pt x="7355" y="1203"/>
                    <a:pt x="7268" y="739"/>
                  </a:cubicBezTo>
                  <a:cubicBezTo>
                    <a:pt x="7220" y="482"/>
                    <a:pt x="7059" y="257"/>
                    <a:pt x="6835" y="113"/>
                  </a:cubicBezTo>
                  <a:cubicBezTo>
                    <a:pt x="6722" y="33"/>
                    <a:pt x="6594" y="1"/>
                    <a:pt x="645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6"/>
            <p:cNvSpPr/>
            <p:nvPr/>
          </p:nvSpPr>
          <p:spPr>
            <a:xfrm>
              <a:off x="8025271" y="2332186"/>
              <a:ext cx="355790" cy="181134"/>
            </a:xfrm>
            <a:custGeom>
              <a:avLst/>
              <a:gdLst/>
              <a:ahLst/>
              <a:cxnLst/>
              <a:rect l="l" t="t" r="r" b="b"/>
              <a:pathLst>
                <a:path w="10654" h="5424" extrusionOk="0">
                  <a:moveTo>
                    <a:pt x="1" y="0"/>
                  </a:moveTo>
                  <a:lnTo>
                    <a:pt x="1" y="5423"/>
                  </a:lnTo>
                  <a:lnTo>
                    <a:pt x="10654" y="5423"/>
                  </a:lnTo>
                  <a:lnTo>
                    <a:pt x="1065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6"/>
            <p:cNvSpPr/>
            <p:nvPr/>
          </p:nvSpPr>
          <p:spPr>
            <a:xfrm>
              <a:off x="8082075" y="2338598"/>
              <a:ext cx="4842" cy="175257"/>
            </a:xfrm>
            <a:custGeom>
              <a:avLst/>
              <a:gdLst/>
              <a:ahLst/>
              <a:cxnLst/>
              <a:rect l="l" t="t" r="r" b="b"/>
              <a:pathLst>
                <a:path w="145" h="5248" extrusionOk="0">
                  <a:moveTo>
                    <a:pt x="65" y="1"/>
                  </a:moveTo>
                  <a:cubicBezTo>
                    <a:pt x="32" y="1"/>
                    <a:pt x="0" y="1172"/>
                    <a:pt x="0" y="2632"/>
                  </a:cubicBezTo>
                  <a:cubicBezTo>
                    <a:pt x="0" y="4076"/>
                    <a:pt x="32" y="5247"/>
                    <a:pt x="65" y="5247"/>
                  </a:cubicBezTo>
                  <a:cubicBezTo>
                    <a:pt x="113" y="5247"/>
                    <a:pt x="145" y="4076"/>
                    <a:pt x="145" y="2632"/>
                  </a:cubicBezTo>
                  <a:cubicBezTo>
                    <a:pt x="145" y="1172"/>
                    <a:pt x="113" y="1"/>
                    <a:pt x="6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6"/>
            <p:cNvSpPr/>
            <p:nvPr/>
          </p:nvSpPr>
          <p:spPr>
            <a:xfrm>
              <a:off x="8108858" y="2336461"/>
              <a:ext cx="4842" cy="173086"/>
            </a:xfrm>
            <a:custGeom>
              <a:avLst/>
              <a:gdLst/>
              <a:ahLst/>
              <a:cxnLst/>
              <a:rect l="l" t="t" r="r" b="b"/>
              <a:pathLst>
                <a:path w="145" h="5183" extrusionOk="0">
                  <a:moveTo>
                    <a:pt x="81" y="1"/>
                  </a:moveTo>
                  <a:cubicBezTo>
                    <a:pt x="33" y="1"/>
                    <a:pt x="1" y="1156"/>
                    <a:pt x="1" y="2584"/>
                  </a:cubicBezTo>
                  <a:cubicBezTo>
                    <a:pt x="1" y="4012"/>
                    <a:pt x="33" y="5183"/>
                    <a:pt x="81" y="5183"/>
                  </a:cubicBezTo>
                  <a:cubicBezTo>
                    <a:pt x="113" y="5183"/>
                    <a:pt x="145" y="4012"/>
                    <a:pt x="145" y="2584"/>
                  </a:cubicBezTo>
                  <a:cubicBezTo>
                    <a:pt x="145" y="1156"/>
                    <a:pt x="113" y="1"/>
                    <a:pt x="8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6"/>
            <p:cNvSpPr/>
            <p:nvPr/>
          </p:nvSpPr>
          <p:spPr>
            <a:xfrm>
              <a:off x="8338182" y="2330583"/>
              <a:ext cx="4842" cy="182170"/>
            </a:xfrm>
            <a:custGeom>
              <a:avLst/>
              <a:gdLst/>
              <a:ahLst/>
              <a:cxnLst/>
              <a:rect l="l" t="t" r="r" b="b"/>
              <a:pathLst>
                <a:path w="145" h="5455" extrusionOk="0">
                  <a:moveTo>
                    <a:pt x="80" y="0"/>
                  </a:moveTo>
                  <a:cubicBezTo>
                    <a:pt x="32" y="0"/>
                    <a:pt x="0" y="1220"/>
                    <a:pt x="0" y="2728"/>
                  </a:cubicBezTo>
                  <a:cubicBezTo>
                    <a:pt x="0" y="4236"/>
                    <a:pt x="32" y="5455"/>
                    <a:pt x="80" y="5455"/>
                  </a:cubicBezTo>
                  <a:cubicBezTo>
                    <a:pt x="112" y="5455"/>
                    <a:pt x="145" y="4236"/>
                    <a:pt x="145" y="2728"/>
                  </a:cubicBezTo>
                  <a:cubicBezTo>
                    <a:pt x="145" y="1220"/>
                    <a:pt x="112" y="0"/>
                    <a:pt x="8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6"/>
            <p:cNvSpPr/>
            <p:nvPr/>
          </p:nvSpPr>
          <p:spPr>
            <a:xfrm>
              <a:off x="8306557" y="2333255"/>
              <a:ext cx="4842" cy="177361"/>
            </a:xfrm>
            <a:custGeom>
              <a:avLst/>
              <a:gdLst/>
              <a:ahLst/>
              <a:cxnLst/>
              <a:rect l="l" t="t" r="r" b="b"/>
              <a:pathLst>
                <a:path w="145" h="5311" extrusionOk="0">
                  <a:moveTo>
                    <a:pt x="65" y="0"/>
                  </a:moveTo>
                  <a:cubicBezTo>
                    <a:pt x="33" y="0"/>
                    <a:pt x="1" y="1188"/>
                    <a:pt x="1" y="2648"/>
                  </a:cubicBezTo>
                  <a:cubicBezTo>
                    <a:pt x="1" y="4124"/>
                    <a:pt x="33" y="5311"/>
                    <a:pt x="65" y="5311"/>
                  </a:cubicBezTo>
                  <a:cubicBezTo>
                    <a:pt x="113" y="5311"/>
                    <a:pt x="145" y="4124"/>
                    <a:pt x="145" y="2648"/>
                  </a:cubicBezTo>
                  <a:cubicBezTo>
                    <a:pt x="145" y="1188"/>
                    <a:pt x="113" y="0"/>
                    <a:pt x="6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6"/>
            <p:cNvSpPr/>
            <p:nvPr/>
          </p:nvSpPr>
          <p:spPr>
            <a:xfrm>
              <a:off x="7881171" y="2615075"/>
              <a:ext cx="529378" cy="1712329"/>
            </a:xfrm>
            <a:custGeom>
              <a:avLst/>
              <a:gdLst/>
              <a:ahLst/>
              <a:cxnLst/>
              <a:rect l="l" t="t" r="r" b="b"/>
              <a:pathLst>
                <a:path w="15852" h="51275" extrusionOk="0">
                  <a:moveTo>
                    <a:pt x="0" y="0"/>
                  </a:moveTo>
                  <a:lnTo>
                    <a:pt x="0" y="51275"/>
                  </a:lnTo>
                  <a:lnTo>
                    <a:pt x="15851" y="51275"/>
                  </a:lnTo>
                  <a:lnTo>
                    <a:pt x="1585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6"/>
            <p:cNvSpPr/>
            <p:nvPr/>
          </p:nvSpPr>
          <p:spPr>
            <a:xfrm>
              <a:off x="8410515" y="2615609"/>
              <a:ext cx="448996" cy="1711794"/>
            </a:xfrm>
            <a:custGeom>
              <a:avLst/>
              <a:gdLst/>
              <a:ahLst/>
              <a:cxnLst/>
              <a:rect l="l" t="t" r="r" b="b"/>
              <a:pathLst>
                <a:path w="13445" h="51259" extrusionOk="0">
                  <a:moveTo>
                    <a:pt x="0" y="0"/>
                  </a:moveTo>
                  <a:lnTo>
                    <a:pt x="0" y="51259"/>
                  </a:lnTo>
                  <a:lnTo>
                    <a:pt x="13444" y="51259"/>
                  </a:lnTo>
                  <a:lnTo>
                    <a:pt x="1344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6"/>
            <p:cNvSpPr/>
            <p:nvPr/>
          </p:nvSpPr>
          <p:spPr>
            <a:xfrm>
              <a:off x="7922414" y="2684704"/>
              <a:ext cx="424885" cy="368647"/>
            </a:xfrm>
            <a:custGeom>
              <a:avLst/>
              <a:gdLst/>
              <a:ahLst/>
              <a:cxnLst/>
              <a:rect l="l" t="t" r="r" b="b"/>
              <a:pathLst>
                <a:path w="12723" h="11039" extrusionOk="0">
                  <a:moveTo>
                    <a:pt x="0" y="1"/>
                  </a:moveTo>
                  <a:lnTo>
                    <a:pt x="0" y="11039"/>
                  </a:lnTo>
                  <a:lnTo>
                    <a:pt x="12723" y="11039"/>
                  </a:lnTo>
                  <a:lnTo>
                    <a:pt x="1272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6"/>
            <p:cNvSpPr/>
            <p:nvPr/>
          </p:nvSpPr>
          <p:spPr>
            <a:xfrm>
              <a:off x="7922414" y="3095128"/>
              <a:ext cx="424885" cy="369182"/>
            </a:xfrm>
            <a:custGeom>
              <a:avLst/>
              <a:gdLst/>
              <a:ahLst/>
              <a:cxnLst/>
              <a:rect l="l" t="t" r="r" b="b"/>
              <a:pathLst>
                <a:path w="12723" h="11055" extrusionOk="0">
                  <a:moveTo>
                    <a:pt x="0" y="0"/>
                  </a:moveTo>
                  <a:lnTo>
                    <a:pt x="0" y="11054"/>
                  </a:lnTo>
                  <a:lnTo>
                    <a:pt x="12723" y="11054"/>
                  </a:lnTo>
                  <a:lnTo>
                    <a:pt x="1272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6"/>
            <p:cNvSpPr/>
            <p:nvPr/>
          </p:nvSpPr>
          <p:spPr>
            <a:xfrm>
              <a:off x="7922414" y="3506054"/>
              <a:ext cx="424885" cy="368647"/>
            </a:xfrm>
            <a:custGeom>
              <a:avLst/>
              <a:gdLst/>
              <a:ahLst/>
              <a:cxnLst/>
              <a:rect l="l" t="t" r="r" b="b"/>
              <a:pathLst>
                <a:path w="12723" h="11039" extrusionOk="0">
                  <a:moveTo>
                    <a:pt x="0" y="0"/>
                  </a:moveTo>
                  <a:lnTo>
                    <a:pt x="0" y="11038"/>
                  </a:lnTo>
                  <a:lnTo>
                    <a:pt x="12723" y="11038"/>
                  </a:lnTo>
                  <a:lnTo>
                    <a:pt x="1272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6"/>
            <p:cNvSpPr/>
            <p:nvPr/>
          </p:nvSpPr>
          <p:spPr>
            <a:xfrm>
              <a:off x="7922414" y="3916445"/>
              <a:ext cx="424885" cy="369182"/>
            </a:xfrm>
            <a:custGeom>
              <a:avLst/>
              <a:gdLst/>
              <a:ahLst/>
              <a:cxnLst/>
              <a:rect l="l" t="t" r="r" b="b"/>
              <a:pathLst>
                <a:path w="12723" h="11055" extrusionOk="0">
                  <a:moveTo>
                    <a:pt x="0" y="1"/>
                  </a:moveTo>
                  <a:lnTo>
                    <a:pt x="0" y="11055"/>
                  </a:lnTo>
                  <a:lnTo>
                    <a:pt x="12723" y="11055"/>
                  </a:lnTo>
                  <a:lnTo>
                    <a:pt x="1272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6"/>
            <p:cNvSpPr/>
            <p:nvPr/>
          </p:nvSpPr>
          <p:spPr>
            <a:xfrm>
              <a:off x="8100276" y="2737768"/>
              <a:ext cx="34330" cy="29722"/>
            </a:xfrm>
            <a:custGeom>
              <a:avLst/>
              <a:gdLst/>
              <a:ahLst/>
              <a:cxnLst/>
              <a:rect l="l" t="t" r="r" b="b"/>
              <a:pathLst>
                <a:path w="1028" h="890" extrusionOk="0">
                  <a:moveTo>
                    <a:pt x="594" y="0"/>
                  </a:moveTo>
                  <a:cubicBezTo>
                    <a:pt x="193" y="0"/>
                    <a:pt x="1" y="482"/>
                    <a:pt x="290" y="754"/>
                  </a:cubicBezTo>
                  <a:cubicBezTo>
                    <a:pt x="378" y="848"/>
                    <a:pt x="487" y="889"/>
                    <a:pt x="593" y="889"/>
                  </a:cubicBezTo>
                  <a:cubicBezTo>
                    <a:pt x="815" y="889"/>
                    <a:pt x="1028" y="710"/>
                    <a:pt x="1028" y="449"/>
                  </a:cubicBezTo>
                  <a:cubicBezTo>
                    <a:pt x="1028" y="209"/>
                    <a:pt x="835" y="0"/>
                    <a:pt x="59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6"/>
            <p:cNvSpPr/>
            <p:nvPr/>
          </p:nvSpPr>
          <p:spPr>
            <a:xfrm>
              <a:off x="8100276" y="3153503"/>
              <a:ext cx="34330" cy="29488"/>
            </a:xfrm>
            <a:custGeom>
              <a:avLst/>
              <a:gdLst/>
              <a:ahLst/>
              <a:cxnLst/>
              <a:rect l="l" t="t" r="r" b="b"/>
              <a:pathLst>
                <a:path w="1028" h="883" extrusionOk="0">
                  <a:moveTo>
                    <a:pt x="594" y="1"/>
                  </a:moveTo>
                  <a:cubicBezTo>
                    <a:pt x="193" y="1"/>
                    <a:pt x="1" y="466"/>
                    <a:pt x="290" y="755"/>
                  </a:cubicBezTo>
                  <a:cubicBezTo>
                    <a:pt x="377" y="843"/>
                    <a:pt x="485" y="882"/>
                    <a:pt x="591" y="882"/>
                  </a:cubicBezTo>
                  <a:cubicBezTo>
                    <a:pt x="814" y="882"/>
                    <a:pt x="1028" y="706"/>
                    <a:pt x="1028" y="434"/>
                  </a:cubicBezTo>
                  <a:cubicBezTo>
                    <a:pt x="1028" y="193"/>
                    <a:pt x="835" y="1"/>
                    <a:pt x="59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6"/>
            <p:cNvSpPr/>
            <p:nvPr/>
          </p:nvSpPr>
          <p:spPr>
            <a:xfrm>
              <a:off x="8100276" y="3568736"/>
              <a:ext cx="34330" cy="29488"/>
            </a:xfrm>
            <a:custGeom>
              <a:avLst/>
              <a:gdLst/>
              <a:ahLst/>
              <a:cxnLst/>
              <a:rect l="l" t="t" r="r" b="b"/>
              <a:pathLst>
                <a:path w="1028" h="883" extrusionOk="0">
                  <a:moveTo>
                    <a:pt x="594" y="0"/>
                  </a:moveTo>
                  <a:cubicBezTo>
                    <a:pt x="193" y="0"/>
                    <a:pt x="1" y="482"/>
                    <a:pt x="290" y="755"/>
                  </a:cubicBezTo>
                  <a:cubicBezTo>
                    <a:pt x="378" y="843"/>
                    <a:pt x="487" y="882"/>
                    <a:pt x="593" y="882"/>
                  </a:cubicBezTo>
                  <a:cubicBezTo>
                    <a:pt x="815" y="882"/>
                    <a:pt x="1028" y="710"/>
                    <a:pt x="1028" y="450"/>
                  </a:cubicBezTo>
                  <a:cubicBezTo>
                    <a:pt x="1028" y="193"/>
                    <a:pt x="835" y="0"/>
                    <a:pt x="59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6"/>
            <p:cNvSpPr/>
            <p:nvPr/>
          </p:nvSpPr>
          <p:spPr>
            <a:xfrm>
              <a:off x="8100276" y="3984504"/>
              <a:ext cx="34330" cy="29287"/>
            </a:xfrm>
            <a:custGeom>
              <a:avLst/>
              <a:gdLst/>
              <a:ahLst/>
              <a:cxnLst/>
              <a:rect l="l" t="t" r="r" b="b"/>
              <a:pathLst>
                <a:path w="1028" h="877" extrusionOk="0">
                  <a:moveTo>
                    <a:pt x="594" y="0"/>
                  </a:moveTo>
                  <a:cubicBezTo>
                    <a:pt x="193" y="0"/>
                    <a:pt x="1" y="465"/>
                    <a:pt x="290" y="738"/>
                  </a:cubicBezTo>
                  <a:cubicBezTo>
                    <a:pt x="380" y="834"/>
                    <a:pt x="491" y="877"/>
                    <a:pt x="600" y="877"/>
                  </a:cubicBezTo>
                  <a:cubicBezTo>
                    <a:pt x="819" y="877"/>
                    <a:pt x="1028" y="702"/>
                    <a:pt x="1028" y="433"/>
                  </a:cubicBezTo>
                  <a:cubicBezTo>
                    <a:pt x="1028" y="193"/>
                    <a:pt x="835" y="0"/>
                    <a:pt x="59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6"/>
            <p:cNvSpPr/>
            <p:nvPr/>
          </p:nvSpPr>
          <p:spPr>
            <a:xfrm>
              <a:off x="7881171" y="4327370"/>
              <a:ext cx="61113" cy="343468"/>
            </a:xfrm>
            <a:custGeom>
              <a:avLst/>
              <a:gdLst/>
              <a:ahLst/>
              <a:cxnLst/>
              <a:rect l="l" t="t" r="r" b="b"/>
              <a:pathLst>
                <a:path w="1830" h="10285" extrusionOk="0">
                  <a:moveTo>
                    <a:pt x="0" y="1"/>
                  </a:moveTo>
                  <a:lnTo>
                    <a:pt x="0" y="10285"/>
                  </a:lnTo>
                  <a:lnTo>
                    <a:pt x="1829" y="10285"/>
                  </a:lnTo>
                  <a:lnTo>
                    <a:pt x="1829"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6"/>
            <p:cNvSpPr/>
            <p:nvPr/>
          </p:nvSpPr>
          <p:spPr>
            <a:xfrm>
              <a:off x="8347265" y="4327370"/>
              <a:ext cx="61113" cy="343468"/>
            </a:xfrm>
            <a:custGeom>
              <a:avLst/>
              <a:gdLst/>
              <a:ahLst/>
              <a:cxnLst/>
              <a:rect l="l" t="t" r="r" b="b"/>
              <a:pathLst>
                <a:path w="1830" h="10285" extrusionOk="0">
                  <a:moveTo>
                    <a:pt x="1" y="1"/>
                  </a:moveTo>
                  <a:lnTo>
                    <a:pt x="1" y="10285"/>
                  </a:lnTo>
                  <a:lnTo>
                    <a:pt x="1830" y="10285"/>
                  </a:lnTo>
                  <a:lnTo>
                    <a:pt x="183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6"/>
            <p:cNvSpPr/>
            <p:nvPr/>
          </p:nvSpPr>
          <p:spPr>
            <a:xfrm>
              <a:off x="8791953" y="4327370"/>
              <a:ext cx="61113" cy="343468"/>
            </a:xfrm>
            <a:custGeom>
              <a:avLst/>
              <a:gdLst/>
              <a:ahLst/>
              <a:cxnLst/>
              <a:rect l="l" t="t" r="r" b="b"/>
              <a:pathLst>
                <a:path w="1830" h="10285" extrusionOk="0">
                  <a:moveTo>
                    <a:pt x="1" y="1"/>
                  </a:moveTo>
                  <a:lnTo>
                    <a:pt x="1" y="10285"/>
                  </a:lnTo>
                  <a:lnTo>
                    <a:pt x="1830" y="10285"/>
                  </a:lnTo>
                  <a:lnTo>
                    <a:pt x="183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ext">
  <p:cSld name="CUSTOM_1">
    <p:spTree>
      <p:nvGrpSpPr>
        <p:cNvPr id="1" name="Shape 360"/>
        <p:cNvGrpSpPr/>
        <p:nvPr/>
      </p:nvGrpSpPr>
      <p:grpSpPr>
        <a:xfrm>
          <a:off x="0" y="0"/>
          <a:ext cx="0" cy="0"/>
          <a:chOff x="0" y="0"/>
          <a:chExt cx="0" cy="0"/>
        </a:xfrm>
      </p:grpSpPr>
      <p:sp>
        <p:nvSpPr>
          <p:cNvPr id="361" name="Google Shape;361;p17"/>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7"/>
          <p:cNvSpPr txBox="1">
            <a:spLocks noGrp="1"/>
          </p:cNvSpPr>
          <p:nvPr>
            <p:ph type="title"/>
          </p:nvPr>
        </p:nvSpPr>
        <p:spPr>
          <a:xfrm>
            <a:off x="2030400" y="4089600"/>
            <a:ext cx="3412800" cy="518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63" name="Google Shape;363;p17"/>
          <p:cNvSpPr txBox="1">
            <a:spLocks noGrp="1"/>
          </p:cNvSpPr>
          <p:nvPr>
            <p:ph type="subTitle" idx="1"/>
          </p:nvPr>
        </p:nvSpPr>
        <p:spPr>
          <a:xfrm>
            <a:off x="2030400" y="2937600"/>
            <a:ext cx="3412800" cy="1152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100"/>
              <a:buNone/>
              <a:defRPr sz="1200"/>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grpSp>
        <p:nvGrpSpPr>
          <p:cNvPr id="364" name="Google Shape;364;p17"/>
          <p:cNvGrpSpPr/>
          <p:nvPr/>
        </p:nvGrpSpPr>
        <p:grpSpPr>
          <a:xfrm>
            <a:off x="1945085" y="396919"/>
            <a:ext cx="1483402" cy="2385706"/>
            <a:chOff x="1945085" y="396919"/>
            <a:chExt cx="1483402" cy="2385706"/>
          </a:xfrm>
        </p:grpSpPr>
        <p:sp>
          <p:nvSpPr>
            <p:cNvPr id="365" name="Google Shape;365;p17"/>
            <p:cNvSpPr/>
            <p:nvPr/>
          </p:nvSpPr>
          <p:spPr>
            <a:xfrm>
              <a:off x="2062901" y="481499"/>
              <a:ext cx="1272930" cy="2227219"/>
            </a:xfrm>
            <a:custGeom>
              <a:avLst/>
              <a:gdLst/>
              <a:ahLst/>
              <a:cxnLst/>
              <a:rect l="l" t="t" r="r" b="b"/>
              <a:pathLst>
                <a:path w="39717" h="69492" extrusionOk="0">
                  <a:moveTo>
                    <a:pt x="0" y="1"/>
                  </a:moveTo>
                  <a:lnTo>
                    <a:pt x="0" y="69492"/>
                  </a:lnTo>
                  <a:lnTo>
                    <a:pt x="39717" y="69492"/>
                  </a:lnTo>
                  <a:lnTo>
                    <a:pt x="3971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7"/>
            <p:cNvSpPr/>
            <p:nvPr/>
          </p:nvSpPr>
          <p:spPr>
            <a:xfrm>
              <a:off x="2044151" y="456339"/>
              <a:ext cx="632475" cy="2273787"/>
            </a:xfrm>
            <a:custGeom>
              <a:avLst/>
              <a:gdLst/>
              <a:ahLst/>
              <a:cxnLst/>
              <a:rect l="l" t="t" r="r" b="b"/>
              <a:pathLst>
                <a:path w="19734" h="70945" extrusionOk="0">
                  <a:moveTo>
                    <a:pt x="1" y="1"/>
                  </a:moveTo>
                  <a:lnTo>
                    <a:pt x="1" y="70945"/>
                  </a:lnTo>
                  <a:lnTo>
                    <a:pt x="12966" y="70945"/>
                  </a:lnTo>
                  <a:cubicBezTo>
                    <a:pt x="12966" y="70945"/>
                    <a:pt x="8606" y="39683"/>
                    <a:pt x="6333" y="36241"/>
                  </a:cubicBezTo>
                  <a:cubicBezTo>
                    <a:pt x="6333" y="36241"/>
                    <a:pt x="19349" y="26484"/>
                    <a:pt x="1973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7"/>
            <p:cNvSpPr/>
            <p:nvPr/>
          </p:nvSpPr>
          <p:spPr>
            <a:xfrm>
              <a:off x="2722105" y="452045"/>
              <a:ext cx="632475" cy="2273819"/>
            </a:xfrm>
            <a:custGeom>
              <a:avLst/>
              <a:gdLst/>
              <a:ahLst/>
              <a:cxnLst/>
              <a:rect l="l" t="t" r="r" b="b"/>
              <a:pathLst>
                <a:path w="19734" h="70946" extrusionOk="0">
                  <a:moveTo>
                    <a:pt x="1" y="1"/>
                  </a:moveTo>
                  <a:cubicBezTo>
                    <a:pt x="402" y="26467"/>
                    <a:pt x="13401" y="36242"/>
                    <a:pt x="13401" y="36242"/>
                  </a:cubicBezTo>
                  <a:cubicBezTo>
                    <a:pt x="11129" y="39684"/>
                    <a:pt x="6768" y="70945"/>
                    <a:pt x="6768" y="70945"/>
                  </a:cubicBezTo>
                  <a:lnTo>
                    <a:pt x="19733" y="70945"/>
                  </a:lnTo>
                  <a:lnTo>
                    <a:pt x="1973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7"/>
            <p:cNvSpPr/>
            <p:nvPr/>
          </p:nvSpPr>
          <p:spPr>
            <a:xfrm>
              <a:off x="1945085" y="396919"/>
              <a:ext cx="1483402" cy="2385706"/>
            </a:xfrm>
            <a:custGeom>
              <a:avLst/>
              <a:gdLst/>
              <a:ahLst/>
              <a:cxnLst/>
              <a:rect l="l" t="t" r="r" b="b"/>
              <a:pathLst>
                <a:path w="46284" h="74437" extrusionOk="0">
                  <a:moveTo>
                    <a:pt x="11663" y="2640"/>
                  </a:moveTo>
                  <a:lnTo>
                    <a:pt x="11663" y="18747"/>
                  </a:lnTo>
                  <a:lnTo>
                    <a:pt x="3676" y="18747"/>
                  </a:lnTo>
                  <a:lnTo>
                    <a:pt x="3676" y="2640"/>
                  </a:lnTo>
                  <a:close/>
                  <a:moveTo>
                    <a:pt x="22540" y="2640"/>
                  </a:moveTo>
                  <a:lnTo>
                    <a:pt x="22540" y="18747"/>
                  </a:lnTo>
                  <a:lnTo>
                    <a:pt x="12014" y="18747"/>
                  </a:lnTo>
                  <a:lnTo>
                    <a:pt x="12014" y="2640"/>
                  </a:lnTo>
                  <a:close/>
                  <a:moveTo>
                    <a:pt x="33802" y="2640"/>
                  </a:moveTo>
                  <a:lnTo>
                    <a:pt x="33802" y="18747"/>
                  </a:lnTo>
                  <a:lnTo>
                    <a:pt x="23810" y="18747"/>
                  </a:lnTo>
                  <a:lnTo>
                    <a:pt x="23810" y="2640"/>
                  </a:lnTo>
                  <a:close/>
                  <a:moveTo>
                    <a:pt x="42607" y="2640"/>
                  </a:moveTo>
                  <a:lnTo>
                    <a:pt x="42607" y="18747"/>
                  </a:lnTo>
                  <a:lnTo>
                    <a:pt x="34153" y="18747"/>
                  </a:lnTo>
                  <a:lnTo>
                    <a:pt x="34153" y="2640"/>
                  </a:lnTo>
                  <a:close/>
                  <a:moveTo>
                    <a:pt x="11663" y="19064"/>
                  </a:moveTo>
                  <a:lnTo>
                    <a:pt x="11663" y="37394"/>
                  </a:lnTo>
                  <a:lnTo>
                    <a:pt x="3676" y="37394"/>
                  </a:lnTo>
                  <a:lnTo>
                    <a:pt x="3676" y="19064"/>
                  </a:lnTo>
                  <a:close/>
                  <a:moveTo>
                    <a:pt x="22540" y="19064"/>
                  </a:moveTo>
                  <a:lnTo>
                    <a:pt x="22540" y="37394"/>
                  </a:lnTo>
                  <a:lnTo>
                    <a:pt x="12014" y="37394"/>
                  </a:lnTo>
                  <a:lnTo>
                    <a:pt x="12014" y="19064"/>
                  </a:lnTo>
                  <a:close/>
                  <a:moveTo>
                    <a:pt x="33802" y="19064"/>
                  </a:moveTo>
                  <a:lnTo>
                    <a:pt x="33802" y="37394"/>
                  </a:lnTo>
                  <a:lnTo>
                    <a:pt x="23810" y="37394"/>
                  </a:lnTo>
                  <a:lnTo>
                    <a:pt x="23810" y="19064"/>
                  </a:lnTo>
                  <a:close/>
                  <a:moveTo>
                    <a:pt x="42607" y="19064"/>
                  </a:moveTo>
                  <a:lnTo>
                    <a:pt x="42607" y="37394"/>
                  </a:lnTo>
                  <a:lnTo>
                    <a:pt x="34153" y="37394"/>
                  </a:lnTo>
                  <a:lnTo>
                    <a:pt x="34153" y="19064"/>
                  </a:lnTo>
                  <a:close/>
                  <a:moveTo>
                    <a:pt x="11663" y="38663"/>
                  </a:moveTo>
                  <a:lnTo>
                    <a:pt x="11663" y="56374"/>
                  </a:lnTo>
                  <a:lnTo>
                    <a:pt x="3676" y="56374"/>
                  </a:lnTo>
                  <a:lnTo>
                    <a:pt x="3676" y="38663"/>
                  </a:lnTo>
                  <a:close/>
                  <a:moveTo>
                    <a:pt x="22540" y="38663"/>
                  </a:moveTo>
                  <a:lnTo>
                    <a:pt x="22540" y="56374"/>
                  </a:lnTo>
                  <a:lnTo>
                    <a:pt x="12014" y="56374"/>
                  </a:lnTo>
                  <a:lnTo>
                    <a:pt x="12014" y="38663"/>
                  </a:lnTo>
                  <a:close/>
                  <a:moveTo>
                    <a:pt x="33802" y="38663"/>
                  </a:moveTo>
                  <a:lnTo>
                    <a:pt x="33802" y="56374"/>
                  </a:lnTo>
                  <a:lnTo>
                    <a:pt x="23810" y="56374"/>
                  </a:lnTo>
                  <a:lnTo>
                    <a:pt x="23810" y="38663"/>
                  </a:lnTo>
                  <a:close/>
                  <a:moveTo>
                    <a:pt x="42607" y="38663"/>
                  </a:moveTo>
                  <a:lnTo>
                    <a:pt x="42607" y="56374"/>
                  </a:lnTo>
                  <a:lnTo>
                    <a:pt x="34153" y="56374"/>
                  </a:lnTo>
                  <a:lnTo>
                    <a:pt x="34153" y="38663"/>
                  </a:lnTo>
                  <a:close/>
                  <a:moveTo>
                    <a:pt x="11663" y="56692"/>
                  </a:moveTo>
                  <a:lnTo>
                    <a:pt x="11663" y="72147"/>
                  </a:lnTo>
                  <a:lnTo>
                    <a:pt x="3676" y="72147"/>
                  </a:lnTo>
                  <a:lnTo>
                    <a:pt x="3676" y="56692"/>
                  </a:lnTo>
                  <a:close/>
                  <a:moveTo>
                    <a:pt x="22540" y="56692"/>
                  </a:moveTo>
                  <a:lnTo>
                    <a:pt x="22540" y="72147"/>
                  </a:lnTo>
                  <a:lnTo>
                    <a:pt x="12014" y="72147"/>
                  </a:lnTo>
                  <a:lnTo>
                    <a:pt x="12014" y="56692"/>
                  </a:lnTo>
                  <a:close/>
                  <a:moveTo>
                    <a:pt x="33802" y="56692"/>
                  </a:moveTo>
                  <a:lnTo>
                    <a:pt x="33802" y="72147"/>
                  </a:lnTo>
                  <a:lnTo>
                    <a:pt x="23810" y="72147"/>
                  </a:lnTo>
                  <a:lnTo>
                    <a:pt x="23810" y="56692"/>
                  </a:lnTo>
                  <a:close/>
                  <a:moveTo>
                    <a:pt x="42607" y="56692"/>
                  </a:moveTo>
                  <a:lnTo>
                    <a:pt x="42607" y="72147"/>
                  </a:lnTo>
                  <a:lnTo>
                    <a:pt x="34153" y="72147"/>
                  </a:lnTo>
                  <a:lnTo>
                    <a:pt x="34153" y="56692"/>
                  </a:lnTo>
                  <a:close/>
                  <a:moveTo>
                    <a:pt x="1" y="0"/>
                  </a:moveTo>
                  <a:lnTo>
                    <a:pt x="1" y="74436"/>
                  </a:lnTo>
                  <a:lnTo>
                    <a:pt x="46283" y="74436"/>
                  </a:lnTo>
                  <a:lnTo>
                    <a:pt x="4628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 name="Google Shape;369;p17"/>
          <p:cNvGrpSpPr/>
          <p:nvPr/>
        </p:nvGrpSpPr>
        <p:grpSpPr>
          <a:xfrm>
            <a:off x="4595844" y="396919"/>
            <a:ext cx="1483402" cy="2385706"/>
            <a:chOff x="4595844" y="396919"/>
            <a:chExt cx="1483402" cy="2385706"/>
          </a:xfrm>
        </p:grpSpPr>
        <p:sp>
          <p:nvSpPr>
            <p:cNvPr id="370" name="Google Shape;370;p17"/>
            <p:cNvSpPr/>
            <p:nvPr/>
          </p:nvSpPr>
          <p:spPr>
            <a:xfrm>
              <a:off x="4713660" y="481499"/>
              <a:ext cx="1272962" cy="2227219"/>
            </a:xfrm>
            <a:custGeom>
              <a:avLst/>
              <a:gdLst/>
              <a:ahLst/>
              <a:cxnLst/>
              <a:rect l="l" t="t" r="r" b="b"/>
              <a:pathLst>
                <a:path w="39718" h="69492" extrusionOk="0">
                  <a:moveTo>
                    <a:pt x="1" y="1"/>
                  </a:moveTo>
                  <a:lnTo>
                    <a:pt x="1" y="69492"/>
                  </a:lnTo>
                  <a:lnTo>
                    <a:pt x="39717" y="69492"/>
                  </a:lnTo>
                  <a:lnTo>
                    <a:pt x="3971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7"/>
            <p:cNvSpPr/>
            <p:nvPr/>
          </p:nvSpPr>
          <p:spPr>
            <a:xfrm>
              <a:off x="4694943" y="456339"/>
              <a:ext cx="632443" cy="2273787"/>
            </a:xfrm>
            <a:custGeom>
              <a:avLst/>
              <a:gdLst/>
              <a:ahLst/>
              <a:cxnLst/>
              <a:rect l="l" t="t" r="r" b="b"/>
              <a:pathLst>
                <a:path w="19733" h="70945" extrusionOk="0">
                  <a:moveTo>
                    <a:pt x="0" y="1"/>
                  </a:moveTo>
                  <a:lnTo>
                    <a:pt x="0" y="70945"/>
                  </a:lnTo>
                  <a:lnTo>
                    <a:pt x="12966" y="70945"/>
                  </a:lnTo>
                  <a:cubicBezTo>
                    <a:pt x="12966" y="70945"/>
                    <a:pt x="8605" y="39683"/>
                    <a:pt x="6333" y="36241"/>
                  </a:cubicBezTo>
                  <a:cubicBezTo>
                    <a:pt x="6333" y="36241"/>
                    <a:pt x="19349" y="26484"/>
                    <a:pt x="1973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7"/>
            <p:cNvSpPr/>
            <p:nvPr/>
          </p:nvSpPr>
          <p:spPr>
            <a:xfrm>
              <a:off x="5372896" y="452045"/>
              <a:ext cx="632443" cy="2273819"/>
            </a:xfrm>
            <a:custGeom>
              <a:avLst/>
              <a:gdLst/>
              <a:ahLst/>
              <a:cxnLst/>
              <a:rect l="l" t="t" r="r" b="b"/>
              <a:pathLst>
                <a:path w="19733" h="70946" extrusionOk="0">
                  <a:moveTo>
                    <a:pt x="0" y="1"/>
                  </a:moveTo>
                  <a:cubicBezTo>
                    <a:pt x="401" y="26467"/>
                    <a:pt x="13400" y="36242"/>
                    <a:pt x="13400" y="36242"/>
                  </a:cubicBezTo>
                  <a:cubicBezTo>
                    <a:pt x="11128" y="39684"/>
                    <a:pt x="6767" y="70945"/>
                    <a:pt x="6767" y="70945"/>
                  </a:cubicBezTo>
                  <a:lnTo>
                    <a:pt x="19733" y="70945"/>
                  </a:lnTo>
                  <a:lnTo>
                    <a:pt x="1973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7"/>
            <p:cNvSpPr/>
            <p:nvPr/>
          </p:nvSpPr>
          <p:spPr>
            <a:xfrm>
              <a:off x="4595844" y="396919"/>
              <a:ext cx="1483402" cy="2385706"/>
            </a:xfrm>
            <a:custGeom>
              <a:avLst/>
              <a:gdLst/>
              <a:ahLst/>
              <a:cxnLst/>
              <a:rect l="l" t="t" r="r" b="b"/>
              <a:pathLst>
                <a:path w="46284" h="74437" extrusionOk="0">
                  <a:moveTo>
                    <a:pt x="11664" y="2640"/>
                  </a:moveTo>
                  <a:lnTo>
                    <a:pt x="11664" y="18747"/>
                  </a:lnTo>
                  <a:lnTo>
                    <a:pt x="3677" y="18747"/>
                  </a:lnTo>
                  <a:lnTo>
                    <a:pt x="3677" y="2640"/>
                  </a:lnTo>
                  <a:close/>
                  <a:moveTo>
                    <a:pt x="22541" y="2640"/>
                  </a:moveTo>
                  <a:lnTo>
                    <a:pt x="22541" y="18747"/>
                  </a:lnTo>
                  <a:lnTo>
                    <a:pt x="12014" y="18747"/>
                  </a:lnTo>
                  <a:lnTo>
                    <a:pt x="12014" y="2640"/>
                  </a:lnTo>
                  <a:close/>
                  <a:moveTo>
                    <a:pt x="33802" y="2640"/>
                  </a:moveTo>
                  <a:lnTo>
                    <a:pt x="33802" y="18747"/>
                  </a:lnTo>
                  <a:lnTo>
                    <a:pt x="23811" y="18747"/>
                  </a:lnTo>
                  <a:lnTo>
                    <a:pt x="23811" y="2640"/>
                  </a:lnTo>
                  <a:close/>
                  <a:moveTo>
                    <a:pt x="42608" y="2640"/>
                  </a:moveTo>
                  <a:lnTo>
                    <a:pt x="42608" y="18747"/>
                  </a:lnTo>
                  <a:lnTo>
                    <a:pt x="34153" y="18747"/>
                  </a:lnTo>
                  <a:lnTo>
                    <a:pt x="34153" y="2640"/>
                  </a:lnTo>
                  <a:close/>
                  <a:moveTo>
                    <a:pt x="11664" y="19064"/>
                  </a:moveTo>
                  <a:lnTo>
                    <a:pt x="11664" y="37394"/>
                  </a:lnTo>
                  <a:lnTo>
                    <a:pt x="3677" y="37394"/>
                  </a:lnTo>
                  <a:lnTo>
                    <a:pt x="3677" y="19064"/>
                  </a:lnTo>
                  <a:close/>
                  <a:moveTo>
                    <a:pt x="22541" y="19064"/>
                  </a:moveTo>
                  <a:lnTo>
                    <a:pt x="22541" y="37394"/>
                  </a:lnTo>
                  <a:lnTo>
                    <a:pt x="12014" y="37394"/>
                  </a:lnTo>
                  <a:lnTo>
                    <a:pt x="12014" y="19064"/>
                  </a:lnTo>
                  <a:close/>
                  <a:moveTo>
                    <a:pt x="33802" y="19064"/>
                  </a:moveTo>
                  <a:lnTo>
                    <a:pt x="33802" y="37394"/>
                  </a:lnTo>
                  <a:lnTo>
                    <a:pt x="23811" y="37394"/>
                  </a:lnTo>
                  <a:lnTo>
                    <a:pt x="23811" y="19064"/>
                  </a:lnTo>
                  <a:close/>
                  <a:moveTo>
                    <a:pt x="42608" y="19064"/>
                  </a:moveTo>
                  <a:lnTo>
                    <a:pt x="42608" y="37394"/>
                  </a:lnTo>
                  <a:lnTo>
                    <a:pt x="34153" y="37394"/>
                  </a:lnTo>
                  <a:lnTo>
                    <a:pt x="34153" y="19064"/>
                  </a:lnTo>
                  <a:close/>
                  <a:moveTo>
                    <a:pt x="11664" y="38663"/>
                  </a:moveTo>
                  <a:lnTo>
                    <a:pt x="11664" y="56374"/>
                  </a:lnTo>
                  <a:lnTo>
                    <a:pt x="3677" y="56374"/>
                  </a:lnTo>
                  <a:lnTo>
                    <a:pt x="3677" y="38663"/>
                  </a:lnTo>
                  <a:close/>
                  <a:moveTo>
                    <a:pt x="22541" y="38663"/>
                  </a:moveTo>
                  <a:lnTo>
                    <a:pt x="22541" y="56374"/>
                  </a:lnTo>
                  <a:lnTo>
                    <a:pt x="12014" y="56374"/>
                  </a:lnTo>
                  <a:lnTo>
                    <a:pt x="12014" y="38663"/>
                  </a:lnTo>
                  <a:close/>
                  <a:moveTo>
                    <a:pt x="33802" y="38663"/>
                  </a:moveTo>
                  <a:lnTo>
                    <a:pt x="33802" y="56374"/>
                  </a:lnTo>
                  <a:lnTo>
                    <a:pt x="23811" y="56374"/>
                  </a:lnTo>
                  <a:lnTo>
                    <a:pt x="23811" y="38663"/>
                  </a:lnTo>
                  <a:close/>
                  <a:moveTo>
                    <a:pt x="42608" y="38663"/>
                  </a:moveTo>
                  <a:lnTo>
                    <a:pt x="42608" y="56374"/>
                  </a:lnTo>
                  <a:lnTo>
                    <a:pt x="34153" y="56374"/>
                  </a:lnTo>
                  <a:lnTo>
                    <a:pt x="34153" y="38663"/>
                  </a:lnTo>
                  <a:close/>
                  <a:moveTo>
                    <a:pt x="11664" y="56692"/>
                  </a:moveTo>
                  <a:lnTo>
                    <a:pt x="11664" y="72147"/>
                  </a:lnTo>
                  <a:lnTo>
                    <a:pt x="3677" y="72147"/>
                  </a:lnTo>
                  <a:lnTo>
                    <a:pt x="3677" y="56692"/>
                  </a:lnTo>
                  <a:close/>
                  <a:moveTo>
                    <a:pt x="22541" y="56692"/>
                  </a:moveTo>
                  <a:lnTo>
                    <a:pt x="22541" y="72147"/>
                  </a:lnTo>
                  <a:lnTo>
                    <a:pt x="12014" y="72147"/>
                  </a:lnTo>
                  <a:lnTo>
                    <a:pt x="12014" y="56692"/>
                  </a:lnTo>
                  <a:close/>
                  <a:moveTo>
                    <a:pt x="33802" y="56692"/>
                  </a:moveTo>
                  <a:lnTo>
                    <a:pt x="33802" y="72147"/>
                  </a:lnTo>
                  <a:lnTo>
                    <a:pt x="23811" y="72147"/>
                  </a:lnTo>
                  <a:lnTo>
                    <a:pt x="23811" y="56692"/>
                  </a:lnTo>
                  <a:close/>
                  <a:moveTo>
                    <a:pt x="42608" y="56692"/>
                  </a:moveTo>
                  <a:lnTo>
                    <a:pt x="42608" y="72147"/>
                  </a:lnTo>
                  <a:lnTo>
                    <a:pt x="34153" y="72147"/>
                  </a:lnTo>
                  <a:lnTo>
                    <a:pt x="34153" y="56692"/>
                  </a:lnTo>
                  <a:close/>
                  <a:moveTo>
                    <a:pt x="1" y="0"/>
                  </a:moveTo>
                  <a:lnTo>
                    <a:pt x="1" y="74436"/>
                  </a:lnTo>
                  <a:lnTo>
                    <a:pt x="46284" y="74436"/>
                  </a:lnTo>
                  <a:lnTo>
                    <a:pt x="4628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 name="Google Shape;374;p17"/>
          <p:cNvGrpSpPr/>
          <p:nvPr/>
        </p:nvGrpSpPr>
        <p:grpSpPr>
          <a:xfrm>
            <a:off x="146197" y="2917586"/>
            <a:ext cx="1147614" cy="1754866"/>
            <a:chOff x="146197" y="2914863"/>
            <a:chExt cx="1147614" cy="1754866"/>
          </a:xfrm>
        </p:grpSpPr>
        <p:sp>
          <p:nvSpPr>
            <p:cNvPr id="375" name="Google Shape;375;p17"/>
            <p:cNvSpPr/>
            <p:nvPr/>
          </p:nvSpPr>
          <p:spPr>
            <a:xfrm>
              <a:off x="1194713" y="4349485"/>
              <a:ext cx="99099" cy="320244"/>
            </a:xfrm>
            <a:custGeom>
              <a:avLst/>
              <a:gdLst/>
              <a:ahLst/>
              <a:cxnLst/>
              <a:rect l="l" t="t" r="r" b="b"/>
              <a:pathLst>
                <a:path w="3092" h="9992" extrusionOk="0">
                  <a:moveTo>
                    <a:pt x="1" y="0"/>
                  </a:moveTo>
                  <a:lnTo>
                    <a:pt x="1772" y="9992"/>
                  </a:lnTo>
                  <a:lnTo>
                    <a:pt x="3092" y="9992"/>
                  </a:lnTo>
                  <a:lnTo>
                    <a:pt x="3092" y="101"/>
                  </a:lnTo>
                  <a:lnTo>
                    <a:pt x="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7"/>
            <p:cNvSpPr/>
            <p:nvPr/>
          </p:nvSpPr>
          <p:spPr>
            <a:xfrm>
              <a:off x="808607" y="4349485"/>
              <a:ext cx="99099" cy="320244"/>
            </a:xfrm>
            <a:custGeom>
              <a:avLst/>
              <a:gdLst/>
              <a:ahLst/>
              <a:cxnLst/>
              <a:rect l="l" t="t" r="r" b="b"/>
              <a:pathLst>
                <a:path w="3092" h="9992" extrusionOk="0">
                  <a:moveTo>
                    <a:pt x="1" y="0"/>
                  </a:moveTo>
                  <a:lnTo>
                    <a:pt x="1772" y="9992"/>
                  </a:lnTo>
                  <a:lnTo>
                    <a:pt x="3092" y="9992"/>
                  </a:lnTo>
                  <a:lnTo>
                    <a:pt x="3092" y="101"/>
                  </a:lnTo>
                  <a:lnTo>
                    <a:pt x="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7"/>
            <p:cNvSpPr/>
            <p:nvPr/>
          </p:nvSpPr>
          <p:spPr>
            <a:xfrm>
              <a:off x="425193" y="4349485"/>
              <a:ext cx="99643" cy="320244"/>
            </a:xfrm>
            <a:custGeom>
              <a:avLst/>
              <a:gdLst/>
              <a:ahLst/>
              <a:cxnLst/>
              <a:rect l="l" t="t" r="r" b="b"/>
              <a:pathLst>
                <a:path w="3109" h="9992" extrusionOk="0">
                  <a:moveTo>
                    <a:pt x="3108" y="0"/>
                  </a:moveTo>
                  <a:lnTo>
                    <a:pt x="0" y="101"/>
                  </a:lnTo>
                  <a:lnTo>
                    <a:pt x="0" y="9992"/>
                  </a:lnTo>
                  <a:lnTo>
                    <a:pt x="1320" y="9992"/>
                  </a:lnTo>
                  <a:lnTo>
                    <a:pt x="3108"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7"/>
            <p:cNvSpPr/>
            <p:nvPr/>
          </p:nvSpPr>
          <p:spPr>
            <a:xfrm>
              <a:off x="154210" y="4349485"/>
              <a:ext cx="99099" cy="320244"/>
            </a:xfrm>
            <a:custGeom>
              <a:avLst/>
              <a:gdLst/>
              <a:ahLst/>
              <a:cxnLst/>
              <a:rect l="l" t="t" r="r" b="b"/>
              <a:pathLst>
                <a:path w="3092" h="9992" extrusionOk="0">
                  <a:moveTo>
                    <a:pt x="3092" y="0"/>
                  </a:moveTo>
                  <a:lnTo>
                    <a:pt x="1" y="101"/>
                  </a:lnTo>
                  <a:lnTo>
                    <a:pt x="1" y="9992"/>
                  </a:lnTo>
                  <a:lnTo>
                    <a:pt x="1321" y="9992"/>
                  </a:lnTo>
                  <a:lnTo>
                    <a:pt x="3092"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7"/>
            <p:cNvSpPr/>
            <p:nvPr/>
          </p:nvSpPr>
          <p:spPr>
            <a:xfrm>
              <a:off x="983183" y="3637687"/>
              <a:ext cx="310629" cy="721926"/>
            </a:xfrm>
            <a:custGeom>
              <a:avLst/>
              <a:gdLst/>
              <a:ahLst/>
              <a:cxnLst/>
              <a:rect l="l" t="t" r="r" b="b"/>
              <a:pathLst>
                <a:path w="9692" h="22525" extrusionOk="0">
                  <a:moveTo>
                    <a:pt x="5106" y="1"/>
                  </a:moveTo>
                  <a:cubicBezTo>
                    <a:pt x="3291" y="1"/>
                    <a:pt x="1421" y="538"/>
                    <a:pt x="1421" y="538"/>
                  </a:cubicBezTo>
                  <a:cubicBezTo>
                    <a:pt x="1421" y="538"/>
                    <a:pt x="1" y="22276"/>
                    <a:pt x="185" y="22443"/>
                  </a:cubicBezTo>
                  <a:cubicBezTo>
                    <a:pt x="240" y="22504"/>
                    <a:pt x="1315" y="22525"/>
                    <a:pt x="2724" y="22525"/>
                  </a:cubicBezTo>
                  <a:cubicBezTo>
                    <a:pt x="5541" y="22525"/>
                    <a:pt x="9692" y="22443"/>
                    <a:pt x="9692" y="22443"/>
                  </a:cubicBezTo>
                  <a:cubicBezTo>
                    <a:pt x="9692" y="22443"/>
                    <a:pt x="9541" y="3061"/>
                    <a:pt x="8104" y="1056"/>
                  </a:cubicBezTo>
                  <a:cubicBezTo>
                    <a:pt x="7520" y="244"/>
                    <a:pt x="6326" y="1"/>
                    <a:pt x="510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7"/>
            <p:cNvSpPr/>
            <p:nvPr/>
          </p:nvSpPr>
          <p:spPr>
            <a:xfrm>
              <a:off x="154210" y="2914863"/>
              <a:ext cx="897015" cy="1329146"/>
            </a:xfrm>
            <a:custGeom>
              <a:avLst/>
              <a:gdLst/>
              <a:ahLst/>
              <a:cxnLst/>
              <a:rect l="l" t="t" r="r" b="b"/>
              <a:pathLst>
                <a:path w="27988" h="41471" extrusionOk="0">
                  <a:moveTo>
                    <a:pt x="7823" y="0"/>
                  </a:moveTo>
                  <a:cubicBezTo>
                    <a:pt x="3510" y="0"/>
                    <a:pt x="1" y="3519"/>
                    <a:pt x="34" y="7853"/>
                  </a:cubicBezTo>
                  <a:lnTo>
                    <a:pt x="252" y="41471"/>
                  </a:lnTo>
                  <a:lnTo>
                    <a:pt x="27102" y="41471"/>
                  </a:lnTo>
                  <a:lnTo>
                    <a:pt x="27888" y="7870"/>
                  </a:lnTo>
                  <a:cubicBezTo>
                    <a:pt x="27988" y="3559"/>
                    <a:pt x="24512" y="0"/>
                    <a:pt x="20202" y="0"/>
                  </a:cubicBezTo>
                  <a:lnTo>
                    <a:pt x="7854" y="0"/>
                  </a:lnTo>
                  <a:cubicBezTo>
                    <a:pt x="7844" y="0"/>
                    <a:pt x="7834" y="0"/>
                    <a:pt x="782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7"/>
            <p:cNvSpPr/>
            <p:nvPr/>
          </p:nvSpPr>
          <p:spPr>
            <a:xfrm>
              <a:off x="162254" y="4008249"/>
              <a:ext cx="1080694" cy="347166"/>
            </a:xfrm>
            <a:custGeom>
              <a:avLst/>
              <a:gdLst/>
              <a:ahLst/>
              <a:cxnLst/>
              <a:rect l="l" t="t" r="r" b="b"/>
              <a:pathLst>
                <a:path w="33719" h="10832" extrusionOk="0">
                  <a:moveTo>
                    <a:pt x="17415" y="0"/>
                  </a:moveTo>
                  <a:cubicBezTo>
                    <a:pt x="14801" y="0"/>
                    <a:pt x="12220" y="26"/>
                    <a:pt x="10360" y="104"/>
                  </a:cubicBezTo>
                  <a:cubicBezTo>
                    <a:pt x="4762" y="338"/>
                    <a:pt x="1" y="7356"/>
                    <a:pt x="1" y="7356"/>
                  </a:cubicBezTo>
                  <a:lnTo>
                    <a:pt x="1" y="10831"/>
                  </a:lnTo>
                  <a:lnTo>
                    <a:pt x="33718" y="10831"/>
                  </a:lnTo>
                  <a:lnTo>
                    <a:pt x="33718" y="6921"/>
                  </a:lnTo>
                  <a:cubicBezTo>
                    <a:pt x="33334" y="305"/>
                    <a:pt x="28004" y="104"/>
                    <a:pt x="28004" y="104"/>
                  </a:cubicBezTo>
                  <a:cubicBezTo>
                    <a:pt x="28004" y="104"/>
                    <a:pt x="22643" y="0"/>
                    <a:pt x="174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7"/>
            <p:cNvSpPr/>
            <p:nvPr/>
          </p:nvSpPr>
          <p:spPr>
            <a:xfrm>
              <a:off x="508202" y="4007832"/>
              <a:ext cx="749746" cy="341557"/>
            </a:xfrm>
            <a:custGeom>
              <a:avLst/>
              <a:gdLst/>
              <a:ahLst/>
              <a:cxnLst/>
              <a:rect l="l" t="t" r="r" b="b"/>
              <a:pathLst>
                <a:path w="23393" h="10657" extrusionOk="0">
                  <a:moveTo>
                    <a:pt x="15406" y="0"/>
                  </a:moveTo>
                  <a:cubicBezTo>
                    <a:pt x="10326" y="34"/>
                    <a:pt x="5230" y="50"/>
                    <a:pt x="151" y="84"/>
                  </a:cubicBezTo>
                  <a:cubicBezTo>
                    <a:pt x="0" y="84"/>
                    <a:pt x="0" y="318"/>
                    <a:pt x="151" y="318"/>
                  </a:cubicBezTo>
                  <a:lnTo>
                    <a:pt x="13985" y="251"/>
                  </a:lnTo>
                  <a:cubicBezTo>
                    <a:pt x="14681" y="243"/>
                    <a:pt x="15418" y="201"/>
                    <a:pt x="16152" y="201"/>
                  </a:cubicBezTo>
                  <a:cubicBezTo>
                    <a:pt x="16952" y="201"/>
                    <a:pt x="17748" y="251"/>
                    <a:pt x="18480" y="451"/>
                  </a:cubicBezTo>
                  <a:cubicBezTo>
                    <a:pt x="22607" y="1621"/>
                    <a:pt x="23208" y="6901"/>
                    <a:pt x="22874" y="10543"/>
                  </a:cubicBezTo>
                  <a:cubicBezTo>
                    <a:pt x="22874" y="10619"/>
                    <a:pt x="22929" y="10656"/>
                    <a:pt x="22985" y="10656"/>
                  </a:cubicBezTo>
                  <a:cubicBezTo>
                    <a:pt x="23041" y="10656"/>
                    <a:pt x="23100" y="10619"/>
                    <a:pt x="23108" y="10543"/>
                  </a:cubicBezTo>
                  <a:cubicBezTo>
                    <a:pt x="23392" y="7486"/>
                    <a:pt x="23058" y="3225"/>
                    <a:pt x="20452" y="1187"/>
                  </a:cubicBezTo>
                  <a:cubicBezTo>
                    <a:pt x="18948" y="17"/>
                    <a:pt x="17193" y="0"/>
                    <a:pt x="1540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7"/>
            <p:cNvSpPr/>
            <p:nvPr/>
          </p:nvSpPr>
          <p:spPr>
            <a:xfrm>
              <a:off x="342183" y="2936048"/>
              <a:ext cx="583727" cy="696959"/>
            </a:xfrm>
            <a:custGeom>
              <a:avLst/>
              <a:gdLst/>
              <a:ahLst/>
              <a:cxnLst/>
              <a:rect l="l" t="t" r="r" b="b"/>
              <a:pathLst>
                <a:path w="18213" h="21746" extrusionOk="0">
                  <a:moveTo>
                    <a:pt x="12059" y="0"/>
                  </a:moveTo>
                  <a:cubicBezTo>
                    <a:pt x="11472" y="0"/>
                    <a:pt x="10856" y="8"/>
                    <a:pt x="10210" y="8"/>
                  </a:cubicBezTo>
                  <a:cubicBezTo>
                    <a:pt x="9190" y="8"/>
                    <a:pt x="8154" y="58"/>
                    <a:pt x="7118" y="158"/>
                  </a:cubicBezTo>
                  <a:cubicBezTo>
                    <a:pt x="6567" y="225"/>
                    <a:pt x="6016" y="325"/>
                    <a:pt x="5481" y="459"/>
                  </a:cubicBezTo>
                  <a:cubicBezTo>
                    <a:pt x="4896" y="592"/>
                    <a:pt x="4345" y="776"/>
                    <a:pt x="3827" y="1044"/>
                  </a:cubicBezTo>
                  <a:cubicBezTo>
                    <a:pt x="3292" y="1328"/>
                    <a:pt x="2791" y="1695"/>
                    <a:pt x="2357" y="2130"/>
                  </a:cubicBezTo>
                  <a:cubicBezTo>
                    <a:pt x="1922" y="2581"/>
                    <a:pt x="1538" y="3082"/>
                    <a:pt x="1237" y="3633"/>
                  </a:cubicBezTo>
                  <a:cubicBezTo>
                    <a:pt x="1087" y="3917"/>
                    <a:pt x="970" y="4218"/>
                    <a:pt x="886" y="4519"/>
                  </a:cubicBezTo>
                  <a:cubicBezTo>
                    <a:pt x="819" y="4820"/>
                    <a:pt x="769" y="5137"/>
                    <a:pt x="753" y="5438"/>
                  </a:cubicBezTo>
                  <a:cubicBezTo>
                    <a:pt x="686" y="6039"/>
                    <a:pt x="619" y="6641"/>
                    <a:pt x="569" y="7242"/>
                  </a:cubicBezTo>
                  <a:cubicBezTo>
                    <a:pt x="452" y="8412"/>
                    <a:pt x="368" y="9565"/>
                    <a:pt x="301" y="10651"/>
                  </a:cubicBezTo>
                  <a:cubicBezTo>
                    <a:pt x="168" y="12823"/>
                    <a:pt x="101" y="14778"/>
                    <a:pt x="67" y="16415"/>
                  </a:cubicBezTo>
                  <a:cubicBezTo>
                    <a:pt x="17" y="18069"/>
                    <a:pt x="1" y="19406"/>
                    <a:pt x="1" y="20325"/>
                  </a:cubicBezTo>
                  <a:cubicBezTo>
                    <a:pt x="1" y="20776"/>
                    <a:pt x="1" y="21127"/>
                    <a:pt x="1" y="21378"/>
                  </a:cubicBezTo>
                  <a:cubicBezTo>
                    <a:pt x="1" y="21495"/>
                    <a:pt x="1" y="21595"/>
                    <a:pt x="1" y="21662"/>
                  </a:cubicBezTo>
                  <a:cubicBezTo>
                    <a:pt x="1" y="21695"/>
                    <a:pt x="1" y="21712"/>
                    <a:pt x="1" y="21745"/>
                  </a:cubicBezTo>
                  <a:cubicBezTo>
                    <a:pt x="1" y="21712"/>
                    <a:pt x="17" y="21695"/>
                    <a:pt x="17" y="21662"/>
                  </a:cubicBezTo>
                  <a:cubicBezTo>
                    <a:pt x="17" y="21595"/>
                    <a:pt x="17" y="21495"/>
                    <a:pt x="17" y="21378"/>
                  </a:cubicBezTo>
                  <a:cubicBezTo>
                    <a:pt x="34" y="21127"/>
                    <a:pt x="34" y="20776"/>
                    <a:pt x="51" y="20325"/>
                  </a:cubicBezTo>
                  <a:cubicBezTo>
                    <a:pt x="84" y="19389"/>
                    <a:pt x="118" y="18069"/>
                    <a:pt x="168" y="16432"/>
                  </a:cubicBezTo>
                  <a:cubicBezTo>
                    <a:pt x="218" y="14778"/>
                    <a:pt x="285" y="12823"/>
                    <a:pt x="418" y="10651"/>
                  </a:cubicBezTo>
                  <a:cubicBezTo>
                    <a:pt x="502" y="9565"/>
                    <a:pt x="585" y="8429"/>
                    <a:pt x="702" y="7242"/>
                  </a:cubicBezTo>
                  <a:cubicBezTo>
                    <a:pt x="753" y="6658"/>
                    <a:pt x="819" y="6056"/>
                    <a:pt x="886" y="5455"/>
                  </a:cubicBezTo>
                  <a:cubicBezTo>
                    <a:pt x="920" y="5154"/>
                    <a:pt x="970" y="4853"/>
                    <a:pt x="1037" y="4552"/>
                  </a:cubicBezTo>
                  <a:cubicBezTo>
                    <a:pt x="1103" y="4252"/>
                    <a:pt x="1220" y="3968"/>
                    <a:pt x="1371" y="3700"/>
                  </a:cubicBezTo>
                  <a:cubicBezTo>
                    <a:pt x="1655" y="3149"/>
                    <a:pt x="2022" y="2664"/>
                    <a:pt x="2457" y="2230"/>
                  </a:cubicBezTo>
                  <a:cubicBezTo>
                    <a:pt x="2891" y="1812"/>
                    <a:pt x="3359" y="1445"/>
                    <a:pt x="3877" y="1160"/>
                  </a:cubicBezTo>
                  <a:cubicBezTo>
                    <a:pt x="4395" y="910"/>
                    <a:pt x="4946" y="709"/>
                    <a:pt x="5514" y="592"/>
                  </a:cubicBezTo>
                  <a:cubicBezTo>
                    <a:pt x="6049" y="459"/>
                    <a:pt x="6584" y="358"/>
                    <a:pt x="7135" y="292"/>
                  </a:cubicBezTo>
                  <a:cubicBezTo>
                    <a:pt x="8171" y="175"/>
                    <a:pt x="9190" y="125"/>
                    <a:pt x="10226" y="125"/>
                  </a:cubicBezTo>
                  <a:cubicBezTo>
                    <a:pt x="11179" y="108"/>
                    <a:pt x="12081" y="108"/>
                    <a:pt x="12916" y="108"/>
                  </a:cubicBezTo>
                  <a:cubicBezTo>
                    <a:pt x="14554" y="108"/>
                    <a:pt x="15890" y="141"/>
                    <a:pt x="16809" y="191"/>
                  </a:cubicBezTo>
                  <a:lnTo>
                    <a:pt x="17411" y="258"/>
                  </a:lnTo>
                  <a:cubicBezTo>
                    <a:pt x="17578" y="275"/>
                    <a:pt x="17728" y="292"/>
                    <a:pt x="17862" y="308"/>
                  </a:cubicBezTo>
                  <a:cubicBezTo>
                    <a:pt x="17979" y="342"/>
                    <a:pt x="18063" y="358"/>
                    <a:pt x="18129" y="375"/>
                  </a:cubicBezTo>
                  <a:cubicBezTo>
                    <a:pt x="18146" y="392"/>
                    <a:pt x="18180" y="392"/>
                    <a:pt x="18213" y="392"/>
                  </a:cubicBezTo>
                  <a:cubicBezTo>
                    <a:pt x="18180" y="375"/>
                    <a:pt x="18163" y="375"/>
                    <a:pt x="18129" y="358"/>
                  </a:cubicBezTo>
                  <a:cubicBezTo>
                    <a:pt x="18063" y="342"/>
                    <a:pt x="17979" y="308"/>
                    <a:pt x="17862" y="292"/>
                  </a:cubicBezTo>
                  <a:cubicBezTo>
                    <a:pt x="17745" y="258"/>
                    <a:pt x="17595" y="242"/>
                    <a:pt x="17411" y="208"/>
                  </a:cubicBezTo>
                  <a:cubicBezTo>
                    <a:pt x="17244" y="191"/>
                    <a:pt x="17043" y="158"/>
                    <a:pt x="16809" y="141"/>
                  </a:cubicBezTo>
                  <a:cubicBezTo>
                    <a:pt x="15890" y="58"/>
                    <a:pt x="14554" y="8"/>
                    <a:pt x="12916" y="8"/>
                  </a:cubicBezTo>
                  <a:cubicBezTo>
                    <a:pt x="12638" y="2"/>
                    <a:pt x="12352" y="0"/>
                    <a:pt x="1205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7"/>
            <p:cNvSpPr/>
            <p:nvPr/>
          </p:nvSpPr>
          <p:spPr>
            <a:xfrm>
              <a:off x="575123" y="3303501"/>
              <a:ext cx="26281" cy="109419"/>
            </a:xfrm>
            <a:custGeom>
              <a:avLst/>
              <a:gdLst/>
              <a:ahLst/>
              <a:cxnLst/>
              <a:rect l="l" t="t" r="r" b="b"/>
              <a:pathLst>
                <a:path w="820" h="3414" extrusionOk="0">
                  <a:moveTo>
                    <a:pt x="57" y="0"/>
                  </a:moveTo>
                  <a:cubicBezTo>
                    <a:pt x="30" y="0"/>
                    <a:pt x="18" y="5"/>
                    <a:pt x="18" y="5"/>
                  </a:cubicBezTo>
                  <a:cubicBezTo>
                    <a:pt x="201" y="71"/>
                    <a:pt x="352" y="172"/>
                    <a:pt x="452" y="322"/>
                  </a:cubicBezTo>
                  <a:cubicBezTo>
                    <a:pt x="669" y="589"/>
                    <a:pt x="703" y="1091"/>
                    <a:pt x="652" y="1609"/>
                  </a:cubicBezTo>
                  <a:cubicBezTo>
                    <a:pt x="602" y="2060"/>
                    <a:pt x="485" y="2511"/>
                    <a:pt x="285" y="2912"/>
                  </a:cubicBezTo>
                  <a:cubicBezTo>
                    <a:pt x="135" y="3229"/>
                    <a:pt x="1" y="3396"/>
                    <a:pt x="18" y="3413"/>
                  </a:cubicBezTo>
                  <a:cubicBezTo>
                    <a:pt x="168" y="3296"/>
                    <a:pt x="285" y="3129"/>
                    <a:pt x="368" y="2962"/>
                  </a:cubicBezTo>
                  <a:cubicBezTo>
                    <a:pt x="602" y="2544"/>
                    <a:pt x="753" y="2093"/>
                    <a:pt x="803" y="1625"/>
                  </a:cubicBezTo>
                  <a:cubicBezTo>
                    <a:pt x="820" y="1375"/>
                    <a:pt x="820" y="1107"/>
                    <a:pt x="786" y="857"/>
                  </a:cubicBezTo>
                  <a:cubicBezTo>
                    <a:pt x="753" y="640"/>
                    <a:pt x="669" y="422"/>
                    <a:pt x="536" y="255"/>
                  </a:cubicBezTo>
                  <a:cubicBezTo>
                    <a:pt x="452" y="138"/>
                    <a:pt x="318" y="55"/>
                    <a:pt x="185" y="21"/>
                  </a:cubicBezTo>
                  <a:cubicBezTo>
                    <a:pt x="126" y="5"/>
                    <a:pt x="84" y="0"/>
                    <a:pt x="5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7"/>
            <p:cNvSpPr/>
            <p:nvPr/>
          </p:nvSpPr>
          <p:spPr>
            <a:xfrm>
              <a:off x="826811" y="3303501"/>
              <a:ext cx="26281" cy="109419"/>
            </a:xfrm>
            <a:custGeom>
              <a:avLst/>
              <a:gdLst/>
              <a:ahLst/>
              <a:cxnLst/>
              <a:rect l="l" t="t" r="r" b="b"/>
              <a:pathLst>
                <a:path w="820" h="3414" extrusionOk="0">
                  <a:moveTo>
                    <a:pt x="55" y="0"/>
                  </a:moveTo>
                  <a:cubicBezTo>
                    <a:pt x="30" y="0"/>
                    <a:pt x="18" y="5"/>
                    <a:pt x="18" y="5"/>
                  </a:cubicBezTo>
                  <a:cubicBezTo>
                    <a:pt x="185" y="71"/>
                    <a:pt x="352" y="172"/>
                    <a:pt x="452" y="322"/>
                  </a:cubicBezTo>
                  <a:cubicBezTo>
                    <a:pt x="669" y="589"/>
                    <a:pt x="703" y="1091"/>
                    <a:pt x="653" y="1609"/>
                  </a:cubicBezTo>
                  <a:cubicBezTo>
                    <a:pt x="602" y="2060"/>
                    <a:pt x="485" y="2511"/>
                    <a:pt x="285" y="2912"/>
                  </a:cubicBezTo>
                  <a:cubicBezTo>
                    <a:pt x="135" y="3229"/>
                    <a:pt x="1" y="3396"/>
                    <a:pt x="18" y="3413"/>
                  </a:cubicBezTo>
                  <a:cubicBezTo>
                    <a:pt x="168" y="3296"/>
                    <a:pt x="285" y="3129"/>
                    <a:pt x="368" y="2962"/>
                  </a:cubicBezTo>
                  <a:cubicBezTo>
                    <a:pt x="602" y="2544"/>
                    <a:pt x="753" y="2093"/>
                    <a:pt x="803" y="1625"/>
                  </a:cubicBezTo>
                  <a:cubicBezTo>
                    <a:pt x="820" y="1375"/>
                    <a:pt x="820" y="1107"/>
                    <a:pt x="786" y="857"/>
                  </a:cubicBezTo>
                  <a:cubicBezTo>
                    <a:pt x="753" y="640"/>
                    <a:pt x="669" y="422"/>
                    <a:pt x="536" y="255"/>
                  </a:cubicBezTo>
                  <a:cubicBezTo>
                    <a:pt x="452" y="138"/>
                    <a:pt x="318" y="55"/>
                    <a:pt x="168" y="21"/>
                  </a:cubicBezTo>
                  <a:cubicBezTo>
                    <a:pt x="118" y="5"/>
                    <a:pt x="80" y="0"/>
                    <a:pt x="5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7"/>
            <p:cNvSpPr/>
            <p:nvPr/>
          </p:nvSpPr>
          <p:spPr>
            <a:xfrm>
              <a:off x="152607" y="3623777"/>
              <a:ext cx="372229" cy="739650"/>
            </a:xfrm>
            <a:custGeom>
              <a:avLst/>
              <a:gdLst/>
              <a:ahLst/>
              <a:cxnLst/>
              <a:rect l="l" t="t" r="r" b="b"/>
              <a:pathLst>
                <a:path w="11614" h="23078" extrusionOk="0">
                  <a:moveTo>
                    <a:pt x="5997" y="1"/>
                  </a:moveTo>
                  <a:cubicBezTo>
                    <a:pt x="3366" y="1"/>
                    <a:pt x="452" y="755"/>
                    <a:pt x="452" y="755"/>
                  </a:cubicBezTo>
                  <a:cubicBezTo>
                    <a:pt x="452" y="755"/>
                    <a:pt x="1" y="22359"/>
                    <a:pt x="17" y="22844"/>
                  </a:cubicBezTo>
                  <a:cubicBezTo>
                    <a:pt x="30" y="23022"/>
                    <a:pt x="1596" y="23078"/>
                    <a:pt x="3573" y="23078"/>
                  </a:cubicBezTo>
                  <a:cubicBezTo>
                    <a:pt x="6982" y="23078"/>
                    <a:pt x="11613" y="22911"/>
                    <a:pt x="11613" y="22911"/>
                  </a:cubicBezTo>
                  <a:cubicBezTo>
                    <a:pt x="11613" y="22911"/>
                    <a:pt x="11346" y="4130"/>
                    <a:pt x="9909" y="1407"/>
                  </a:cubicBezTo>
                  <a:cubicBezTo>
                    <a:pt x="9332" y="327"/>
                    <a:pt x="7726" y="1"/>
                    <a:pt x="5997"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7"/>
            <p:cNvSpPr/>
            <p:nvPr/>
          </p:nvSpPr>
          <p:spPr>
            <a:xfrm>
              <a:off x="146197" y="3630732"/>
              <a:ext cx="281175" cy="734554"/>
            </a:xfrm>
            <a:custGeom>
              <a:avLst/>
              <a:gdLst/>
              <a:ahLst/>
              <a:cxnLst/>
              <a:rect l="l" t="t" r="r" b="b"/>
              <a:pathLst>
                <a:path w="8773" h="22919" extrusionOk="0">
                  <a:moveTo>
                    <a:pt x="3734" y="1"/>
                  </a:moveTo>
                  <a:cubicBezTo>
                    <a:pt x="1971" y="1"/>
                    <a:pt x="217" y="455"/>
                    <a:pt x="217" y="455"/>
                  </a:cubicBezTo>
                  <a:cubicBezTo>
                    <a:pt x="217" y="455"/>
                    <a:pt x="0" y="22694"/>
                    <a:pt x="167" y="22861"/>
                  </a:cubicBezTo>
                  <a:cubicBezTo>
                    <a:pt x="209" y="22902"/>
                    <a:pt x="768" y="22918"/>
                    <a:pt x="1582" y="22918"/>
                  </a:cubicBezTo>
                  <a:cubicBezTo>
                    <a:pt x="4026" y="22918"/>
                    <a:pt x="8772" y="22777"/>
                    <a:pt x="8772" y="22777"/>
                  </a:cubicBezTo>
                  <a:cubicBezTo>
                    <a:pt x="8772" y="22777"/>
                    <a:pt x="8388" y="3111"/>
                    <a:pt x="6951" y="1106"/>
                  </a:cubicBezTo>
                  <a:cubicBezTo>
                    <a:pt x="6341" y="248"/>
                    <a:pt x="5035" y="1"/>
                    <a:pt x="373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7"/>
            <p:cNvSpPr/>
            <p:nvPr/>
          </p:nvSpPr>
          <p:spPr>
            <a:xfrm>
              <a:off x="238309" y="3954821"/>
              <a:ext cx="26794" cy="33620"/>
            </a:xfrm>
            <a:custGeom>
              <a:avLst/>
              <a:gdLst/>
              <a:ahLst/>
              <a:cxnLst/>
              <a:rect l="l" t="t" r="r" b="b"/>
              <a:pathLst>
                <a:path w="836" h="1049" extrusionOk="0">
                  <a:moveTo>
                    <a:pt x="568" y="0"/>
                  </a:moveTo>
                  <a:cubicBezTo>
                    <a:pt x="552" y="0"/>
                    <a:pt x="501" y="0"/>
                    <a:pt x="418" y="17"/>
                  </a:cubicBezTo>
                  <a:lnTo>
                    <a:pt x="351" y="34"/>
                  </a:lnTo>
                  <a:lnTo>
                    <a:pt x="401" y="84"/>
                  </a:lnTo>
                  <a:cubicBezTo>
                    <a:pt x="518" y="167"/>
                    <a:pt x="618" y="284"/>
                    <a:pt x="668" y="435"/>
                  </a:cubicBezTo>
                  <a:cubicBezTo>
                    <a:pt x="752" y="618"/>
                    <a:pt x="652" y="852"/>
                    <a:pt x="451" y="902"/>
                  </a:cubicBezTo>
                  <a:cubicBezTo>
                    <a:pt x="434" y="906"/>
                    <a:pt x="417" y="908"/>
                    <a:pt x="400" y="908"/>
                  </a:cubicBezTo>
                  <a:cubicBezTo>
                    <a:pt x="271" y="908"/>
                    <a:pt x="165" y="801"/>
                    <a:pt x="151" y="668"/>
                  </a:cubicBezTo>
                  <a:cubicBezTo>
                    <a:pt x="134" y="552"/>
                    <a:pt x="134" y="418"/>
                    <a:pt x="167" y="284"/>
                  </a:cubicBezTo>
                  <a:cubicBezTo>
                    <a:pt x="201" y="201"/>
                    <a:pt x="267" y="151"/>
                    <a:pt x="351" y="134"/>
                  </a:cubicBezTo>
                  <a:cubicBezTo>
                    <a:pt x="362" y="130"/>
                    <a:pt x="371" y="129"/>
                    <a:pt x="380" y="129"/>
                  </a:cubicBezTo>
                  <a:cubicBezTo>
                    <a:pt x="405" y="129"/>
                    <a:pt x="423" y="139"/>
                    <a:pt x="430" y="139"/>
                  </a:cubicBezTo>
                  <a:cubicBezTo>
                    <a:pt x="433" y="139"/>
                    <a:pt x="435" y="137"/>
                    <a:pt x="435" y="134"/>
                  </a:cubicBezTo>
                  <a:cubicBezTo>
                    <a:pt x="451" y="134"/>
                    <a:pt x="418" y="84"/>
                    <a:pt x="351" y="84"/>
                  </a:cubicBezTo>
                  <a:cubicBezTo>
                    <a:pt x="341" y="82"/>
                    <a:pt x="331" y="82"/>
                    <a:pt x="321" y="82"/>
                  </a:cubicBezTo>
                  <a:cubicBezTo>
                    <a:pt x="214" y="82"/>
                    <a:pt x="114" y="159"/>
                    <a:pt x="84" y="251"/>
                  </a:cubicBezTo>
                  <a:cubicBezTo>
                    <a:pt x="17" y="384"/>
                    <a:pt x="0" y="552"/>
                    <a:pt x="34" y="702"/>
                  </a:cubicBezTo>
                  <a:cubicBezTo>
                    <a:pt x="34" y="802"/>
                    <a:pt x="84" y="886"/>
                    <a:pt x="151" y="953"/>
                  </a:cubicBezTo>
                  <a:cubicBezTo>
                    <a:pt x="225" y="1014"/>
                    <a:pt x="299" y="1049"/>
                    <a:pt x="380" y="1049"/>
                  </a:cubicBezTo>
                  <a:cubicBezTo>
                    <a:pt x="409" y="1049"/>
                    <a:pt x="438" y="1045"/>
                    <a:pt x="468" y="1036"/>
                  </a:cubicBezTo>
                  <a:cubicBezTo>
                    <a:pt x="618" y="1019"/>
                    <a:pt x="752" y="902"/>
                    <a:pt x="785" y="769"/>
                  </a:cubicBezTo>
                  <a:cubicBezTo>
                    <a:pt x="836" y="635"/>
                    <a:pt x="836" y="518"/>
                    <a:pt x="785" y="384"/>
                  </a:cubicBezTo>
                  <a:cubicBezTo>
                    <a:pt x="728" y="255"/>
                    <a:pt x="633" y="137"/>
                    <a:pt x="500" y="54"/>
                  </a:cubicBezTo>
                  <a:lnTo>
                    <a:pt x="500" y="54"/>
                  </a:lnTo>
                  <a:cubicBezTo>
                    <a:pt x="544" y="32"/>
                    <a:pt x="568" y="12"/>
                    <a:pt x="56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7"/>
            <p:cNvSpPr/>
            <p:nvPr/>
          </p:nvSpPr>
          <p:spPr>
            <a:xfrm>
              <a:off x="250071" y="3845018"/>
              <a:ext cx="50927" cy="115733"/>
            </a:xfrm>
            <a:custGeom>
              <a:avLst/>
              <a:gdLst/>
              <a:ahLst/>
              <a:cxnLst/>
              <a:rect l="l" t="t" r="r" b="b"/>
              <a:pathLst>
                <a:path w="1589" h="3611" extrusionOk="0">
                  <a:moveTo>
                    <a:pt x="1571" y="1"/>
                  </a:moveTo>
                  <a:cubicBezTo>
                    <a:pt x="1574" y="2"/>
                    <a:pt x="1576" y="6"/>
                    <a:pt x="1575" y="13"/>
                  </a:cubicBezTo>
                  <a:lnTo>
                    <a:pt x="1575" y="13"/>
                  </a:lnTo>
                  <a:cubicBezTo>
                    <a:pt x="1579" y="9"/>
                    <a:pt x="1584" y="5"/>
                    <a:pt x="1588" y="1"/>
                  </a:cubicBezTo>
                  <a:close/>
                  <a:moveTo>
                    <a:pt x="1575" y="13"/>
                  </a:moveTo>
                  <a:cubicBezTo>
                    <a:pt x="1432" y="144"/>
                    <a:pt x="1335" y="307"/>
                    <a:pt x="1237" y="469"/>
                  </a:cubicBezTo>
                  <a:cubicBezTo>
                    <a:pt x="753" y="1271"/>
                    <a:pt x="385" y="2140"/>
                    <a:pt x="134" y="3042"/>
                  </a:cubicBezTo>
                  <a:cubicBezTo>
                    <a:pt x="68" y="3226"/>
                    <a:pt x="17" y="3426"/>
                    <a:pt x="1" y="3610"/>
                  </a:cubicBezTo>
                  <a:cubicBezTo>
                    <a:pt x="1" y="3610"/>
                    <a:pt x="2" y="3610"/>
                    <a:pt x="2" y="3610"/>
                  </a:cubicBezTo>
                  <a:cubicBezTo>
                    <a:pt x="56" y="3610"/>
                    <a:pt x="306" y="2765"/>
                    <a:pt x="736" y="1772"/>
                  </a:cubicBezTo>
                  <a:cubicBezTo>
                    <a:pt x="1143" y="848"/>
                    <a:pt x="1565" y="114"/>
                    <a:pt x="1575" y="13"/>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7"/>
            <p:cNvSpPr/>
            <p:nvPr/>
          </p:nvSpPr>
          <p:spPr>
            <a:xfrm>
              <a:off x="198150" y="3855723"/>
              <a:ext cx="48748" cy="106630"/>
            </a:xfrm>
            <a:custGeom>
              <a:avLst/>
              <a:gdLst/>
              <a:ahLst/>
              <a:cxnLst/>
              <a:rect l="l" t="t" r="r" b="b"/>
              <a:pathLst>
                <a:path w="1521" h="3327" extrusionOk="0">
                  <a:moveTo>
                    <a:pt x="51" y="1"/>
                  </a:moveTo>
                  <a:cubicBezTo>
                    <a:pt x="51" y="1"/>
                    <a:pt x="51" y="1"/>
                    <a:pt x="50" y="1"/>
                  </a:cubicBezTo>
                  <a:cubicBezTo>
                    <a:pt x="0" y="18"/>
                    <a:pt x="368" y="736"/>
                    <a:pt x="769" y="1672"/>
                  </a:cubicBezTo>
                  <a:cubicBezTo>
                    <a:pt x="1149" y="2581"/>
                    <a:pt x="1447" y="3326"/>
                    <a:pt x="1486" y="3326"/>
                  </a:cubicBezTo>
                  <a:cubicBezTo>
                    <a:pt x="1486" y="3326"/>
                    <a:pt x="1487" y="3326"/>
                    <a:pt x="1487" y="3326"/>
                  </a:cubicBezTo>
                  <a:cubicBezTo>
                    <a:pt x="1520" y="3326"/>
                    <a:pt x="1287" y="2541"/>
                    <a:pt x="886" y="1605"/>
                  </a:cubicBezTo>
                  <a:cubicBezTo>
                    <a:pt x="489" y="697"/>
                    <a:pt x="93" y="1"/>
                    <a:pt x="5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7"/>
            <p:cNvSpPr/>
            <p:nvPr/>
          </p:nvSpPr>
          <p:spPr>
            <a:xfrm>
              <a:off x="259174" y="3984275"/>
              <a:ext cx="40191" cy="179961"/>
            </a:xfrm>
            <a:custGeom>
              <a:avLst/>
              <a:gdLst/>
              <a:ahLst/>
              <a:cxnLst/>
              <a:rect l="l" t="t" r="r" b="b"/>
              <a:pathLst>
                <a:path w="1254" h="5615" extrusionOk="0">
                  <a:moveTo>
                    <a:pt x="1" y="0"/>
                  </a:moveTo>
                  <a:lnTo>
                    <a:pt x="1" y="0"/>
                  </a:lnTo>
                  <a:cubicBezTo>
                    <a:pt x="34" y="284"/>
                    <a:pt x="101" y="551"/>
                    <a:pt x="168" y="819"/>
                  </a:cubicBezTo>
                  <a:cubicBezTo>
                    <a:pt x="302" y="1337"/>
                    <a:pt x="469" y="2022"/>
                    <a:pt x="652" y="2807"/>
                  </a:cubicBezTo>
                  <a:cubicBezTo>
                    <a:pt x="820" y="3576"/>
                    <a:pt x="970" y="4277"/>
                    <a:pt x="1070" y="4795"/>
                  </a:cubicBezTo>
                  <a:cubicBezTo>
                    <a:pt x="1120" y="5079"/>
                    <a:pt x="1170" y="5347"/>
                    <a:pt x="1254" y="5614"/>
                  </a:cubicBezTo>
                  <a:cubicBezTo>
                    <a:pt x="1254" y="5330"/>
                    <a:pt x="1221" y="5046"/>
                    <a:pt x="1170" y="4779"/>
                  </a:cubicBezTo>
                  <a:cubicBezTo>
                    <a:pt x="1087" y="4261"/>
                    <a:pt x="953" y="3559"/>
                    <a:pt x="786" y="2774"/>
                  </a:cubicBezTo>
                  <a:cubicBezTo>
                    <a:pt x="602" y="1988"/>
                    <a:pt x="419" y="1303"/>
                    <a:pt x="268" y="802"/>
                  </a:cubicBezTo>
                  <a:cubicBezTo>
                    <a:pt x="201" y="518"/>
                    <a:pt x="118" y="251"/>
                    <a:pt x="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7"/>
            <p:cNvSpPr/>
            <p:nvPr/>
          </p:nvSpPr>
          <p:spPr>
            <a:xfrm>
              <a:off x="199753" y="3984788"/>
              <a:ext cx="46088" cy="110380"/>
            </a:xfrm>
            <a:custGeom>
              <a:avLst/>
              <a:gdLst/>
              <a:ahLst/>
              <a:cxnLst/>
              <a:rect l="l" t="t" r="r" b="b"/>
              <a:pathLst>
                <a:path w="1438" h="3444" extrusionOk="0">
                  <a:moveTo>
                    <a:pt x="1404" y="1"/>
                  </a:moveTo>
                  <a:cubicBezTo>
                    <a:pt x="1287" y="134"/>
                    <a:pt x="1186" y="302"/>
                    <a:pt x="1103" y="469"/>
                  </a:cubicBezTo>
                  <a:cubicBezTo>
                    <a:pt x="668" y="1237"/>
                    <a:pt x="334" y="2056"/>
                    <a:pt x="100" y="2908"/>
                  </a:cubicBezTo>
                  <a:cubicBezTo>
                    <a:pt x="50" y="3075"/>
                    <a:pt x="0" y="3259"/>
                    <a:pt x="0" y="3443"/>
                  </a:cubicBezTo>
                  <a:cubicBezTo>
                    <a:pt x="0" y="3443"/>
                    <a:pt x="1" y="3443"/>
                    <a:pt x="1" y="3443"/>
                  </a:cubicBezTo>
                  <a:cubicBezTo>
                    <a:pt x="38" y="3443"/>
                    <a:pt x="271" y="2648"/>
                    <a:pt x="652" y="1705"/>
                  </a:cubicBezTo>
                  <a:cubicBezTo>
                    <a:pt x="1036" y="753"/>
                    <a:pt x="1437" y="18"/>
                    <a:pt x="140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text 2">
  <p:cSld name="CUSTOM_2">
    <p:spTree>
      <p:nvGrpSpPr>
        <p:cNvPr id="1" name="Shape 393"/>
        <p:cNvGrpSpPr/>
        <p:nvPr/>
      </p:nvGrpSpPr>
      <p:grpSpPr>
        <a:xfrm>
          <a:off x="0" y="0"/>
          <a:ext cx="0" cy="0"/>
          <a:chOff x="0" y="0"/>
          <a:chExt cx="0" cy="0"/>
        </a:xfrm>
      </p:grpSpPr>
      <p:sp>
        <p:nvSpPr>
          <p:cNvPr id="394" name="Google Shape;394;p18"/>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8"/>
          <p:cNvSpPr txBox="1">
            <a:spLocks noGrp="1"/>
          </p:cNvSpPr>
          <p:nvPr>
            <p:ph type="title"/>
          </p:nvPr>
        </p:nvSpPr>
        <p:spPr>
          <a:xfrm>
            <a:off x="3726000" y="4089600"/>
            <a:ext cx="3380400" cy="5112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96" name="Google Shape;396;p18"/>
          <p:cNvSpPr txBox="1">
            <a:spLocks noGrp="1"/>
          </p:cNvSpPr>
          <p:nvPr>
            <p:ph type="subTitle" idx="1"/>
          </p:nvPr>
        </p:nvSpPr>
        <p:spPr>
          <a:xfrm>
            <a:off x="3726000" y="2935650"/>
            <a:ext cx="3380400" cy="1153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sz="1200"/>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grpSp>
        <p:nvGrpSpPr>
          <p:cNvPr id="397" name="Google Shape;397;p18"/>
          <p:cNvGrpSpPr/>
          <p:nvPr/>
        </p:nvGrpSpPr>
        <p:grpSpPr>
          <a:xfrm>
            <a:off x="3519477" y="424219"/>
            <a:ext cx="1304531" cy="2282345"/>
            <a:chOff x="3519477" y="424219"/>
            <a:chExt cx="1304531" cy="2282345"/>
          </a:xfrm>
        </p:grpSpPr>
        <p:sp>
          <p:nvSpPr>
            <p:cNvPr id="398" name="Google Shape;398;p18"/>
            <p:cNvSpPr/>
            <p:nvPr/>
          </p:nvSpPr>
          <p:spPr>
            <a:xfrm>
              <a:off x="3519477" y="972018"/>
              <a:ext cx="276912" cy="593374"/>
            </a:xfrm>
            <a:custGeom>
              <a:avLst/>
              <a:gdLst/>
              <a:ahLst/>
              <a:cxnLst/>
              <a:rect l="l" t="t" r="r" b="b"/>
              <a:pathLst>
                <a:path w="8640" h="18514" extrusionOk="0">
                  <a:moveTo>
                    <a:pt x="1" y="1"/>
                  </a:moveTo>
                  <a:lnTo>
                    <a:pt x="1" y="18514"/>
                  </a:lnTo>
                  <a:lnTo>
                    <a:pt x="8639" y="18514"/>
                  </a:lnTo>
                  <a:lnTo>
                    <a:pt x="863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8"/>
            <p:cNvSpPr/>
            <p:nvPr/>
          </p:nvSpPr>
          <p:spPr>
            <a:xfrm>
              <a:off x="3808119" y="1606608"/>
              <a:ext cx="340083" cy="573022"/>
            </a:xfrm>
            <a:custGeom>
              <a:avLst/>
              <a:gdLst/>
              <a:ahLst/>
              <a:cxnLst/>
              <a:rect l="l" t="t" r="r" b="b"/>
              <a:pathLst>
                <a:path w="10611" h="17879" extrusionOk="0">
                  <a:moveTo>
                    <a:pt x="1" y="0"/>
                  </a:moveTo>
                  <a:lnTo>
                    <a:pt x="1" y="17879"/>
                  </a:lnTo>
                  <a:lnTo>
                    <a:pt x="10611" y="17879"/>
                  </a:lnTo>
                  <a:lnTo>
                    <a:pt x="1061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8"/>
            <p:cNvSpPr/>
            <p:nvPr/>
          </p:nvSpPr>
          <p:spPr>
            <a:xfrm>
              <a:off x="4189931" y="424219"/>
              <a:ext cx="634077" cy="537671"/>
            </a:xfrm>
            <a:custGeom>
              <a:avLst/>
              <a:gdLst/>
              <a:ahLst/>
              <a:cxnLst/>
              <a:rect l="l" t="t" r="r" b="b"/>
              <a:pathLst>
                <a:path w="19784" h="16776" extrusionOk="0">
                  <a:moveTo>
                    <a:pt x="1" y="0"/>
                  </a:moveTo>
                  <a:lnTo>
                    <a:pt x="1" y="16775"/>
                  </a:lnTo>
                  <a:lnTo>
                    <a:pt x="10076" y="16775"/>
                  </a:lnTo>
                  <a:lnTo>
                    <a:pt x="10076" y="368"/>
                  </a:lnTo>
                  <a:lnTo>
                    <a:pt x="10444" y="368"/>
                  </a:lnTo>
                  <a:lnTo>
                    <a:pt x="10444" y="16775"/>
                  </a:lnTo>
                  <a:lnTo>
                    <a:pt x="19784" y="16775"/>
                  </a:lnTo>
                  <a:lnTo>
                    <a:pt x="1978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8"/>
            <p:cNvSpPr/>
            <p:nvPr/>
          </p:nvSpPr>
          <p:spPr>
            <a:xfrm>
              <a:off x="3519477" y="1606608"/>
              <a:ext cx="276912" cy="573022"/>
            </a:xfrm>
            <a:custGeom>
              <a:avLst/>
              <a:gdLst/>
              <a:ahLst/>
              <a:cxnLst/>
              <a:rect l="l" t="t" r="r" b="b"/>
              <a:pathLst>
                <a:path w="8640" h="17879" extrusionOk="0">
                  <a:moveTo>
                    <a:pt x="1" y="0"/>
                  </a:moveTo>
                  <a:lnTo>
                    <a:pt x="1" y="17879"/>
                  </a:lnTo>
                  <a:lnTo>
                    <a:pt x="8639" y="17879"/>
                  </a:lnTo>
                  <a:lnTo>
                    <a:pt x="8639"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8"/>
            <p:cNvSpPr/>
            <p:nvPr/>
          </p:nvSpPr>
          <p:spPr>
            <a:xfrm>
              <a:off x="4524629" y="1606608"/>
              <a:ext cx="299379" cy="573022"/>
            </a:xfrm>
            <a:custGeom>
              <a:avLst/>
              <a:gdLst/>
              <a:ahLst/>
              <a:cxnLst/>
              <a:rect l="l" t="t" r="r" b="b"/>
              <a:pathLst>
                <a:path w="9341" h="17879" extrusionOk="0">
                  <a:moveTo>
                    <a:pt x="1" y="0"/>
                  </a:moveTo>
                  <a:lnTo>
                    <a:pt x="1" y="17879"/>
                  </a:lnTo>
                  <a:lnTo>
                    <a:pt x="9341" y="17879"/>
                  </a:lnTo>
                  <a:lnTo>
                    <a:pt x="934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8"/>
            <p:cNvSpPr/>
            <p:nvPr/>
          </p:nvSpPr>
          <p:spPr>
            <a:xfrm>
              <a:off x="3808119" y="972018"/>
              <a:ext cx="340083" cy="593374"/>
            </a:xfrm>
            <a:custGeom>
              <a:avLst/>
              <a:gdLst/>
              <a:ahLst/>
              <a:cxnLst/>
              <a:rect l="l" t="t" r="r" b="b"/>
              <a:pathLst>
                <a:path w="10611" h="18514" extrusionOk="0">
                  <a:moveTo>
                    <a:pt x="1" y="1"/>
                  </a:moveTo>
                  <a:lnTo>
                    <a:pt x="1" y="18514"/>
                  </a:lnTo>
                  <a:lnTo>
                    <a:pt x="10611" y="18514"/>
                  </a:lnTo>
                  <a:lnTo>
                    <a:pt x="1061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8"/>
            <p:cNvSpPr/>
            <p:nvPr/>
          </p:nvSpPr>
          <p:spPr>
            <a:xfrm>
              <a:off x="4524629" y="972018"/>
              <a:ext cx="299379" cy="593374"/>
            </a:xfrm>
            <a:custGeom>
              <a:avLst/>
              <a:gdLst/>
              <a:ahLst/>
              <a:cxnLst/>
              <a:rect l="l" t="t" r="r" b="b"/>
              <a:pathLst>
                <a:path w="9341" h="18514" extrusionOk="0">
                  <a:moveTo>
                    <a:pt x="1" y="1"/>
                  </a:moveTo>
                  <a:lnTo>
                    <a:pt x="1" y="18514"/>
                  </a:lnTo>
                  <a:lnTo>
                    <a:pt x="9341" y="18514"/>
                  </a:lnTo>
                  <a:lnTo>
                    <a:pt x="934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8"/>
            <p:cNvSpPr/>
            <p:nvPr/>
          </p:nvSpPr>
          <p:spPr>
            <a:xfrm>
              <a:off x="3519477" y="2189757"/>
              <a:ext cx="276912" cy="516806"/>
            </a:xfrm>
            <a:custGeom>
              <a:avLst/>
              <a:gdLst/>
              <a:ahLst/>
              <a:cxnLst/>
              <a:rect l="l" t="t" r="r" b="b"/>
              <a:pathLst>
                <a:path w="8640" h="16125" extrusionOk="0">
                  <a:moveTo>
                    <a:pt x="1" y="1"/>
                  </a:moveTo>
                  <a:lnTo>
                    <a:pt x="1" y="16125"/>
                  </a:lnTo>
                  <a:lnTo>
                    <a:pt x="8639" y="16125"/>
                  </a:lnTo>
                  <a:lnTo>
                    <a:pt x="863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8"/>
            <p:cNvSpPr/>
            <p:nvPr/>
          </p:nvSpPr>
          <p:spPr>
            <a:xfrm>
              <a:off x="3519477" y="424219"/>
              <a:ext cx="628725" cy="537671"/>
            </a:xfrm>
            <a:custGeom>
              <a:avLst/>
              <a:gdLst/>
              <a:ahLst/>
              <a:cxnLst/>
              <a:rect l="l" t="t" r="r" b="b"/>
              <a:pathLst>
                <a:path w="19617" h="16776" extrusionOk="0">
                  <a:moveTo>
                    <a:pt x="1" y="0"/>
                  </a:moveTo>
                  <a:lnTo>
                    <a:pt x="1" y="16775"/>
                  </a:lnTo>
                  <a:lnTo>
                    <a:pt x="8639" y="16775"/>
                  </a:lnTo>
                  <a:lnTo>
                    <a:pt x="8639" y="368"/>
                  </a:lnTo>
                  <a:lnTo>
                    <a:pt x="9007" y="368"/>
                  </a:lnTo>
                  <a:lnTo>
                    <a:pt x="9007" y="16775"/>
                  </a:lnTo>
                  <a:lnTo>
                    <a:pt x="19617" y="16775"/>
                  </a:lnTo>
                  <a:lnTo>
                    <a:pt x="19617"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8"/>
            <p:cNvSpPr/>
            <p:nvPr/>
          </p:nvSpPr>
          <p:spPr>
            <a:xfrm>
              <a:off x="3808119" y="2189757"/>
              <a:ext cx="340083" cy="516806"/>
            </a:xfrm>
            <a:custGeom>
              <a:avLst/>
              <a:gdLst/>
              <a:ahLst/>
              <a:cxnLst/>
              <a:rect l="l" t="t" r="r" b="b"/>
              <a:pathLst>
                <a:path w="10611" h="16125" extrusionOk="0">
                  <a:moveTo>
                    <a:pt x="1" y="1"/>
                  </a:moveTo>
                  <a:lnTo>
                    <a:pt x="1" y="16125"/>
                  </a:lnTo>
                  <a:lnTo>
                    <a:pt x="10611" y="16125"/>
                  </a:lnTo>
                  <a:lnTo>
                    <a:pt x="1061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8"/>
            <p:cNvSpPr/>
            <p:nvPr/>
          </p:nvSpPr>
          <p:spPr>
            <a:xfrm>
              <a:off x="4524629" y="2189757"/>
              <a:ext cx="299379" cy="516806"/>
            </a:xfrm>
            <a:custGeom>
              <a:avLst/>
              <a:gdLst/>
              <a:ahLst/>
              <a:cxnLst/>
              <a:rect l="l" t="t" r="r" b="b"/>
              <a:pathLst>
                <a:path w="9341" h="16125" extrusionOk="0">
                  <a:moveTo>
                    <a:pt x="1" y="1"/>
                  </a:moveTo>
                  <a:lnTo>
                    <a:pt x="1" y="16125"/>
                  </a:lnTo>
                  <a:lnTo>
                    <a:pt x="9341" y="16125"/>
                  </a:lnTo>
                  <a:lnTo>
                    <a:pt x="934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8"/>
            <p:cNvSpPr/>
            <p:nvPr/>
          </p:nvSpPr>
          <p:spPr>
            <a:xfrm>
              <a:off x="4189931" y="972018"/>
              <a:ext cx="322968" cy="593374"/>
            </a:xfrm>
            <a:custGeom>
              <a:avLst/>
              <a:gdLst/>
              <a:ahLst/>
              <a:cxnLst/>
              <a:rect l="l" t="t" r="r" b="b"/>
              <a:pathLst>
                <a:path w="10077" h="18514" extrusionOk="0">
                  <a:moveTo>
                    <a:pt x="1" y="1"/>
                  </a:moveTo>
                  <a:lnTo>
                    <a:pt x="1" y="18514"/>
                  </a:lnTo>
                  <a:lnTo>
                    <a:pt x="10076" y="18514"/>
                  </a:lnTo>
                  <a:lnTo>
                    <a:pt x="10076"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8"/>
            <p:cNvSpPr/>
            <p:nvPr/>
          </p:nvSpPr>
          <p:spPr>
            <a:xfrm>
              <a:off x="4189931" y="2189757"/>
              <a:ext cx="322968" cy="516806"/>
            </a:xfrm>
            <a:custGeom>
              <a:avLst/>
              <a:gdLst/>
              <a:ahLst/>
              <a:cxnLst/>
              <a:rect l="l" t="t" r="r" b="b"/>
              <a:pathLst>
                <a:path w="10077" h="16125" extrusionOk="0">
                  <a:moveTo>
                    <a:pt x="1" y="1"/>
                  </a:moveTo>
                  <a:lnTo>
                    <a:pt x="1" y="16125"/>
                  </a:lnTo>
                  <a:lnTo>
                    <a:pt x="10076" y="16125"/>
                  </a:lnTo>
                  <a:lnTo>
                    <a:pt x="10076"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8"/>
            <p:cNvSpPr/>
            <p:nvPr/>
          </p:nvSpPr>
          <p:spPr>
            <a:xfrm>
              <a:off x="4189931" y="1606608"/>
              <a:ext cx="322968" cy="573022"/>
            </a:xfrm>
            <a:custGeom>
              <a:avLst/>
              <a:gdLst/>
              <a:ahLst/>
              <a:cxnLst/>
              <a:rect l="l" t="t" r="r" b="b"/>
              <a:pathLst>
                <a:path w="10077" h="17879" extrusionOk="0">
                  <a:moveTo>
                    <a:pt x="1" y="0"/>
                  </a:moveTo>
                  <a:lnTo>
                    <a:pt x="1" y="17879"/>
                  </a:lnTo>
                  <a:lnTo>
                    <a:pt x="10076" y="17879"/>
                  </a:lnTo>
                  <a:lnTo>
                    <a:pt x="10076"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 name="Google Shape;412;p18"/>
          <p:cNvGrpSpPr/>
          <p:nvPr/>
        </p:nvGrpSpPr>
        <p:grpSpPr>
          <a:xfrm>
            <a:off x="6096361" y="424219"/>
            <a:ext cx="1304531" cy="2282345"/>
            <a:chOff x="6096361" y="424219"/>
            <a:chExt cx="1304531" cy="2282345"/>
          </a:xfrm>
        </p:grpSpPr>
        <p:sp>
          <p:nvSpPr>
            <p:cNvPr id="413" name="Google Shape;413;p18"/>
            <p:cNvSpPr/>
            <p:nvPr/>
          </p:nvSpPr>
          <p:spPr>
            <a:xfrm>
              <a:off x="6096361" y="972018"/>
              <a:ext cx="277425" cy="593374"/>
            </a:xfrm>
            <a:custGeom>
              <a:avLst/>
              <a:gdLst/>
              <a:ahLst/>
              <a:cxnLst/>
              <a:rect l="l" t="t" r="r" b="b"/>
              <a:pathLst>
                <a:path w="8656" h="18514" extrusionOk="0">
                  <a:moveTo>
                    <a:pt x="0" y="1"/>
                  </a:moveTo>
                  <a:lnTo>
                    <a:pt x="0" y="18514"/>
                  </a:lnTo>
                  <a:lnTo>
                    <a:pt x="8655" y="18514"/>
                  </a:lnTo>
                  <a:lnTo>
                    <a:pt x="865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8"/>
            <p:cNvSpPr/>
            <p:nvPr/>
          </p:nvSpPr>
          <p:spPr>
            <a:xfrm>
              <a:off x="6385003" y="1606608"/>
              <a:ext cx="340595" cy="573022"/>
            </a:xfrm>
            <a:custGeom>
              <a:avLst/>
              <a:gdLst/>
              <a:ahLst/>
              <a:cxnLst/>
              <a:rect l="l" t="t" r="r" b="b"/>
              <a:pathLst>
                <a:path w="10627" h="17879" extrusionOk="0">
                  <a:moveTo>
                    <a:pt x="0" y="0"/>
                  </a:moveTo>
                  <a:lnTo>
                    <a:pt x="0" y="17879"/>
                  </a:lnTo>
                  <a:lnTo>
                    <a:pt x="10627" y="17879"/>
                  </a:lnTo>
                  <a:lnTo>
                    <a:pt x="10627"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8"/>
            <p:cNvSpPr/>
            <p:nvPr/>
          </p:nvSpPr>
          <p:spPr>
            <a:xfrm>
              <a:off x="6766815" y="424219"/>
              <a:ext cx="634077" cy="537671"/>
            </a:xfrm>
            <a:custGeom>
              <a:avLst/>
              <a:gdLst/>
              <a:ahLst/>
              <a:cxnLst/>
              <a:rect l="l" t="t" r="r" b="b"/>
              <a:pathLst>
                <a:path w="19784" h="16776" extrusionOk="0">
                  <a:moveTo>
                    <a:pt x="1" y="0"/>
                  </a:moveTo>
                  <a:lnTo>
                    <a:pt x="1" y="16775"/>
                  </a:lnTo>
                  <a:lnTo>
                    <a:pt x="10093" y="16775"/>
                  </a:lnTo>
                  <a:lnTo>
                    <a:pt x="10093" y="368"/>
                  </a:lnTo>
                  <a:lnTo>
                    <a:pt x="10443" y="368"/>
                  </a:lnTo>
                  <a:lnTo>
                    <a:pt x="10443" y="16775"/>
                  </a:lnTo>
                  <a:lnTo>
                    <a:pt x="19783" y="16775"/>
                  </a:lnTo>
                  <a:lnTo>
                    <a:pt x="19783"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8"/>
            <p:cNvSpPr/>
            <p:nvPr/>
          </p:nvSpPr>
          <p:spPr>
            <a:xfrm>
              <a:off x="6096361" y="1606608"/>
              <a:ext cx="277425" cy="573022"/>
            </a:xfrm>
            <a:custGeom>
              <a:avLst/>
              <a:gdLst/>
              <a:ahLst/>
              <a:cxnLst/>
              <a:rect l="l" t="t" r="r" b="b"/>
              <a:pathLst>
                <a:path w="8656" h="17879" extrusionOk="0">
                  <a:moveTo>
                    <a:pt x="0" y="0"/>
                  </a:moveTo>
                  <a:lnTo>
                    <a:pt x="0" y="17879"/>
                  </a:lnTo>
                  <a:lnTo>
                    <a:pt x="8655" y="17879"/>
                  </a:lnTo>
                  <a:lnTo>
                    <a:pt x="8655"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8"/>
            <p:cNvSpPr/>
            <p:nvPr/>
          </p:nvSpPr>
          <p:spPr>
            <a:xfrm>
              <a:off x="7101513" y="1606608"/>
              <a:ext cx="299379" cy="573022"/>
            </a:xfrm>
            <a:custGeom>
              <a:avLst/>
              <a:gdLst/>
              <a:ahLst/>
              <a:cxnLst/>
              <a:rect l="l" t="t" r="r" b="b"/>
              <a:pathLst>
                <a:path w="9341" h="17879" extrusionOk="0">
                  <a:moveTo>
                    <a:pt x="0" y="0"/>
                  </a:moveTo>
                  <a:lnTo>
                    <a:pt x="0" y="17879"/>
                  </a:lnTo>
                  <a:lnTo>
                    <a:pt x="9340" y="17879"/>
                  </a:lnTo>
                  <a:lnTo>
                    <a:pt x="934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8"/>
            <p:cNvSpPr/>
            <p:nvPr/>
          </p:nvSpPr>
          <p:spPr>
            <a:xfrm>
              <a:off x="6385003" y="972018"/>
              <a:ext cx="340595" cy="593374"/>
            </a:xfrm>
            <a:custGeom>
              <a:avLst/>
              <a:gdLst/>
              <a:ahLst/>
              <a:cxnLst/>
              <a:rect l="l" t="t" r="r" b="b"/>
              <a:pathLst>
                <a:path w="10627" h="18514" extrusionOk="0">
                  <a:moveTo>
                    <a:pt x="0" y="1"/>
                  </a:moveTo>
                  <a:lnTo>
                    <a:pt x="0" y="18514"/>
                  </a:lnTo>
                  <a:lnTo>
                    <a:pt x="10627" y="18514"/>
                  </a:lnTo>
                  <a:lnTo>
                    <a:pt x="1062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8"/>
            <p:cNvSpPr/>
            <p:nvPr/>
          </p:nvSpPr>
          <p:spPr>
            <a:xfrm>
              <a:off x="7101513" y="972018"/>
              <a:ext cx="299379" cy="593374"/>
            </a:xfrm>
            <a:custGeom>
              <a:avLst/>
              <a:gdLst/>
              <a:ahLst/>
              <a:cxnLst/>
              <a:rect l="l" t="t" r="r" b="b"/>
              <a:pathLst>
                <a:path w="9341" h="18514" extrusionOk="0">
                  <a:moveTo>
                    <a:pt x="0" y="1"/>
                  </a:moveTo>
                  <a:lnTo>
                    <a:pt x="0" y="18514"/>
                  </a:lnTo>
                  <a:lnTo>
                    <a:pt x="9340" y="18514"/>
                  </a:lnTo>
                  <a:lnTo>
                    <a:pt x="9340"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8"/>
            <p:cNvSpPr/>
            <p:nvPr/>
          </p:nvSpPr>
          <p:spPr>
            <a:xfrm>
              <a:off x="6096361" y="2189757"/>
              <a:ext cx="277425" cy="516806"/>
            </a:xfrm>
            <a:custGeom>
              <a:avLst/>
              <a:gdLst/>
              <a:ahLst/>
              <a:cxnLst/>
              <a:rect l="l" t="t" r="r" b="b"/>
              <a:pathLst>
                <a:path w="8656" h="16125" extrusionOk="0">
                  <a:moveTo>
                    <a:pt x="0" y="1"/>
                  </a:moveTo>
                  <a:lnTo>
                    <a:pt x="0" y="16125"/>
                  </a:lnTo>
                  <a:lnTo>
                    <a:pt x="8655" y="16125"/>
                  </a:lnTo>
                  <a:lnTo>
                    <a:pt x="865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8"/>
            <p:cNvSpPr/>
            <p:nvPr/>
          </p:nvSpPr>
          <p:spPr>
            <a:xfrm>
              <a:off x="6096361" y="424219"/>
              <a:ext cx="629238" cy="537671"/>
            </a:xfrm>
            <a:custGeom>
              <a:avLst/>
              <a:gdLst/>
              <a:ahLst/>
              <a:cxnLst/>
              <a:rect l="l" t="t" r="r" b="b"/>
              <a:pathLst>
                <a:path w="19633" h="16776" extrusionOk="0">
                  <a:moveTo>
                    <a:pt x="0" y="0"/>
                  </a:moveTo>
                  <a:lnTo>
                    <a:pt x="0" y="16775"/>
                  </a:lnTo>
                  <a:lnTo>
                    <a:pt x="8655" y="16775"/>
                  </a:lnTo>
                  <a:lnTo>
                    <a:pt x="8655" y="368"/>
                  </a:lnTo>
                  <a:lnTo>
                    <a:pt x="9006" y="368"/>
                  </a:lnTo>
                  <a:lnTo>
                    <a:pt x="9006" y="16775"/>
                  </a:lnTo>
                  <a:lnTo>
                    <a:pt x="19633" y="16775"/>
                  </a:lnTo>
                  <a:lnTo>
                    <a:pt x="19633"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8"/>
            <p:cNvSpPr/>
            <p:nvPr/>
          </p:nvSpPr>
          <p:spPr>
            <a:xfrm>
              <a:off x="6385003" y="2189757"/>
              <a:ext cx="340595" cy="516806"/>
            </a:xfrm>
            <a:custGeom>
              <a:avLst/>
              <a:gdLst/>
              <a:ahLst/>
              <a:cxnLst/>
              <a:rect l="l" t="t" r="r" b="b"/>
              <a:pathLst>
                <a:path w="10627" h="16125" extrusionOk="0">
                  <a:moveTo>
                    <a:pt x="0" y="1"/>
                  </a:moveTo>
                  <a:lnTo>
                    <a:pt x="0" y="16125"/>
                  </a:lnTo>
                  <a:lnTo>
                    <a:pt x="10627" y="16125"/>
                  </a:lnTo>
                  <a:lnTo>
                    <a:pt x="1062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8"/>
            <p:cNvSpPr/>
            <p:nvPr/>
          </p:nvSpPr>
          <p:spPr>
            <a:xfrm>
              <a:off x="7101513" y="2189757"/>
              <a:ext cx="299379" cy="516806"/>
            </a:xfrm>
            <a:custGeom>
              <a:avLst/>
              <a:gdLst/>
              <a:ahLst/>
              <a:cxnLst/>
              <a:rect l="l" t="t" r="r" b="b"/>
              <a:pathLst>
                <a:path w="9341" h="16125" extrusionOk="0">
                  <a:moveTo>
                    <a:pt x="0" y="1"/>
                  </a:moveTo>
                  <a:lnTo>
                    <a:pt x="0" y="16125"/>
                  </a:lnTo>
                  <a:lnTo>
                    <a:pt x="9340" y="16125"/>
                  </a:lnTo>
                  <a:lnTo>
                    <a:pt x="9340"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8"/>
            <p:cNvSpPr/>
            <p:nvPr/>
          </p:nvSpPr>
          <p:spPr>
            <a:xfrm>
              <a:off x="6766815" y="972018"/>
              <a:ext cx="323481" cy="593374"/>
            </a:xfrm>
            <a:custGeom>
              <a:avLst/>
              <a:gdLst/>
              <a:ahLst/>
              <a:cxnLst/>
              <a:rect l="l" t="t" r="r" b="b"/>
              <a:pathLst>
                <a:path w="10093" h="18514" extrusionOk="0">
                  <a:moveTo>
                    <a:pt x="1" y="1"/>
                  </a:moveTo>
                  <a:lnTo>
                    <a:pt x="1" y="18514"/>
                  </a:lnTo>
                  <a:lnTo>
                    <a:pt x="10093" y="18514"/>
                  </a:lnTo>
                  <a:lnTo>
                    <a:pt x="10093"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8"/>
            <p:cNvSpPr/>
            <p:nvPr/>
          </p:nvSpPr>
          <p:spPr>
            <a:xfrm>
              <a:off x="6766815" y="2189757"/>
              <a:ext cx="323481" cy="516806"/>
            </a:xfrm>
            <a:custGeom>
              <a:avLst/>
              <a:gdLst/>
              <a:ahLst/>
              <a:cxnLst/>
              <a:rect l="l" t="t" r="r" b="b"/>
              <a:pathLst>
                <a:path w="10093" h="16125" extrusionOk="0">
                  <a:moveTo>
                    <a:pt x="1" y="1"/>
                  </a:moveTo>
                  <a:lnTo>
                    <a:pt x="1" y="16125"/>
                  </a:lnTo>
                  <a:lnTo>
                    <a:pt x="10093" y="16125"/>
                  </a:lnTo>
                  <a:lnTo>
                    <a:pt x="10093"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8"/>
            <p:cNvSpPr/>
            <p:nvPr/>
          </p:nvSpPr>
          <p:spPr>
            <a:xfrm>
              <a:off x="6766815" y="1606608"/>
              <a:ext cx="323481" cy="573022"/>
            </a:xfrm>
            <a:custGeom>
              <a:avLst/>
              <a:gdLst/>
              <a:ahLst/>
              <a:cxnLst/>
              <a:rect l="l" t="t" r="r" b="b"/>
              <a:pathLst>
                <a:path w="10093" h="17879" extrusionOk="0">
                  <a:moveTo>
                    <a:pt x="1" y="0"/>
                  </a:moveTo>
                  <a:lnTo>
                    <a:pt x="1" y="17879"/>
                  </a:lnTo>
                  <a:lnTo>
                    <a:pt x="10093" y="17879"/>
                  </a:lnTo>
                  <a:lnTo>
                    <a:pt x="10093"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 name="Google Shape;427;p18"/>
          <p:cNvGrpSpPr/>
          <p:nvPr/>
        </p:nvGrpSpPr>
        <p:grpSpPr>
          <a:xfrm>
            <a:off x="7823375" y="3028019"/>
            <a:ext cx="701542" cy="1644902"/>
            <a:chOff x="7823375" y="3040429"/>
            <a:chExt cx="701542" cy="1644902"/>
          </a:xfrm>
        </p:grpSpPr>
        <p:sp>
          <p:nvSpPr>
            <p:cNvPr id="428" name="Google Shape;428;p18"/>
            <p:cNvSpPr/>
            <p:nvPr/>
          </p:nvSpPr>
          <p:spPr>
            <a:xfrm>
              <a:off x="8030611" y="3040429"/>
              <a:ext cx="494307" cy="1211137"/>
            </a:xfrm>
            <a:custGeom>
              <a:avLst/>
              <a:gdLst/>
              <a:ahLst/>
              <a:cxnLst/>
              <a:rect l="l" t="t" r="r" b="b"/>
              <a:pathLst>
                <a:path w="15423" h="37789" extrusionOk="0">
                  <a:moveTo>
                    <a:pt x="5674" y="1"/>
                  </a:moveTo>
                  <a:cubicBezTo>
                    <a:pt x="5475" y="1"/>
                    <a:pt x="5272" y="9"/>
                    <a:pt x="5063" y="26"/>
                  </a:cubicBezTo>
                  <a:cubicBezTo>
                    <a:pt x="2875" y="376"/>
                    <a:pt x="1906" y="3066"/>
                    <a:pt x="2089" y="5272"/>
                  </a:cubicBezTo>
                  <a:cubicBezTo>
                    <a:pt x="2290" y="7478"/>
                    <a:pt x="3192" y="9633"/>
                    <a:pt x="2958" y="11838"/>
                  </a:cubicBezTo>
                  <a:cubicBezTo>
                    <a:pt x="2641" y="14629"/>
                    <a:pt x="535" y="17001"/>
                    <a:pt x="285" y="19792"/>
                  </a:cubicBezTo>
                  <a:cubicBezTo>
                    <a:pt x="1" y="23100"/>
                    <a:pt x="2323" y="26024"/>
                    <a:pt x="3025" y="29265"/>
                  </a:cubicBezTo>
                  <a:cubicBezTo>
                    <a:pt x="3376" y="30853"/>
                    <a:pt x="3326" y="32524"/>
                    <a:pt x="3911" y="34027"/>
                  </a:cubicBezTo>
                  <a:cubicBezTo>
                    <a:pt x="4780" y="36252"/>
                    <a:pt x="7143" y="37788"/>
                    <a:pt x="9522" y="37788"/>
                  </a:cubicBezTo>
                  <a:cubicBezTo>
                    <a:pt x="9842" y="37788"/>
                    <a:pt x="10161" y="37761"/>
                    <a:pt x="10477" y="37703"/>
                  </a:cubicBezTo>
                  <a:cubicBezTo>
                    <a:pt x="13167" y="37235"/>
                    <a:pt x="15323" y="34696"/>
                    <a:pt x="15373" y="31972"/>
                  </a:cubicBezTo>
                  <a:cubicBezTo>
                    <a:pt x="15423" y="29432"/>
                    <a:pt x="13852" y="27043"/>
                    <a:pt x="14053" y="24520"/>
                  </a:cubicBezTo>
                  <a:cubicBezTo>
                    <a:pt x="14186" y="22649"/>
                    <a:pt x="15289" y="20878"/>
                    <a:pt x="15055" y="19006"/>
                  </a:cubicBezTo>
                  <a:cubicBezTo>
                    <a:pt x="14771" y="16801"/>
                    <a:pt x="12716" y="15230"/>
                    <a:pt x="11998" y="13108"/>
                  </a:cubicBezTo>
                  <a:cubicBezTo>
                    <a:pt x="11262" y="11003"/>
                    <a:pt x="11964" y="8681"/>
                    <a:pt x="11713" y="6458"/>
                  </a:cubicBezTo>
                  <a:cubicBezTo>
                    <a:pt x="11286" y="2689"/>
                    <a:pt x="9282" y="1"/>
                    <a:pt x="5674"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8"/>
            <p:cNvSpPr/>
            <p:nvPr/>
          </p:nvSpPr>
          <p:spPr>
            <a:xfrm>
              <a:off x="7823375" y="3658673"/>
              <a:ext cx="426842" cy="595040"/>
            </a:xfrm>
            <a:custGeom>
              <a:avLst/>
              <a:gdLst/>
              <a:ahLst/>
              <a:cxnLst/>
              <a:rect l="l" t="t" r="r" b="b"/>
              <a:pathLst>
                <a:path w="13318" h="18566" extrusionOk="0">
                  <a:moveTo>
                    <a:pt x="368" y="0"/>
                  </a:moveTo>
                  <a:lnTo>
                    <a:pt x="368" y="0"/>
                  </a:lnTo>
                  <a:cubicBezTo>
                    <a:pt x="1" y="3693"/>
                    <a:pt x="1621" y="8037"/>
                    <a:pt x="3526" y="11212"/>
                  </a:cubicBezTo>
                  <a:cubicBezTo>
                    <a:pt x="5448" y="14420"/>
                    <a:pt x="8338" y="16926"/>
                    <a:pt x="11780" y="18380"/>
                  </a:cubicBezTo>
                  <a:cubicBezTo>
                    <a:pt x="12007" y="18478"/>
                    <a:pt x="12268" y="18565"/>
                    <a:pt x="12509" y="18565"/>
                  </a:cubicBezTo>
                  <a:cubicBezTo>
                    <a:pt x="12678" y="18565"/>
                    <a:pt x="12836" y="18523"/>
                    <a:pt x="12966" y="18413"/>
                  </a:cubicBezTo>
                  <a:cubicBezTo>
                    <a:pt x="13234" y="18196"/>
                    <a:pt x="13267" y="17812"/>
                    <a:pt x="13267" y="17461"/>
                  </a:cubicBezTo>
                  <a:cubicBezTo>
                    <a:pt x="13317" y="9424"/>
                    <a:pt x="8071" y="2306"/>
                    <a:pt x="36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8"/>
            <p:cNvSpPr/>
            <p:nvPr/>
          </p:nvSpPr>
          <p:spPr>
            <a:xfrm>
              <a:off x="7986157" y="3871806"/>
              <a:ext cx="363671" cy="622828"/>
            </a:xfrm>
            <a:custGeom>
              <a:avLst/>
              <a:gdLst/>
              <a:ahLst/>
              <a:cxnLst/>
              <a:rect l="l" t="t" r="r" b="b"/>
              <a:pathLst>
                <a:path w="11347" h="19433" extrusionOk="0">
                  <a:moveTo>
                    <a:pt x="1" y="0"/>
                  </a:moveTo>
                  <a:lnTo>
                    <a:pt x="1" y="0"/>
                  </a:lnTo>
                  <a:cubicBezTo>
                    <a:pt x="34" y="67"/>
                    <a:pt x="68" y="134"/>
                    <a:pt x="118" y="201"/>
                  </a:cubicBezTo>
                  <a:cubicBezTo>
                    <a:pt x="218" y="335"/>
                    <a:pt x="352" y="502"/>
                    <a:pt x="519" y="719"/>
                  </a:cubicBezTo>
                  <a:cubicBezTo>
                    <a:pt x="870" y="1170"/>
                    <a:pt x="1371" y="1838"/>
                    <a:pt x="1973" y="2657"/>
                  </a:cubicBezTo>
                  <a:cubicBezTo>
                    <a:pt x="5114" y="6951"/>
                    <a:pt x="7821" y="11563"/>
                    <a:pt x="10009" y="16408"/>
                  </a:cubicBezTo>
                  <a:cubicBezTo>
                    <a:pt x="10427" y="17344"/>
                    <a:pt x="10761" y="18096"/>
                    <a:pt x="10978" y="18630"/>
                  </a:cubicBezTo>
                  <a:cubicBezTo>
                    <a:pt x="11095" y="18881"/>
                    <a:pt x="11179" y="19082"/>
                    <a:pt x="11246" y="19232"/>
                  </a:cubicBezTo>
                  <a:cubicBezTo>
                    <a:pt x="11279" y="19299"/>
                    <a:pt x="11313" y="19382"/>
                    <a:pt x="11346" y="19432"/>
                  </a:cubicBezTo>
                  <a:cubicBezTo>
                    <a:pt x="11346" y="19366"/>
                    <a:pt x="11313" y="19282"/>
                    <a:pt x="11279" y="19215"/>
                  </a:cubicBezTo>
                  <a:cubicBezTo>
                    <a:pt x="11229" y="19048"/>
                    <a:pt x="11146" y="18848"/>
                    <a:pt x="11062" y="18597"/>
                  </a:cubicBezTo>
                  <a:cubicBezTo>
                    <a:pt x="10862" y="18062"/>
                    <a:pt x="10544" y="17294"/>
                    <a:pt x="10143" y="16358"/>
                  </a:cubicBezTo>
                  <a:cubicBezTo>
                    <a:pt x="8021" y="11446"/>
                    <a:pt x="5314" y="6817"/>
                    <a:pt x="2090" y="2574"/>
                  </a:cubicBezTo>
                  <a:cubicBezTo>
                    <a:pt x="1471" y="1755"/>
                    <a:pt x="953" y="1103"/>
                    <a:pt x="586" y="669"/>
                  </a:cubicBezTo>
                  <a:cubicBezTo>
                    <a:pt x="402" y="468"/>
                    <a:pt x="268" y="301"/>
                    <a:pt x="151" y="167"/>
                  </a:cubicBezTo>
                  <a:cubicBezTo>
                    <a:pt x="101" y="101"/>
                    <a:pt x="51" y="51"/>
                    <a:pt x="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8"/>
            <p:cNvSpPr/>
            <p:nvPr/>
          </p:nvSpPr>
          <p:spPr>
            <a:xfrm>
              <a:off x="8273742" y="3368428"/>
              <a:ext cx="78747" cy="1116558"/>
            </a:xfrm>
            <a:custGeom>
              <a:avLst/>
              <a:gdLst/>
              <a:ahLst/>
              <a:cxnLst/>
              <a:rect l="l" t="t" r="r" b="b"/>
              <a:pathLst>
                <a:path w="2457" h="34838" extrusionOk="0">
                  <a:moveTo>
                    <a:pt x="0" y="0"/>
                  </a:moveTo>
                  <a:cubicBezTo>
                    <a:pt x="0" y="117"/>
                    <a:pt x="0" y="234"/>
                    <a:pt x="0" y="351"/>
                  </a:cubicBezTo>
                  <a:cubicBezTo>
                    <a:pt x="17" y="602"/>
                    <a:pt x="17" y="936"/>
                    <a:pt x="34" y="1371"/>
                  </a:cubicBezTo>
                  <a:cubicBezTo>
                    <a:pt x="84" y="2273"/>
                    <a:pt x="134" y="3543"/>
                    <a:pt x="218" y="5113"/>
                  </a:cubicBezTo>
                  <a:cubicBezTo>
                    <a:pt x="368" y="8271"/>
                    <a:pt x="635" y="12615"/>
                    <a:pt x="970" y="17444"/>
                  </a:cubicBezTo>
                  <a:cubicBezTo>
                    <a:pt x="1304" y="22256"/>
                    <a:pt x="1671" y="26600"/>
                    <a:pt x="1939" y="29758"/>
                  </a:cubicBezTo>
                  <a:cubicBezTo>
                    <a:pt x="2089" y="31312"/>
                    <a:pt x="2206" y="32582"/>
                    <a:pt x="2306" y="33484"/>
                  </a:cubicBezTo>
                  <a:cubicBezTo>
                    <a:pt x="2340" y="33902"/>
                    <a:pt x="2373" y="34253"/>
                    <a:pt x="2406" y="34487"/>
                  </a:cubicBezTo>
                  <a:cubicBezTo>
                    <a:pt x="2406" y="34620"/>
                    <a:pt x="2440" y="34737"/>
                    <a:pt x="2457" y="34838"/>
                  </a:cubicBezTo>
                  <a:cubicBezTo>
                    <a:pt x="2457" y="34721"/>
                    <a:pt x="2457" y="34604"/>
                    <a:pt x="2457" y="34487"/>
                  </a:cubicBezTo>
                  <a:cubicBezTo>
                    <a:pt x="2423" y="34236"/>
                    <a:pt x="2406" y="33902"/>
                    <a:pt x="2373" y="33468"/>
                  </a:cubicBezTo>
                  <a:cubicBezTo>
                    <a:pt x="2306" y="32565"/>
                    <a:pt x="2206" y="31295"/>
                    <a:pt x="2089" y="29742"/>
                  </a:cubicBezTo>
                  <a:cubicBezTo>
                    <a:pt x="1855" y="26584"/>
                    <a:pt x="1521" y="22239"/>
                    <a:pt x="1170" y="17427"/>
                  </a:cubicBezTo>
                  <a:cubicBezTo>
                    <a:pt x="836" y="12615"/>
                    <a:pt x="552" y="8254"/>
                    <a:pt x="351" y="5097"/>
                  </a:cubicBezTo>
                  <a:cubicBezTo>
                    <a:pt x="251" y="3543"/>
                    <a:pt x="184" y="2256"/>
                    <a:pt x="117" y="1354"/>
                  </a:cubicBezTo>
                  <a:cubicBezTo>
                    <a:pt x="84" y="936"/>
                    <a:pt x="67" y="602"/>
                    <a:pt x="51" y="351"/>
                  </a:cubicBezTo>
                  <a:cubicBezTo>
                    <a:pt x="34" y="234"/>
                    <a:pt x="34" y="101"/>
                    <a:pt x="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8"/>
            <p:cNvSpPr/>
            <p:nvPr/>
          </p:nvSpPr>
          <p:spPr>
            <a:xfrm>
              <a:off x="8165028" y="4326435"/>
              <a:ext cx="296174" cy="358896"/>
            </a:xfrm>
            <a:custGeom>
              <a:avLst/>
              <a:gdLst/>
              <a:ahLst/>
              <a:cxnLst/>
              <a:rect l="l" t="t" r="r" b="b"/>
              <a:pathLst>
                <a:path w="9241" h="11198" extrusionOk="0">
                  <a:moveTo>
                    <a:pt x="1" y="1"/>
                  </a:moveTo>
                  <a:lnTo>
                    <a:pt x="385" y="7019"/>
                  </a:lnTo>
                  <a:cubicBezTo>
                    <a:pt x="516" y="9366"/>
                    <a:pt x="2454" y="11197"/>
                    <a:pt x="4804" y="11197"/>
                  </a:cubicBezTo>
                  <a:cubicBezTo>
                    <a:pt x="4846" y="11197"/>
                    <a:pt x="4888" y="11197"/>
                    <a:pt x="4930" y="11196"/>
                  </a:cubicBezTo>
                  <a:cubicBezTo>
                    <a:pt x="7319" y="11146"/>
                    <a:pt x="9240" y="9174"/>
                    <a:pt x="9240" y="6768"/>
                  </a:cubicBezTo>
                  <a:lnTo>
                    <a:pt x="924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ree columns">
  <p:cSld name="CUSTOM_8">
    <p:spTree>
      <p:nvGrpSpPr>
        <p:cNvPr id="1" name="Shape 433"/>
        <p:cNvGrpSpPr/>
        <p:nvPr/>
      </p:nvGrpSpPr>
      <p:grpSpPr>
        <a:xfrm>
          <a:off x="0" y="0"/>
          <a:ext cx="0" cy="0"/>
          <a:chOff x="0" y="0"/>
          <a:chExt cx="0" cy="0"/>
        </a:xfrm>
      </p:grpSpPr>
      <p:sp>
        <p:nvSpPr>
          <p:cNvPr id="434" name="Google Shape;434;p19"/>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9"/>
          <p:cNvSpPr txBox="1">
            <a:spLocks noGrp="1"/>
          </p:cNvSpPr>
          <p:nvPr>
            <p:ph type="subTitle" idx="1"/>
          </p:nvPr>
        </p:nvSpPr>
        <p:spPr>
          <a:xfrm>
            <a:off x="2481875" y="1533123"/>
            <a:ext cx="2093400" cy="276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436" name="Google Shape;436;p19"/>
          <p:cNvSpPr txBox="1">
            <a:spLocks noGrp="1"/>
          </p:cNvSpPr>
          <p:nvPr>
            <p:ph type="subTitle" idx="2"/>
          </p:nvPr>
        </p:nvSpPr>
        <p:spPr>
          <a:xfrm>
            <a:off x="2481875" y="1804711"/>
            <a:ext cx="2093400" cy="45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437" name="Google Shape;437;p19"/>
          <p:cNvSpPr txBox="1">
            <a:spLocks noGrp="1"/>
          </p:cNvSpPr>
          <p:nvPr>
            <p:ph type="title" hasCustomPrompt="1"/>
          </p:nvPr>
        </p:nvSpPr>
        <p:spPr>
          <a:xfrm>
            <a:off x="720000" y="1706550"/>
            <a:ext cx="758700" cy="452400"/>
          </a:xfrm>
          <a:prstGeom prst="rect">
            <a:avLst/>
          </a:prstGeom>
        </p:spPr>
        <p:txBody>
          <a:bodyPr spcFirstLastPara="1" wrap="square" lIns="91425" tIns="91425" rIns="91425" bIns="91425" anchor="t" anchorCtr="0">
            <a:noAutofit/>
          </a:bodyPr>
          <a:lstStyle>
            <a:lvl1pPr marL="0" marR="0" lvl="0" indent="0" algn="r" rtl="0">
              <a:lnSpc>
                <a:spcPct val="100000"/>
              </a:lnSpc>
              <a:spcBef>
                <a:spcPts val="0"/>
              </a:spcBef>
              <a:spcAft>
                <a:spcPts val="0"/>
              </a:spcAft>
              <a:buClr>
                <a:schemeClr val="dk2"/>
              </a:buClr>
              <a:buSzPts val="2100"/>
              <a:buFont typeface="Josefin Sans"/>
              <a:buNone/>
              <a:defRPr sz="27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38" name="Google Shape;438;p19"/>
          <p:cNvSpPr txBox="1">
            <a:spLocks noGrp="1"/>
          </p:cNvSpPr>
          <p:nvPr>
            <p:ph type="title" idx="3"/>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7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439" name="Google Shape;439;p19"/>
          <p:cNvSpPr txBox="1">
            <a:spLocks noGrp="1"/>
          </p:cNvSpPr>
          <p:nvPr>
            <p:ph type="subTitle" idx="4"/>
          </p:nvPr>
        </p:nvSpPr>
        <p:spPr>
          <a:xfrm>
            <a:off x="2478625" y="2563930"/>
            <a:ext cx="2093400" cy="276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440" name="Google Shape;440;p19"/>
          <p:cNvSpPr txBox="1">
            <a:spLocks noGrp="1"/>
          </p:cNvSpPr>
          <p:nvPr>
            <p:ph type="subTitle" idx="5"/>
          </p:nvPr>
        </p:nvSpPr>
        <p:spPr>
          <a:xfrm>
            <a:off x="2478625" y="2838031"/>
            <a:ext cx="2093400" cy="45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441" name="Google Shape;441;p19"/>
          <p:cNvSpPr txBox="1">
            <a:spLocks noGrp="1"/>
          </p:cNvSpPr>
          <p:nvPr>
            <p:ph type="title" idx="6" hasCustomPrompt="1"/>
          </p:nvPr>
        </p:nvSpPr>
        <p:spPr>
          <a:xfrm>
            <a:off x="720000" y="2729475"/>
            <a:ext cx="758700" cy="503700"/>
          </a:xfrm>
          <a:prstGeom prst="rect">
            <a:avLst/>
          </a:prstGeom>
        </p:spPr>
        <p:txBody>
          <a:bodyPr spcFirstLastPara="1" wrap="square" lIns="91425" tIns="91425" rIns="91425" bIns="91425" anchor="t" anchorCtr="0">
            <a:noAutofit/>
          </a:bodyPr>
          <a:lstStyle>
            <a:lvl1pPr marL="0" marR="0" lvl="0" indent="0" algn="r" rtl="0">
              <a:lnSpc>
                <a:spcPct val="100000"/>
              </a:lnSpc>
              <a:spcBef>
                <a:spcPts val="0"/>
              </a:spcBef>
              <a:spcAft>
                <a:spcPts val="0"/>
              </a:spcAft>
              <a:buClr>
                <a:schemeClr val="dk2"/>
              </a:buClr>
              <a:buSzPts val="2100"/>
              <a:buFont typeface="Josefin Sans"/>
              <a:buNone/>
              <a:defRPr sz="27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42" name="Google Shape;442;p19"/>
          <p:cNvSpPr txBox="1">
            <a:spLocks noGrp="1"/>
          </p:cNvSpPr>
          <p:nvPr>
            <p:ph type="subTitle" idx="7"/>
          </p:nvPr>
        </p:nvSpPr>
        <p:spPr>
          <a:xfrm>
            <a:off x="2478625" y="3584797"/>
            <a:ext cx="2093400" cy="276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443" name="Google Shape;443;p19"/>
          <p:cNvSpPr txBox="1">
            <a:spLocks noGrp="1"/>
          </p:cNvSpPr>
          <p:nvPr>
            <p:ph type="subTitle" idx="8"/>
          </p:nvPr>
        </p:nvSpPr>
        <p:spPr>
          <a:xfrm>
            <a:off x="2478625" y="3861398"/>
            <a:ext cx="2093400" cy="45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444" name="Google Shape;444;p19"/>
          <p:cNvSpPr txBox="1">
            <a:spLocks noGrp="1"/>
          </p:cNvSpPr>
          <p:nvPr>
            <p:ph type="title" idx="9" hasCustomPrompt="1"/>
          </p:nvPr>
        </p:nvSpPr>
        <p:spPr>
          <a:xfrm>
            <a:off x="720000" y="3752700"/>
            <a:ext cx="758700" cy="503700"/>
          </a:xfrm>
          <a:prstGeom prst="rect">
            <a:avLst/>
          </a:prstGeom>
        </p:spPr>
        <p:txBody>
          <a:bodyPr spcFirstLastPara="1" wrap="square" lIns="91425" tIns="91425" rIns="91425" bIns="91425" anchor="t" anchorCtr="0">
            <a:noAutofit/>
          </a:bodyPr>
          <a:lstStyle>
            <a:lvl1pPr marL="0" marR="0" lvl="0" indent="0" algn="r" rtl="0">
              <a:lnSpc>
                <a:spcPct val="100000"/>
              </a:lnSpc>
              <a:spcBef>
                <a:spcPts val="0"/>
              </a:spcBef>
              <a:spcAft>
                <a:spcPts val="0"/>
              </a:spcAft>
              <a:buClr>
                <a:schemeClr val="dk2"/>
              </a:buClr>
              <a:buSzPts val="2100"/>
              <a:buFont typeface="Josefin Sans"/>
              <a:buNone/>
              <a:defRPr sz="27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445" name="Google Shape;445;p19"/>
          <p:cNvGrpSpPr/>
          <p:nvPr/>
        </p:nvGrpSpPr>
        <p:grpSpPr>
          <a:xfrm>
            <a:off x="6244509" y="1247368"/>
            <a:ext cx="431083" cy="553668"/>
            <a:chOff x="6201325" y="1203748"/>
            <a:chExt cx="474500" cy="609431"/>
          </a:xfrm>
        </p:grpSpPr>
        <p:sp>
          <p:nvSpPr>
            <p:cNvPr id="446" name="Google Shape;446;p19"/>
            <p:cNvSpPr/>
            <p:nvPr/>
          </p:nvSpPr>
          <p:spPr>
            <a:xfrm>
              <a:off x="6201325" y="1212305"/>
              <a:ext cx="474500" cy="598181"/>
            </a:xfrm>
            <a:custGeom>
              <a:avLst/>
              <a:gdLst/>
              <a:ahLst/>
              <a:cxnLst/>
              <a:rect l="l" t="t" r="r" b="b"/>
              <a:pathLst>
                <a:path w="14805" h="18664" extrusionOk="0">
                  <a:moveTo>
                    <a:pt x="0" y="0"/>
                  </a:moveTo>
                  <a:lnTo>
                    <a:pt x="0" y="18664"/>
                  </a:lnTo>
                  <a:lnTo>
                    <a:pt x="14804" y="18664"/>
                  </a:lnTo>
                  <a:lnTo>
                    <a:pt x="1480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9"/>
            <p:cNvSpPr/>
            <p:nvPr/>
          </p:nvSpPr>
          <p:spPr>
            <a:xfrm>
              <a:off x="6408560" y="1797090"/>
              <a:ext cx="65895" cy="16089"/>
            </a:xfrm>
            <a:custGeom>
              <a:avLst/>
              <a:gdLst/>
              <a:ahLst/>
              <a:cxnLst/>
              <a:rect l="l" t="t" r="r" b="b"/>
              <a:pathLst>
                <a:path w="2056" h="502" extrusionOk="0">
                  <a:moveTo>
                    <a:pt x="0" y="0"/>
                  </a:moveTo>
                  <a:lnTo>
                    <a:pt x="0" y="501"/>
                  </a:lnTo>
                  <a:lnTo>
                    <a:pt x="2056" y="501"/>
                  </a:lnTo>
                  <a:lnTo>
                    <a:pt x="205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9"/>
            <p:cNvSpPr/>
            <p:nvPr/>
          </p:nvSpPr>
          <p:spPr>
            <a:xfrm>
              <a:off x="6333595" y="1417938"/>
              <a:ext cx="175121" cy="164417"/>
            </a:xfrm>
            <a:custGeom>
              <a:avLst/>
              <a:gdLst/>
              <a:ahLst/>
              <a:cxnLst/>
              <a:rect l="l" t="t" r="r" b="b"/>
              <a:pathLst>
                <a:path w="5464" h="5130" extrusionOk="0">
                  <a:moveTo>
                    <a:pt x="3743" y="0"/>
                  </a:moveTo>
                  <a:lnTo>
                    <a:pt x="1020" y="401"/>
                  </a:lnTo>
                  <a:lnTo>
                    <a:pt x="0" y="2958"/>
                  </a:lnTo>
                  <a:lnTo>
                    <a:pt x="1721" y="5130"/>
                  </a:lnTo>
                  <a:lnTo>
                    <a:pt x="4445" y="4729"/>
                  </a:lnTo>
                  <a:lnTo>
                    <a:pt x="5464" y="2173"/>
                  </a:lnTo>
                  <a:lnTo>
                    <a:pt x="374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9"/>
            <p:cNvSpPr/>
            <p:nvPr/>
          </p:nvSpPr>
          <p:spPr>
            <a:xfrm>
              <a:off x="6374811" y="1470949"/>
              <a:ext cx="174608" cy="164449"/>
            </a:xfrm>
            <a:custGeom>
              <a:avLst/>
              <a:gdLst/>
              <a:ahLst/>
              <a:cxnLst/>
              <a:rect l="l" t="t" r="r" b="b"/>
              <a:pathLst>
                <a:path w="5448" h="5131" extrusionOk="0">
                  <a:moveTo>
                    <a:pt x="3744" y="1"/>
                  </a:moveTo>
                  <a:lnTo>
                    <a:pt x="1020" y="402"/>
                  </a:lnTo>
                  <a:lnTo>
                    <a:pt x="1" y="2958"/>
                  </a:lnTo>
                  <a:lnTo>
                    <a:pt x="1705" y="5130"/>
                  </a:lnTo>
                  <a:lnTo>
                    <a:pt x="4429" y="4729"/>
                  </a:lnTo>
                  <a:lnTo>
                    <a:pt x="5448" y="2173"/>
                  </a:lnTo>
                  <a:lnTo>
                    <a:pt x="3744"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9"/>
            <p:cNvSpPr/>
            <p:nvPr/>
          </p:nvSpPr>
          <p:spPr>
            <a:xfrm>
              <a:off x="6418207" y="1203748"/>
              <a:ext cx="65350" cy="13942"/>
            </a:xfrm>
            <a:custGeom>
              <a:avLst/>
              <a:gdLst/>
              <a:ahLst/>
              <a:cxnLst/>
              <a:rect l="l" t="t" r="r" b="b"/>
              <a:pathLst>
                <a:path w="2039" h="435" extrusionOk="0">
                  <a:moveTo>
                    <a:pt x="0" y="0"/>
                  </a:moveTo>
                  <a:lnTo>
                    <a:pt x="0" y="434"/>
                  </a:lnTo>
                  <a:lnTo>
                    <a:pt x="2039" y="434"/>
                  </a:lnTo>
                  <a:lnTo>
                    <a:pt x="203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 name="Google Shape;451;p19"/>
          <p:cNvGrpSpPr/>
          <p:nvPr/>
        </p:nvGrpSpPr>
        <p:grpSpPr>
          <a:xfrm>
            <a:off x="7057215" y="860363"/>
            <a:ext cx="1440106" cy="2519509"/>
            <a:chOff x="6853029" y="844403"/>
            <a:chExt cx="1516061" cy="2652394"/>
          </a:xfrm>
        </p:grpSpPr>
        <p:sp>
          <p:nvSpPr>
            <p:cNvPr id="452" name="Google Shape;452;p19"/>
            <p:cNvSpPr/>
            <p:nvPr/>
          </p:nvSpPr>
          <p:spPr>
            <a:xfrm>
              <a:off x="6853029" y="1481141"/>
              <a:ext cx="321878" cy="689203"/>
            </a:xfrm>
            <a:custGeom>
              <a:avLst/>
              <a:gdLst/>
              <a:ahLst/>
              <a:cxnLst/>
              <a:rect l="l" t="t" r="r" b="b"/>
              <a:pathLst>
                <a:path w="10043" h="21504" extrusionOk="0">
                  <a:moveTo>
                    <a:pt x="1" y="0"/>
                  </a:moveTo>
                  <a:lnTo>
                    <a:pt x="1" y="21504"/>
                  </a:lnTo>
                  <a:lnTo>
                    <a:pt x="10042" y="21504"/>
                  </a:lnTo>
                  <a:lnTo>
                    <a:pt x="10042"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9"/>
            <p:cNvSpPr/>
            <p:nvPr/>
          </p:nvSpPr>
          <p:spPr>
            <a:xfrm>
              <a:off x="7188272" y="2218515"/>
              <a:ext cx="395753" cy="666223"/>
            </a:xfrm>
            <a:custGeom>
              <a:avLst/>
              <a:gdLst/>
              <a:ahLst/>
              <a:cxnLst/>
              <a:rect l="l" t="t" r="r" b="b"/>
              <a:pathLst>
                <a:path w="12348" h="20787" extrusionOk="0">
                  <a:moveTo>
                    <a:pt x="0" y="1"/>
                  </a:moveTo>
                  <a:lnTo>
                    <a:pt x="0" y="20786"/>
                  </a:lnTo>
                  <a:lnTo>
                    <a:pt x="12348" y="20786"/>
                  </a:lnTo>
                  <a:lnTo>
                    <a:pt x="12348"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9"/>
            <p:cNvSpPr/>
            <p:nvPr/>
          </p:nvSpPr>
          <p:spPr>
            <a:xfrm>
              <a:off x="7632197" y="844403"/>
              <a:ext cx="736894" cy="624975"/>
            </a:xfrm>
            <a:custGeom>
              <a:avLst/>
              <a:gdLst/>
              <a:ahLst/>
              <a:cxnLst/>
              <a:rect l="l" t="t" r="r" b="b"/>
              <a:pathLst>
                <a:path w="22992" h="19500" extrusionOk="0">
                  <a:moveTo>
                    <a:pt x="1" y="1"/>
                  </a:moveTo>
                  <a:lnTo>
                    <a:pt x="1" y="19499"/>
                  </a:lnTo>
                  <a:lnTo>
                    <a:pt x="11713" y="19499"/>
                  </a:lnTo>
                  <a:lnTo>
                    <a:pt x="11713" y="418"/>
                  </a:lnTo>
                  <a:lnTo>
                    <a:pt x="12131" y="418"/>
                  </a:lnTo>
                  <a:lnTo>
                    <a:pt x="12131" y="19499"/>
                  </a:lnTo>
                  <a:lnTo>
                    <a:pt x="22992" y="19499"/>
                  </a:lnTo>
                  <a:lnTo>
                    <a:pt x="2299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9"/>
            <p:cNvSpPr/>
            <p:nvPr/>
          </p:nvSpPr>
          <p:spPr>
            <a:xfrm>
              <a:off x="6853029" y="2218515"/>
              <a:ext cx="321878" cy="666223"/>
            </a:xfrm>
            <a:custGeom>
              <a:avLst/>
              <a:gdLst/>
              <a:ahLst/>
              <a:cxnLst/>
              <a:rect l="l" t="t" r="r" b="b"/>
              <a:pathLst>
                <a:path w="10043" h="20787" extrusionOk="0">
                  <a:moveTo>
                    <a:pt x="1" y="1"/>
                  </a:moveTo>
                  <a:lnTo>
                    <a:pt x="1" y="20786"/>
                  </a:lnTo>
                  <a:lnTo>
                    <a:pt x="10042" y="20786"/>
                  </a:lnTo>
                  <a:lnTo>
                    <a:pt x="1004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9"/>
            <p:cNvSpPr/>
            <p:nvPr/>
          </p:nvSpPr>
          <p:spPr>
            <a:xfrm>
              <a:off x="8020996" y="2218515"/>
              <a:ext cx="348095" cy="666223"/>
            </a:xfrm>
            <a:custGeom>
              <a:avLst/>
              <a:gdLst/>
              <a:ahLst/>
              <a:cxnLst/>
              <a:rect l="l" t="t" r="r" b="b"/>
              <a:pathLst>
                <a:path w="10861" h="20787" extrusionOk="0">
                  <a:moveTo>
                    <a:pt x="0" y="1"/>
                  </a:moveTo>
                  <a:lnTo>
                    <a:pt x="0" y="20786"/>
                  </a:lnTo>
                  <a:lnTo>
                    <a:pt x="10861" y="20786"/>
                  </a:lnTo>
                  <a:lnTo>
                    <a:pt x="1086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9"/>
            <p:cNvSpPr/>
            <p:nvPr/>
          </p:nvSpPr>
          <p:spPr>
            <a:xfrm>
              <a:off x="7188272" y="1481141"/>
              <a:ext cx="395753" cy="689203"/>
            </a:xfrm>
            <a:custGeom>
              <a:avLst/>
              <a:gdLst/>
              <a:ahLst/>
              <a:cxnLst/>
              <a:rect l="l" t="t" r="r" b="b"/>
              <a:pathLst>
                <a:path w="12348" h="21504" extrusionOk="0">
                  <a:moveTo>
                    <a:pt x="0" y="0"/>
                  </a:moveTo>
                  <a:lnTo>
                    <a:pt x="0" y="21504"/>
                  </a:lnTo>
                  <a:lnTo>
                    <a:pt x="12348" y="21504"/>
                  </a:lnTo>
                  <a:lnTo>
                    <a:pt x="12348"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9"/>
            <p:cNvSpPr/>
            <p:nvPr/>
          </p:nvSpPr>
          <p:spPr>
            <a:xfrm>
              <a:off x="8020996" y="1481141"/>
              <a:ext cx="348095" cy="689203"/>
            </a:xfrm>
            <a:custGeom>
              <a:avLst/>
              <a:gdLst/>
              <a:ahLst/>
              <a:cxnLst/>
              <a:rect l="l" t="t" r="r" b="b"/>
              <a:pathLst>
                <a:path w="10861" h="21504" extrusionOk="0">
                  <a:moveTo>
                    <a:pt x="0" y="0"/>
                  </a:moveTo>
                  <a:lnTo>
                    <a:pt x="0" y="21504"/>
                  </a:lnTo>
                  <a:lnTo>
                    <a:pt x="10861" y="21504"/>
                  </a:lnTo>
                  <a:lnTo>
                    <a:pt x="1086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9"/>
            <p:cNvSpPr/>
            <p:nvPr/>
          </p:nvSpPr>
          <p:spPr>
            <a:xfrm>
              <a:off x="6853029" y="2896469"/>
              <a:ext cx="321878" cy="600329"/>
            </a:xfrm>
            <a:custGeom>
              <a:avLst/>
              <a:gdLst/>
              <a:ahLst/>
              <a:cxnLst/>
              <a:rect l="l" t="t" r="r" b="b"/>
              <a:pathLst>
                <a:path w="10043" h="18731" extrusionOk="0">
                  <a:moveTo>
                    <a:pt x="1" y="1"/>
                  </a:moveTo>
                  <a:lnTo>
                    <a:pt x="1" y="18731"/>
                  </a:lnTo>
                  <a:lnTo>
                    <a:pt x="10042" y="18731"/>
                  </a:lnTo>
                  <a:lnTo>
                    <a:pt x="1004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9"/>
            <p:cNvSpPr/>
            <p:nvPr/>
          </p:nvSpPr>
          <p:spPr>
            <a:xfrm>
              <a:off x="6853029" y="844403"/>
              <a:ext cx="730996" cy="624975"/>
            </a:xfrm>
            <a:custGeom>
              <a:avLst/>
              <a:gdLst/>
              <a:ahLst/>
              <a:cxnLst/>
              <a:rect l="l" t="t" r="r" b="b"/>
              <a:pathLst>
                <a:path w="22808" h="19500" extrusionOk="0">
                  <a:moveTo>
                    <a:pt x="1" y="1"/>
                  </a:moveTo>
                  <a:lnTo>
                    <a:pt x="1" y="19499"/>
                  </a:lnTo>
                  <a:lnTo>
                    <a:pt x="10042" y="19499"/>
                  </a:lnTo>
                  <a:lnTo>
                    <a:pt x="10042" y="418"/>
                  </a:lnTo>
                  <a:lnTo>
                    <a:pt x="10460" y="418"/>
                  </a:lnTo>
                  <a:lnTo>
                    <a:pt x="10460" y="19499"/>
                  </a:lnTo>
                  <a:lnTo>
                    <a:pt x="22808" y="19499"/>
                  </a:lnTo>
                  <a:lnTo>
                    <a:pt x="22808"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9"/>
            <p:cNvSpPr/>
            <p:nvPr/>
          </p:nvSpPr>
          <p:spPr>
            <a:xfrm>
              <a:off x="7188272" y="2896469"/>
              <a:ext cx="395753" cy="600329"/>
            </a:xfrm>
            <a:custGeom>
              <a:avLst/>
              <a:gdLst/>
              <a:ahLst/>
              <a:cxnLst/>
              <a:rect l="l" t="t" r="r" b="b"/>
              <a:pathLst>
                <a:path w="12348" h="18731" extrusionOk="0">
                  <a:moveTo>
                    <a:pt x="0" y="1"/>
                  </a:moveTo>
                  <a:lnTo>
                    <a:pt x="0" y="18731"/>
                  </a:lnTo>
                  <a:lnTo>
                    <a:pt x="12348" y="18731"/>
                  </a:lnTo>
                  <a:lnTo>
                    <a:pt x="12348"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9"/>
            <p:cNvSpPr/>
            <p:nvPr/>
          </p:nvSpPr>
          <p:spPr>
            <a:xfrm>
              <a:off x="8020996" y="2896469"/>
              <a:ext cx="348095" cy="600329"/>
            </a:xfrm>
            <a:custGeom>
              <a:avLst/>
              <a:gdLst/>
              <a:ahLst/>
              <a:cxnLst/>
              <a:rect l="l" t="t" r="r" b="b"/>
              <a:pathLst>
                <a:path w="10861" h="18731" extrusionOk="0">
                  <a:moveTo>
                    <a:pt x="0" y="1"/>
                  </a:moveTo>
                  <a:lnTo>
                    <a:pt x="0" y="18731"/>
                  </a:lnTo>
                  <a:lnTo>
                    <a:pt x="10861" y="18731"/>
                  </a:lnTo>
                  <a:lnTo>
                    <a:pt x="1086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9"/>
            <p:cNvSpPr/>
            <p:nvPr/>
          </p:nvSpPr>
          <p:spPr>
            <a:xfrm>
              <a:off x="7632197" y="1481141"/>
              <a:ext cx="375434" cy="689203"/>
            </a:xfrm>
            <a:custGeom>
              <a:avLst/>
              <a:gdLst/>
              <a:ahLst/>
              <a:cxnLst/>
              <a:rect l="l" t="t" r="r" b="b"/>
              <a:pathLst>
                <a:path w="11714" h="21504" extrusionOk="0">
                  <a:moveTo>
                    <a:pt x="1" y="0"/>
                  </a:moveTo>
                  <a:lnTo>
                    <a:pt x="1" y="21504"/>
                  </a:lnTo>
                  <a:lnTo>
                    <a:pt x="11713" y="21504"/>
                  </a:lnTo>
                  <a:lnTo>
                    <a:pt x="11713"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9"/>
            <p:cNvSpPr/>
            <p:nvPr/>
          </p:nvSpPr>
          <p:spPr>
            <a:xfrm>
              <a:off x="7632197" y="2896469"/>
              <a:ext cx="375434" cy="600329"/>
            </a:xfrm>
            <a:custGeom>
              <a:avLst/>
              <a:gdLst/>
              <a:ahLst/>
              <a:cxnLst/>
              <a:rect l="l" t="t" r="r" b="b"/>
              <a:pathLst>
                <a:path w="11714" h="18731" extrusionOk="0">
                  <a:moveTo>
                    <a:pt x="1" y="1"/>
                  </a:moveTo>
                  <a:lnTo>
                    <a:pt x="1" y="18731"/>
                  </a:lnTo>
                  <a:lnTo>
                    <a:pt x="11713" y="18731"/>
                  </a:lnTo>
                  <a:lnTo>
                    <a:pt x="11713"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9"/>
            <p:cNvSpPr/>
            <p:nvPr/>
          </p:nvSpPr>
          <p:spPr>
            <a:xfrm>
              <a:off x="7632197" y="2218515"/>
              <a:ext cx="375434" cy="666223"/>
            </a:xfrm>
            <a:custGeom>
              <a:avLst/>
              <a:gdLst/>
              <a:ahLst/>
              <a:cxnLst/>
              <a:rect l="l" t="t" r="r" b="b"/>
              <a:pathLst>
                <a:path w="11714" h="20787" extrusionOk="0">
                  <a:moveTo>
                    <a:pt x="1" y="1"/>
                  </a:moveTo>
                  <a:lnTo>
                    <a:pt x="1" y="20786"/>
                  </a:lnTo>
                  <a:lnTo>
                    <a:pt x="11713" y="20786"/>
                  </a:lnTo>
                  <a:lnTo>
                    <a:pt x="11713"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 name="Google Shape;466;p19"/>
          <p:cNvGrpSpPr/>
          <p:nvPr/>
        </p:nvGrpSpPr>
        <p:grpSpPr>
          <a:xfrm>
            <a:off x="6883611" y="3709688"/>
            <a:ext cx="1022876" cy="962333"/>
            <a:chOff x="6883611" y="3709688"/>
            <a:chExt cx="1022876" cy="962333"/>
          </a:xfrm>
        </p:grpSpPr>
        <p:sp>
          <p:nvSpPr>
            <p:cNvPr id="467" name="Google Shape;467;p19"/>
            <p:cNvSpPr/>
            <p:nvPr/>
          </p:nvSpPr>
          <p:spPr>
            <a:xfrm>
              <a:off x="6923801" y="4362996"/>
              <a:ext cx="949481" cy="309026"/>
            </a:xfrm>
            <a:custGeom>
              <a:avLst/>
              <a:gdLst/>
              <a:ahLst/>
              <a:cxnLst/>
              <a:rect l="l" t="t" r="r" b="b"/>
              <a:pathLst>
                <a:path w="29625" h="9642" extrusionOk="0">
                  <a:moveTo>
                    <a:pt x="0" y="1"/>
                  </a:moveTo>
                  <a:lnTo>
                    <a:pt x="0" y="9642"/>
                  </a:lnTo>
                  <a:lnTo>
                    <a:pt x="29624" y="9642"/>
                  </a:lnTo>
                  <a:lnTo>
                    <a:pt x="2962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9"/>
            <p:cNvSpPr/>
            <p:nvPr/>
          </p:nvSpPr>
          <p:spPr>
            <a:xfrm>
              <a:off x="6883611" y="4276781"/>
              <a:ext cx="1022876" cy="86247"/>
            </a:xfrm>
            <a:custGeom>
              <a:avLst/>
              <a:gdLst/>
              <a:ahLst/>
              <a:cxnLst/>
              <a:rect l="l" t="t" r="r" b="b"/>
              <a:pathLst>
                <a:path w="31915" h="2691" extrusionOk="0">
                  <a:moveTo>
                    <a:pt x="1" y="1"/>
                  </a:moveTo>
                  <a:lnTo>
                    <a:pt x="1" y="2691"/>
                  </a:lnTo>
                  <a:lnTo>
                    <a:pt x="31914" y="2691"/>
                  </a:lnTo>
                  <a:lnTo>
                    <a:pt x="3191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9"/>
            <p:cNvSpPr/>
            <p:nvPr/>
          </p:nvSpPr>
          <p:spPr>
            <a:xfrm>
              <a:off x="7375226" y="4276781"/>
              <a:ext cx="531261" cy="395241"/>
            </a:xfrm>
            <a:custGeom>
              <a:avLst/>
              <a:gdLst/>
              <a:ahLst/>
              <a:cxnLst/>
              <a:rect l="l" t="t" r="r" b="b"/>
              <a:pathLst>
                <a:path w="16576" h="12332" extrusionOk="0">
                  <a:moveTo>
                    <a:pt x="0" y="1"/>
                  </a:moveTo>
                  <a:lnTo>
                    <a:pt x="0" y="2440"/>
                  </a:lnTo>
                  <a:lnTo>
                    <a:pt x="619" y="12332"/>
                  </a:lnTo>
                  <a:lnTo>
                    <a:pt x="15539" y="12332"/>
                  </a:lnTo>
                  <a:lnTo>
                    <a:pt x="15539" y="2691"/>
                  </a:lnTo>
                  <a:lnTo>
                    <a:pt x="16575" y="2691"/>
                  </a:lnTo>
                  <a:lnTo>
                    <a:pt x="1657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9"/>
            <p:cNvSpPr/>
            <p:nvPr/>
          </p:nvSpPr>
          <p:spPr>
            <a:xfrm>
              <a:off x="7056585" y="4412801"/>
              <a:ext cx="192300" cy="46633"/>
            </a:xfrm>
            <a:custGeom>
              <a:avLst/>
              <a:gdLst/>
              <a:ahLst/>
              <a:cxnLst/>
              <a:rect l="l" t="t" r="r" b="b"/>
              <a:pathLst>
                <a:path w="6000" h="1455" extrusionOk="0">
                  <a:moveTo>
                    <a:pt x="1" y="1"/>
                  </a:moveTo>
                  <a:lnTo>
                    <a:pt x="1" y="1454"/>
                  </a:lnTo>
                  <a:lnTo>
                    <a:pt x="5999" y="1454"/>
                  </a:lnTo>
                  <a:lnTo>
                    <a:pt x="5999"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9"/>
            <p:cNvSpPr/>
            <p:nvPr/>
          </p:nvSpPr>
          <p:spPr>
            <a:xfrm>
              <a:off x="7031425" y="4517220"/>
              <a:ext cx="247426" cy="98586"/>
            </a:xfrm>
            <a:custGeom>
              <a:avLst/>
              <a:gdLst/>
              <a:ahLst/>
              <a:cxnLst/>
              <a:rect l="l" t="t" r="r" b="b"/>
              <a:pathLst>
                <a:path w="7720" h="3076" extrusionOk="0">
                  <a:moveTo>
                    <a:pt x="1" y="1"/>
                  </a:moveTo>
                  <a:lnTo>
                    <a:pt x="1" y="3075"/>
                  </a:lnTo>
                  <a:lnTo>
                    <a:pt x="7720" y="3075"/>
                  </a:lnTo>
                  <a:lnTo>
                    <a:pt x="7720"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9"/>
            <p:cNvSpPr/>
            <p:nvPr/>
          </p:nvSpPr>
          <p:spPr>
            <a:xfrm>
              <a:off x="7156741" y="3820005"/>
              <a:ext cx="419342" cy="149449"/>
            </a:xfrm>
            <a:custGeom>
              <a:avLst/>
              <a:gdLst/>
              <a:ahLst/>
              <a:cxnLst/>
              <a:rect l="l" t="t" r="r" b="b"/>
              <a:pathLst>
                <a:path w="13084" h="4663" extrusionOk="0">
                  <a:moveTo>
                    <a:pt x="0" y="0"/>
                  </a:moveTo>
                  <a:lnTo>
                    <a:pt x="50" y="3626"/>
                  </a:lnTo>
                  <a:lnTo>
                    <a:pt x="13083" y="4662"/>
                  </a:lnTo>
                  <a:lnTo>
                    <a:pt x="13083" y="4662"/>
                  </a:lnTo>
                  <a:lnTo>
                    <a:pt x="12682" y="1087"/>
                  </a:lnTo>
                  <a:lnTo>
                    <a:pt x="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9"/>
            <p:cNvSpPr/>
            <p:nvPr/>
          </p:nvSpPr>
          <p:spPr>
            <a:xfrm>
              <a:off x="7244013" y="3872470"/>
              <a:ext cx="256015" cy="42883"/>
            </a:xfrm>
            <a:custGeom>
              <a:avLst/>
              <a:gdLst/>
              <a:ahLst/>
              <a:cxnLst/>
              <a:rect l="l" t="t" r="r" b="b"/>
              <a:pathLst>
                <a:path w="7988" h="1338" extrusionOk="0">
                  <a:moveTo>
                    <a:pt x="51" y="1"/>
                  </a:moveTo>
                  <a:lnTo>
                    <a:pt x="1" y="653"/>
                  </a:lnTo>
                  <a:lnTo>
                    <a:pt x="7937" y="1338"/>
                  </a:lnTo>
                  <a:lnTo>
                    <a:pt x="7988" y="686"/>
                  </a:lnTo>
                  <a:lnTo>
                    <a:pt x="5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9"/>
            <p:cNvSpPr/>
            <p:nvPr/>
          </p:nvSpPr>
          <p:spPr>
            <a:xfrm>
              <a:off x="7109627" y="3709688"/>
              <a:ext cx="416650" cy="143007"/>
            </a:xfrm>
            <a:custGeom>
              <a:avLst/>
              <a:gdLst/>
              <a:ahLst/>
              <a:cxnLst/>
              <a:rect l="l" t="t" r="r" b="b"/>
              <a:pathLst>
                <a:path w="13000" h="4462" extrusionOk="0">
                  <a:moveTo>
                    <a:pt x="0" y="1"/>
                  </a:moveTo>
                  <a:lnTo>
                    <a:pt x="0" y="3626"/>
                  </a:lnTo>
                  <a:lnTo>
                    <a:pt x="12999" y="4462"/>
                  </a:lnTo>
                  <a:lnTo>
                    <a:pt x="12665" y="1220"/>
                  </a:lnTo>
                  <a:lnTo>
                    <a:pt x="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9"/>
            <p:cNvSpPr/>
            <p:nvPr/>
          </p:nvSpPr>
          <p:spPr>
            <a:xfrm>
              <a:off x="7109627" y="3725233"/>
              <a:ext cx="395753" cy="107656"/>
            </a:xfrm>
            <a:custGeom>
              <a:avLst/>
              <a:gdLst/>
              <a:ahLst/>
              <a:cxnLst/>
              <a:rect l="l" t="t" r="r" b="b"/>
              <a:pathLst>
                <a:path w="12348" h="3359" extrusionOk="0">
                  <a:moveTo>
                    <a:pt x="0" y="0"/>
                  </a:moveTo>
                  <a:lnTo>
                    <a:pt x="0" y="2456"/>
                  </a:lnTo>
                  <a:lnTo>
                    <a:pt x="12348" y="3359"/>
                  </a:lnTo>
                  <a:lnTo>
                    <a:pt x="12130" y="110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9"/>
            <p:cNvSpPr/>
            <p:nvPr/>
          </p:nvSpPr>
          <p:spPr>
            <a:xfrm>
              <a:off x="7112832" y="3753917"/>
              <a:ext cx="362550" cy="37210"/>
            </a:xfrm>
            <a:custGeom>
              <a:avLst/>
              <a:gdLst/>
              <a:ahLst/>
              <a:cxnLst/>
              <a:rect l="l" t="t" r="r" b="b"/>
              <a:pathLst>
                <a:path w="11312" h="1161" extrusionOk="0">
                  <a:moveTo>
                    <a:pt x="132" y="0"/>
                  </a:moveTo>
                  <a:cubicBezTo>
                    <a:pt x="88" y="0"/>
                    <a:pt x="44" y="2"/>
                    <a:pt x="0" y="7"/>
                  </a:cubicBezTo>
                  <a:cubicBezTo>
                    <a:pt x="134" y="57"/>
                    <a:pt x="284" y="74"/>
                    <a:pt x="435" y="91"/>
                  </a:cubicBezTo>
                  <a:lnTo>
                    <a:pt x="1654" y="241"/>
                  </a:lnTo>
                  <a:cubicBezTo>
                    <a:pt x="2674" y="358"/>
                    <a:pt x="4077" y="509"/>
                    <a:pt x="5648" y="659"/>
                  </a:cubicBezTo>
                  <a:cubicBezTo>
                    <a:pt x="7202" y="826"/>
                    <a:pt x="8622" y="960"/>
                    <a:pt x="9641" y="1043"/>
                  </a:cubicBezTo>
                  <a:lnTo>
                    <a:pt x="10861" y="1144"/>
                  </a:lnTo>
                  <a:cubicBezTo>
                    <a:pt x="11011" y="1160"/>
                    <a:pt x="11162" y="1160"/>
                    <a:pt x="11312" y="1160"/>
                  </a:cubicBezTo>
                  <a:cubicBezTo>
                    <a:pt x="11162" y="1110"/>
                    <a:pt x="11011" y="1093"/>
                    <a:pt x="10861" y="1077"/>
                  </a:cubicBezTo>
                  <a:lnTo>
                    <a:pt x="9658" y="926"/>
                  </a:lnTo>
                  <a:cubicBezTo>
                    <a:pt x="8639" y="809"/>
                    <a:pt x="7218" y="659"/>
                    <a:pt x="5664" y="492"/>
                  </a:cubicBezTo>
                  <a:cubicBezTo>
                    <a:pt x="4094" y="342"/>
                    <a:pt x="2690" y="208"/>
                    <a:pt x="1654" y="124"/>
                  </a:cubicBezTo>
                  <a:lnTo>
                    <a:pt x="451" y="24"/>
                  </a:lnTo>
                  <a:cubicBezTo>
                    <a:pt x="345" y="12"/>
                    <a:pt x="239" y="0"/>
                    <a:pt x="132"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9"/>
            <p:cNvSpPr/>
            <p:nvPr/>
          </p:nvSpPr>
          <p:spPr>
            <a:xfrm>
              <a:off x="7108538" y="3774622"/>
              <a:ext cx="365787" cy="26537"/>
            </a:xfrm>
            <a:custGeom>
              <a:avLst/>
              <a:gdLst/>
              <a:ahLst/>
              <a:cxnLst/>
              <a:rect l="l" t="t" r="r" b="b"/>
              <a:pathLst>
                <a:path w="11413" h="828" extrusionOk="0">
                  <a:moveTo>
                    <a:pt x="226" y="0"/>
                  </a:moveTo>
                  <a:cubicBezTo>
                    <a:pt x="151" y="0"/>
                    <a:pt x="76" y="5"/>
                    <a:pt x="1" y="13"/>
                  </a:cubicBezTo>
                  <a:cubicBezTo>
                    <a:pt x="134" y="46"/>
                    <a:pt x="285" y="80"/>
                    <a:pt x="435" y="80"/>
                  </a:cubicBezTo>
                  <a:lnTo>
                    <a:pt x="1655" y="197"/>
                  </a:lnTo>
                  <a:cubicBezTo>
                    <a:pt x="2691" y="280"/>
                    <a:pt x="4128" y="397"/>
                    <a:pt x="5698" y="498"/>
                  </a:cubicBezTo>
                  <a:cubicBezTo>
                    <a:pt x="7269" y="614"/>
                    <a:pt x="8706" y="698"/>
                    <a:pt x="9742" y="748"/>
                  </a:cubicBezTo>
                  <a:lnTo>
                    <a:pt x="10961" y="815"/>
                  </a:lnTo>
                  <a:cubicBezTo>
                    <a:pt x="11037" y="823"/>
                    <a:pt x="11112" y="828"/>
                    <a:pt x="11187" y="828"/>
                  </a:cubicBezTo>
                  <a:cubicBezTo>
                    <a:pt x="11262" y="828"/>
                    <a:pt x="11337" y="823"/>
                    <a:pt x="11413" y="815"/>
                  </a:cubicBezTo>
                  <a:cubicBezTo>
                    <a:pt x="11262" y="782"/>
                    <a:pt x="11112" y="748"/>
                    <a:pt x="10961" y="748"/>
                  </a:cubicBezTo>
                  <a:lnTo>
                    <a:pt x="9742" y="631"/>
                  </a:lnTo>
                  <a:cubicBezTo>
                    <a:pt x="8706" y="548"/>
                    <a:pt x="7286" y="447"/>
                    <a:pt x="5715" y="330"/>
                  </a:cubicBezTo>
                  <a:cubicBezTo>
                    <a:pt x="4128" y="213"/>
                    <a:pt x="2707" y="130"/>
                    <a:pt x="1671" y="80"/>
                  </a:cubicBezTo>
                  <a:lnTo>
                    <a:pt x="452" y="13"/>
                  </a:lnTo>
                  <a:cubicBezTo>
                    <a:pt x="377" y="5"/>
                    <a:pt x="301" y="0"/>
                    <a:pt x="226"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9"/>
            <p:cNvSpPr/>
            <p:nvPr/>
          </p:nvSpPr>
          <p:spPr>
            <a:xfrm>
              <a:off x="7161548" y="3927116"/>
              <a:ext cx="418285" cy="137655"/>
            </a:xfrm>
            <a:custGeom>
              <a:avLst/>
              <a:gdLst/>
              <a:ahLst/>
              <a:cxnLst/>
              <a:rect l="l" t="t" r="r" b="b"/>
              <a:pathLst>
                <a:path w="13051" h="4295" extrusionOk="0">
                  <a:moveTo>
                    <a:pt x="1" y="0"/>
                  </a:moveTo>
                  <a:lnTo>
                    <a:pt x="34" y="3609"/>
                  </a:lnTo>
                  <a:lnTo>
                    <a:pt x="13050" y="4294"/>
                  </a:lnTo>
                  <a:lnTo>
                    <a:pt x="12683" y="1070"/>
                  </a:lnTo>
                  <a:lnTo>
                    <a:pt x="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9"/>
            <p:cNvSpPr/>
            <p:nvPr/>
          </p:nvSpPr>
          <p:spPr>
            <a:xfrm>
              <a:off x="7201194" y="3930865"/>
              <a:ext cx="8045" cy="114611"/>
            </a:xfrm>
            <a:custGeom>
              <a:avLst/>
              <a:gdLst/>
              <a:ahLst/>
              <a:cxnLst/>
              <a:rect l="l" t="t" r="r" b="b"/>
              <a:pathLst>
                <a:path w="251" h="3576" extrusionOk="0">
                  <a:moveTo>
                    <a:pt x="67" y="0"/>
                  </a:moveTo>
                  <a:cubicBezTo>
                    <a:pt x="17" y="0"/>
                    <a:pt x="0" y="802"/>
                    <a:pt x="50" y="1788"/>
                  </a:cubicBezTo>
                  <a:cubicBezTo>
                    <a:pt x="84" y="2774"/>
                    <a:pt x="151" y="3576"/>
                    <a:pt x="201" y="3576"/>
                  </a:cubicBezTo>
                  <a:cubicBezTo>
                    <a:pt x="251" y="3576"/>
                    <a:pt x="251" y="2774"/>
                    <a:pt x="217" y="1788"/>
                  </a:cubicBezTo>
                  <a:cubicBezTo>
                    <a:pt x="184" y="802"/>
                    <a:pt x="117" y="0"/>
                    <a:pt x="67"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9"/>
            <p:cNvSpPr/>
            <p:nvPr/>
          </p:nvSpPr>
          <p:spPr>
            <a:xfrm>
              <a:off x="7221001" y="3931923"/>
              <a:ext cx="6442" cy="114643"/>
            </a:xfrm>
            <a:custGeom>
              <a:avLst/>
              <a:gdLst/>
              <a:ahLst/>
              <a:cxnLst/>
              <a:rect l="l" t="t" r="r" b="b"/>
              <a:pathLst>
                <a:path w="201" h="3577" extrusionOk="0">
                  <a:moveTo>
                    <a:pt x="67" y="1"/>
                  </a:moveTo>
                  <a:cubicBezTo>
                    <a:pt x="17" y="1"/>
                    <a:pt x="0" y="803"/>
                    <a:pt x="17" y="1788"/>
                  </a:cubicBezTo>
                  <a:cubicBezTo>
                    <a:pt x="34" y="2774"/>
                    <a:pt x="84" y="3576"/>
                    <a:pt x="134" y="3576"/>
                  </a:cubicBezTo>
                  <a:cubicBezTo>
                    <a:pt x="184" y="3576"/>
                    <a:pt x="201" y="2774"/>
                    <a:pt x="184" y="1788"/>
                  </a:cubicBezTo>
                  <a:cubicBezTo>
                    <a:pt x="167" y="803"/>
                    <a:pt x="101" y="1"/>
                    <a:pt x="67"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9"/>
            <p:cNvSpPr/>
            <p:nvPr/>
          </p:nvSpPr>
          <p:spPr>
            <a:xfrm>
              <a:off x="7260102" y="3983331"/>
              <a:ext cx="226017" cy="18781"/>
            </a:xfrm>
            <a:custGeom>
              <a:avLst/>
              <a:gdLst/>
              <a:ahLst/>
              <a:cxnLst/>
              <a:rect l="l" t="t" r="r" b="b"/>
              <a:pathLst>
                <a:path w="7052" h="586" extrusionOk="0">
                  <a:moveTo>
                    <a:pt x="0" y="1"/>
                  </a:moveTo>
                  <a:cubicBezTo>
                    <a:pt x="1709" y="182"/>
                    <a:pt x="3659" y="313"/>
                    <a:pt x="5493" y="456"/>
                  </a:cubicBezTo>
                  <a:lnTo>
                    <a:pt x="5493" y="456"/>
                  </a:lnTo>
                  <a:lnTo>
                    <a:pt x="0" y="1"/>
                  </a:lnTo>
                  <a:close/>
                  <a:moveTo>
                    <a:pt x="5493" y="456"/>
                  </a:moveTo>
                  <a:lnTo>
                    <a:pt x="7051" y="585"/>
                  </a:lnTo>
                  <a:cubicBezTo>
                    <a:pt x="6547" y="540"/>
                    <a:pt x="6025" y="498"/>
                    <a:pt x="5493" y="45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9"/>
            <p:cNvSpPr/>
            <p:nvPr/>
          </p:nvSpPr>
          <p:spPr>
            <a:xfrm>
              <a:off x="7260102" y="3983139"/>
              <a:ext cx="226017" cy="19166"/>
            </a:xfrm>
            <a:custGeom>
              <a:avLst/>
              <a:gdLst/>
              <a:ahLst/>
              <a:cxnLst/>
              <a:rect l="l" t="t" r="r" b="b"/>
              <a:pathLst>
                <a:path w="7052" h="598" extrusionOk="0">
                  <a:moveTo>
                    <a:pt x="279" y="0"/>
                  </a:moveTo>
                  <a:cubicBezTo>
                    <a:pt x="187" y="0"/>
                    <a:pt x="94" y="2"/>
                    <a:pt x="0" y="7"/>
                  </a:cubicBezTo>
                  <a:cubicBezTo>
                    <a:pt x="334" y="90"/>
                    <a:pt x="668" y="140"/>
                    <a:pt x="1019" y="174"/>
                  </a:cubicBezTo>
                  <a:cubicBezTo>
                    <a:pt x="1654" y="241"/>
                    <a:pt x="2540" y="324"/>
                    <a:pt x="3526" y="391"/>
                  </a:cubicBezTo>
                  <a:cubicBezTo>
                    <a:pt x="4495" y="474"/>
                    <a:pt x="5380" y="525"/>
                    <a:pt x="6015" y="558"/>
                  </a:cubicBezTo>
                  <a:cubicBezTo>
                    <a:pt x="6272" y="582"/>
                    <a:pt x="6529" y="598"/>
                    <a:pt x="6779" y="598"/>
                  </a:cubicBezTo>
                  <a:cubicBezTo>
                    <a:pt x="6871" y="598"/>
                    <a:pt x="6962" y="596"/>
                    <a:pt x="7051" y="591"/>
                  </a:cubicBezTo>
                  <a:cubicBezTo>
                    <a:pt x="6717" y="508"/>
                    <a:pt x="6366" y="458"/>
                    <a:pt x="6032" y="441"/>
                  </a:cubicBezTo>
                  <a:cubicBezTo>
                    <a:pt x="5397" y="374"/>
                    <a:pt x="4511" y="307"/>
                    <a:pt x="3526" y="224"/>
                  </a:cubicBezTo>
                  <a:lnTo>
                    <a:pt x="1036" y="40"/>
                  </a:lnTo>
                  <a:cubicBezTo>
                    <a:pt x="779" y="16"/>
                    <a:pt x="531" y="0"/>
                    <a:pt x="279"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9"/>
            <p:cNvSpPr/>
            <p:nvPr/>
          </p:nvSpPr>
          <p:spPr>
            <a:xfrm>
              <a:off x="7509098" y="3957627"/>
              <a:ext cx="8589" cy="103938"/>
            </a:xfrm>
            <a:custGeom>
              <a:avLst/>
              <a:gdLst/>
              <a:ahLst/>
              <a:cxnLst/>
              <a:rect l="l" t="t" r="r" b="b"/>
              <a:pathLst>
                <a:path w="268" h="3243" extrusionOk="0">
                  <a:moveTo>
                    <a:pt x="51" y="1"/>
                  </a:moveTo>
                  <a:cubicBezTo>
                    <a:pt x="1" y="1"/>
                    <a:pt x="1" y="736"/>
                    <a:pt x="51" y="1621"/>
                  </a:cubicBezTo>
                  <a:cubicBezTo>
                    <a:pt x="101" y="2524"/>
                    <a:pt x="168" y="3242"/>
                    <a:pt x="218" y="3242"/>
                  </a:cubicBezTo>
                  <a:cubicBezTo>
                    <a:pt x="268" y="3242"/>
                    <a:pt x="268" y="2507"/>
                    <a:pt x="218" y="1621"/>
                  </a:cubicBezTo>
                  <a:cubicBezTo>
                    <a:pt x="184" y="719"/>
                    <a:pt x="101" y="1"/>
                    <a:pt x="51"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9"/>
            <p:cNvSpPr/>
            <p:nvPr/>
          </p:nvSpPr>
          <p:spPr>
            <a:xfrm>
              <a:off x="7529450" y="3958717"/>
              <a:ext cx="12884" cy="104451"/>
            </a:xfrm>
            <a:custGeom>
              <a:avLst/>
              <a:gdLst/>
              <a:ahLst/>
              <a:cxnLst/>
              <a:rect l="l" t="t" r="r" b="b"/>
              <a:pathLst>
                <a:path w="402" h="3259" extrusionOk="0">
                  <a:moveTo>
                    <a:pt x="34" y="0"/>
                  </a:moveTo>
                  <a:lnTo>
                    <a:pt x="34" y="0"/>
                  </a:lnTo>
                  <a:cubicBezTo>
                    <a:pt x="1" y="17"/>
                    <a:pt x="34" y="735"/>
                    <a:pt x="117" y="1637"/>
                  </a:cubicBezTo>
                  <a:cubicBezTo>
                    <a:pt x="201" y="2540"/>
                    <a:pt x="318" y="3258"/>
                    <a:pt x="368" y="3258"/>
                  </a:cubicBezTo>
                  <a:cubicBezTo>
                    <a:pt x="402" y="3241"/>
                    <a:pt x="368" y="2523"/>
                    <a:pt x="285" y="1621"/>
                  </a:cubicBezTo>
                  <a:cubicBezTo>
                    <a:pt x="201" y="718"/>
                    <a:pt x="84" y="0"/>
                    <a:pt x="34"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9"/>
            <p:cNvSpPr/>
            <p:nvPr/>
          </p:nvSpPr>
          <p:spPr>
            <a:xfrm>
              <a:off x="7320068" y="4009035"/>
              <a:ext cx="115156" cy="6474"/>
            </a:xfrm>
            <a:custGeom>
              <a:avLst/>
              <a:gdLst/>
              <a:ahLst/>
              <a:cxnLst/>
              <a:rect l="l" t="t" r="r" b="b"/>
              <a:pathLst>
                <a:path w="3593" h="202" extrusionOk="0">
                  <a:moveTo>
                    <a:pt x="0" y="1"/>
                  </a:moveTo>
                  <a:lnTo>
                    <a:pt x="0" y="1"/>
                  </a:lnTo>
                  <a:cubicBezTo>
                    <a:pt x="1404" y="101"/>
                    <a:pt x="2473" y="168"/>
                    <a:pt x="3593" y="201"/>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9"/>
            <p:cNvSpPr/>
            <p:nvPr/>
          </p:nvSpPr>
          <p:spPr>
            <a:xfrm>
              <a:off x="7320068" y="4008074"/>
              <a:ext cx="115156" cy="8397"/>
            </a:xfrm>
            <a:custGeom>
              <a:avLst/>
              <a:gdLst/>
              <a:ahLst/>
              <a:cxnLst/>
              <a:rect l="l" t="t" r="r" b="b"/>
              <a:pathLst>
                <a:path w="3593" h="262" extrusionOk="0">
                  <a:moveTo>
                    <a:pt x="394" y="0"/>
                  </a:moveTo>
                  <a:cubicBezTo>
                    <a:pt x="158" y="0"/>
                    <a:pt x="17" y="10"/>
                    <a:pt x="17" y="31"/>
                  </a:cubicBezTo>
                  <a:cubicBezTo>
                    <a:pt x="0" y="81"/>
                    <a:pt x="802" y="164"/>
                    <a:pt x="1788" y="214"/>
                  </a:cubicBezTo>
                  <a:cubicBezTo>
                    <a:pt x="2361" y="244"/>
                    <a:pt x="2878" y="261"/>
                    <a:pt x="3210" y="261"/>
                  </a:cubicBezTo>
                  <a:cubicBezTo>
                    <a:pt x="3449" y="261"/>
                    <a:pt x="3593" y="252"/>
                    <a:pt x="3593" y="231"/>
                  </a:cubicBezTo>
                  <a:cubicBezTo>
                    <a:pt x="3593" y="181"/>
                    <a:pt x="2791" y="97"/>
                    <a:pt x="1805" y="47"/>
                  </a:cubicBezTo>
                  <a:cubicBezTo>
                    <a:pt x="1232" y="18"/>
                    <a:pt x="721" y="0"/>
                    <a:pt x="394"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9"/>
            <p:cNvSpPr/>
            <p:nvPr/>
          </p:nvSpPr>
          <p:spPr>
            <a:xfrm>
              <a:off x="7182445" y="4153613"/>
              <a:ext cx="425207" cy="115700"/>
            </a:xfrm>
            <a:custGeom>
              <a:avLst/>
              <a:gdLst/>
              <a:ahLst/>
              <a:cxnLst/>
              <a:rect l="l" t="t" r="r" b="b"/>
              <a:pathLst>
                <a:path w="13267" h="3610" extrusionOk="0">
                  <a:moveTo>
                    <a:pt x="0" y="1"/>
                  </a:moveTo>
                  <a:lnTo>
                    <a:pt x="234" y="3610"/>
                  </a:lnTo>
                  <a:lnTo>
                    <a:pt x="13267" y="3610"/>
                  </a:lnTo>
                  <a:lnTo>
                    <a:pt x="12732" y="402"/>
                  </a:lnTo>
                  <a:lnTo>
                    <a:pt x="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9"/>
            <p:cNvSpPr/>
            <p:nvPr/>
          </p:nvSpPr>
          <p:spPr>
            <a:xfrm>
              <a:off x="7199047" y="4170215"/>
              <a:ext cx="404343" cy="84644"/>
            </a:xfrm>
            <a:custGeom>
              <a:avLst/>
              <a:gdLst/>
              <a:ahLst/>
              <a:cxnLst/>
              <a:rect l="l" t="t" r="r" b="b"/>
              <a:pathLst>
                <a:path w="12616" h="2641" extrusionOk="0">
                  <a:moveTo>
                    <a:pt x="0" y="1"/>
                  </a:moveTo>
                  <a:lnTo>
                    <a:pt x="234" y="2641"/>
                  </a:lnTo>
                  <a:lnTo>
                    <a:pt x="12615" y="2474"/>
                  </a:lnTo>
                  <a:lnTo>
                    <a:pt x="12264" y="218"/>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9"/>
            <p:cNvSpPr/>
            <p:nvPr/>
          </p:nvSpPr>
          <p:spPr>
            <a:xfrm>
              <a:off x="7197444" y="4040092"/>
              <a:ext cx="420945" cy="129642"/>
            </a:xfrm>
            <a:custGeom>
              <a:avLst/>
              <a:gdLst/>
              <a:ahLst/>
              <a:cxnLst/>
              <a:rect l="l" t="t" r="r" b="b"/>
              <a:pathLst>
                <a:path w="13134" h="4045" extrusionOk="0">
                  <a:moveTo>
                    <a:pt x="0" y="1"/>
                  </a:moveTo>
                  <a:lnTo>
                    <a:pt x="117" y="3610"/>
                  </a:lnTo>
                  <a:lnTo>
                    <a:pt x="13133" y="4044"/>
                  </a:lnTo>
                  <a:lnTo>
                    <a:pt x="12715" y="836"/>
                  </a:lnTo>
                  <a:lnTo>
                    <a:pt x="0"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9"/>
            <p:cNvSpPr/>
            <p:nvPr/>
          </p:nvSpPr>
          <p:spPr>
            <a:xfrm>
              <a:off x="7286319" y="4090987"/>
              <a:ext cx="256015" cy="37499"/>
            </a:xfrm>
            <a:custGeom>
              <a:avLst/>
              <a:gdLst/>
              <a:ahLst/>
              <a:cxnLst/>
              <a:rect l="l" t="t" r="r" b="b"/>
              <a:pathLst>
                <a:path w="7988" h="1170" extrusionOk="0">
                  <a:moveTo>
                    <a:pt x="34" y="0"/>
                  </a:moveTo>
                  <a:lnTo>
                    <a:pt x="1" y="652"/>
                  </a:lnTo>
                  <a:lnTo>
                    <a:pt x="7937" y="1170"/>
                  </a:lnTo>
                  <a:lnTo>
                    <a:pt x="7988" y="518"/>
                  </a:lnTo>
                  <a:lnTo>
                    <a:pt x="3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9"/>
            <p:cNvSpPr/>
            <p:nvPr/>
          </p:nvSpPr>
          <p:spPr>
            <a:xfrm>
              <a:off x="7200104" y="4204797"/>
              <a:ext cx="396330" cy="5609"/>
            </a:xfrm>
            <a:custGeom>
              <a:avLst/>
              <a:gdLst/>
              <a:ahLst/>
              <a:cxnLst/>
              <a:rect l="l" t="t" r="r" b="b"/>
              <a:pathLst>
                <a:path w="12366" h="175" extrusionOk="0">
                  <a:moveTo>
                    <a:pt x="7822" y="0"/>
                  </a:moveTo>
                  <a:cubicBezTo>
                    <a:pt x="7301" y="0"/>
                    <a:pt x="6751" y="2"/>
                    <a:pt x="6183" y="8"/>
                  </a:cubicBezTo>
                  <a:cubicBezTo>
                    <a:pt x="4462" y="8"/>
                    <a:pt x="2925" y="25"/>
                    <a:pt x="1805" y="41"/>
                  </a:cubicBezTo>
                  <a:lnTo>
                    <a:pt x="485" y="75"/>
                  </a:lnTo>
                  <a:cubicBezTo>
                    <a:pt x="318" y="75"/>
                    <a:pt x="151" y="91"/>
                    <a:pt x="1" y="108"/>
                  </a:cubicBezTo>
                  <a:cubicBezTo>
                    <a:pt x="111" y="133"/>
                    <a:pt x="230" y="148"/>
                    <a:pt x="351" y="148"/>
                  </a:cubicBezTo>
                  <a:cubicBezTo>
                    <a:pt x="396" y="148"/>
                    <a:pt x="441" y="146"/>
                    <a:pt x="485" y="142"/>
                  </a:cubicBezTo>
                  <a:lnTo>
                    <a:pt x="1805" y="175"/>
                  </a:lnTo>
                  <a:lnTo>
                    <a:pt x="6183" y="175"/>
                  </a:lnTo>
                  <a:cubicBezTo>
                    <a:pt x="7887" y="175"/>
                    <a:pt x="9424" y="158"/>
                    <a:pt x="10544" y="142"/>
                  </a:cubicBezTo>
                  <a:lnTo>
                    <a:pt x="11881" y="108"/>
                  </a:lnTo>
                  <a:cubicBezTo>
                    <a:pt x="12031" y="108"/>
                    <a:pt x="12198" y="91"/>
                    <a:pt x="12365" y="75"/>
                  </a:cubicBezTo>
                  <a:cubicBezTo>
                    <a:pt x="12243" y="50"/>
                    <a:pt x="12120" y="35"/>
                    <a:pt x="12005" y="35"/>
                  </a:cubicBezTo>
                  <a:cubicBezTo>
                    <a:pt x="11962" y="35"/>
                    <a:pt x="11921" y="37"/>
                    <a:pt x="11881" y="41"/>
                  </a:cubicBezTo>
                  <a:lnTo>
                    <a:pt x="10544" y="8"/>
                  </a:lnTo>
                  <a:cubicBezTo>
                    <a:pt x="9798" y="8"/>
                    <a:pt x="8866" y="0"/>
                    <a:pt x="7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9"/>
            <p:cNvSpPr/>
            <p:nvPr/>
          </p:nvSpPr>
          <p:spPr>
            <a:xfrm>
              <a:off x="7201707" y="4222713"/>
              <a:ext cx="399535" cy="8045"/>
            </a:xfrm>
            <a:custGeom>
              <a:avLst/>
              <a:gdLst/>
              <a:ahLst/>
              <a:cxnLst/>
              <a:rect l="l" t="t" r="r" b="b"/>
              <a:pathLst>
                <a:path w="12466" h="251" extrusionOk="0">
                  <a:moveTo>
                    <a:pt x="1822" y="0"/>
                  </a:moveTo>
                  <a:lnTo>
                    <a:pt x="502" y="17"/>
                  </a:lnTo>
                  <a:cubicBezTo>
                    <a:pt x="453" y="12"/>
                    <a:pt x="404" y="10"/>
                    <a:pt x="355" y="10"/>
                  </a:cubicBezTo>
                  <a:cubicBezTo>
                    <a:pt x="237" y="10"/>
                    <a:pt x="119" y="22"/>
                    <a:pt x="1" y="34"/>
                  </a:cubicBezTo>
                  <a:cubicBezTo>
                    <a:pt x="168" y="67"/>
                    <a:pt x="335" y="84"/>
                    <a:pt x="502" y="84"/>
                  </a:cubicBezTo>
                  <a:lnTo>
                    <a:pt x="1822" y="117"/>
                  </a:lnTo>
                  <a:cubicBezTo>
                    <a:pt x="2958" y="151"/>
                    <a:pt x="4512" y="184"/>
                    <a:pt x="6233" y="201"/>
                  </a:cubicBezTo>
                  <a:cubicBezTo>
                    <a:pt x="7954" y="234"/>
                    <a:pt x="9508" y="251"/>
                    <a:pt x="10628" y="251"/>
                  </a:cubicBezTo>
                  <a:lnTo>
                    <a:pt x="11964" y="234"/>
                  </a:lnTo>
                  <a:cubicBezTo>
                    <a:pt x="12131" y="234"/>
                    <a:pt x="12298" y="234"/>
                    <a:pt x="12465" y="218"/>
                  </a:cubicBezTo>
                  <a:cubicBezTo>
                    <a:pt x="12298" y="184"/>
                    <a:pt x="12131" y="167"/>
                    <a:pt x="11964" y="167"/>
                  </a:cubicBezTo>
                  <a:lnTo>
                    <a:pt x="10628" y="117"/>
                  </a:lnTo>
                  <a:cubicBezTo>
                    <a:pt x="9508" y="101"/>
                    <a:pt x="7954" y="67"/>
                    <a:pt x="6233" y="34"/>
                  </a:cubicBezTo>
                  <a:cubicBezTo>
                    <a:pt x="4512" y="17"/>
                    <a:pt x="2958" y="0"/>
                    <a:pt x="1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ree columns 2">
  <p:cSld name="CUSTOM_12">
    <p:spTree>
      <p:nvGrpSpPr>
        <p:cNvPr id="1" name="Shape 493"/>
        <p:cNvGrpSpPr/>
        <p:nvPr/>
      </p:nvGrpSpPr>
      <p:grpSpPr>
        <a:xfrm>
          <a:off x="0" y="0"/>
          <a:ext cx="0" cy="0"/>
          <a:chOff x="0" y="0"/>
          <a:chExt cx="0" cy="0"/>
        </a:xfrm>
      </p:grpSpPr>
      <p:sp>
        <p:nvSpPr>
          <p:cNvPr id="494" name="Google Shape;494;p20"/>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20"/>
          <p:cNvGrpSpPr/>
          <p:nvPr/>
        </p:nvGrpSpPr>
        <p:grpSpPr>
          <a:xfrm>
            <a:off x="5785478" y="4058671"/>
            <a:ext cx="1631212" cy="672622"/>
            <a:chOff x="6792778" y="4058671"/>
            <a:chExt cx="1631212" cy="672622"/>
          </a:xfrm>
        </p:grpSpPr>
        <p:sp>
          <p:nvSpPr>
            <p:cNvPr id="496" name="Google Shape;496;p20"/>
            <p:cNvSpPr/>
            <p:nvPr/>
          </p:nvSpPr>
          <p:spPr>
            <a:xfrm rot="-288774">
              <a:off x="6869524" y="4438902"/>
              <a:ext cx="732933" cy="262106"/>
            </a:xfrm>
            <a:custGeom>
              <a:avLst/>
              <a:gdLst/>
              <a:ahLst/>
              <a:cxnLst/>
              <a:rect l="l" t="t" r="r" b="b"/>
              <a:pathLst>
                <a:path w="13084" h="4679" extrusionOk="0">
                  <a:moveTo>
                    <a:pt x="1" y="0"/>
                  </a:moveTo>
                  <a:lnTo>
                    <a:pt x="51" y="3626"/>
                  </a:lnTo>
                  <a:lnTo>
                    <a:pt x="13083" y="4679"/>
                  </a:lnTo>
                  <a:lnTo>
                    <a:pt x="12682" y="1103"/>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0"/>
            <p:cNvSpPr/>
            <p:nvPr/>
          </p:nvSpPr>
          <p:spPr>
            <a:xfrm rot="-288774">
              <a:off x="7021962" y="4530734"/>
              <a:ext cx="447412" cy="73999"/>
            </a:xfrm>
            <a:custGeom>
              <a:avLst/>
              <a:gdLst/>
              <a:ahLst/>
              <a:cxnLst/>
              <a:rect l="l" t="t" r="r" b="b"/>
              <a:pathLst>
                <a:path w="7987" h="1321" extrusionOk="0">
                  <a:moveTo>
                    <a:pt x="50" y="0"/>
                  </a:moveTo>
                  <a:lnTo>
                    <a:pt x="0" y="652"/>
                  </a:lnTo>
                  <a:lnTo>
                    <a:pt x="7937" y="1320"/>
                  </a:lnTo>
                  <a:lnTo>
                    <a:pt x="7987" y="669"/>
                  </a:lnTo>
                  <a:lnTo>
                    <a:pt x="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0"/>
            <p:cNvSpPr/>
            <p:nvPr/>
          </p:nvSpPr>
          <p:spPr>
            <a:xfrm rot="-148560">
              <a:off x="6797653" y="4074349"/>
              <a:ext cx="731026" cy="241491"/>
            </a:xfrm>
            <a:custGeom>
              <a:avLst/>
              <a:gdLst/>
              <a:ahLst/>
              <a:cxnLst/>
              <a:rect l="l" t="t" r="r" b="b"/>
              <a:pathLst>
                <a:path w="13050" h="4311" extrusionOk="0">
                  <a:moveTo>
                    <a:pt x="0" y="0"/>
                  </a:moveTo>
                  <a:lnTo>
                    <a:pt x="33" y="3626"/>
                  </a:lnTo>
                  <a:lnTo>
                    <a:pt x="13049" y="4311"/>
                  </a:lnTo>
                  <a:lnTo>
                    <a:pt x="12682" y="1086"/>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0"/>
            <p:cNvSpPr/>
            <p:nvPr/>
          </p:nvSpPr>
          <p:spPr>
            <a:xfrm rot="-148560">
              <a:off x="6969582" y="4172428"/>
              <a:ext cx="395034" cy="32826"/>
            </a:xfrm>
            <a:custGeom>
              <a:avLst/>
              <a:gdLst/>
              <a:ahLst/>
              <a:cxnLst/>
              <a:rect l="l" t="t" r="r" b="b"/>
              <a:pathLst>
                <a:path w="7052" h="586" extrusionOk="0">
                  <a:moveTo>
                    <a:pt x="0" y="0"/>
                  </a:moveTo>
                  <a:lnTo>
                    <a:pt x="0" y="0"/>
                  </a:lnTo>
                  <a:cubicBezTo>
                    <a:pt x="1810" y="206"/>
                    <a:pt x="3890" y="333"/>
                    <a:pt x="5815" y="483"/>
                  </a:cubicBezTo>
                  <a:lnTo>
                    <a:pt x="5815" y="483"/>
                  </a:lnTo>
                  <a:lnTo>
                    <a:pt x="0" y="0"/>
                  </a:lnTo>
                  <a:close/>
                  <a:moveTo>
                    <a:pt x="5815" y="483"/>
                  </a:moveTo>
                  <a:lnTo>
                    <a:pt x="7051" y="585"/>
                  </a:lnTo>
                  <a:cubicBezTo>
                    <a:pt x="6650" y="549"/>
                    <a:pt x="6236" y="515"/>
                    <a:pt x="5815" y="48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0"/>
            <p:cNvSpPr/>
            <p:nvPr/>
          </p:nvSpPr>
          <p:spPr>
            <a:xfrm rot="-148560">
              <a:off x="6969595" y="4172428"/>
              <a:ext cx="395034" cy="33442"/>
            </a:xfrm>
            <a:custGeom>
              <a:avLst/>
              <a:gdLst/>
              <a:ahLst/>
              <a:cxnLst/>
              <a:rect l="l" t="t" r="r" b="b"/>
              <a:pathLst>
                <a:path w="7052" h="597" extrusionOk="0">
                  <a:moveTo>
                    <a:pt x="0" y="0"/>
                  </a:moveTo>
                  <a:cubicBezTo>
                    <a:pt x="335" y="101"/>
                    <a:pt x="669" y="151"/>
                    <a:pt x="1020" y="167"/>
                  </a:cubicBezTo>
                  <a:cubicBezTo>
                    <a:pt x="1655" y="251"/>
                    <a:pt x="2540" y="335"/>
                    <a:pt x="3526" y="401"/>
                  </a:cubicBezTo>
                  <a:cubicBezTo>
                    <a:pt x="4495" y="468"/>
                    <a:pt x="5381" y="535"/>
                    <a:pt x="6015" y="568"/>
                  </a:cubicBezTo>
                  <a:cubicBezTo>
                    <a:pt x="6221" y="588"/>
                    <a:pt x="6427" y="596"/>
                    <a:pt x="6629" y="596"/>
                  </a:cubicBezTo>
                  <a:cubicBezTo>
                    <a:pt x="6772" y="596"/>
                    <a:pt x="6913" y="592"/>
                    <a:pt x="7051" y="585"/>
                  </a:cubicBezTo>
                  <a:cubicBezTo>
                    <a:pt x="6717" y="518"/>
                    <a:pt x="6366" y="468"/>
                    <a:pt x="6032" y="452"/>
                  </a:cubicBezTo>
                  <a:cubicBezTo>
                    <a:pt x="5397" y="385"/>
                    <a:pt x="4512" y="301"/>
                    <a:pt x="3526" y="234"/>
                  </a:cubicBezTo>
                  <a:lnTo>
                    <a:pt x="1036" y="51"/>
                  </a:lnTo>
                  <a:cubicBezTo>
                    <a:pt x="685" y="17"/>
                    <a:pt x="35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0"/>
            <p:cNvSpPr/>
            <p:nvPr/>
          </p:nvSpPr>
          <p:spPr>
            <a:xfrm rot="-148560">
              <a:off x="7405864" y="4117837"/>
              <a:ext cx="15069" cy="181608"/>
            </a:xfrm>
            <a:custGeom>
              <a:avLst/>
              <a:gdLst/>
              <a:ahLst/>
              <a:cxnLst/>
              <a:rect l="l" t="t" r="r" b="b"/>
              <a:pathLst>
                <a:path w="269" h="3242" extrusionOk="0">
                  <a:moveTo>
                    <a:pt x="51" y="0"/>
                  </a:moveTo>
                  <a:cubicBezTo>
                    <a:pt x="1" y="0"/>
                    <a:pt x="1" y="719"/>
                    <a:pt x="51" y="1621"/>
                  </a:cubicBezTo>
                  <a:cubicBezTo>
                    <a:pt x="101" y="2523"/>
                    <a:pt x="168" y="3242"/>
                    <a:pt x="218" y="3242"/>
                  </a:cubicBezTo>
                  <a:cubicBezTo>
                    <a:pt x="268" y="3242"/>
                    <a:pt x="268" y="2506"/>
                    <a:pt x="218" y="1621"/>
                  </a:cubicBezTo>
                  <a:cubicBezTo>
                    <a:pt x="185" y="719"/>
                    <a:pt x="101"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0"/>
            <p:cNvSpPr/>
            <p:nvPr/>
          </p:nvSpPr>
          <p:spPr>
            <a:xfrm rot="-148560">
              <a:off x="7441478" y="4117986"/>
              <a:ext cx="22519" cy="181608"/>
            </a:xfrm>
            <a:custGeom>
              <a:avLst/>
              <a:gdLst/>
              <a:ahLst/>
              <a:cxnLst/>
              <a:rect l="l" t="t" r="r" b="b"/>
              <a:pathLst>
                <a:path w="402" h="3242" extrusionOk="0">
                  <a:moveTo>
                    <a:pt x="34" y="1"/>
                  </a:moveTo>
                  <a:cubicBezTo>
                    <a:pt x="1" y="1"/>
                    <a:pt x="34" y="736"/>
                    <a:pt x="118" y="1638"/>
                  </a:cubicBezTo>
                  <a:cubicBezTo>
                    <a:pt x="201" y="2523"/>
                    <a:pt x="318" y="3242"/>
                    <a:pt x="368" y="3242"/>
                  </a:cubicBezTo>
                  <a:cubicBezTo>
                    <a:pt x="402" y="3242"/>
                    <a:pt x="368" y="2507"/>
                    <a:pt x="285" y="1621"/>
                  </a:cubicBezTo>
                  <a:cubicBezTo>
                    <a:pt x="201" y="719"/>
                    <a:pt x="84"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0"/>
            <p:cNvSpPr/>
            <p:nvPr/>
          </p:nvSpPr>
          <p:spPr>
            <a:xfrm rot="-148560">
              <a:off x="7075878" y="4217931"/>
              <a:ext cx="201326" cy="10307"/>
            </a:xfrm>
            <a:custGeom>
              <a:avLst/>
              <a:gdLst/>
              <a:ahLst/>
              <a:cxnLst/>
              <a:rect l="l" t="t" r="r" b="b"/>
              <a:pathLst>
                <a:path w="3594" h="184" extrusionOk="0">
                  <a:moveTo>
                    <a:pt x="1" y="0"/>
                  </a:moveTo>
                  <a:lnTo>
                    <a:pt x="1" y="0"/>
                  </a:lnTo>
                  <a:cubicBezTo>
                    <a:pt x="1404" y="100"/>
                    <a:pt x="2474" y="167"/>
                    <a:pt x="3593" y="18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0"/>
            <p:cNvSpPr/>
            <p:nvPr/>
          </p:nvSpPr>
          <p:spPr>
            <a:xfrm rot="-148560">
              <a:off x="7075880" y="4215914"/>
              <a:ext cx="201326" cy="14452"/>
            </a:xfrm>
            <a:custGeom>
              <a:avLst/>
              <a:gdLst/>
              <a:ahLst/>
              <a:cxnLst/>
              <a:rect l="l" t="t" r="r" b="b"/>
              <a:pathLst>
                <a:path w="3594" h="258" extrusionOk="0">
                  <a:moveTo>
                    <a:pt x="471" y="0"/>
                  </a:moveTo>
                  <a:cubicBezTo>
                    <a:pt x="185" y="0"/>
                    <a:pt x="9" y="13"/>
                    <a:pt x="1" y="36"/>
                  </a:cubicBezTo>
                  <a:cubicBezTo>
                    <a:pt x="1" y="86"/>
                    <a:pt x="803" y="170"/>
                    <a:pt x="1789" y="220"/>
                  </a:cubicBezTo>
                  <a:cubicBezTo>
                    <a:pt x="2281" y="245"/>
                    <a:pt x="2728" y="257"/>
                    <a:pt x="3054" y="257"/>
                  </a:cubicBezTo>
                  <a:cubicBezTo>
                    <a:pt x="3380" y="257"/>
                    <a:pt x="3585" y="245"/>
                    <a:pt x="3593" y="220"/>
                  </a:cubicBezTo>
                  <a:cubicBezTo>
                    <a:pt x="3593" y="186"/>
                    <a:pt x="2791" y="103"/>
                    <a:pt x="1805" y="53"/>
                  </a:cubicBezTo>
                  <a:cubicBezTo>
                    <a:pt x="1277" y="17"/>
                    <a:pt x="801"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0"/>
            <p:cNvSpPr/>
            <p:nvPr/>
          </p:nvSpPr>
          <p:spPr>
            <a:xfrm>
              <a:off x="7680750" y="4457910"/>
              <a:ext cx="743240" cy="202223"/>
            </a:xfrm>
            <a:custGeom>
              <a:avLst/>
              <a:gdLst/>
              <a:ahLst/>
              <a:cxnLst/>
              <a:rect l="l" t="t" r="r" b="b"/>
              <a:pathLst>
                <a:path w="13268" h="3610" extrusionOk="0">
                  <a:moveTo>
                    <a:pt x="1" y="0"/>
                  </a:moveTo>
                  <a:lnTo>
                    <a:pt x="235" y="3609"/>
                  </a:lnTo>
                  <a:lnTo>
                    <a:pt x="13267" y="3609"/>
                  </a:lnTo>
                  <a:lnTo>
                    <a:pt x="12733" y="401"/>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0"/>
            <p:cNvSpPr/>
            <p:nvPr/>
          </p:nvSpPr>
          <p:spPr>
            <a:xfrm>
              <a:off x="7709767" y="4485975"/>
              <a:ext cx="706717" cy="148895"/>
            </a:xfrm>
            <a:custGeom>
              <a:avLst/>
              <a:gdLst/>
              <a:ahLst/>
              <a:cxnLst/>
              <a:rect l="l" t="t" r="r" b="b"/>
              <a:pathLst>
                <a:path w="12616" h="2658" extrusionOk="0">
                  <a:moveTo>
                    <a:pt x="1" y="1"/>
                  </a:moveTo>
                  <a:lnTo>
                    <a:pt x="235" y="2657"/>
                  </a:lnTo>
                  <a:lnTo>
                    <a:pt x="12616" y="2473"/>
                  </a:lnTo>
                  <a:lnTo>
                    <a:pt x="12265" y="23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0"/>
            <p:cNvSpPr/>
            <p:nvPr/>
          </p:nvSpPr>
          <p:spPr>
            <a:xfrm rot="-148560">
              <a:off x="6868522" y="4269774"/>
              <a:ext cx="735731" cy="226534"/>
            </a:xfrm>
            <a:custGeom>
              <a:avLst/>
              <a:gdLst/>
              <a:ahLst/>
              <a:cxnLst/>
              <a:rect l="l" t="t" r="r" b="b"/>
              <a:pathLst>
                <a:path w="13134" h="4044" extrusionOk="0">
                  <a:moveTo>
                    <a:pt x="0" y="0"/>
                  </a:moveTo>
                  <a:lnTo>
                    <a:pt x="117" y="3609"/>
                  </a:lnTo>
                  <a:lnTo>
                    <a:pt x="13133" y="4044"/>
                  </a:lnTo>
                  <a:lnTo>
                    <a:pt x="12716" y="819"/>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0"/>
            <p:cNvSpPr/>
            <p:nvPr/>
          </p:nvSpPr>
          <p:spPr>
            <a:xfrm rot="-148560">
              <a:off x="7024225" y="4357229"/>
              <a:ext cx="447410" cy="65596"/>
            </a:xfrm>
            <a:custGeom>
              <a:avLst/>
              <a:gdLst/>
              <a:ahLst/>
              <a:cxnLst/>
              <a:rect l="l" t="t" r="r" b="b"/>
              <a:pathLst>
                <a:path w="7987" h="1171" extrusionOk="0">
                  <a:moveTo>
                    <a:pt x="34" y="1"/>
                  </a:moveTo>
                  <a:lnTo>
                    <a:pt x="0" y="652"/>
                  </a:lnTo>
                  <a:lnTo>
                    <a:pt x="7937" y="1170"/>
                  </a:lnTo>
                  <a:lnTo>
                    <a:pt x="7987" y="519"/>
                  </a:lnTo>
                  <a:lnTo>
                    <a:pt x="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0"/>
            <p:cNvSpPr/>
            <p:nvPr/>
          </p:nvSpPr>
          <p:spPr>
            <a:xfrm>
              <a:off x="7711671" y="4546809"/>
              <a:ext cx="692656" cy="10363"/>
            </a:xfrm>
            <a:custGeom>
              <a:avLst/>
              <a:gdLst/>
              <a:ahLst/>
              <a:cxnLst/>
              <a:rect l="l" t="t" r="r" b="b"/>
              <a:pathLst>
                <a:path w="12365" h="185" extrusionOk="0">
                  <a:moveTo>
                    <a:pt x="6182" y="1"/>
                  </a:moveTo>
                  <a:cubicBezTo>
                    <a:pt x="4461" y="17"/>
                    <a:pt x="2924" y="34"/>
                    <a:pt x="1805" y="51"/>
                  </a:cubicBezTo>
                  <a:lnTo>
                    <a:pt x="485" y="84"/>
                  </a:lnTo>
                  <a:cubicBezTo>
                    <a:pt x="318" y="84"/>
                    <a:pt x="150" y="84"/>
                    <a:pt x="0" y="118"/>
                  </a:cubicBezTo>
                  <a:cubicBezTo>
                    <a:pt x="150" y="151"/>
                    <a:pt x="318" y="151"/>
                    <a:pt x="485" y="151"/>
                  </a:cubicBezTo>
                  <a:lnTo>
                    <a:pt x="1805" y="168"/>
                  </a:lnTo>
                  <a:cubicBezTo>
                    <a:pt x="2924" y="184"/>
                    <a:pt x="4478" y="184"/>
                    <a:pt x="6182" y="184"/>
                  </a:cubicBezTo>
                  <a:cubicBezTo>
                    <a:pt x="7886" y="168"/>
                    <a:pt x="9424" y="151"/>
                    <a:pt x="10543" y="134"/>
                  </a:cubicBezTo>
                  <a:lnTo>
                    <a:pt x="11880" y="101"/>
                  </a:lnTo>
                  <a:cubicBezTo>
                    <a:pt x="12030" y="101"/>
                    <a:pt x="12197" y="101"/>
                    <a:pt x="12364" y="67"/>
                  </a:cubicBezTo>
                  <a:cubicBezTo>
                    <a:pt x="12197" y="51"/>
                    <a:pt x="12030" y="34"/>
                    <a:pt x="11880" y="34"/>
                  </a:cubicBezTo>
                  <a:lnTo>
                    <a:pt x="10543" y="17"/>
                  </a:lnTo>
                  <a:cubicBezTo>
                    <a:pt x="9424" y="1"/>
                    <a:pt x="7886" y="1"/>
                    <a:pt x="6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0"/>
            <p:cNvSpPr/>
            <p:nvPr/>
          </p:nvSpPr>
          <p:spPr>
            <a:xfrm>
              <a:off x="7714472" y="4578627"/>
              <a:ext cx="698258" cy="13164"/>
            </a:xfrm>
            <a:custGeom>
              <a:avLst/>
              <a:gdLst/>
              <a:ahLst/>
              <a:cxnLst/>
              <a:rect l="l" t="t" r="r" b="b"/>
              <a:pathLst>
                <a:path w="12465" h="235" extrusionOk="0">
                  <a:moveTo>
                    <a:pt x="501" y="1"/>
                  </a:moveTo>
                  <a:cubicBezTo>
                    <a:pt x="334" y="1"/>
                    <a:pt x="167" y="1"/>
                    <a:pt x="0" y="34"/>
                  </a:cubicBezTo>
                  <a:cubicBezTo>
                    <a:pt x="167" y="68"/>
                    <a:pt x="334" y="68"/>
                    <a:pt x="501" y="68"/>
                  </a:cubicBezTo>
                  <a:lnTo>
                    <a:pt x="1821" y="118"/>
                  </a:lnTo>
                  <a:cubicBezTo>
                    <a:pt x="2958" y="151"/>
                    <a:pt x="4511" y="185"/>
                    <a:pt x="6232" y="201"/>
                  </a:cubicBezTo>
                  <a:cubicBezTo>
                    <a:pt x="7953" y="235"/>
                    <a:pt x="9507" y="235"/>
                    <a:pt x="10627" y="235"/>
                  </a:cubicBezTo>
                  <a:lnTo>
                    <a:pt x="11964" y="235"/>
                  </a:lnTo>
                  <a:cubicBezTo>
                    <a:pt x="12131" y="235"/>
                    <a:pt x="12298" y="235"/>
                    <a:pt x="12465" y="201"/>
                  </a:cubicBezTo>
                  <a:cubicBezTo>
                    <a:pt x="12298" y="168"/>
                    <a:pt x="12131" y="168"/>
                    <a:pt x="11964" y="168"/>
                  </a:cubicBezTo>
                  <a:lnTo>
                    <a:pt x="10627" y="118"/>
                  </a:lnTo>
                  <a:cubicBezTo>
                    <a:pt x="9507" y="84"/>
                    <a:pt x="7953" y="51"/>
                    <a:pt x="6232" y="34"/>
                  </a:cubicBezTo>
                  <a:cubicBezTo>
                    <a:pt x="4511" y="1"/>
                    <a:pt x="2958" y="1"/>
                    <a:pt x="1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 name="Google Shape;511;p20"/>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7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12" name="Google Shape;512;p20"/>
          <p:cNvSpPr txBox="1">
            <a:spLocks noGrp="1"/>
          </p:cNvSpPr>
          <p:nvPr>
            <p:ph type="subTitle" idx="1"/>
          </p:nvPr>
        </p:nvSpPr>
        <p:spPr>
          <a:xfrm>
            <a:off x="6743876" y="2475500"/>
            <a:ext cx="1603800" cy="27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13" name="Google Shape;513;p20"/>
          <p:cNvSpPr txBox="1">
            <a:spLocks noGrp="1"/>
          </p:cNvSpPr>
          <p:nvPr>
            <p:ph type="subTitle" idx="2"/>
          </p:nvPr>
        </p:nvSpPr>
        <p:spPr>
          <a:xfrm>
            <a:off x="6743875" y="2752100"/>
            <a:ext cx="1603800" cy="72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514" name="Google Shape;514;p20"/>
          <p:cNvSpPr txBox="1">
            <a:spLocks noGrp="1"/>
          </p:cNvSpPr>
          <p:nvPr>
            <p:ph type="subTitle" idx="3"/>
          </p:nvPr>
        </p:nvSpPr>
        <p:spPr>
          <a:xfrm>
            <a:off x="1384276" y="1537100"/>
            <a:ext cx="1603800" cy="276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515" name="Google Shape;515;p20"/>
          <p:cNvSpPr txBox="1">
            <a:spLocks noGrp="1"/>
          </p:cNvSpPr>
          <p:nvPr>
            <p:ph type="subTitle" idx="4"/>
          </p:nvPr>
        </p:nvSpPr>
        <p:spPr>
          <a:xfrm>
            <a:off x="1384275" y="1813700"/>
            <a:ext cx="1603800" cy="728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100"/>
              <a:buNone/>
              <a:defRPr/>
            </a:lvl1pPr>
            <a:lvl2pPr lvl="1" algn="r" rtl="0">
              <a:lnSpc>
                <a:spcPct val="100000"/>
              </a:lnSpc>
              <a:spcBef>
                <a:spcPts val="0"/>
              </a:spcBef>
              <a:spcAft>
                <a:spcPts val="0"/>
              </a:spcAft>
              <a:buSzPts val="1100"/>
              <a:buNone/>
              <a:defRPr/>
            </a:lvl2pPr>
            <a:lvl3pPr lvl="2" algn="r" rtl="0">
              <a:lnSpc>
                <a:spcPct val="100000"/>
              </a:lnSpc>
              <a:spcBef>
                <a:spcPts val="0"/>
              </a:spcBef>
              <a:spcAft>
                <a:spcPts val="0"/>
              </a:spcAft>
              <a:buSzPts val="1100"/>
              <a:buNone/>
              <a:defRPr/>
            </a:lvl3pPr>
            <a:lvl4pPr lvl="3" algn="r" rtl="0">
              <a:lnSpc>
                <a:spcPct val="100000"/>
              </a:lnSpc>
              <a:spcBef>
                <a:spcPts val="0"/>
              </a:spcBef>
              <a:spcAft>
                <a:spcPts val="0"/>
              </a:spcAft>
              <a:buSzPts val="1100"/>
              <a:buNone/>
              <a:defRPr/>
            </a:lvl4pPr>
            <a:lvl5pPr lvl="4" algn="r" rtl="0">
              <a:lnSpc>
                <a:spcPct val="100000"/>
              </a:lnSpc>
              <a:spcBef>
                <a:spcPts val="0"/>
              </a:spcBef>
              <a:spcAft>
                <a:spcPts val="0"/>
              </a:spcAft>
              <a:buSzPts val="1100"/>
              <a:buNone/>
              <a:defRPr/>
            </a:lvl5pPr>
            <a:lvl6pPr lvl="5" algn="r" rtl="0">
              <a:lnSpc>
                <a:spcPct val="100000"/>
              </a:lnSpc>
              <a:spcBef>
                <a:spcPts val="0"/>
              </a:spcBef>
              <a:spcAft>
                <a:spcPts val="0"/>
              </a:spcAft>
              <a:buSzPts val="1100"/>
              <a:buNone/>
              <a:defRPr/>
            </a:lvl6pPr>
            <a:lvl7pPr lvl="6" algn="r" rtl="0">
              <a:lnSpc>
                <a:spcPct val="100000"/>
              </a:lnSpc>
              <a:spcBef>
                <a:spcPts val="0"/>
              </a:spcBef>
              <a:spcAft>
                <a:spcPts val="0"/>
              </a:spcAft>
              <a:buSzPts val="1100"/>
              <a:buNone/>
              <a:defRPr/>
            </a:lvl7pPr>
            <a:lvl8pPr lvl="7" algn="r" rtl="0">
              <a:lnSpc>
                <a:spcPct val="100000"/>
              </a:lnSpc>
              <a:spcBef>
                <a:spcPts val="0"/>
              </a:spcBef>
              <a:spcAft>
                <a:spcPts val="0"/>
              </a:spcAft>
              <a:buSzPts val="1100"/>
              <a:buNone/>
              <a:defRPr/>
            </a:lvl8pPr>
            <a:lvl9pPr lvl="8" algn="r" rtl="0">
              <a:lnSpc>
                <a:spcPct val="100000"/>
              </a:lnSpc>
              <a:spcBef>
                <a:spcPts val="0"/>
              </a:spcBef>
              <a:spcAft>
                <a:spcPts val="0"/>
              </a:spcAft>
              <a:buSzPts val="1100"/>
              <a:buNone/>
              <a:defRPr/>
            </a:lvl9pPr>
          </a:lstStyle>
          <a:p>
            <a:endParaRPr/>
          </a:p>
        </p:txBody>
      </p:sp>
      <p:sp>
        <p:nvSpPr>
          <p:cNvPr id="516" name="Google Shape;516;p20"/>
          <p:cNvSpPr txBox="1">
            <a:spLocks noGrp="1"/>
          </p:cNvSpPr>
          <p:nvPr>
            <p:ph type="subTitle" idx="5"/>
          </p:nvPr>
        </p:nvSpPr>
        <p:spPr>
          <a:xfrm>
            <a:off x="720000" y="3084550"/>
            <a:ext cx="1603800" cy="276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517" name="Google Shape;517;p20"/>
          <p:cNvSpPr txBox="1">
            <a:spLocks noGrp="1"/>
          </p:cNvSpPr>
          <p:nvPr>
            <p:ph type="subTitle" idx="6"/>
          </p:nvPr>
        </p:nvSpPr>
        <p:spPr>
          <a:xfrm>
            <a:off x="720000" y="3361150"/>
            <a:ext cx="1603800" cy="728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100"/>
              <a:buNone/>
              <a:defRPr/>
            </a:lvl1pPr>
            <a:lvl2pPr lvl="1" algn="r" rtl="0">
              <a:lnSpc>
                <a:spcPct val="100000"/>
              </a:lnSpc>
              <a:spcBef>
                <a:spcPts val="0"/>
              </a:spcBef>
              <a:spcAft>
                <a:spcPts val="0"/>
              </a:spcAft>
              <a:buSzPts val="1100"/>
              <a:buNone/>
              <a:defRPr/>
            </a:lvl2pPr>
            <a:lvl3pPr lvl="2" algn="r" rtl="0">
              <a:lnSpc>
                <a:spcPct val="100000"/>
              </a:lnSpc>
              <a:spcBef>
                <a:spcPts val="0"/>
              </a:spcBef>
              <a:spcAft>
                <a:spcPts val="0"/>
              </a:spcAft>
              <a:buSzPts val="1100"/>
              <a:buNone/>
              <a:defRPr/>
            </a:lvl3pPr>
            <a:lvl4pPr lvl="3" algn="r" rtl="0">
              <a:lnSpc>
                <a:spcPct val="100000"/>
              </a:lnSpc>
              <a:spcBef>
                <a:spcPts val="0"/>
              </a:spcBef>
              <a:spcAft>
                <a:spcPts val="0"/>
              </a:spcAft>
              <a:buSzPts val="1100"/>
              <a:buNone/>
              <a:defRPr/>
            </a:lvl4pPr>
            <a:lvl5pPr lvl="4" algn="r" rtl="0">
              <a:lnSpc>
                <a:spcPct val="100000"/>
              </a:lnSpc>
              <a:spcBef>
                <a:spcPts val="0"/>
              </a:spcBef>
              <a:spcAft>
                <a:spcPts val="0"/>
              </a:spcAft>
              <a:buSzPts val="1100"/>
              <a:buNone/>
              <a:defRPr/>
            </a:lvl5pPr>
            <a:lvl6pPr lvl="5" algn="r" rtl="0">
              <a:lnSpc>
                <a:spcPct val="100000"/>
              </a:lnSpc>
              <a:spcBef>
                <a:spcPts val="0"/>
              </a:spcBef>
              <a:spcAft>
                <a:spcPts val="0"/>
              </a:spcAft>
              <a:buSzPts val="1100"/>
              <a:buNone/>
              <a:defRPr/>
            </a:lvl6pPr>
            <a:lvl7pPr lvl="6" algn="r" rtl="0">
              <a:lnSpc>
                <a:spcPct val="100000"/>
              </a:lnSpc>
              <a:spcBef>
                <a:spcPts val="0"/>
              </a:spcBef>
              <a:spcAft>
                <a:spcPts val="0"/>
              </a:spcAft>
              <a:buSzPts val="1100"/>
              <a:buNone/>
              <a:defRPr/>
            </a:lvl7pPr>
            <a:lvl8pPr lvl="7" algn="r" rtl="0">
              <a:lnSpc>
                <a:spcPct val="100000"/>
              </a:lnSpc>
              <a:spcBef>
                <a:spcPts val="0"/>
              </a:spcBef>
              <a:spcAft>
                <a:spcPts val="0"/>
              </a:spcAft>
              <a:buSzPts val="1100"/>
              <a:buNone/>
              <a:defRPr/>
            </a:lvl8pPr>
            <a:lvl9pPr lvl="8" algn="r" rtl="0">
              <a:lnSpc>
                <a:spcPct val="100000"/>
              </a:lnSpc>
              <a:spcBef>
                <a:spcPts val="0"/>
              </a:spcBef>
              <a:spcAft>
                <a:spcPts val="0"/>
              </a:spcAft>
              <a:buSzPts val="1100"/>
              <a:buNone/>
              <a:defRPr/>
            </a:lvl9pPr>
          </a:lstStyle>
          <a:p>
            <a:endParaRPr/>
          </a:p>
        </p:txBody>
      </p:sp>
      <p:sp>
        <p:nvSpPr>
          <p:cNvPr id="518" name="Google Shape;518;p20"/>
          <p:cNvSpPr txBox="1">
            <a:spLocks noGrp="1"/>
          </p:cNvSpPr>
          <p:nvPr>
            <p:ph type="title" idx="7" hasCustomPrompt="1"/>
          </p:nvPr>
        </p:nvSpPr>
        <p:spPr>
          <a:xfrm>
            <a:off x="5273301" y="2685897"/>
            <a:ext cx="714600" cy="5280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Clr>
                <a:schemeClr val="dk2"/>
              </a:buClr>
              <a:buSzPts val="2100"/>
              <a:buFont typeface="Josefin Sans"/>
              <a:buNone/>
              <a:defRPr sz="1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19" name="Google Shape;519;p20"/>
          <p:cNvSpPr txBox="1">
            <a:spLocks noGrp="1"/>
          </p:cNvSpPr>
          <p:nvPr>
            <p:ph type="title" idx="8" hasCustomPrompt="1"/>
          </p:nvPr>
        </p:nvSpPr>
        <p:spPr>
          <a:xfrm>
            <a:off x="3757467" y="1983234"/>
            <a:ext cx="714600" cy="5280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Clr>
                <a:schemeClr val="dk2"/>
              </a:buClr>
              <a:buSzPts val="2100"/>
              <a:buFont typeface="Josefin Sans"/>
              <a:buNone/>
              <a:defRPr sz="1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20" name="Google Shape;520;p20"/>
          <p:cNvSpPr txBox="1">
            <a:spLocks noGrp="1"/>
          </p:cNvSpPr>
          <p:nvPr>
            <p:ph type="title" idx="9" hasCustomPrompt="1"/>
          </p:nvPr>
        </p:nvSpPr>
        <p:spPr>
          <a:xfrm>
            <a:off x="2840762" y="3167156"/>
            <a:ext cx="714600" cy="5280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Clr>
                <a:schemeClr val="dk2"/>
              </a:buClr>
              <a:buSzPts val="2100"/>
              <a:buFont typeface="Josefin Sans"/>
              <a:buNone/>
              <a:defRPr sz="1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21" name="Google Shape;521;p20"/>
          <p:cNvSpPr/>
          <p:nvPr/>
        </p:nvSpPr>
        <p:spPr>
          <a:xfrm>
            <a:off x="3148172" y="1280701"/>
            <a:ext cx="1933200" cy="1933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0"/>
          <p:cNvSpPr/>
          <p:nvPr/>
        </p:nvSpPr>
        <p:spPr>
          <a:xfrm>
            <a:off x="2464138" y="2697294"/>
            <a:ext cx="1467900" cy="1467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0"/>
          <p:cNvSpPr/>
          <p:nvPr/>
        </p:nvSpPr>
        <p:spPr>
          <a:xfrm>
            <a:off x="4664005" y="1983364"/>
            <a:ext cx="1933200" cy="1933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ix columns">
  <p:cSld name="CUSTOM_18">
    <p:spTree>
      <p:nvGrpSpPr>
        <p:cNvPr id="1" name="Shape 524"/>
        <p:cNvGrpSpPr/>
        <p:nvPr/>
      </p:nvGrpSpPr>
      <p:grpSpPr>
        <a:xfrm>
          <a:off x="0" y="0"/>
          <a:ext cx="0" cy="0"/>
          <a:chOff x="0" y="0"/>
          <a:chExt cx="0" cy="0"/>
        </a:xfrm>
      </p:grpSpPr>
      <p:sp>
        <p:nvSpPr>
          <p:cNvPr id="525" name="Google Shape;525;p21"/>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7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26" name="Google Shape;526;p21"/>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1"/>
          <p:cNvSpPr txBox="1">
            <a:spLocks noGrp="1"/>
          </p:cNvSpPr>
          <p:nvPr>
            <p:ph type="subTitle" idx="1"/>
          </p:nvPr>
        </p:nvSpPr>
        <p:spPr>
          <a:xfrm>
            <a:off x="3581110" y="2070913"/>
            <a:ext cx="1977000" cy="27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28" name="Google Shape;528;p21"/>
          <p:cNvSpPr txBox="1">
            <a:spLocks noGrp="1"/>
          </p:cNvSpPr>
          <p:nvPr>
            <p:ph type="subTitle" idx="2"/>
          </p:nvPr>
        </p:nvSpPr>
        <p:spPr>
          <a:xfrm>
            <a:off x="3581110" y="2342499"/>
            <a:ext cx="1977000" cy="45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529" name="Google Shape;529;p21"/>
          <p:cNvSpPr txBox="1">
            <a:spLocks noGrp="1"/>
          </p:cNvSpPr>
          <p:nvPr>
            <p:ph type="subTitle" idx="3"/>
          </p:nvPr>
        </p:nvSpPr>
        <p:spPr>
          <a:xfrm>
            <a:off x="3581110" y="3763376"/>
            <a:ext cx="1977000" cy="27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30" name="Google Shape;530;p21"/>
          <p:cNvSpPr txBox="1">
            <a:spLocks noGrp="1"/>
          </p:cNvSpPr>
          <p:nvPr>
            <p:ph type="subTitle" idx="4"/>
          </p:nvPr>
        </p:nvSpPr>
        <p:spPr>
          <a:xfrm>
            <a:off x="3581110" y="4037476"/>
            <a:ext cx="1977000" cy="45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531" name="Google Shape;531;p21"/>
          <p:cNvSpPr txBox="1">
            <a:spLocks noGrp="1"/>
          </p:cNvSpPr>
          <p:nvPr>
            <p:ph type="subTitle" idx="5"/>
          </p:nvPr>
        </p:nvSpPr>
        <p:spPr>
          <a:xfrm>
            <a:off x="5848989" y="2070913"/>
            <a:ext cx="1983000" cy="27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32" name="Google Shape;532;p21"/>
          <p:cNvSpPr txBox="1">
            <a:spLocks noGrp="1"/>
          </p:cNvSpPr>
          <p:nvPr>
            <p:ph type="subTitle" idx="6"/>
          </p:nvPr>
        </p:nvSpPr>
        <p:spPr>
          <a:xfrm>
            <a:off x="5848989" y="2347514"/>
            <a:ext cx="1983000" cy="45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533" name="Google Shape;533;p21"/>
          <p:cNvSpPr txBox="1">
            <a:spLocks noGrp="1"/>
          </p:cNvSpPr>
          <p:nvPr>
            <p:ph type="subTitle" idx="7"/>
          </p:nvPr>
        </p:nvSpPr>
        <p:spPr>
          <a:xfrm>
            <a:off x="1312012" y="2070913"/>
            <a:ext cx="1980000" cy="27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534" name="Google Shape;534;p21"/>
          <p:cNvSpPr txBox="1">
            <a:spLocks noGrp="1"/>
          </p:cNvSpPr>
          <p:nvPr>
            <p:ph type="subTitle" idx="8"/>
          </p:nvPr>
        </p:nvSpPr>
        <p:spPr>
          <a:xfrm>
            <a:off x="1312012" y="2342499"/>
            <a:ext cx="1980000" cy="45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100"/>
              <a:buNone/>
              <a:defRPr/>
            </a:lvl1pPr>
            <a:lvl2pPr lvl="1" algn="r" rtl="0">
              <a:lnSpc>
                <a:spcPct val="100000"/>
              </a:lnSpc>
              <a:spcBef>
                <a:spcPts val="0"/>
              </a:spcBef>
              <a:spcAft>
                <a:spcPts val="0"/>
              </a:spcAft>
              <a:buSzPts val="1100"/>
              <a:buNone/>
              <a:defRPr/>
            </a:lvl2pPr>
            <a:lvl3pPr lvl="2" algn="r" rtl="0">
              <a:lnSpc>
                <a:spcPct val="100000"/>
              </a:lnSpc>
              <a:spcBef>
                <a:spcPts val="0"/>
              </a:spcBef>
              <a:spcAft>
                <a:spcPts val="0"/>
              </a:spcAft>
              <a:buSzPts val="1100"/>
              <a:buNone/>
              <a:defRPr/>
            </a:lvl3pPr>
            <a:lvl4pPr lvl="3" algn="r" rtl="0">
              <a:lnSpc>
                <a:spcPct val="100000"/>
              </a:lnSpc>
              <a:spcBef>
                <a:spcPts val="0"/>
              </a:spcBef>
              <a:spcAft>
                <a:spcPts val="0"/>
              </a:spcAft>
              <a:buSzPts val="1100"/>
              <a:buNone/>
              <a:defRPr/>
            </a:lvl4pPr>
            <a:lvl5pPr lvl="4" algn="r" rtl="0">
              <a:lnSpc>
                <a:spcPct val="100000"/>
              </a:lnSpc>
              <a:spcBef>
                <a:spcPts val="0"/>
              </a:spcBef>
              <a:spcAft>
                <a:spcPts val="0"/>
              </a:spcAft>
              <a:buSzPts val="1100"/>
              <a:buNone/>
              <a:defRPr/>
            </a:lvl5pPr>
            <a:lvl6pPr lvl="5" algn="r" rtl="0">
              <a:lnSpc>
                <a:spcPct val="100000"/>
              </a:lnSpc>
              <a:spcBef>
                <a:spcPts val="0"/>
              </a:spcBef>
              <a:spcAft>
                <a:spcPts val="0"/>
              </a:spcAft>
              <a:buSzPts val="1100"/>
              <a:buNone/>
              <a:defRPr/>
            </a:lvl6pPr>
            <a:lvl7pPr lvl="6" algn="r" rtl="0">
              <a:lnSpc>
                <a:spcPct val="100000"/>
              </a:lnSpc>
              <a:spcBef>
                <a:spcPts val="0"/>
              </a:spcBef>
              <a:spcAft>
                <a:spcPts val="0"/>
              </a:spcAft>
              <a:buSzPts val="1100"/>
              <a:buNone/>
              <a:defRPr/>
            </a:lvl7pPr>
            <a:lvl8pPr lvl="7" algn="r" rtl="0">
              <a:lnSpc>
                <a:spcPct val="100000"/>
              </a:lnSpc>
              <a:spcBef>
                <a:spcPts val="0"/>
              </a:spcBef>
              <a:spcAft>
                <a:spcPts val="0"/>
              </a:spcAft>
              <a:buSzPts val="1100"/>
              <a:buNone/>
              <a:defRPr/>
            </a:lvl8pPr>
            <a:lvl9pPr lvl="8" algn="r" rtl="0">
              <a:lnSpc>
                <a:spcPct val="100000"/>
              </a:lnSpc>
              <a:spcBef>
                <a:spcPts val="0"/>
              </a:spcBef>
              <a:spcAft>
                <a:spcPts val="0"/>
              </a:spcAft>
              <a:buSzPts val="1100"/>
              <a:buNone/>
              <a:defRPr/>
            </a:lvl9pPr>
          </a:lstStyle>
          <a:p>
            <a:endParaRPr/>
          </a:p>
        </p:txBody>
      </p:sp>
      <p:sp>
        <p:nvSpPr>
          <p:cNvPr id="535" name="Google Shape;535;p21"/>
          <p:cNvSpPr txBox="1">
            <a:spLocks noGrp="1"/>
          </p:cNvSpPr>
          <p:nvPr>
            <p:ph type="subTitle" idx="9"/>
          </p:nvPr>
        </p:nvSpPr>
        <p:spPr>
          <a:xfrm>
            <a:off x="1312012" y="3763376"/>
            <a:ext cx="1980000" cy="27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536" name="Google Shape;536;p21"/>
          <p:cNvSpPr txBox="1">
            <a:spLocks noGrp="1"/>
          </p:cNvSpPr>
          <p:nvPr>
            <p:ph type="subTitle" idx="13"/>
          </p:nvPr>
        </p:nvSpPr>
        <p:spPr>
          <a:xfrm>
            <a:off x="1312012" y="4037476"/>
            <a:ext cx="1980000" cy="45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100"/>
              <a:buNone/>
              <a:defRPr/>
            </a:lvl1pPr>
            <a:lvl2pPr lvl="1" algn="r" rtl="0">
              <a:lnSpc>
                <a:spcPct val="100000"/>
              </a:lnSpc>
              <a:spcBef>
                <a:spcPts val="0"/>
              </a:spcBef>
              <a:spcAft>
                <a:spcPts val="0"/>
              </a:spcAft>
              <a:buSzPts val="1100"/>
              <a:buNone/>
              <a:defRPr/>
            </a:lvl2pPr>
            <a:lvl3pPr lvl="2" algn="r" rtl="0">
              <a:lnSpc>
                <a:spcPct val="100000"/>
              </a:lnSpc>
              <a:spcBef>
                <a:spcPts val="0"/>
              </a:spcBef>
              <a:spcAft>
                <a:spcPts val="0"/>
              </a:spcAft>
              <a:buSzPts val="1100"/>
              <a:buNone/>
              <a:defRPr/>
            </a:lvl3pPr>
            <a:lvl4pPr lvl="3" algn="r" rtl="0">
              <a:lnSpc>
                <a:spcPct val="100000"/>
              </a:lnSpc>
              <a:spcBef>
                <a:spcPts val="0"/>
              </a:spcBef>
              <a:spcAft>
                <a:spcPts val="0"/>
              </a:spcAft>
              <a:buSzPts val="1100"/>
              <a:buNone/>
              <a:defRPr/>
            </a:lvl4pPr>
            <a:lvl5pPr lvl="4" algn="r" rtl="0">
              <a:lnSpc>
                <a:spcPct val="100000"/>
              </a:lnSpc>
              <a:spcBef>
                <a:spcPts val="0"/>
              </a:spcBef>
              <a:spcAft>
                <a:spcPts val="0"/>
              </a:spcAft>
              <a:buSzPts val="1100"/>
              <a:buNone/>
              <a:defRPr/>
            </a:lvl5pPr>
            <a:lvl6pPr lvl="5" algn="r" rtl="0">
              <a:lnSpc>
                <a:spcPct val="100000"/>
              </a:lnSpc>
              <a:spcBef>
                <a:spcPts val="0"/>
              </a:spcBef>
              <a:spcAft>
                <a:spcPts val="0"/>
              </a:spcAft>
              <a:buSzPts val="1100"/>
              <a:buNone/>
              <a:defRPr/>
            </a:lvl6pPr>
            <a:lvl7pPr lvl="6" algn="r" rtl="0">
              <a:lnSpc>
                <a:spcPct val="100000"/>
              </a:lnSpc>
              <a:spcBef>
                <a:spcPts val="0"/>
              </a:spcBef>
              <a:spcAft>
                <a:spcPts val="0"/>
              </a:spcAft>
              <a:buSzPts val="1100"/>
              <a:buNone/>
              <a:defRPr/>
            </a:lvl7pPr>
            <a:lvl8pPr lvl="7" algn="r" rtl="0">
              <a:lnSpc>
                <a:spcPct val="100000"/>
              </a:lnSpc>
              <a:spcBef>
                <a:spcPts val="0"/>
              </a:spcBef>
              <a:spcAft>
                <a:spcPts val="0"/>
              </a:spcAft>
              <a:buSzPts val="1100"/>
              <a:buNone/>
              <a:defRPr/>
            </a:lvl8pPr>
            <a:lvl9pPr lvl="8" algn="r" rtl="0">
              <a:lnSpc>
                <a:spcPct val="100000"/>
              </a:lnSpc>
              <a:spcBef>
                <a:spcPts val="0"/>
              </a:spcBef>
              <a:spcAft>
                <a:spcPts val="0"/>
              </a:spcAft>
              <a:buSzPts val="1100"/>
              <a:buNone/>
              <a:defRPr/>
            </a:lvl9pPr>
          </a:lstStyle>
          <a:p>
            <a:endParaRPr/>
          </a:p>
        </p:txBody>
      </p:sp>
      <p:sp>
        <p:nvSpPr>
          <p:cNvPr id="537" name="Google Shape;537;p21"/>
          <p:cNvSpPr txBox="1">
            <a:spLocks noGrp="1"/>
          </p:cNvSpPr>
          <p:nvPr>
            <p:ph type="subTitle" idx="14"/>
          </p:nvPr>
        </p:nvSpPr>
        <p:spPr>
          <a:xfrm>
            <a:off x="5848989" y="3763374"/>
            <a:ext cx="1983000" cy="27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538" name="Google Shape;538;p21"/>
          <p:cNvSpPr txBox="1">
            <a:spLocks noGrp="1"/>
          </p:cNvSpPr>
          <p:nvPr>
            <p:ph type="subTitle" idx="15"/>
          </p:nvPr>
        </p:nvSpPr>
        <p:spPr>
          <a:xfrm>
            <a:off x="5848989" y="4039975"/>
            <a:ext cx="1983000" cy="45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100"/>
              <a:buNone/>
              <a:defRPr/>
            </a:lvl1pPr>
            <a:lvl2pPr lvl="1" algn="r" rtl="0">
              <a:lnSpc>
                <a:spcPct val="100000"/>
              </a:lnSpc>
              <a:spcBef>
                <a:spcPts val="0"/>
              </a:spcBef>
              <a:spcAft>
                <a:spcPts val="0"/>
              </a:spcAft>
              <a:buSzPts val="1100"/>
              <a:buNone/>
              <a:defRPr/>
            </a:lvl2pPr>
            <a:lvl3pPr lvl="2" algn="r" rtl="0">
              <a:lnSpc>
                <a:spcPct val="100000"/>
              </a:lnSpc>
              <a:spcBef>
                <a:spcPts val="0"/>
              </a:spcBef>
              <a:spcAft>
                <a:spcPts val="0"/>
              </a:spcAft>
              <a:buSzPts val="1100"/>
              <a:buNone/>
              <a:defRPr/>
            </a:lvl3pPr>
            <a:lvl4pPr lvl="3" algn="r" rtl="0">
              <a:lnSpc>
                <a:spcPct val="100000"/>
              </a:lnSpc>
              <a:spcBef>
                <a:spcPts val="0"/>
              </a:spcBef>
              <a:spcAft>
                <a:spcPts val="0"/>
              </a:spcAft>
              <a:buSzPts val="1100"/>
              <a:buNone/>
              <a:defRPr/>
            </a:lvl4pPr>
            <a:lvl5pPr lvl="4" algn="r" rtl="0">
              <a:lnSpc>
                <a:spcPct val="100000"/>
              </a:lnSpc>
              <a:spcBef>
                <a:spcPts val="0"/>
              </a:spcBef>
              <a:spcAft>
                <a:spcPts val="0"/>
              </a:spcAft>
              <a:buSzPts val="1100"/>
              <a:buNone/>
              <a:defRPr/>
            </a:lvl5pPr>
            <a:lvl6pPr lvl="5" algn="r" rtl="0">
              <a:lnSpc>
                <a:spcPct val="100000"/>
              </a:lnSpc>
              <a:spcBef>
                <a:spcPts val="0"/>
              </a:spcBef>
              <a:spcAft>
                <a:spcPts val="0"/>
              </a:spcAft>
              <a:buSzPts val="1100"/>
              <a:buNone/>
              <a:defRPr/>
            </a:lvl6pPr>
            <a:lvl7pPr lvl="6" algn="r" rtl="0">
              <a:lnSpc>
                <a:spcPct val="100000"/>
              </a:lnSpc>
              <a:spcBef>
                <a:spcPts val="0"/>
              </a:spcBef>
              <a:spcAft>
                <a:spcPts val="0"/>
              </a:spcAft>
              <a:buSzPts val="1100"/>
              <a:buNone/>
              <a:defRPr/>
            </a:lvl7pPr>
            <a:lvl8pPr lvl="7" algn="r" rtl="0">
              <a:lnSpc>
                <a:spcPct val="100000"/>
              </a:lnSpc>
              <a:spcBef>
                <a:spcPts val="0"/>
              </a:spcBef>
              <a:spcAft>
                <a:spcPts val="0"/>
              </a:spcAft>
              <a:buSzPts val="1100"/>
              <a:buNone/>
              <a:defRPr/>
            </a:lvl8pPr>
            <a:lvl9pPr lvl="8" algn="r"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sp>
        <p:nvSpPr>
          <p:cNvPr id="13" name="Google Shape;13;p3"/>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txBox="1">
            <a:spLocks noGrp="1"/>
          </p:cNvSpPr>
          <p:nvPr>
            <p:ph type="title"/>
          </p:nvPr>
        </p:nvSpPr>
        <p:spPr>
          <a:xfrm>
            <a:off x="720000" y="2150850"/>
            <a:ext cx="7704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text 3">
  <p:cSld name="CUSTOM_3">
    <p:spTree>
      <p:nvGrpSpPr>
        <p:cNvPr id="1" name="Shape 539"/>
        <p:cNvGrpSpPr/>
        <p:nvPr/>
      </p:nvGrpSpPr>
      <p:grpSpPr>
        <a:xfrm>
          <a:off x="0" y="0"/>
          <a:ext cx="0" cy="0"/>
          <a:chOff x="0" y="0"/>
          <a:chExt cx="0" cy="0"/>
        </a:xfrm>
      </p:grpSpPr>
      <p:sp>
        <p:nvSpPr>
          <p:cNvPr id="540" name="Google Shape;540;p22"/>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 name="Google Shape;541;p22"/>
          <p:cNvGrpSpPr/>
          <p:nvPr/>
        </p:nvGrpSpPr>
        <p:grpSpPr>
          <a:xfrm>
            <a:off x="7561488" y="2913763"/>
            <a:ext cx="1149234" cy="1756540"/>
            <a:chOff x="7561488" y="2913763"/>
            <a:chExt cx="1149234" cy="1756540"/>
          </a:xfrm>
        </p:grpSpPr>
        <p:sp>
          <p:nvSpPr>
            <p:cNvPr id="542" name="Google Shape;542;p22"/>
            <p:cNvSpPr/>
            <p:nvPr/>
          </p:nvSpPr>
          <p:spPr>
            <a:xfrm>
              <a:off x="7561488" y="4349214"/>
              <a:ext cx="99737" cy="321089"/>
            </a:xfrm>
            <a:custGeom>
              <a:avLst/>
              <a:gdLst/>
              <a:ahLst/>
              <a:cxnLst/>
              <a:rect l="l" t="t" r="r" b="b"/>
              <a:pathLst>
                <a:path w="3109" h="10009" extrusionOk="0">
                  <a:moveTo>
                    <a:pt x="3109" y="0"/>
                  </a:moveTo>
                  <a:lnTo>
                    <a:pt x="1" y="117"/>
                  </a:lnTo>
                  <a:lnTo>
                    <a:pt x="1" y="10009"/>
                  </a:lnTo>
                  <a:lnTo>
                    <a:pt x="1321" y="10009"/>
                  </a:lnTo>
                  <a:lnTo>
                    <a:pt x="310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2"/>
            <p:cNvSpPr/>
            <p:nvPr/>
          </p:nvSpPr>
          <p:spPr>
            <a:xfrm>
              <a:off x="7947955" y="4349214"/>
              <a:ext cx="99737" cy="321089"/>
            </a:xfrm>
            <a:custGeom>
              <a:avLst/>
              <a:gdLst/>
              <a:ahLst/>
              <a:cxnLst/>
              <a:rect l="l" t="t" r="r" b="b"/>
              <a:pathLst>
                <a:path w="3109" h="10009" extrusionOk="0">
                  <a:moveTo>
                    <a:pt x="3109" y="0"/>
                  </a:moveTo>
                  <a:lnTo>
                    <a:pt x="1" y="117"/>
                  </a:lnTo>
                  <a:lnTo>
                    <a:pt x="1" y="10009"/>
                  </a:lnTo>
                  <a:lnTo>
                    <a:pt x="1321" y="10009"/>
                  </a:lnTo>
                  <a:lnTo>
                    <a:pt x="310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2"/>
            <p:cNvSpPr/>
            <p:nvPr/>
          </p:nvSpPr>
          <p:spPr>
            <a:xfrm>
              <a:off x="8331761" y="4349214"/>
              <a:ext cx="99191" cy="321089"/>
            </a:xfrm>
            <a:custGeom>
              <a:avLst/>
              <a:gdLst/>
              <a:ahLst/>
              <a:cxnLst/>
              <a:rect l="l" t="t" r="r" b="b"/>
              <a:pathLst>
                <a:path w="3092" h="10009" extrusionOk="0">
                  <a:moveTo>
                    <a:pt x="0" y="0"/>
                  </a:moveTo>
                  <a:lnTo>
                    <a:pt x="1771" y="10009"/>
                  </a:lnTo>
                  <a:lnTo>
                    <a:pt x="3091" y="10009"/>
                  </a:lnTo>
                  <a:lnTo>
                    <a:pt x="3091" y="117"/>
                  </a:lnTo>
                  <a:lnTo>
                    <a:pt x="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2"/>
            <p:cNvSpPr/>
            <p:nvPr/>
          </p:nvSpPr>
          <p:spPr>
            <a:xfrm>
              <a:off x="8602965" y="4349214"/>
              <a:ext cx="99737" cy="321089"/>
            </a:xfrm>
            <a:custGeom>
              <a:avLst/>
              <a:gdLst/>
              <a:ahLst/>
              <a:cxnLst/>
              <a:rect l="l" t="t" r="r" b="b"/>
              <a:pathLst>
                <a:path w="3109" h="10009" extrusionOk="0">
                  <a:moveTo>
                    <a:pt x="1" y="0"/>
                  </a:moveTo>
                  <a:lnTo>
                    <a:pt x="1788" y="10009"/>
                  </a:lnTo>
                  <a:lnTo>
                    <a:pt x="3108" y="10009"/>
                  </a:lnTo>
                  <a:lnTo>
                    <a:pt x="3108" y="117"/>
                  </a:lnTo>
                  <a:lnTo>
                    <a:pt x="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2"/>
            <p:cNvSpPr/>
            <p:nvPr/>
          </p:nvSpPr>
          <p:spPr>
            <a:xfrm>
              <a:off x="7561488" y="3637167"/>
              <a:ext cx="310919" cy="722506"/>
            </a:xfrm>
            <a:custGeom>
              <a:avLst/>
              <a:gdLst/>
              <a:ahLst/>
              <a:cxnLst/>
              <a:rect l="l" t="t" r="r" b="b"/>
              <a:pathLst>
                <a:path w="9692" h="22522" extrusionOk="0">
                  <a:moveTo>
                    <a:pt x="4572" y="1"/>
                  </a:moveTo>
                  <a:cubicBezTo>
                    <a:pt x="3361" y="1"/>
                    <a:pt x="2180" y="241"/>
                    <a:pt x="1605" y="1043"/>
                  </a:cubicBezTo>
                  <a:cubicBezTo>
                    <a:pt x="151" y="3048"/>
                    <a:pt x="1" y="22447"/>
                    <a:pt x="1" y="22447"/>
                  </a:cubicBezTo>
                  <a:cubicBezTo>
                    <a:pt x="1" y="22447"/>
                    <a:pt x="4152" y="22521"/>
                    <a:pt x="6974" y="22521"/>
                  </a:cubicBezTo>
                  <a:cubicBezTo>
                    <a:pt x="8385" y="22521"/>
                    <a:pt x="9463" y="22502"/>
                    <a:pt x="9525" y="22447"/>
                  </a:cubicBezTo>
                  <a:cubicBezTo>
                    <a:pt x="9692" y="22280"/>
                    <a:pt x="8272" y="542"/>
                    <a:pt x="8272" y="542"/>
                  </a:cubicBezTo>
                  <a:cubicBezTo>
                    <a:pt x="8272" y="542"/>
                    <a:pt x="6389" y="1"/>
                    <a:pt x="457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2"/>
            <p:cNvSpPr/>
            <p:nvPr/>
          </p:nvSpPr>
          <p:spPr>
            <a:xfrm>
              <a:off x="7804301" y="2913763"/>
              <a:ext cx="897855" cy="1329876"/>
            </a:xfrm>
            <a:custGeom>
              <a:avLst/>
              <a:gdLst/>
              <a:ahLst/>
              <a:cxnLst/>
              <a:rect l="l" t="t" r="r" b="b"/>
              <a:pathLst>
                <a:path w="27988" h="41455" extrusionOk="0">
                  <a:moveTo>
                    <a:pt x="20165" y="1"/>
                  </a:moveTo>
                  <a:cubicBezTo>
                    <a:pt x="20155" y="1"/>
                    <a:pt x="20145" y="1"/>
                    <a:pt x="20135" y="1"/>
                  </a:cubicBezTo>
                  <a:lnTo>
                    <a:pt x="7804" y="1"/>
                  </a:lnTo>
                  <a:cubicBezTo>
                    <a:pt x="3476" y="1"/>
                    <a:pt x="1" y="3560"/>
                    <a:pt x="101" y="7871"/>
                  </a:cubicBezTo>
                  <a:lnTo>
                    <a:pt x="903" y="41455"/>
                  </a:lnTo>
                  <a:lnTo>
                    <a:pt x="27737" y="41455"/>
                  </a:lnTo>
                  <a:lnTo>
                    <a:pt x="27971" y="7837"/>
                  </a:lnTo>
                  <a:cubicBezTo>
                    <a:pt x="27988" y="3520"/>
                    <a:pt x="24495" y="1"/>
                    <a:pt x="2016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2"/>
            <p:cNvSpPr/>
            <p:nvPr/>
          </p:nvSpPr>
          <p:spPr>
            <a:xfrm>
              <a:off x="7612944" y="4008172"/>
              <a:ext cx="1081192" cy="346945"/>
            </a:xfrm>
            <a:custGeom>
              <a:avLst/>
              <a:gdLst/>
              <a:ahLst/>
              <a:cxnLst/>
              <a:rect l="l" t="t" r="r" b="b"/>
              <a:pathLst>
                <a:path w="33703" h="10815" extrusionOk="0">
                  <a:moveTo>
                    <a:pt x="16297" y="1"/>
                  </a:moveTo>
                  <a:cubicBezTo>
                    <a:pt x="11069" y="1"/>
                    <a:pt x="5715" y="105"/>
                    <a:pt x="5715" y="105"/>
                  </a:cubicBezTo>
                  <a:cubicBezTo>
                    <a:pt x="5715" y="105"/>
                    <a:pt x="368" y="305"/>
                    <a:pt x="1" y="6922"/>
                  </a:cubicBezTo>
                  <a:lnTo>
                    <a:pt x="1" y="10815"/>
                  </a:lnTo>
                  <a:lnTo>
                    <a:pt x="33702" y="10815"/>
                  </a:lnTo>
                  <a:lnTo>
                    <a:pt x="33702" y="7340"/>
                  </a:lnTo>
                  <a:cubicBezTo>
                    <a:pt x="33702" y="7340"/>
                    <a:pt x="28940" y="322"/>
                    <a:pt x="23359" y="105"/>
                  </a:cubicBezTo>
                  <a:cubicBezTo>
                    <a:pt x="21494" y="27"/>
                    <a:pt x="18911" y="1"/>
                    <a:pt x="1629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2"/>
            <p:cNvSpPr/>
            <p:nvPr/>
          </p:nvSpPr>
          <p:spPr>
            <a:xfrm>
              <a:off x="7597963" y="4007659"/>
              <a:ext cx="749902" cy="341427"/>
            </a:xfrm>
            <a:custGeom>
              <a:avLst/>
              <a:gdLst/>
              <a:ahLst/>
              <a:cxnLst/>
              <a:rect l="l" t="t" r="r" b="b"/>
              <a:pathLst>
                <a:path w="23376" h="10643" extrusionOk="0">
                  <a:moveTo>
                    <a:pt x="7457" y="1"/>
                  </a:moveTo>
                  <a:cubicBezTo>
                    <a:pt x="5848" y="1"/>
                    <a:pt x="4284" y="116"/>
                    <a:pt x="2924" y="1173"/>
                  </a:cubicBezTo>
                  <a:cubicBezTo>
                    <a:pt x="317" y="3212"/>
                    <a:pt x="0" y="7489"/>
                    <a:pt x="267" y="10530"/>
                  </a:cubicBezTo>
                  <a:cubicBezTo>
                    <a:pt x="276" y="10605"/>
                    <a:pt x="338" y="10643"/>
                    <a:pt x="397" y="10643"/>
                  </a:cubicBezTo>
                  <a:cubicBezTo>
                    <a:pt x="455" y="10643"/>
                    <a:pt x="510" y="10605"/>
                    <a:pt x="501" y="10530"/>
                  </a:cubicBezTo>
                  <a:cubicBezTo>
                    <a:pt x="167" y="6904"/>
                    <a:pt x="785" y="1625"/>
                    <a:pt x="4912" y="455"/>
                  </a:cubicBezTo>
                  <a:cubicBezTo>
                    <a:pt x="5636" y="246"/>
                    <a:pt x="6432" y="196"/>
                    <a:pt x="7232" y="196"/>
                  </a:cubicBezTo>
                  <a:cubicBezTo>
                    <a:pt x="7966" y="196"/>
                    <a:pt x="8703" y="238"/>
                    <a:pt x="9390" y="238"/>
                  </a:cubicBezTo>
                  <a:lnTo>
                    <a:pt x="23225" y="305"/>
                  </a:lnTo>
                  <a:cubicBezTo>
                    <a:pt x="23375" y="305"/>
                    <a:pt x="23375" y="87"/>
                    <a:pt x="23225" y="87"/>
                  </a:cubicBezTo>
                  <a:cubicBezTo>
                    <a:pt x="18146" y="54"/>
                    <a:pt x="13066" y="21"/>
                    <a:pt x="7970" y="4"/>
                  </a:cubicBezTo>
                  <a:cubicBezTo>
                    <a:pt x="7799" y="2"/>
                    <a:pt x="7627" y="1"/>
                    <a:pt x="745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2"/>
            <p:cNvSpPr/>
            <p:nvPr/>
          </p:nvSpPr>
          <p:spPr>
            <a:xfrm>
              <a:off x="7929734" y="2934679"/>
              <a:ext cx="584818" cy="697900"/>
            </a:xfrm>
            <a:custGeom>
              <a:avLst/>
              <a:gdLst/>
              <a:ahLst/>
              <a:cxnLst/>
              <a:rect l="l" t="t" r="r" b="b"/>
              <a:pathLst>
                <a:path w="18230" h="21755" extrusionOk="0">
                  <a:moveTo>
                    <a:pt x="5314" y="1"/>
                  </a:moveTo>
                  <a:cubicBezTo>
                    <a:pt x="3660" y="17"/>
                    <a:pt x="2340" y="67"/>
                    <a:pt x="1421" y="151"/>
                  </a:cubicBezTo>
                  <a:cubicBezTo>
                    <a:pt x="1187" y="168"/>
                    <a:pt x="986" y="184"/>
                    <a:pt x="803" y="218"/>
                  </a:cubicBezTo>
                  <a:cubicBezTo>
                    <a:pt x="636" y="234"/>
                    <a:pt x="485" y="268"/>
                    <a:pt x="368" y="285"/>
                  </a:cubicBezTo>
                  <a:cubicBezTo>
                    <a:pt x="235" y="318"/>
                    <a:pt x="151" y="351"/>
                    <a:pt x="101" y="368"/>
                  </a:cubicBezTo>
                  <a:cubicBezTo>
                    <a:pt x="67" y="368"/>
                    <a:pt x="34" y="385"/>
                    <a:pt x="1" y="402"/>
                  </a:cubicBezTo>
                  <a:cubicBezTo>
                    <a:pt x="34" y="402"/>
                    <a:pt x="67" y="385"/>
                    <a:pt x="101" y="385"/>
                  </a:cubicBezTo>
                  <a:cubicBezTo>
                    <a:pt x="168" y="368"/>
                    <a:pt x="251" y="335"/>
                    <a:pt x="368" y="318"/>
                  </a:cubicBezTo>
                  <a:cubicBezTo>
                    <a:pt x="485" y="301"/>
                    <a:pt x="636" y="285"/>
                    <a:pt x="803" y="251"/>
                  </a:cubicBezTo>
                  <a:lnTo>
                    <a:pt x="1421" y="201"/>
                  </a:lnTo>
                  <a:cubicBezTo>
                    <a:pt x="2340" y="134"/>
                    <a:pt x="3660" y="101"/>
                    <a:pt x="5314" y="101"/>
                  </a:cubicBezTo>
                  <a:cubicBezTo>
                    <a:pt x="6133" y="101"/>
                    <a:pt x="7035" y="118"/>
                    <a:pt x="8004" y="134"/>
                  </a:cubicBezTo>
                  <a:cubicBezTo>
                    <a:pt x="9023" y="134"/>
                    <a:pt x="10059" y="184"/>
                    <a:pt x="11078" y="285"/>
                  </a:cubicBezTo>
                  <a:cubicBezTo>
                    <a:pt x="11630" y="351"/>
                    <a:pt x="12181" y="452"/>
                    <a:pt x="12716" y="585"/>
                  </a:cubicBezTo>
                  <a:cubicBezTo>
                    <a:pt x="13267" y="719"/>
                    <a:pt x="13819" y="903"/>
                    <a:pt x="14337" y="1170"/>
                  </a:cubicBezTo>
                  <a:cubicBezTo>
                    <a:pt x="14855" y="1454"/>
                    <a:pt x="15339" y="1805"/>
                    <a:pt x="15757" y="2239"/>
                  </a:cubicBezTo>
                  <a:cubicBezTo>
                    <a:pt x="16191" y="2657"/>
                    <a:pt x="16559" y="3158"/>
                    <a:pt x="16860" y="3693"/>
                  </a:cubicBezTo>
                  <a:cubicBezTo>
                    <a:pt x="16993" y="3977"/>
                    <a:pt x="17110" y="4261"/>
                    <a:pt x="17194" y="4562"/>
                  </a:cubicBezTo>
                  <a:cubicBezTo>
                    <a:pt x="17261" y="4846"/>
                    <a:pt x="17311" y="5147"/>
                    <a:pt x="17327" y="5464"/>
                  </a:cubicBezTo>
                  <a:cubicBezTo>
                    <a:pt x="17394" y="6066"/>
                    <a:pt x="17461" y="6667"/>
                    <a:pt x="17528" y="7252"/>
                  </a:cubicBezTo>
                  <a:cubicBezTo>
                    <a:pt x="17628" y="8422"/>
                    <a:pt x="17728" y="9574"/>
                    <a:pt x="17795" y="10661"/>
                  </a:cubicBezTo>
                  <a:cubicBezTo>
                    <a:pt x="17929" y="12816"/>
                    <a:pt x="18012" y="14788"/>
                    <a:pt x="18063" y="16425"/>
                  </a:cubicBezTo>
                  <a:cubicBezTo>
                    <a:pt x="18096" y="18062"/>
                    <a:pt x="18146" y="19399"/>
                    <a:pt x="18163" y="20318"/>
                  </a:cubicBezTo>
                  <a:cubicBezTo>
                    <a:pt x="18180" y="20769"/>
                    <a:pt x="18196" y="21137"/>
                    <a:pt x="18196" y="21387"/>
                  </a:cubicBezTo>
                  <a:cubicBezTo>
                    <a:pt x="18196" y="21504"/>
                    <a:pt x="18213" y="21588"/>
                    <a:pt x="18213" y="21655"/>
                  </a:cubicBezTo>
                  <a:cubicBezTo>
                    <a:pt x="18213" y="21688"/>
                    <a:pt x="18213" y="21722"/>
                    <a:pt x="18213" y="21755"/>
                  </a:cubicBezTo>
                  <a:cubicBezTo>
                    <a:pt x="18230" y="21722"/>
                    <a:pt x="18230" y="21688"/>
                    <a:pt x="18230" y="21655"/>
                  </a:cubicBezTo>
                  <a:cubicBezTo>
                    <a:pt x="18230" y="21588"/>
                    <a:pt x="18230" y="21504"/>
                    <a:pt x="18230" y="21387"/>
                  </a:cubicBezTo>
                  <a:cubicBezTo>
                    <a:pt x="18230" y="21137"/>
                    <a:pt x="18230" y="20769"/>
                    <a:pt x="18213" y="20318"/>
                  </a:cubicBezTo>
                  <a:cubicBezTo>
                    <a:pt x="18213" y="19399"/>
                    <a:pt x="18196" y="18062"/>
                    <a:pt x="18163" y="16425"/>
                  </a:cubicBezTo>
                  <a:cubicBezTo>
                    <a:pt x="18113" y="14771"/>
                    <a:pt x="18063" y="12816"/>
                    <a:pt x="17929" y="10644"/>
                  </a:cubicBezTo>
                  <a:cubicBezTo>
                    <a:pt x="17862" y="9558"/>
                    <a:pt x="17779" y="8422"/>
                    <a:pt x="17662" y="7235"/>
                  </a:cubicBezTo>
                  <a:cubicBezTo>
                    <a:pt x="17595" y="6651"/>
                    <a:pt x="17545" y="6049"/>
                    <a:pt x="17461" y="5447"/>
                  </a:cubicBezTo>
                  <a:cubicBezTo>
                    <a:pt x="17444" y="5130"/>
                    <a:pt x="17394" y="4829"/>
                    <a:pt x="17327" y="4512"/>
                  </a:cubicBezTo>
                  <a:cubicBezTo>
                    <a:pt x="17244" y="4211"/>
                    <a:pt x="17127" y="3910"/>
                    <a:pt x="16977" y="3626"/>
                  </a:cubicBezTo>
                  <a:cubicBezTo>
                    <a:pt x="16692" y="3075"/>
                    <a:pt x="16308" y="2574"/>
                    <a:pt x="15857" y="2139"/>
                  </a:cubicBezTo>
                  <a:cubicBezTo>
                    <a:pt x="15423" y="1705"/>
                    <a:pt x="14938" y="1337"/>
                    <a:pt x="14403" y="1036"/>
                  </a:cubicBezTo>
                  <a:cubicBezTo>
                    <a:pt x="13869" y="786"/>
                    <a:pt x="13317" y="585"/>
                    <a:pt x="12749" y="452"/>
                  </a:cubicBezTo>
                  <a:cubicBezTo>
                    <a:pt x="12198" y="318"/>
                    <a:pt x="11647" y="218"/>
                    <a:pt x="11095" y="151"/>
                  </a:cubicBezTo>
                  <a:cubicBezTo>
                    <a:pt x="10205" y="63"/>
                    <a:pt x="9303" y="14"/>
                    <a:pt x="8399" y="14"/>
                  </a:cubicBezTo>
                  <a:cubicBezTo>
                    <a:pt x="8267" y="14"/>
                    <a:pt x="8136" y="15"/>
                    <a:pt x="8004" y="17"/>
                  </a:cubicBezTo>
                  <a:cubicBezTo>
                    <a:pt x="7035" y="1"/>
                    <a:pt x="6133" y="1"/>
                    <a:pt x="531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2"/>
            <p:cNvSpPr/>
            <p:nvPr/>
          </p:nvSpPr>
          <p:spPr>
            <a:xfrm>
              <a:off x="8501111" y="3230906"/>
              <a:ext cx="62235" cy="21846"/>
            </a:xfrm>
            <a:custGeom>
              <a:avLst/>
              <a:gdLst/>
              <a:ahLst/>
              <a:cxnLst/>
              <a:rect l="l" t="t" r="r" b="b"/>
              <a:pathLst>
                <a:path w="1940" h="681" extrusionOk="0">
                  <a:moveTo>
                    <a:pt x="1901" y="1"/>
                  </a:moveTo>
                  <a:cubicBezTo>
                    <a:pt x="1805" y="1"/>
                    <a:pt x="1412" y="111"/>
                    <a:pt x="953" y="274"/>
                  </a:cubicBezTo>
                  <a:cubicBezTo>
                    <a:pt x="419" y="457"/>
                    <a:pt x="1" y="641"/>
                    <a:pt x="18" y="675"/>
                  </a:cubicBezTo>
                  <a:cubicBezTo>
                    <a:pt x="18" y="678"/>
                    <a:pt x="24" y="680"/>
                    <a:pt x="35" y="680"/>
                  </a:cubicBezTo>
                  <a:cubicBezTo>
                    <a:pt x="122" y="680"/>
                    <a:pt x="528" y="570"/>
                    <a:pt x="987" y="407"/>
                  </a:cubicBezTo>
                  <a:cubicBezTo>
                    <a:pt x="1521" y="224"/>
                    <a:pt x="1939" y="40"/>
                    <a:pt x="1922" y="6"/>
                  </a:cubicBezTo>
                  <a:cubicBezTo>
                    <a:pt x="1921" y="2"/>
                    <a:pt x="1913" y="1"/>
                    <a:pt x="190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2"/>
            <p:cNvSpPr/>
            <p:nvPr/>
          </p:nvSpPr>
          <p:spPr>
            <a:xfrm>
              <a:off x="8501111" y="3289901"/>
              <a:ext cx="28455" cy="4684"/>
            </a:xfrm>
            <a:custGeom>
              <a:avLst/>
              <a:gdLst/>
              <a:ahLst/>
              <a:cxnLst/>
              <a:rect l="l" t="t" r="r" b="b"/>
              <a:pathLst>
                <a:path w="887" h="146" extrusionOk="0">
                  <a:moveTo>
                    <a:pt x="322" y="1"/>
                  </a:moveTo>
                  <a:cubicBezTo>
                    <a:pt x="140" y="1"/>
                    <a:pt x="18" y="28"/>
                    <a:pt x="18" y="55"/>
                  </a:cubicBezTo>
                  <a:cubicBezTo>
                    <a:pt x="1" y="89"/>
                    <a:pt x="201" y="139"/>
                    <a:pt x="452" y="139"/>
                  </a:cubicBezTo>
                  <a:cubicBezTo>
                    <a:pt x="511" y="143"/>
                    <a:pt x="567" y="145"/>
                    <a:pt x="619" y="145"/>
                  </a:cubicBezTo>
                  <a:cubicBezTo>
                    <a:pt x="774" y="145"/>
                    <a:pt x="887" y="126"/>
                    <a:pt x="887" y="89"/>
                  </a:cubicBezTo>
                  <a:cubicBezTo>
                    <a:pt x="887" y="55"/>
                    <a:pt x="686" y="22"/>
                    <a:pt x="452" y="5"/>
                  </a:cubicBezTo>
                  <a:cubicBezTo>
                    <a:pt x="406" y="2"/>
                    <a:pt x="362" y="1"/>
                    <a:pt x="32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2"/>
            <p:cNvSpPr/>
            <p:nvPr/>
          </p:nvSpPr>
          <p:spPr>
            <a:xfrm>
              <a:off x="8258297" y="3268247"/>
              <a:ext cx="40260" cy="37951"/>
            </a:xfrm>
            <a:custGeom>
              <a:avLst/>
              <a:gdLst/>
              <a:ahLst/>
              <a:cxnLst/>
              <a:rect l="l" t="t" r="r" b="b"/>
              <a:pathLst>
                <a:path w="1255" h="1183" extrusionOk="0">
                  <a:moveTo>
                    <a:pt x="528" y="1"/>
                  </a:moveTo>
                  <a:cubicBezTo>
                    <a:pt x="505" y="1"/>
                    <a:pt x="468" y="9"/>
                    <a:pt x="419" y="29"/>
                  </a:cubicBezTo>
                  <a:cubicBezTo>
                    <a:pt x="302" y="79"/>
                    <a:pt x="201" y="162"/>
                    <a:pt x="135" y="263"/>
                  </a:cubicBezTo>
                  <a:cubicBezTo>
                    <a:pt x="18" y="430"/>
                    <a:pt x="1" y="647"/>
                    <a:pt x="85" y="831"/>
                  </a:cubicBezTo>
                  <a:cubicBezTo>
                    <a:pt x="196" y="1037"/>
                    <a:pt x="397" y="1183"/>
                    <a:pt x="631" y="1183"/>
                  </a:cubicBezTo>
                  <a:cubicBezTo>
                    <a:pt x="644" y="1183"/>
                    <a:pt x="657" y="1182"/>
                    <a:pt x="669" y="1182"/>
                  </a:cubicBezTo>
                  <a:cubicBezTo>
                    <a:pt x="920" y="1165"/>
                    <a:pt x="1137" y="981"/>
                    <a:pt x="1204" y="747"/>
                  </a:cubicBezTo>
                  <a:cubicBezTo>
                    <a:pt x="1254" y="547"/>
                    <a:pt x="1187" y="329"/>
                    <a:pt x="1020" y="212"/>
                  </a:cubicBezTo>
                  <a:cubicBezTo>
                    <a:pt x="920" y="129"/>
                    <a:pt x="803" y="79"/>
                    <a:pt x="669" y="79"/>
                  </a:cubicBezTo>
                  <a:cubicBezTo>
                    <a:pt x="586" y="95"/>
                    <a:pt x="536" y="112"/>
                    <a:pt x="536" y="129"/>
                  </a:cubicBezTo>
                  <a:cubicBezTo>
                    <a:pt x="686" y="129"/>
                    <a:pt x="836" y="179"/>
                    <a:pt x="953" y="279"/>
                  </a:cubicBezTo>
                  <a:cubicBezTo>
                    <a:pt x="1070" y="396"/>
                    <a:pt x="1120" y="563"/>
                    <a:pt x="1070" y="714"/>
                  </a:cubicBezTo>
                  <a:cubicBezTo>
                    <a:pt x="1020" y="897"/>
                    <a:pt x="853" y="1031"/>
                    <a:pt x="669" y="1048"/>
                  </a:cubicBezTo>
                  <a:cubicBezTo>
                    <a:pt x="469" y="1048"/>
                    <a:pt x="285" y="948"/>
                    <a:pt x="201" y="764"/>
                  </a:cubicBezTo>
                  <a:cubicBezTo>
                    <a:pt x="135" y="630"/>
                    <a:pt x="135" y="463"/>
                    <a:pt x="218" y="313"/>
                  </a:cubicBezTo>
                  <a:cubicBezTo>
                    <a:pt x="302" y="179"/>
                    <a:pt x="419" y="79"/>
                    <a:pt x="552" y="12"/>
                  </a:cubicBezTo>
                  <a:cubicBezTo>
                    <a:pt x="552" y="5"/>
                    <a:pt x="544" y="1"/>
                    <a:pt x="52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2"/>
            <p:cNvSpPr/>
            <p:nvPr/>
          </p:nvSpPr>
          <p:spPr>
            <a:xfrm>
              <a:off x="8251881" y="3172680"/>
              <a:ext cx="38624" cy="101854"/>
            </a:xfrm>
            <a:custGeom>
              <a:avLst/>
              <a:gdLst/>
              <a:ahLst/>
              <a:cxnLst/>
              <a:rect l="l" t="t" r="r" b="b"/>
              <a:pathLst>
                <a:path w="1204" h="3175" extrusionOk="0">
                  <a:moveTo>
                    <a:pt x="1187" y="0"/>
                  </a:moveTo>
                  <a:lnTo>
                    <a:pt x="1187" y="0"/>
                  </a:lnTo>
                  <a:cubicBezTo>
                    <a:pt x="1020" y="67"/>
                    <a:pt x="886" y="167"/>
                    <a:pt x="769" y="318"/>
                  </a:cubicBezTo>
                  <a:cubicBezTo>
                    <a:pt x="168" y="969"/>
                    <a:pt x="0" y="1905"/>
                    <a:pt x="335" y="2724"/>
                  </a:cubicBezTo>
                  <a:cubicBezTo>
                    <a:pt x="385" y="2891"/>
                    <a:pt x="485" y="3041"/>
                    <a:pt x="602" y="3175"/>
                  </a:cubicBezTo>
                  <a:cubicBezTo>
                    <a:pt x="635" y="3158"/>
                    <a:pt x="518" y="2991"/>
                    <a:pt x="418" y="2690"/>
                  </a:cubicBezTo>
                  <a:cubicBezTo>
                    <a:pt x="151" y="1905"/>
                    <a:pt x="318" y="1019"/>
                    <a:pt x="853" y="384"/>
                  </a:cubicBezTo>
                  <a:cubicBezTo>
                    <a:pt x="1036" y="134"/>
                    <a:pt x="1204" y="17"/>
                    <a:pt x="118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2"/>
            <p:cNvSpPr/>
            <p:nvPr/>
          </p:nvSpPr>
          <p:spPr>
            <a:xfrm>
              <a:off x="8254576" y="3302508"/>
              <a:ext cx="26274" cy="109778"/>
            </a:xfrm>
            <a:custGeom>
              <a:avLst/>
              <a:gdLst/>
              <a:ahLst/>
              <a:cxnLst/>
              <a:rect l="l" t="t" r="r" b="b"/>
              <a:pathLst>
                <a:path w="819" h="3422" extrusionOk="0">
                  <a:moveTo>
                    <a:pt x="764" y="1"/>
                  </a:moveTo>
                  <a:cubicBezTo>
                    <a:pt x="739" y="1"/>
                    <a:pt x="702" y="5"/>
                    <a:pt x="652" y="13"/>
                  </a:cubicBezTo>
                  <a:cubicBezTo>
                    <a:pt x="501" y="47"/>
                    <a:pt x="384" y="147"/>
                    <a:pt x="284" y="247"/>
                  </a:cubicBezTo>
                  <a:cubicBezTo>
                    <a:pt x="150" y="431"/>
                    <a:pt x="67" y="631"/>
                    <a:pt x="50" y="849"/>
                  </a:cubicBezTo>
                  <a:cubicBezTo>
                    <a:pt x="0" y="1116"/>
                    <a:pt x="0" y="1367"/>
                    <a:pt x="33" y="1634"/>
                  </a:cubicBezTo>
                  <a:cubicBezTo>
                    <a:pt x="67" y="2102"/>
                    <a:pt x="217" y="2553"/>
                    <a:pt x="451" y="2954"/>
                  </a:cubicBezTo>
                  <a:cubicBezTo>
                    <a:pt x="535" y="3138"/>
                    <a:pt x="652" y="3288"/>
                    <a:pt x="802" y="3422"/>
                  </a:cubicBezTo>
                  <a:cubicBezTo>
                    <a:pt x="819" y="3405"/>
                    <a:pt x="685" y="3221"/>
                    <a:pt x="535" y="2921"/>
                  </a:cubicBezTo>
                  <a:cubicBezTo>
                    <a:pt x="334" y="2503"/>
                    <a:pt x="217" y="2068"/>
                    <a:pt x="167" y="1617"/>
                  </a:cubicBezTo>
                  <a:cubicBezTo>
                    <a:pt x="117" y="1083"/>
                    <a:pt x="167" y="581"/>
                    <a:pt x="368" y="314"/>
                  </a:cubicBezTo>
                  <a:cubicBezTo>
                    <a:pt x="485" y="164"/>
                    <a:pt x="635" y="63"/>
                    <a:pt x="802" y="13"/>
                  </a:cubicBezTo>
                  <a:cubicBezTo>
                    <a:pt x="802" y="5"/>
                    <a:pt x="790" y="1"/>
                    <a:pt x="76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2"/>
            <p:cNvSpPr/>
            <p:nvPr/>
          </p:nvSpPr>
          <p:spPr>
            <a:xfrm>
              <a:off x="8218101" y="3277710"/>
              <a:ext cx="39170" cy="7731"/>
            </a:xfrm>
            <a:custGeom>
              <a:avLst/>
              <a:gdLst/>
              <a:ahLst/>
              <a:cxnLst/>
              <a:rect l="l" t="t" r="r" b="b"/>
              <a:pathLst>
                <a:path w="1221" h="241" extrusionOk="0">
                  <a:moveTo>
                    <a:pt x="619" y="1"/>
                  </a:moveTo>
                  <a:cubicBezTo>
                    <a:pt x="235" y="1"/>
                    <a:pt x="1" y="218"/>
                    <a:pt x="34" y="235"/>
                  </a:cubicBezTo>
                  <a:cubicBezTo>
                    <a:pt x="36" y="239"/>
                    <a:pt x="41" y="240"/>
                    <a:pt x="48" y="240"/>
                  </a:cubicBezTo>
                  <a:cubicBezTo>
                    <a:pt x="104" y="240"/>
                    <a:pt x="322" y="135"/>
                    <a:pt x="619" y="135"/>
                  </a:cubicBezTo>
                  <a:cubicBezTo>
                    <a:pt x="901" y="135"/>
                    <a:pt x="1117" y="240"/>
                    <a:pt x="1185" y="240"/>
                  </a:cubicBezTo>
                  <a:cubicBezTo>
                    <a:pt x="1194" y="240"/>
                    <a:pt x="1200" y="239"/>
                    <a:pt x="1204" y="235"/>
                  </a:cubicBezTo>
                  <a:cubicBezTo>
                    <a:pt x="1221" y="201"/>
                    <a:pt x="987" y="1"/>
                    <a:pt x="6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2"/>
            <p:cNvSpPr/>
            <p:nvPr/>
          </p:nvSpPr>
          <p:spPr>
            <a:xfrm>
              <a:off x="8006373" y="3268247"/>
              <a:ext cx="40260" cy="37951"/>
            </a:xfrm>
            <a:custGeom>
              <a:avLst/>
              <a:gdLst/>
              <a:ahLst/>
              <a:cxnLst/>
              <a:rect l="l" t="t" r="r" b="b"/>
              <a:pathLst>
                <a:path w="1255" h="1183" extrusionOk="0">
                  <a:moveTo>
                    <a:pt x="528" y="1"/>
                  </a:moveTo>
                  <a:cubicBezTo>
                    <a:pt x="505" y="1"/>
                    <a:pt x="468" y="9"/>
                    <a:pt x="419" y="29"/>
                  </a:cubicBezTo>
                  <a:cubicBezTo>
                    <a:pt x="302" y="79"/>
                    <a:pt x="201" y="162"/>
                    <a:pt x="135" y="263"/>
                  </a:cubicBezTo>
                  <a:cubicBezTo>
                    <a:pt x="18" y="430"/>
                    <a:pt x="1" y="647"/>
                    <a:pt x="84" y="831"/>
                  </a:cubicBezTo>
                  <a:cubicBezTo>
                    <a:pt x="196" y="1037"/>
                    <a:pt x="397" y="1183"/>
                    <a:pt x="631" y="1183"/>
                  </a:cubicBezTo>
                  <a:cubicBezTo>
                    <a:pt x="644" y="1183"/>
                    <a:pt x="657" y="1182"/>
                    <a:pt x="669" y="1182"/>
                  </a:cubicBezTo>
                  <a:cubicBezTo>
                    <a:pt x="920" y="1165"/>
                    <a:pt x="1137" y="981"/>
                    <a:pt x="1204" y="747"/>
                  </a:cubicBezTo>
                  <a:cubicBezTo>
                    <a:pt x="1254" y="547"/>
                    <a:pt x="1187" y="329"/>
                    <a:pt x="1020" y="212"/>
                  </a:cubicBezTo>
                  <a:cubicBezTo>
                    <a:pt x="920" y="129"/>
                    <a:pt x="803" y="79"/>
                    <a:pt x="669" y="79"/>
                  </a:cubicBezTo>
                  <a:cubicBezTo>
                    <a:pt x="586" y="95"/>
                    <a:pt x="536" y="112"/>
                    <a:pt x="536" y="129"/>
                  </a:cubicBezTo>
                  <a:cubicBezTo>
                    <a:pt x="686" y="129"/>
                    <a:pt x="836" y="179"/>
                    <a:pt x="953" y="279"/>
                  </a:cubicBezTo>
                  <a:cubicBezTo>
                    <a:pt x="1070" y="396"/>
                    <a:pt x="1120" y="563"/>
                    <a:pt x="1070" y="714"/>
                  </a:cubicBezTo>
                  <a:cubicBezTo>
                    <a:pt x="1020" y="897"/>
                    <a:pt x="853" y="1031"/>
                    <a:pt x="669" y="1048"/>
                  </a:cubicBezTo>
                  <a:cubicBezTo>
                    <a:pt x="469" y="1048"/>
                    <a:pt x="302" y="948"/>
                    <a:pt x="201" y="764"/>
                  </a:cubicBezTo>
                  <a:cubicBezTo>
                    <a:pt x="135" y="630"/>
                    <a:pt x="135" y="463"/>
                    <a:pt x="218" y="313"/>
                  </a:cubicBezTo>
                  <a:cubicBezTo>
                    <a:pt x="302" y="179"/>
                    <a:pt x="419" y="79"/>
                    <a:pt x="552" y="12"/>
                  </a:cubicBezTo>
                  <a:cubicBezTo>
                    <a:pt x="552" y="5"/>
                    <a:pt x="544" y="1"/>
                    <a:pt x="52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2"/>
            <p:cNvSpPr/>
            <p:nvPr/>
          </p:nvSpPr>
          <p:spPr>
            <a:xfrm>
              <a:off x="7999957" y="3172680"/>
              <a:ext cx="38624" cy="101854"/>
            </a:xfrm>
            <a:custGeom>
              <a:avLst/>
              <a:gdLst/>
              <a:ahLst/>
              <a:cxnLst/>
              <a:rect l="l" t="t" r="r" b="b"/>
              <a:pathLst>
                <a:path w="1204" h="3175" extrusionOk="0">
                  <a:moveTo>
                    <a:pt x="1187" y="0"/>
                  </a:moveTo>
                  <a:lnTo>
                    <a:pt x="1187" y="0"/>
                  </a:lnTo>
                  <a:cubicBezTo>
                    <a:pt x="1036" y="67"/>
                    <a:pt x="886" y="167"/>
                    <a:pt x="769" y="318"/>
                  </a:cubicBezTo>
                  <a:cubicBezTo>
                    <a:pt x="168" y="969"/>
                    <a:pt x="0" y="1905"/>
                    <a:pt x="335" y="2724"/>
                  </a:cubicBezTo>
                  <a:cubicBezTo>
                    <a:pt x="385" y="2891"/>
                    <a:pt x="485" y="3041"/>
                    <a:pt x="619" y="3175"/>
                  </a:cubicBezTo>
                  <a:cubicBezTo>
                    <a:pt x="635" y="3158"/>
                    <a:pt x="518" y="2991"/>
                    <a:pt x="435" y="2690"/>
                  </a:cubicBezTo>
                  <a:cubicBezTo>
                    <a:pt x="168" y="1905"/>
                    <a:pt x="318" y="1019"/>
                    <a:pt x="853" y="384"/>
                  </a:cubicBezTo>
                  <a:cubicBezTo>
                    <a:pt x="1053" y="134"/>
                    <a:pt x="1203" y="17"/>
                    <a:pt x="118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2"/>
            <p:cNvSpPr/>
            <p:nvPr/>
          </p:nvSpPr>
          <p:spPr>
            <a:xfrm>
              <a:off x="8002620" y="3302508"/>
              <a:ext cx="26306" cy="109778"/>
            </a:xfrm>
            <a:custGeom>
              <a:avLst/>
              <a:gdLst/>
              <a:ahLst/>
              <a:cxnLst/>
              <a:rect l="l" t="t" r="r" b="b"/>
              <a:pathLst>
                <a:path w="820" h="3422" extrusionOk="0">
                  <a:moveTo>
                    <a:pt x="772" y="1"/>
                  </a:moveTo>
                  <a:cubicBezTo>
                    <a:pt x="745" y="1"/>
                    <a:pt x="703" y="5"/>
                    <a:pt x="653" y="13"/>
                  </a:cubicBezTo>
                  <a:cubicBezTo>
                    <a:pt x="502" y="47"/>
                    <a:pt x="385" y="147"/>
                    <a:pt x="285" y="247"/>
                  </a:cubicBezTo>
                  <a:cubicBezTo>
                    <a:pt x="151" y="431"/>
                    <a:pt x="68" y="631"/>
                    <a:pt x="51" y="849"/>
                  </a:cubicBezTo>
                  <a:cubicBezTo>
                    <a:pt x="18" y="1116"/>
                    <a:pt x="1" y="1367"/>
                    <a:pt x="34" y="1634"/>
                  </a:cubicBezTo>
                  <a:cubicBezTo>
                    <a:pt x="85" y="2102"/>
                    <a:pt x="218" y="2553"/>
                    <a:pt x="452" y="2954"/>
                  </a:cubicBezTo>
                  <a:cubicBezTo>
                    <a:pt x="536" y="3138"/>
                    <a:pt x="653" y="3288"/>
                    <a:pt x="803" y="3422"/>
                  </a:cubicBezTo>
                  <a:cubicBezTo>
                    <a:pt x="820" y="3405"/>
                    <a:pt x="686" y="3221"/>
                    <a:pt x="536" y="2921"/>
                  </a:cubicBezTo>
                  <a:cubicBezTo>
                    <a:pt x="335" y="2503"/>
                    <a:pt x="218" y="2068"/>
                    <a:pt x="168" y="1617"/>
                  </a:cubicBezTo>
                  <a:cubicBezTo>
                    <a:pt x="118" y="1083"/>
                    <a:pt x="168" y="581"/>
                    <a:pt x="369" y="314"/>
                  </a:cubicBezTo>
                  <a:cubicBezTo>
                    <a:pt x="486" y="164"/>
                    <a:pt x="636" y="63"/>
                    <a:pt x="803" y="13"/>
                  </a:cubicBezTo>
                  <a:cubicBezTo>
                    <a:pt x="811" y="5"/>
                    <a:pt x="799" y="1"/>
                    <a:pt x="77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2"/>
            <p:cNvSpPr/>
            <p:nvPr/>
          </p:nvSpPr>
          <p:spPr>
            <a:xfrm>
              <a:off x="7966177" y="3277710"/>
              <a:ext cx="39170" cy="7731"/>
            </a:xfrm>
            <a:custGeom>
              <a:avLst/>
              <a:gdLst/>
              <a:ahLst/>
              <a:cxnLst/>
              <a:rect l="l" t="t" r="r" b="b"/>
              <a:pathLst>
                <a:path w="1221" h="241" extrusionOk="0">
                  <a:moveTo>
                    <a:pt x="619" y="1"/>
                  </a:moveTo>
                  <a:cubicBezTo>
                    <a:pt x="235" y="1"/>
                    <a:pt x="1" y="218"/>
                    <a:pt x="34" y="235"/>
                  </a:cubicBezTo>
                  <a:cubicBezTo>
                    <a:pt x="36" y="239"/>
                    <a:pt x="41" y="240"/>
                    <a:pt x="48" y="240"/>
                  </a:cubicBezTo>
                  <a:cubicBezTo>
                    <a:pt x="104" y="240"/>
                    <a:pt x="322" y="135"/>
                    <a:pt x="619" y="135"/>
                  </a:cubicBezTo>
                  <a:cubicBezTo>
                    <a:pt x="901" y="135"/>
                    <a:pt x="1117" y="240"/>
                    <a:pt x="1185" y="240"/>
                  </a:cubicBezTo>
                  <a:cubicBezTo>
                    <a:pt x="1194" y="240"/>
                    <a:pt x="1200" y="239"/>
                    <a:pt x="1204" y="235"/>
                  </a:cubicBezTo>
                  <a:cubicBezTo>
                    <a:pt x="1221" y="201"/>
                    <a:pt x="987" y="1"/>
                    <a:pt x="6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2"/>
            <p:cNvSpPr/>
            <p:nvPr/>
          </p:nvSpPr>
          <p:spPr>
            <a:xfrm>
              <a:off x="8331761" y="3623180"/>
              <a:ext cx="372545" cy="740246"/>
            </a:xfrm>
            <a:custGeom>
              <a:avLst/>
              <a:gdLst/>
              <a:ahLst/>
              <a:cxnLst/>
              <a:rect l="l" t="t" r="r" b="b"/>
              <a:pathLst>
                <a:path w="11613" h="23075" extrusionOk="0">
                  <a:moveTo>
                    <a:pt x="5629" y="1"/>
                  </a:moveTo>
                  <a:cubicBezTo>
                    <a:pt x="3893" y="1"/>
                    <a:pt x="2277" y="327"/>
                    <a:pt x="1704" y="1412"/>
                  </a:cubicBezTo>
                  <a:cubicBezTo>
                    <a:pt x="251" y="4136"/>
                    <a:pt x="0" y="22899"/>
                    <a:pt x="0" y="22899"/>
                  </a:cubicBezTo>
                  <a:cubicBezTo>
                    <a:pt x="0" y="22899"/>
                    <a:pt x="4650" y="23074"/>
                    <a:pt x="8056" y="23074"/>
                  </a:cubicBezTo>
                  <a:cubicBezTo>
                    <a:pt x="10022" y="23074"/>
                    <a:pt x="11573" y="23016"/>
                    <a:pt x="11579" y="22833"/>
                  </a:cubicBezTo>
                  <a:cubicBezTo>
                    <a:pt x="11613" y="22348"/>
                    <a:pt x="11145" y="744"/>
                    <a:pt x="11145" y="744"/>
                  </a:cubicBezTo>
                  <a:cubicBezTo>
                    <a:pt x="11145" y="744"/>
                    <a:pt x="8249" y="1"/>
                    <a:pt x="5629"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2"/>
            <p:cNvSpPr/>
            <p:nvPr/>
          </p:nvSpPr>
          <p:spPr>
            <a:xfrm>
              <a:off x="8428770" y="3630013"/>
              <a:ext cx="281951" cy="735306"/>
            </a:xfrm>
            <a:custGeom>
              <a:avLst/>
              <a:gdLst/>
              <a:ahLst/>
              <a:cxnLst/>
              <a:rect l="l" t="t" r="r" b="b"/>
              <a:pathLst>
                <a:path w="8789" h="22921" extrusionOk="0">
                  <a:moveTo>
                    <a:pt x="5054" y="1"/>
                  </a:moveTo>
                  <a:cubicBezTo>
                    <a:pt x="3752" y="1"/>
                    <a:pt x="2440" y="246"/>
                    <a:pt x="1822" y="1099"/>
                  </a:cubicBezTo>
                  <a:cubicBezTo>
                    <a:pt x="385" y="3121"/>
                    <a:pt x="0" y="22787"/>
                    <a:pt x="0" y="22787"/>
                  </a:cubicBezTo>
                  <a:cubicBezTo>
                    <a:pt x="0" y="22787"/>
                    <a:pt x="4518" y="22921"/>
                    <a:pt x="7014" y="22921"/>
                  </a:cubicBezTo>
                  <a:cubicBezTo>
                    <a:pt x="7929" y="22921"/>
                    <a:pt x="8573" y="22903"/>
                    <a:pt x="8622" y="22854"/>
                  </a:cubicBezTo>
                  <a:cubicBezTo>
                    <a:pt x="8789" y="22686"/>
                    <a:pt x="8555" y="448"/>
                    <a:pt x="8555" y="448"/>
                  </a:cubicBezTo>
                  <a:cubicBezTo>
                    <a:pt x="8555" y="448"/>
                    <a:pt x="6813" y="1"/>
                    <a:pt x="505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2"/>
            <p:cNvSpPr/>
            <p:nvPr/>
          </p:nvSpPr>
          <p:spPr>
            <a:xfrm>
              <a:off x="8591705" y="3954470"/>
              <a:ext cx="26306" cy="33620"/>
            </a:xfrm>
            <a:custGeom>
              <a:avLst/>
              <a:gdLst/>
              <a:ahLst/>
              <a:cxnLst/>
              <a:rect l="l" t="t" r="r" b="b"/>
              <a:pathLst>
                <a:path w="820" h="1048" extrusionOk="0">
                  <a:moveTo>
                    <a:pt x="281" y="1"/>
                  </a:moveTo>
                  <a:cubicBezTo>
                    <a:pt x="272" y="1"/>
                    <a:pt x="268" y="3"/>
                    <a:pt x="268" y="8"/>
                  </a:cubicBezTo>
                  <a:cubicBezTo>
                    <a:pt x="255" y="8"/>
                    <a:pt x="283" y="28"/>
                    <a:pt x="336" y="53"/>
                  </a:cubicBezTo>
                  <a:lnTo>
                    <a:pt x="336" y="53"/>
                  </a:lnTo>
                  <a:cubicBezTo>
                    <a:pt x="209" y="134"/>
                    <a:pt x="108" y="243"/>
                    <a:pt x="34" y="392"/>
                  </a:cubicBezTo>
                  <a:cubicBezTo>
                    <a:pt x="1" y="509"/>
                    <a:pt x="1" y="643"/>
                    <a:pt x="34" y="760"/>
                  </a:cubicBezTo>
                  <a:cubicBezTo>
                    <a:pt x="84" y="910"/>
                    <a:pt x="201" y="1010"/>
                    <a:pt x="352" y="1044"/>
                  </a:cubicBezTo>
                  <a:cubicBezTo>
                    <a:pt x="372" y="1047"/>
                    <a:pt x="392" y="1048"/>
                    <a:pt x="412" y="1048"/>
                  </a:cubicBezTo>
                  <a:cubicBezTo>
                    <a:pt x="508" y="1048"/>
                    <a:pt x="600" y="1015"/>
                    <a:pt x="669" y="960"/>
                  </a:cubicBezTo>
                  <a:cubicBezTo>
                    <a:pt x="736" y="893"/>
                    <a:pt x="786" y="793"/>
                    <a:pt x="803" y="693"/>
                  </a:cubicBezTo>
                  <a:cubicBezTo>
                    <a:pt x="819" y="542"/>
                    <a:pt x="803" y="392"/>
                    <a:pt x="753" y="242"/>
                  </a:cubicBezTo>
                  <a:cubicBezTo>
                    <a:pt x="702" y="141"/>
                    <a:pt x="602" y="75"/>
                    <a:pt x="485" y="75"/>
                  </a:cubicBezTo>
                  <a:cubicBezTo>
                    <a:pt x="402" y="91"/>
                    <a:pt x="385" y="125"/>
                    <a:pt x="385" y="141"/>
                  </a:cubicBezTo>
                  <a:cubicBezTo>
                    <a:pt x="385" y="141"/>
                    <a:pt x="400" y="134"/>
                    <a:pt x="430" y="134"/>
                  </a:cubicBezTo>
                  <a:cubicBezTo>
                    <a:pt x="444" y="134"/>
                    <a:pt x="463" y="136"/>
                    <a:pt x="485" y="141"/>
                  </a:cubicBezTo>
                  <a:cubicBezTo>
                    <a:pt x="569" y="141"/>
                    <a:pt x="636" y="208"/>
                    <a:pt x="652" y="292"/>
                  </a:cubicBezTo>
                  <a:cubicBezTo>
                    <a:pt x="686" y="409"/>
                    <a:pt x="686" y="542"/>
                    <a:pt x="669" y="676"/>
                  </a:cubicBezTo>
                  <a:cubicBezTo>
                    <a:pt x="669" y="815"/>
                    <a:pt x="540" y="912"/>
                    <a:pt x="414" y="912"/>
                  </a:cubicBezTo>
                  <a:cubicBezTo>
                    <a:pt x="405" y="912"/>
                    <a:pt x="395" y="911"/>
                    <a:pt x="385" y="910"/>
                  </a:cubicBezTo>
                  <a:cubicBezTo>
                    <a:pt x="185" y="843"/>
                    <a:pt x="68" y="626"/>
                    <a:pt x="151" y="425"/>
                  </a:cubicBezTo>
                  <a:cubicBezTo>
                    <a:pt x="201" y="292"/>
                    <a:pt x="301" y="175"/>
                    <a:pt x="418" y="75"/>
                  </a:cubicBezTo>
                  <a:lnTo>
                    <a:pt x="469" y="41"/>
                  </a:lnTo>
                  <a:lnTo>
                    <a:pt x="418" y="24"/>
                  </a:lnTo>
                  <a:cubicBezTo>
                    <a:pt x="348" y="13"/>
                    <a:pt x="302" y="1"/>
                    <a:pt x="28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2"/>
            <p:cNvSpPr/>
            <p:nvPr/>
          </p:nvSpPr>
          <p:spPr>
            <a:xfrm>
              <a:off x="8554717" y="3844275"/>
              <a:ext cx="51488" cy="116354"/>
            </a:xfrm>
            <a:custGeom>
              <a:avLst/>
              <a:gdLst/>
              <a:ahLst/>
              <a:cxnLst/>
              <a:rect l="l" t="t" r="r" b="b"/>
              <a:pathLst>
                <a:path w="1605" h="3627" extrusionOk="0">
                  <a:moveTo>
                    <a:pt x="34" y="1"/>
                  </a:moveTo>
                  <a:cubicBezTo>
                    <a:pt x="1" y="34"/>
                    <a:pt x="452" y="786"/>
                    <a:pt x="886" y="1789"/>
                  </a:cubicBezTo>
                  <a:cubicBezTo>
                    <a:pt x="1321" y="2791"/>
                    <a:pt x="1555" y="3627"/>
                    <a:pt x="1605" y="3627"/>
                  </a:cubicBezTo>
                  <a:cubicBezTo>
                    <a:pt x="1588" y="3426"/>
                    <a:pt x="1555" y="3242"/>
                    <a:pt x="1488" y="3058"/>
                  </a:cubicBezTo>
                  <a:cubicBezTo>
                    <a:pt x="1221" y="2156"/>
                    <a:pt x="853" y="1287"/>
                    <a:pt x="368" y="485"/>
                  </a:cubicBezTo>
                  <a:cubicBezTo>
                    <a:pt x="285" y="302"/>
                    <a:pt x="168" y="151"/>
                    <a:pt x="3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2"/>
            <p:cNvSpPr/>
            <p:nvPr/>
          </p:nvSpPr>
          <p:spPr>
            <a:xfrm>
              <a:off x="8609413" y="3854990"/>
              <a:ext cx="48794" cy="107243"/>
            </a:xfrm>
            <a:custGeom>
              <a:avLst/>
              <a:gdLst/>
              <a:ahLst/>
              <a:cxnLst/>
              <a:rect l="l" t="t" r="r" b="b"/>
              <a:pathLst>
                <a:path w="1521" h="3343" extrusionOk="0">
                  <a:moveTo>
                    <a:pt x="1486" y="1"/>
                  </a:moveTo>
                  <a:cubicBezTo>
                    <a:pt x="1444" y="1"/>
                    <a:pt x="1031" y="697"/>
                    <a:pt x="635" y="1622"/>
                  </a:cubicBezTo>
                  <a:cubicBezTo>
                    <a:pt x="234" y="2541"/>
                    <a:pt x="0" y="3326"/>
                    <a:pt x="34" y="3343"/>
                  </a:cubicBezTo>
                  <a:cubicBezTo>
                    <a:pt x="34" y="3343"/>
                    <a:pt x="35" y="3343"/>
                    <a:pt x="35" y="3343"/>
                  </a:cubicBezTo>
                  <a:cubicBezTo>
                    <a:pt x="90" y="3343"/>
                    <a:pt x="372" y="2581"/>
                    <a:pt x="769" y="1672"/>
                  </a:cubicBezTo>
                  <a:cubicBezTo>
                    <a:pt x="1170" y="753"/>
                    <a:pt x="1521" y="18"/>
                    <a:pt x="1487" y="1"/>
                  </a:cubicBezTo>
                  <a:cubicBezTo>
                    <a:pt x="1487" y="1"/>
                    <a:pt x="1486" y="1"/>
                    <a:pt x="148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2"/>
            <p:cNvSpPr/>
            <p:nvPr/>
          </p:nvSpPr>
          <p:spPr>
            <a:xfrm>
              <a:off x="8556866" y="3984176"/>
              <a:ext cx="40774" cy="180129"/>
            </a:xfrm>
            <a:custGeom>
              <a:avLst/>
              <a:gdLst/>
              <a:ahLst/>
              <a:cxnLst/>
              <a:rect l="l" t="t" r="r" b="b"/>
              <a:pathLst>
                <a:path w="1271" h="5615" extrusionOk="0">
                  <a:moveTo>
                    <a:pt x="1271" y="1"/>
                  </a:moveTo>
                  <a:lnTo>
                    <a:pt x="1271" y="1"/>
                  </a:lnTo>
                  <a:cubicBezTo>
                    <a:pt x="1154" y="251"/>
                    <a:pt x="1053" y="519"/>
                    <a:pt x="986" y="786"/>
                  </a:cubicBezTo>
                  <a:cubicBezTo>
                    <a:pt x="836" y="1287"/>
                    <a:pt x="652" y="1989"/>
                    <a:pt x="485" y="2774"/>
                  </a:cubicBezTo>
                  <a:cubicBezTo>
                    <a:pt x="301" y="3543"/>
                    <a:pt x="168" y="4261"/>
                    <a:pt x="101" y="4763"/>
                  </a:cubicBezTo>
                  <a:cubicBezTo>
                    <a:pt x="34" y="5047"/>
                    <a:pt x="1" y="5331"/>
                    <a:pt x="1" y="5615"/>
                  </a:cubicBezTo>
                  <a:cubicBezTo>
                    <a:pt x="84" y="5347"/>
                    <a:pt x="151" y="5063"/>
                    <a:pt x="184" y="4779"/>
                  </a:cubicBezTo>
                  <a:cubicBezTo>
                    <a:pt x="301" y="4278"/>
                    <a:pt x="435" y="3576"/>
                    <a:pt x="619" y="2791"/>
                  </a:cubicBezTo>
                  <a:cubicBezTo>
                    <a:pt x="786" y="2022"/>
                    <a:pt x="970" y="1321"/>
                    <a:pt x="1087" y="819"/>
                  </a:cubicBezTo>
                  <a:cubicBezTo>
                    <a:pt x="1170" y="552"/>
                    <a:pt x="1237" y="268"/>
                    <a:pt x="127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2"/>
            <p:cNvSpPr/>
            <p:nvPr/>
          </p:nvSpPr>
          <p:spPr>
            <a:xfrm>
              <a:off x="8610472" y="3984722"/>
              <a:ext cx="46131" cy="110451"/>
            </a:xfrm>
            <a:custGeom>
              <a:avLst/>
              <a:gdLst/>
              <a:ahLst/>
              <a:cxnLst/>
              <a:rect l="l" t="t" r="r" b="b"/>
              <a:pathLst>
                <a:path w="1438" h="3443" extrusionOk="0">
                  <a:moveTo>
                    <a:pt x="34" y="0"/>
                  </a:moveTo>
                  <a:cubicBezTo>
                    <a:pt x="1" y="17"/>
                    <a:pt x="402" y="752"/>
                    <a:pt x="786" y="1705"/>
                  </a:cubicBezTo>
                  <a:cubicBezTo>
                    <a:pt x="1170" y="2640"/>
                    <a:pt x="1404" y="3442"/>
                    <a:pt x="1437" y="3442"/>
                  </a:cubicBezTo>
                  <a:cubicBezTo>
                    <a:pt x="1437" y="3259"/>
                    <a:pt x="1404" y="3075"/>
                    <a:pt x="1337" y="2908"/>
                  </a:cubicBezTo>
                  <a:cubicBezTo>
                    <a:pt x="1103" y="2039"/>
                    <a:pt x="769" y="1220"/>
                    <a:pt x="351" y="452"/>
                  </a:cubicBezTo>
                  <a:cubicBezTo>
                    <a:pt x="268" y="284"/>
                    <a:pt x="168" y="134"/>
                    <a:pt x="3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 name="Google Shape;568;p22"/>
          <p:cNvGrpSpPr/>
          <p:nvPr/>
        </p:nvGrpSpPr>
        <p:grpSpPr>
          <a:xfrm>
            <a:off x="827607" y="2640409"/>
            <a:ext cx="428300" cy="344700"/>
            <a:chOff x="827607" y="2640409"/>
            <a:chExt cx="428300" cy="344700"/>
          </a:xfrm>
        </p:grpSpPr>
        <p:sp>
          <p:nvSpPr>
            <p:cNvPr id="569" name="Google Shape;569;p22"/>
            <p:cNvSpPr/>
            <p:nvPr/>
          </p:nvSpPr>
          <p:spPr>
            <a:xfrm>
              <a:off x="827607" y="2640409"/>
              <a:ext cx="428300" cy="344700"/>
            </a:xfrm>
            <a:custGeom>
              <a:avLst/>
              <a:gdLst/>
              <a:ahLst/>
              <a:cxnLst/>
              <a:rect l="l" t="t" r="r" b="b"/>
              <a:pathLst>
                <a:path w="13351" h="10745" extrusionOk="0">
                  <a:moveTo>
                    <a:pt x="150" y="1"/>
                  </a:moveTo>
                  <a:lnTo>
                    <a:pt x="0" y="10560"/>
                  </a:lnTo>
                  <a:lnTo>
                    <a:pt x="13200" y="10744"/>
                  </a:lnTo>
                  <a:lnTo>
                    <a:pt x="13350" y="184"/>
                  </a:lnTo>
                  <a:lnTo>
                    <a:pt x="15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2"/>
            <p:cNvSpPr/>
            <p:nvPr/>
          </p:nvSpPr>
          <p:spPr>
            <a:xfrm>
              <a:off x="842075" y="2661839"/>
              <a:ext cx="398819" cy="301809"/>
            </a:xfrm>
            <a:custGeom>
              <a:avLst/>
              <a:gdLst/>
              <a:ahLst/>
              <a:cxnLst/>
              <a:rect l="l" t="t" r="r" b="b"/>
              <a:pathLst>
                <a:path w="12432" h="9408" extrusionOk="0">
                  <a:moveTo>
                    <a:pt x="134" y="1"/>
                  </a:moveTo>
                  <a:lnTo>
                    <a:pt x="0" y="9241"/>
                  </a:lnTo>
                  <a:lnTo>
                    <a:pt x="12298" y="9408"/>
                  </a:lnTo>
                  <a:lnTo>
                    <a:pt x="12431" y="185"/>
                  </a:lnTo>
                  <a:lnTo>
                    <a:pt x="13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2"/>
            <p:cNvSpPr/>
            <p:nvPr/>
          </p:nvSpPr>
          <p:spPr>
            <a:xfrm>
              <a:off x="842075" y="2776011"/>
              <a:ext cx="394520" cy="187636"/>
            </a:xfrm>
            <a:custGeom>
              <a:avLst/>
              <a:gdLst/>
              <a:ahLst/>
              <a:cxnLst/>
              <a:rect l="l" t="t" r="r" b="b"/>
              <a:pathLst>
                <a:path w="12298" h="5849" extrusionOk="0">
                  <a:moveTo>
                    <a:pt x="4378" y="1"/>
                  </a:moveTo>
                  <a:lnTo>
                    <a:pt x="0" y="5682"/>
                  </a:lnTo>
                  <a:lnTo>
                    <a:pt x="12298" y="5849"/>
                  </a:lnTo>
                  <a:lnTo>
                    <a:pt x="8822" y="1739"/>
                  </a:lnTo>
                  <a:lnTo>
                    <a:pt x="6984" y="3627"/>
                  </a:lnTo>
                  <a:lnTo>
                    <a:pt x="437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2"/>
            <p:cNvSpPr/>
            <p:nvPr/>
          </p:nvSpPr>
          <p:spPr>
            <a:xfrm>
              <a:off x="1031828" y="2723496"/>
              <a:ext cx="72918" cy="62556"/>
            </a:xfrm>
            <a:custGeom>
              <a:avLst/>
              <a:gdLst/>
              <a:ahLst/>
              <a:cxnLst/>
              <a:rect l="l" t="t" r="r" b="b"/>
              <a:pathLst>
                <a:path w="2273" h="1950" extrusionOk="0">
                  <a:moveTo>
                    <a:pt x="1303" y="0"/>
                  </a:moveTo>
                  <a:cubicBezTo>
                    <a:pt x="451" y="0"/>
                    <a:pt x="0" y="1036"/>
                    <a:pt x="602" y="1655"/>
                  </a:cubicBezTo>
                  <a:cubicBezTo>
                    <a:pt x="799" y="1858"/>
                    <a:pt x="1046" y="1949"/>
                    <a:pt x="1288" y="1949"/>
                  </a:cubicBezTo>
                  <a:cubicBezTo>
                    <a:pt x="1782" y="1949"/>
                    <a:pt x="2256" y="1569"/>
                    <a:pt x="2256" y="986"/>
                  </a:cubicBezTo>
                  <a:cubicBezTo>
                    <a:pt x="2272" y="452"/>
                    <a:pt x="1838" y="17"/>
                    <a:pt x="130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 name="Google Shape;573;p22"/>
          <p:cNvGrpSpPr/>
          <p:nvPr/>
        </p:nvGrpSpPr>
        <p:grpSpPr>
          <a:xfrm>
            <a:off x="5461403" y="1884091"/>
            <a:ext cx="552129" cy="444404"/>
            <a:chOff x="5461403" y="1884091"/>
            <a:chExt cx="552129" cy="444404"/>
          </a:xfrm>
        </p:grpSpPr>
        <p:sp>
          <p:nvSpPr>
            <p:cNvPr id="574" name="Google Shape;574;p22"/>
            <p:cNvSpPr/>
            <p:nvPr/>
          </p:nvSpPr>
          <p:spPr>
            <a:xfrm>
              <a:off x="5461403" y="1884091"/>
              <a:ext cx="552129" cy="444404"/>
            </a:xfrm>
            <a:custGeom>
              <a:avLst/>
              <a:gdLst/>
              <a:ahLst/>
              <a:cxnLst/>
              <a:rect l="l" t="t" r="r" b="b"/>
              <a:pathLst>
                <a:path w="17211" h="13853" extrusionOk="0">
                  <a:moveTo>
                    <a:pt x="201" y="1"/>
                  </a:moveTo>
                  <a:lnTo>
                    <a:pt x="1" y="13602"/>
                  </a:lnTo>
                  <a:lnTo>
                    <a:pt x="17027" y="13852"/>
                  </a:lnTo>
                  <a:lnTo>
                    <a:pt x="17210" y="235"/>
                  </a:lnTo>
                  <a:lnTo>
                    <a:pt x="20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2"/>
            <p:cNvSpPr/>
            <p:nvPr/>
          </p:nvSpPr>
          <p:spPr>
            <a:xfrm>
              <a:off x="5480715" y="1911455"/>
              <a:ext cx="512991" cy="389162"/>
            </a:xfrm>
            <a:custGeom>
              <a:avLst/>
              <a:gdLst/>
              <a:ahLst/>
              <a:cxnLst/>
              <a:rect l="l" t="t" r="r" b="b"/>
              <a:pathLst>
                <a:path w="15991" h="12131" extrusionOk="0">
                  <a:moveTo>
                    <a:pt x="167" y="0"/>
                  </a:moveTo>
                  <a:lnTo>
                    <a:pt x="0" y="11897"/>
                  </a:lnTo>
                  <a:lnTo>
                    <a:pt x="15823" y="12130"/>
                  </a:lnTo>
                  <a:lnTo>
                    <a:pt x="15990" y="234"/>
                  </a:lnTo>
                  <a:lnTo>
                    <a:pt x="167"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2"/>
            <p:cNvSpPr/>
            <p:nvPr/>
          </p:nvSpPr>
          <p:spPr>
            <a:xfrm>
              <a:off x="5480715" y="2058831"/>
              <a:ext cx="507634" cy="241787"/>
            </a:xfrm>
            <a:custGeom>
              <a:avLst/>
              <a:gdLst/>
              <a:ahLst/>
              <a:cxnLst/>
              <a:rect l="l" t="t" r="r" b="b"/>
              <a:pathLst>
                <a:path w="15824" h="7537" extrusionOk="0">
                  <a:moveTo>
                    <a:pt x="5631" y="1"/>
                  </a:moveTo>
                  <a:lnTo>
                    <a:pt x="0" y="7303"/>
                  </a:lnTo>
                  <a:lnTo>
                    <a:pt x="15823" y="7536"/>
                  </a:lnTo>
                  <a:lnTo>
                    <a:pt x="11345" y="2223"/>
                  </a:lnTo>
                  <a:lnTo>
                    <a:pt x="8989" y="4663"/>
                  </a:lnTo>
                  <a:lnTo>
                    <a:pt x="563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2"/>
            <p:cNvSpPr/>
            <p:nvPr/>
          </p:nvSpPr>
          <p:spPr>
            <a:xfrm>
              <a:off x="5724747" y="1991302"/>
              <a:ext cx="93674" cy="79911"/>
            </a:xfrm>
            <a:custGeom>
              <a:avLst/>
              <a:gdLst/>
              <a:ahLst/>
              <a:cxnLst/>
              <a:rect l="l" t="t" r="r" b="b"/>
              <a:pathLst>
                <a:path w="2920" h="2491" extrusionOk="0">
                  <a:moveTo>
                    <a:pt x="1663" y="1"/>
                  </a:moveTo>
                  <a:cubicBezTo>
                    <a:pt x="573" y="1"/>
                    <a:pt x="0" y="1325"/>
                    <a:pt x="781" y="2106"/>
                  </a:cubicBezTo>
                  <a:cubicBezTo>
                    <a:pt x="1036" y="2372"/>
                    <a:pt x="1355" y="2491"/>
                    <a:pt x="1668" y="2491"/>
                  </a:cubicBezTo>
                  <a:cubicBezTo>
                    <a:pt x="2300" y="2491"/>
                    <a:pt x="2908" y="2008"/>
                    <a:pt x="2920" y="1271"/>
                  </a:cubicBezTo>
                  <a:cubicBezTo>
                    <a:pt x="2920" y="569"/>
                    <a:pt x="2368" y="1"/>
                    <a:pt x="1683" y="1"/>
                  </a:cubicBezTo>
                  <a:cubicBezTo>
                    <a:pt x="1676" y="1"/>
                    <a:pt x="1669" y="1"/>
                    <a:pt x="166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 name="Google Shape;578;p22"/>
          <p:cNvGrpSpPr/>
          <p:nvPr/>
        </p:nvGrpSpPr>
        <p:grpSpPr>
          <a:xfrm>
            <a:off x="7328876" y="1596269"/>
            <a:ext cx="605702" cy="487263"/>
            <a:chOff x="7328876" y="1596269"/>
            <a:chExt cx="605702" cy="487263"/>
          </a:xfrm>
        </p:grpSpPr>
        <p:sp>
          <p:nvSpPr>
            <p:cNvPr id="579" name="Google Shape;579;p22"/>
            <p:cNvSpPr/>
            <p:nvPr/>
          </p:nvSpPr>
          <p:spPr>
            <a:xfrm>
              <a:off x="7328876" y="1596269"/>
              <a:ext cx="605702" cy="487263"/>
            </a:xfrm>
            <a:custGeom>
              <a:avLst/>
              <a:gdLst/>
              <a:ahLst/>
              <a:cxnLst/>
              <a:rect l="l" t="t" r="r" b="b"/>
              <a:pathLst>
                <a:path w="18881" h="15189" extrusionOk="0">
                  <a:moveTo>
                    <a:pt x="218" y="1"/>
                  </a:moveTo>
                  <a:lnTo>
                    <a:pt x="0" y="14938"/>
                  </a:lnTo>
                  <a:lnTo>
                    <a:pt x="18664" y="15189"/>
                  </a:lnTo>
                  <a:lnTo>
                    <a:pt x="18881" y="268"/>
                  </a:lnTo>
                  <a:lnTo>
                    <a:pt x="21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2"/>
            <p:cNvSpPr/>
            <p:nvPr/>
          </p:nvSpPr>
          <p:spPr>
            <a:xfrm>
              <a:off x="7349760" y="1626809"/>
              <a:ext cx="562844" cy="426696"/>
            </a:xfrm>
            <a:custGeom>
              <a:avLst/>
              <a:gdLst/>
              <a:ahLst/>
              <a:cxnLst/>
              <a:rect l="l" t="t" r="r" b="b"/>
              <a:pathLst>
                <a:path w="17545" h="13301" extrusionOk="0">
                  <a:moveTo>
                    <a:pt x="185" y="1"/>
                  </a:moveTo>
                  <a:lnTo>
                    <a:pt x="1" y="13050"/>
                  </a:lnTo>
                  <a:lnTo>
                    <a:pt x="17361" y="13301"/>
                  </a:lnTo>
                  <a:lnTo>
                    <a:pt x="17545" y="252"/>
                  </a:lnTo>
                  <a:lnTo>
                    <a:pt x="18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2"/>
            <p:cNvSpPr/>
            <p:nvPr/>
          </p:nvSpPr>
          <p:spPr>
            <a:xfrm>
              <a:off x="7349760" y="1788172"/>
              <a:ext cx="556973" cy="265334"/>
            </a:xfrm>
            <a:custGeom>
              <a:avLst/>
              <a:gdLst/>
              <a:ahLst/>
              <a:cxnLst/>
              <a:rect l="l" t="t" r="r" b="b"/>
              <a:pathLst>
                <a:path w="17362" h="8271" extrusionOk="0">
                  <a:moveTo>
                    <a:pt x="6183" y="0"/>
                  </a:moveTo>
                  <a:lnTo>
                    <a:pt x="1" y="8020"/>
                  </a:lnTo>
                  <a:lnTo>
                    <a:pt x="17361" y="8271"/>
                  </a:lnTo>
                  <a:lnTo>
                    <a:pt x="12449" y="2440"/>
                  </a:lnTo>
                  <a:lnTo>
                    <a:pt x="9859" y="5113"/>
                  </a:lnTo>
                  <a:lnTo>
                    <a:pt x="618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2"/>
            <p:cNvSpPr/>
            <p:nvPr/>
          </p:nvSpPr>
          <p:spPr>
            <a:xfrm>
              <a:off x="7617948" y="1714195"/>
              <a:ext cx="102784" cy="87835"/>
            </a:xfrm>
            <a:custGeom>
              <a:avLst/>
              <a:gdLst/>
              <a:ahLst/>
              <a:cxnLst/>
              <a:rect l="l" t="t" r="r" b="b"/>
              <a:pathLst>
                <a:path w="3204" h="2738" extrusionOk="0">
                  <a:moveTo>
                    <a:pt x="1813" y="0"/>
                  </a:moveTo>
                  <a:cubicBezTo>
                    <a:pt x="623" y="0"/>
                    <a:pt x="0" y="1442"/>
                    <a:pt x="847" y="2323"/>
                  </a:cubicBezTo>
                  <a:cubicBezTo>
                    <a:pt x="1123" y="2609"/>
                    <a:pt x="1468" y="2738"/>
                    <a:pt x="1809" y="2738"/>
                  </a:cubicBezTo>
                  <a:cubicBezTo>
                    <a:pt x="2503" y="2738"/>
                    <a:pt x="3175" y="2205"/>
                    <a:pt x="3187" y="1387"/>
                  </a:cubicBezTo>
                  <a:cubicBezTo>
                    <a:pt x="3203" y="619"/>
                    <a:pt x="2602" y="0"/>
                    <a:pt x="1833" y="0"/>
                  </a:cubicBezTo>
                  <a:cubicBezTo>
                    <a:pt x="1826" y="0"/>
                    <a:pt x="1819" y="0"/>
                    <a:pt x="181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22"/>
          <p:cNvGrpSpPr/>
          <p:nvPr/>
        </p:nvGrpSpPr>
        <p:grpSpPr>
          <a:xfrm>
            <a:off x="3013987" y="1385087"/>
            <a:ext cx="1010392" cy="812618"/>
            <a:chOff x="3013987" y="1385087"/>
            <a:chExt cx="1010392" cy="812618"/>
          </a:xfrm>
        </p:grpSpPr>
        <p:sp>
          <p:nvSpPr>
            <p:cNvPr id="584" name="Google Shape;584;p22"/>
            <p:cNvSpPr/>
            <p:nvPr/>
          </p:nvSpPr>
          <p:spPr>
            <a:xfrm>
              <a:off x="3013987" y="1385087"/>
              <a:ext cx="1010392" cy="812618"/>
            </a:xfrm>
            <a:custGeom>
              <a:avLst/>
              <a:gdLst/>
              <a:ahLst/>
              <a:cxnLst/>
              <a:rect l="l" t="t" r="r" b="b"/>
              <a:pathLst>
                <a:path w="31496" h="25331" extrusionOk="0">
                  <a:moveTo>
                    <a:pt x="351" y="0"/>
                  </a:moveTo>
                  <a:lnTo>
                    <a:pt x="0" y="24879"/>
                  </a:lnTo>
                  <a:lnTo>
                    <a:pt x="31128" y="25330"/>
                  </a:lnTo>
                  <a:lnTo>
                    <a:pt x="31496" y="435"/>
                  </a:lnTo>
                  <a:lnTo>
                    <a:pt x="35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2"/>
            <p:cNvSpPr/>
            <p:nvPr/>
          </p:nvSpPr>
          <p:spPr>
            <a:xfrm>
              <a:off x="3048826" y="1435452"/>
              <a:ext cx="939110" cy="711342"/>
            </a:xfrm>
            <a:custGeom>
              <a:avLst/>
              <a:gdLst/>
              <a:ahLst/>
              <a:cxnLst/>
              <a:rect l="l" t="t" r="r" b="b"/>
              <a:pathLst>
                <a:path w="29274" h="22174" extrusionOk="0">
                  <a:moveTo>
                    <a:pt x="318" y="1"/>
                  </a:moveTo>
                  <a:lnTo>
                    <a:pt x="0" y="21755"/>
                  </a:lnTo>
                  <a:lnTo>
                    <a:pt x="28956" y="22173"/>
                  </a:lnTo>
                  <a:lnTo>
                    <a:pt x="29274" y="419"/>
                  </a:lnTo>
                  <a:lnTo>
                    <a:pt x="318"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2"/>
            <p:cNvSpPr/>
            <p:nvPr/>
          </p:nvSpPr>
          <p:spPr>
            <a:xfrm>
              <a:off x="3048826" y="1704539"/>
              <a:ext cx="928941" cy="442255"/>
            </a:xfrm>
            <a:custGeom>
              <a:avLst/>
              <a:gdLst/>
              <a:ahLst/>
              <a:cxnLst/>
              <a:rect l="l" t="t" r="r" b="b"/>
              <a:pathLst>
                <a:path w="28957" h="13786" extrusionOk="0">
                  <a:moveTo>
                    <a:pt x="10310" y="1"/>
                  </a:moveTo>
                  <a:lnTo>
                    <a:pt x="0" y="13367"/>
                  </a:lnTo>
                  <a:lnTo>
                    <a:pt x="28956" y="13785"/>
                  </a:lnTo>
                  <a:lnTo>
                    <a:pt x="20769" y="4078"/>
                  </a:lnTo>
                  <a:lnTo>
                    <a:pt x="16458" y="8539"/>
                  </a:lnTo>
                  <a:lnTo>
                    <a:pt x="1031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2"/>
            <p:cNvSpPr/>
            <p:nvPr/>
          </p:nvSpPr>
          <p:spPr>
            <a:xfrm>
              <a:off x="3496150" y="1581256"/>
              <a:ext cx="171275" cy="146189"/>
            </a:xfrm>
            <a:custGeom>
              <a:avLst/>
              <a:gdLst/>
              <a:ahLst/>
              <a:cxnLst/>
              <a:rect l="l" t="t" r="r" b="b"/>
              <a:pathLst>
                <a:path w="5339" h="4557" extrusionOk="0">
                  <a:moveTo>
                    <a:pt x="3024" y="0"/>
                  </a:moveTo>
                  <a:cubicBezTo>
                    <a:pt x="1013" y="0"/>
                    <a:pt x="1" y="2417"/>
                    <a:pt x="1395" y="3860"/>
                  </a:cubicBezTo>
                  <a:cubicBezTo>
                    <a:pt x="1864" y="4341"/>
                    <a:pt x="2449" y="4557"/>
                    <a:pt x="3022" y="4557"/>
                  </a:cubicBezTo>
                  <a:cubicBezTo>
                    <a:pt x="4183" y="4557"/>
                    <a:pt x="5299" y="3671"/>
                    <a:pt x="5321" y="2306"/>
                  </a:cubicBezTo>
                  <a:cubicBezTo>
                    <a:pt x="5338" y="1053"/>
                    <a:pt x="4319" y="17"/>
                    <a:pt x="3066" y="1"/>
                  </a:cubicBezTo>
                  <a:cubicBezTo>
                    <a:pt x="3052" y="0"/>
                    <a:pt x="3038" y="0"/>
                    <a:pt x="302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 name="Google Shape;588;p22"/>
          <p:cNvGrpSpPr/>
          <p:nvPr/>
        </p:nvGrpSpPr>
        <p:grpSpPr>
          <a:xfrm>
            <a:off x="2215869" y="2932016"/>
            <a:ext cx="581610" cy="467951"/>
            <a:chOff x="2215869" y="2932016"/>
            <a:chExt cx="581610" cy="467951"/>
          </a:xfrm>
        </p:grpSpPr>
        <p:sp>
          <p:nvSpPr>
            <p:cNvPr id="589" name="Google Shape;589;p22"/>
            <p:cNvSpPr/>
            <p:nvPr/>
          </p:nvSpPr>
          <p:spPr>
            <a:xfrm>
              <a:off x="2215869" y="2932016"/>
              <a:ext cx="581610" cy="467951"/>
            </a:xfrm>
            <a:custGeom>
              <a:avLst/>
              <a:gdLst/>
              <a:ahLst/>
              <a:cxnLst/>
              <a:rect l="l" t="t" r="r" b="b"/>
              <a:pathLst>
                <a:path w="18130" h="14587" extrusionOk="0">
                  <a:moveTo>
                    <a:pt x="201" y="0"/>
                  </a:moveTo>
                  <a:lnTo>
                    <a:pt x="0" y="14336"/>
                  </a:lnTo>
                  <a:lnTo>
                    <a:pt x="17929" y="14586"/>
                  </a:lnTo>
                  <a:lnTo>
                    <a:pt x="18129" y="251"/>
                  </a:lnTo>
                  <a:lnTo>
                    <a:pt x="20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2"/>
            <p:cNvSpPr/>
            <p:nvPr/>
          </p:nvSpPr>
          <p:spPr>
            <a:xfrm>
              <a:off x="2235694" y="2961466"/>
              <a:ext cx="540869" cy="409565"/>
            </a:xfrm>
            <a:custGeom>
              <a:avLst/>
              <a:gdLst/>
              <a:ahLst/>
              <a:cxnLst/>
              <a:rect l="l" t="t" r="r" b="b"/>
              <a:pathLst>
                <a:path w="16860" h="12767" extrusionOk="0">
                  <a:moveTo>
                    <a:pt x="184" y="1"/>
                  </a:moveTo>
                  <a:lnTo>
                    <a:pt x="0" y="12532"/>
                  </a:lnTo>
                  <a:lnTo>
                    <a:pt x="16676" y="12766"/>
                  </a:lnTo>
                  <a:lnTo>
                    <a:pt x="16859" y="235"/>
                  </a:lnTo>
                  <a:lnTo>
                    <a:pt x="18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2"/>
            <p:cNvSpPr/>
            <p:nvPr/>
          </p:nvSpPr>
          <p:spPr>
            <a:xfrm>
              <a:off x="2235694" y="3115867"/>
              <a:ext cx="534966" cy="255164"/>
            </a:xfrm>
            <a:custGeom>
              <a:avLst/>
              <a:gdLst/>
              <a:ahLst/>
              <a:cxnLst/>
              <a:rect l="l" t="t" r="r" b="b"/>
              <a:pathLst>
                <a:path w="16676" h="7954" extrusionOk="0">
                  <a:moveTo>
                    <a:pt x="5949" y="0"/>
                  </a:moveTo>
                  <a:lnTo>
                    <a:pt x="0" y="7719"/>
                  </a:lnTo>
                  <a:lnTo>
                    <a:pt x="16676" y="7953"/>
                  </a:lnTo>
                  <a:lnTo>
                    <a:pt x="11964" y="2356"/>
                  </a:lnTo>
                  <a:lnTo>
                    <a:pt x="9474" y="4929"/>
                  </a:lnTo>
                  <a:lnTo>
                    <a:pt x="594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2"/>
            <p:cNvSpPr/>
            <p:nvPr/>
          </p:nvSpPr>
          <p:spPr>
            <a:xfrm>
              <a:off x="2493136" y="3045098"/>
              <a:ext cx="99031" cy="84435"/>
            </a:xfrm>
            <a:custGeom>
              <a:avLst/>
              <a:gdLst/>
              <a:ahLst/>
              <a:cxnLst/>
              <a:rect l="l" t="t" r="r" b="b"/>
              <a:pathLst>
                <a:path w="3087" h="2632" extrusionOk="0">
                  <a:moveTo>
                    <a:pt x="1762" y="0"/>
                  </a:moveTo>
                  <a:cubicBezTo>
                    <a:pt x="590" y="0"/>
                    <a:pt x="0" y="1392"/>
                    <a:pt x="814" y="2223"/>
                  </a:cubicBezTo>
                  <a:cubicBezTo>
                    <a:pt x="1086" y="2505"/>
                    <a:pt x="1424" y="2632"/>
                    <a:pt x="1754" y="2632"/>
                  </a:cubicBezTo>
                  <a:cubicBezTo>
                    <a:pt x="2421" y="2632"/>
                    <a:pt x="3059" y="2119"/>
                    <a:pt x="3070" y="1337"/>
                  </a:cubicBezTo>
                  <a:cubicBezTo>
                    <a:pt x="3087" y="602"/>
                    <a:pt x="2502" y="17"/>
                    <a:pt x="1783" y="0"/>
                  </a:cubicBezTo>
                  <a:cubicBezTo>
                    <a:pt x="1776" y="0"/>
                    <a:pt x="1769" y="0"/>
                    <a:pt x="176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 name="Google Shape;593;p22"/>
          <p:cNvGrpSpPr/>
          <p:nvPr/>
        </p:nvGrpSpPr>
        <p:grpSpPr>
          <a:xfrm>
            <a:off x="6615448" y="2609324"/>
            <a:ext cx="726323" cy="586422"/>
            <a:chOff x="6615448" y="2609324"/>
            <a:chExt cx="726323" cy="586422"/>
          </a:xfrm>
        </p:grpSpPr>
        <p:sp>
          <p:nvSpPr>
            <p:cNvPr id="594" name="Google Shape;594;p22"/>
            <p:cNvSpPr/>
            <p:nvPr/>
          </p:nvSpPr>
          <p:spPr>
            <a:xfrm>
              <a:off x="6617598" y="2611473"/>
              <a:ext cx="724174" cy="582669"/>
            </a:xfrm>
            <a:custGeom>
              <a:avLst/>
              <a:gdLst/>
              <a:ahLst/>
              <a:cxnLst/>
              <a:rect l="l" t="t" r="r" b="b"/>
              <a:pathLst>
                <a:path w="22574" h="18163" extrusionOk="0">
                  <a:moveTo>
                    <a:pt x="267" y="0"/>
                  </a:moveTo>
                  <a:lnTo>
                    <a:pt x="0" y="17845"/>
                  </a:lnTo>
                  <a:lnTo>
                    <a:pt x="22323" y="18162"/>
                  </a:lnTo>
                  <a:lnTo>
                    <a:pt x="22573" y="318"/>
                  </a:lnTo>
                  <a:lnTo>
                    <a:pt x="26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2"/>
            <p:cNvSpPr/>
            <p:nvPr/>
          </p:nvSpPr>
          <p:spPr>
            <a:xfrm>
              <a:off x="6615448" y="2609324"/>
              <a:ext cx="726323" cy="586422"/>
            </a:xfrm>
            <a:custGeom>
              <a:avLst/>
              <a:gdLst/>
              <a:ahLst/>
              <a:cxnLst/>
              <a:rect l="l" t="t" r="r" b="b"/>
              <a:pathLst>
                <a:path w="22641" h="18280" extrusionOk="0">
                  <a:moveTo>
                    <a:pt x="268" y="1"/>
                  </a:moveTo>
                  <a:lnTo>
                    <a:pt x="268" y="67"/>
                  </a:lnTo>
                  <a:cubicBezTo>
                    <a:pt x="184" y="5381"/>
                    <a:pt x="100" y="11463"/>
                    <a:pt x="0" y="17895"/>
                  </a:cubicBezTo>
                  <a:lnTo>
                    <a:pt x="0" y="17912"/>
                  </a:lnTo>
                  <a:lnTo>
                    <a:pt x="0" y="17979"/>
                  </a:lnTo>
                  <a:lnTo>
                    <a:pt x="67" y="17979"/>
                  </a:lnTo>
                  <a:lnTo>
                    <a:pt x="22390" y="18280"/>
                  </a:lnTo>
                  <a:lnTo>
                    <a:pt x="22440" y="18280"/>
                  </a:lnTo>
                  <a:lnTo>
                    <a:pt x="22440" y="18229"/>
                  </a:lnTo>
                  <a:cubicBezTo>
                    <a:pt x="22507" y="12833"/>
                    <a:pt x="22557" y="8371"/>
                    <a:pt x="22607" y="5247"/>
                  </a:cubicBezTo>
                  <a:cubicBezTo>
                    <a:pt x="22607" y="3693"/>
                    <a:pt x="22624" y="2490"/>
                    <a:pt x="22640" y="1655"/>
                  </a:cubicBezTo>
                  <a:cubicBezTo>
                    <a:pt x="22640" y="1237"/>
                    <a:pt x="22640" y="919"/>
                    <a:pt x="22640" y="702"/>
                  </a:cubicBezTo>
                  <a:cubicBezTo>
                    <a:pt x="22640" y="502"/>
                    <a:pt x="22640" y="385"/>
                    <a:pt x="22640" y="385"/>
                  </a:cubicBezTo>
                  <a:cubicBezTo>
                    <a:pt x="22640" y="385"/>
                    <a:pt x="22640" y="502"/>
                    <a:pt x="22624" y="719"/>
                  </a:cubicBezTo>
                  <a:cubicBezTo>
                    <a:pt x="22624" y="936"/>
                    <a:pt x="22624" y="1254"/>
                    <a:pt x="22607" y="1671"/>
                  </a:cubicBezTo>
                  <a:cubicBezTo>
                    <a:pt x="22590" y="2507"/>
                    <a:pt x="22573" y="3726"/>
                    <a:pt x="22540" y="5297"/>
                  </a:cubicBezTo>
                  <a:cubicBezTo>
                    <a:pt x="22490" y="8392"/>
                    <a:pt x="22424" y="12812"/>
                    <a:pt x="22324" y="18162"/>
                  </a:cubicBezTo>
                  <a:lnTo>
                    <a:pt x="22324" y="18162"/>
                  </a:lnTo>
                  <a:cubicBezTo>
                    <a:pt x="15976" y="18079"/>
                    <a:pt x="8362" y="17962"/>
                    <a:pt x="152" y="17830"/>
                  </a:cubicBezTo>
                  <a:lnTo>
                    <a:pt x="152" y="17830"/>
                  </a:lnTo>
                  <a:cubicBezTo>
                    <a:pt x="234" y="11438"/>
                    <a:pt x="317" y="5409"/>
                    <a:pt x="384" y="135"/>
                  </a:cubicBezTo>
                  <a:lnTo>
                    <a:pt x="384" y="135"/>
                  </a:lnTo>
                  <a:lnTo>
                    <a:pt x="16441" y="335"/>
                  </a:lnTo>
                  <a:lnTo>
                    <a:pt x="21003" y="385"/>
                  </a:lnTo>
                  <a:lnTo>
                    <a:pt x="22540" y="385"/>
                  </a:lnTo>
                  <a:lnTo>
                    <a:pt x="22223" y="368"/>
                  </a:lnTo>
                  <a:lnTo>
                    <a:pt x="21036" y="351"/>
                  </a:lnTo>
                  <a:lnTo>
                    <a:pt x="16475" y="268"/>
                  </a:lnTo>
                  <a:lnTo>
                    <a:pt x="33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2"/>
            <p:cNvSpPr/>
            <p:nvPr/>
          </p:nvSpPr>
          <p:spPr>
            <a:xfrm>
              <a:off x="6642781" y="2647916"/>
              <a:ext cx="672718" cy="509783"/>
            </a:xfrm>
            <a:custGeom>
              <a:avLst/>
              <a:gdLst/>
              <a:ahLst/>
              <a:cxnLst/>
              <a:rect l="l" t="t" r="r" b="b"/>
              <a:pathLst>
                <a:path w="20970" h="15891" extrusionOk="0">
                  <a:moveTo>
                    <a:pt x="234" y="1"/>
                  </a:moveTo>
                  <a:lnTo>
                    <a:pt x="0" y="15590"/>
                  </a:lnTo>
                  <a:lnTo>
                    <a:pt x="20752" y="15890"/>
                  </a:lnTo>
                  <a:lnTo>
                    <a:pt x="20970" y="301"/>
                  </a:lnTo>
                  <a:lnTo>
                    <a:pt x="23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2"/>
            <p:cNvSpPr/>
            <p:nvPr/>
          </p:nvSpPr>
          <p:spPr>
            <a:xfrm>
              <a:off x="6642781" y="2840332"/>
              <a:ext cx="665756" cy="317367"/>
            </a:xfrm>
            <a:custGeom>
              <a:avLst/>
              <a:gdLst/>
              <a:ahLst/>
              <a:cxnLst/>
              <a:rect l="l" t="t" r="r" b="b"/>
              <a:pathLst>
                <a:path w="20753" h="9893" extrusionOk="0">
                  <a:moveTo>
                    <a:pt x="7386" y="1"/>
                  </a:moveTo>
                  <a:lnTo>
                    <a:pt x="0" y="9592"/>
                  </a:lnTo>
                  <a:lnTo>
                    <a:pt x="20752" y="9892"/>
                  </a:lnTo>
                  <a:lnTo>
                    <a:pt x="14888" y="2942"/>
                  </a:lnTo>
                  <a:lnTo>
                    <a:pt x="11797" y="6133"/>
                  </a:lnTo>
                  <a:lnTo>
                    <a:pt x="7386" y="1"/>
                  </a:lnTo>
                  <a:close/>
                </a:path>
              </a:pathLst>
            </a:custGeom>
            <a:solidFill>
              <a:srgbClr val="000000">
                <a:alpha val="125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98" name="Google Shape;598;p22"/>
            <p:cNvSpPr/>
            <p:nvPr/>
          </p:nvSpPr>
          <p:spPr>
            <a:xfrm>
              <a:off x="6962939" y="2751887"/>
              <a:ext cx="123155" cy="105222"/>
            </a:xfrm>
            <a:custGeom>
              <a:avLst/>
              <a:gdLst/>
              <a:ahLst/>
              <a:cxnLst/>
              <a:rect l="l" t="t" r="r" b="b"/>
              <a:pathLst>
                <a:path w="3839" h="3280" extrusionOk="0">
                  <a:moveTo>
                    <a:pt x="2197" y="1"/>
                  </a:moveTo>
                  <a:cubicBezTo>
                    <a:pt x="740" y="1"/>
                    <a:pt x="0" y="1744"/>
                    <a:pt x="1015" y="2775"/>
                  </a:cubicBezTo>
                  <a:cubicBezTo>
                    <a:pt x="1352" y="3123"/>
                    <a:pt x="1773" y="3280"/>
                    <a:pt x="2184" y="3280"/>
                  </a:cubicBezTo>
                  <a:cubicBezTo>
                    <a:pt x="3015" y="3280"/>
                    <a:pt x="3810" y="2644"/>
                    <a:pt x="3822" y="1672"/>
                  </a:cubicBezTo>
                  <a:cubicBezTo>
                    <a:pt x="3838" y="770"/>
                    <a:pt x="3120" y="18"/>
                    <a:pt x="2218" y="1"/>
                  </a:cubicBezTo>
                  <a:cubicBezTo>
                    <a:pt x="2211" y="1"/>
                    <a:pt x="2204" y="1"/>
                    <a:pt x="2197"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599" name="Google Shape;599;p22"/>
          <p:cNvGrpSpPr/>
          <p:nvPr/>
        </p:nvGrpSpPr>
        <p:grpSpPr>
          <a:xfrm>
            <a:off x="5359581" y="922525"/>
            <a:ext cx="865133" cy="698446"/>
            <a:chOff x="5359581" y="922525"/>
            <a:chExt cx="865133" cy="698446"/>
          </a:xfrm>
        </p:grpSpPr>
        <p:sp>
          <p:nvSpPr>
            <p:cNvPr id="600" name="Google Shape;600;p22"/>
            <p:cNvSpPr/>
            <p:nvPr/>
          </p:nvSpPr>
          <p:spPr>
            <a:xfrm>
              <a:off x="5361698" y="924642"/>
              <a:ext cx="863016" cy="694179"/>
            </a:xfrm>
            <a:custGeom>
              <a:avLst/>
              <a:gdLst/>
              <a:ahLst/>
              <a:cxnLst/>
              <a:rect l="l" t="t" r="r" b="b"/>
              <a:pathLst>
                <a:path w="26902" h="21639" extrusionOk="0">
                  <a:moveTo>
                    <a:pt x="302" y="1"/>
                  </a:moveTo>
                  <a:lnTo>
                    <a:pt x="1" y="21254"/>
                  </a:lnTo>
                  <a:lnTo>
                    <a:pt x="26584" y="21638"/>
                  </a:lnTo>
                  <a:lnTo>
                    <a:pt x="26902" y="385"/>
                  </a:lnTo>
                  <a:lnTo>
                    <a:pt x="30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2"/>
            <p:cNvSpPr/>
            <p:nvPr/>
          </p:nvSpPr>
          <p:spPr>
            <a:xfrm>
              <a:off x="5359581" y="922525"/>
              <a:ext cx="865133" cy="698446"/>
            </a:xfrm>
            <a:custGeom>
              <a:avLst/>
              <a:gdLst/>
              <a:ahLst/>
              <a:cxnLst/>
              <a:rect l="l" t="t" r="r" b="b"/>
              <a:pathLst>
                <a:path w="26968" h="21772" extrusionOk="0">
                  <a:moveTo>
                    <a:pt x="301" y="0"/>
                  </a:moveTo>
                  <a:lnTo>
                    <a:pt x="301" y="67"/>
                  </a:lnTo>
                  <a:cubicBezTo>
                    <a:pt x="217" y="6399"/>
                    <a:pt x="100" y="13651"/>
                    <a:pt x="0" y="21320"/>
                  </a:cubicBezTo>
                  <a:lnTo>
                    <a:pt x="0" y="21387"/>
                  </a:lnTo>
                  <a:lnTo>
                    <a:pt x="67" y="21404"/>
                  </a:lnTo>
                  <a:cubicBezTo>
                    <a:pt x="9908" y="21537"/>
                    <a:pt x="19065" y="21654"/>
                    <a:pt x="26650" y="21771"/>
                  </a:cubicBezTo>
                  <a:lnTo>
                    <a:pt x="26717" y="21771"/>
                  </a:lnTo>
                  <a:lnTo>
                    <a:pt x="26717" y="21704"/>
                  </a:lnTo>
                  <a:cubicBezTo>
                    <a:pt x="26801" y="15288"/>
                    <a:pt x="26867" y="9975"/>
                    <a:pt x="26901" y="6249"/>
                  </a:cubicBezTo>
                  <a:cubicBezTo>
                    <a:pt x="26934" y="4394"/>
                    <a:pt x="26934" y="2941"/>
                    <a:pt x="26951" y="1955"/>
                  </a:cubicBezTo>
                  <a:cubicBezTo>
                    <a:pt x="26951" y="1454"/>
                    <a:pt x="26968" y="1086"/>
                    <a:pt x="26968" y="819"/>
                  </a:cubicBezTo>
                  <a:cubicBezTo>
                    <a:pt x="26968" y="568"/>
                    <a:pt x="26968" y="451"/>
                    <a:pt x="26968" y="451"/>
                  </a:cubicBezTo>
                  <a:cubicBezTo>
                    <a:pt x="26968" y="451"/>
                    <a:pt x="26951" y="585"/>
                    <a:pt x="26951" y="835"/>
                  </a:cubicBezTo>
                  <a:cubicBezTo>
                    <a:pt x="26951" y="1103"/>
                    <a:pt x="26934" y="1487"/>
                    <a:pt x="26934" y="1972"/>
                  </a:cubicBezTo>
                  <a:cubicBezTo>
                    <a:pt x="26901" y="2974"/>
                    <a:pt x="26884" y="4428"/>
                    <a:pt x="26851" y="6282"/>
                  </a:cubicBezTo>
                  <a:cubicBezTo>
                    <a:pt x="26784" y="9979"/>
                    <a:pt x="26701" y="15267"/>
                    <a:pt x="26601" y="21637"/>
                  </a:cubicBezTo>
                  <a:lnTo>
                    <a:pt x="26601" y="21637"/>
                  </a:lnTo>
                  <a:cubicBezTo>
                    <a:pt x="19029" y="21537"/>
                    <a:pt x="9922" y="21404"/>
                    <a:pt x="135" y="21254"/>
                  </a:cubicBezTo>
                  <a:lnTo>
                    <a:pt x="135" y="21254"/>
                  </a:lnTo>
                  <a:cubicBezTo>
                    <a:pt x="251" y="13637"/>
                    <a:pt x="350" y="6433"/>
                    <a:pt x="434" y="134"/>
                  </a:cubicBezTo>
                  <a:lnTo>
                    <a:pt x="434" y="134"/>
                  </a:lnTo>
                  <a:lnTo>
                    <a:pt x="19566" y="368"/>
                  </a:lnTo>
                  <a:lnTo>
                    <a:pt x="25013" y="434"/>
                  </a:lnTo>
                  <a:cubicBezTo>
                    <a:pt x="25648" y="434"/>
                    <a:pt x="26132" y="434"/>
                    <a:pt x="26466" y="451"/>
                  </a:cubicBezTo>
                  <a:lnTo>
                    <a:pt x="26968" y="451"/>
                  </a:lnTo>
                  <a:cubicBezTo>
                    <a:pt x="26968" y="451"/>
                    <a:pt x="26918" y="451"/>
                    <a:pt x="26834" y="434"/>
                  </a:cubicBezTo>
                  <a:lnTo>
                    <a:pt x="26466" y="434"/>
                  </a:lnTo>
                  <a:lnTo>
                    <a:pt x="25046" y="401"/>
                  </a:lnTo>
                  <a:lnTo>
                    <a:pt x="19616" y="317"/>
                  </a:lnTo>
                  <a:lnTo>
                    <a:pt x="36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2"/>
            <p:cNvSpPr/>
            <p:nvPr/>
          </p:nvSpPr>
          <p:spPr>
            <a:xfrm>
              <a:off x="5387426" y="968079"/>
              <a:ext cx="801904" cy="607306"/>
            </a:xfrm>
            <a:custGeom>
              <a:avLst/>
              <a:gdLst/>
              <a:ahLst/>
              <a:cxnLst/>
              <a:rect l="l" t="t" r="r" b="b"/>
              <a:pathLst>
                <a:path w="24997" h="18931" extrusionOk="0">
                  <a:moveTo>
                    <a:pt x="268" y="0"/>
                  </a:moveTo>
                  <a:lnTo>
                    <a:pt x="1" y="18580"/>
                  </a:lnTo>
                  <a:lnTo>
                    <a:pt x="24730" y="18931"/>
                  </a:lnTo>
                  <a:lnTo>
                    <a:pt x="24997" y="351"/>
                  </a:lnTo>
                  <a:lnTo>
                    <a:pt x="2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2"/>
            <p:cNvSpPr/>
            <p:nvPr/>
          </p:nvSpPr>
          <p:spPr>
            <a:xfrm>
              <a:off x="5391179" y="968079"/>
              <a:ext cx="801390" cy="607306"/>
            </a:xfrm>
            <a:custGeom>
              <a:avLst/>
              <a:gdLst/>
              <a:ahLst/>
              <a:cxnLst/>
              <a:rect l="l" t="t" r="r" b="b"/>
              <a:pathLst>
                <a:path w="24981" h="18931" extrusionOk="0">
                  <a:moveTo>
                    <a:pt x="251" y="0"/>
                  </a:moveTo>
                  <a:lnTo>
                    <a:pt x="1" y="18580"/>
                  </a:lnTo>
                  <a:lnTo>
                    <a:pt x="24713" y="18931"/>
                  </a:lnTo>
                  <a:lnTo>
                    <a:pt x="24980" y="351"/>
                  </a:lnTo>
                  <a:lnTo>
                    <a:pt x="251" y="0"/>
                  </a:lnTo>
                  <a:close/>
                </a:path>
              </a:pathLst>
            </a:custGeom>
            <a:solidFill>
              <a:srgbClr val="FFFFFF">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2"/>
            <p:cNvSpPr/>
            <p:nvPr/>
          </p:nvSpPr>
          <p:spPr>
            <a:xfrm>
              <a:off x="5391725" y="1197483"/>
              <a:ext cx="793338" cy="377902"/>
            </a:xfrm>
            <a:custGeom>
              <a:avLst/>
              <a:gdLst/>
              <a:ahLst/>
              <a:cxnLst/>
              <a:rect l="l" t="t" r="r" b="b"/>
              <a:pathLst>
                <a:path w="24730" h="11780" extrusionOk="0">
                  <a:moveTo>
                    <a:pt x="8806" y="0"/>
                  </a:moveTo>
                  <a:lnTo>
                    <a:pt x="1" y="11429"/>
                  </a:lnTo>
                  <a:lnTo>
                    <a:pt x="24729" y="11780"/>
                  </a:lnTo>
                  <a:lnTo>
                    <a:pt x="17728" y="3493"/>
                  </a:lnTo>
                  <a:lnTo>
                    <a:pt x="14052" y="7302"/>
                  </a:lnTo>
                  <a:lnTo>
                    <a:pt x="88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2"/>
            <p:cNvSpPr/>
            <p:nvPr/>
          </p:nvSpPr>
          <p:spPr>
            <a:xfrm>
              <a:off x="5773669" y="1092421"/>
              <a:ext cx="146060" cy="124920"/>
            </a:xfrm>
            <a:custGeom>
              <a:avLst/>
              <a:gdLst/>
              <a:ahLst/>
              <a:cxnLst/>
              <a:rect l="l" t="t" r="r" b="b"/>
              <a:pathLst>
                <a:path w="4553" h="3894" extrusionOk="0">
                  <a:moveTo>
                    <a:pt x="2573" y="0"/>
                  </a:moveTo>
                  <a:cubicBezTo>
                    <a:pt x="863" y="0"/>
                    <a:pt x="1" y="2066"/>
                    <a:pt x="1194" y="3292"/>
                  </a:cubicBezTo>
                  <a:cubicBezTo>
                    <a:pt x="1592" y="3707"/>
                    <a:pt x="2090" y="3893"/>
                    <a:pt x="2578" y="3893"/>
                  </a:cubicBezTo>
                  <a:cubicBezTo>
                    <a:pt x="3564" y="3893"/>
                    <a:pt x="4513" y="3134"/>
                    <a:pt x="4536" y="1972"/>
                  </a:cubicBezTo>
                  <a:cubicBezTo>
                    <a:pt x="4552" y="886"/>
                    <a:pt x="3684" y="17"/>
                    <a:pt x="2614" y="1"/>
                  </a:cubicBezTo>
                  <a:cubicBezTo>
                    <a:pt x="2601" y="0"/>
                    <a:pt x="2587" y="0"/>
                    <a:pt x="2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22"/>
          <p:cNvGrpSpPr/>
          <p:nvPr/>
        </p:nvGrpSpPr>
        <p:grpSpPr>
          <a:xfrm>
            <a:off x="6614903" y="3328108"/>
            <a:ext cx="361830" cy="293243"/>
            <a:chOff x="6614903" y="3328108"/>
            <a:chExt cx="361830" cy="293243"/>
          </a:xfrm>
        </p:grpSpPr>
        <p:sp>
          <p:nvSpPr>
            <p:cNvPr id="607" name="Google Shape;607;p22"/>
            <p:cNvSpPr/>
            <p:nvPr/>
          </p:nvSpPr>
          <p:spPr>
            <a:xfrm>
              <a:off x="6617052" y="3330257"/>
              <a:ext cx="359681" cy="288945"/>
            </a:xfrm>
            <a:custGeom>
              <a:avLst/>
              <a:gdLst/>
              <a:ahLst/>
              <a:cxnLst/>
              <a:rect l="l" t="t" r="r" b="b"/>
              <a:pathLst>
                <a:path w="11212" h="9007" extrusionOk="0">
                  <a:moveTo>
                    <a:pt x="134" y="0"/>
                  </a:moveTo>
                  <a:lnTo>
                    <a:pt x="0" y="8856"/>
                  </a:lnTo>
                  <a:lnTo>
                    <a:pt x="11078" y="9006"/>
                  </a:lnTo>
                  <a:lnTo>
                    <a:pt x="11212" y="167"/>
                  </a:lnTo>
                  <a:lnTo>
                    <a:pt x="13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2"/>
            <p:cNvSpPr/>
            <p:nvPr/>
          </p:nvSpPr>
          <p:spPr>
            <a:xfrm>
              <a:off x="6614903" y="3328108"/>
              <a:ext cx="361830" cy="293243"/>
            </a:xfrm>
            <a:custGeom>
              <a:avLst/>
              <a:gdLst/>
              <a:ahLst/>
              <a:cxnLst/>
              <a:rect l="l" t="t" r="r" b="b"/>
              <a:pathLst>
                <a:path w="11279" h="9141" extrusionOk="0">
                  <a:moveTo>
                    <a:pt x="56" y="8839"/>
                  </a:moveTo>
                  <a:cubicBezTo>
                    <a:pt x="58" y="8839"/>
                    <a:pt x="65" y="8846"/>
                    <a:pt x="75" y="8856"/>
                  </a:cubicBezTo>
                  <a:lnTo>
                    <a:pt x="67" y="8856"/>
                  </a:lnTo>
                  <a:cubicBezTo>
                    <a:pt x="58" y="8844"/>
                    <a:pt x="55" y="8839"/>
                    <a:pt x="56" y="8839"/>
                  </a:cubicBezTo>
                  <a:close/>
                  <a:moveTo>
                    <a:pt x="134" y="8922"/>
                  </a:moveTo>
                  <a:cubicBezTo>
                    <a:pt x="135" y="8923"/>
                    <a:pt x="136" y="8924"/>
                    <a:pt x="136" y="8924"/>
                  </a:cubicBezTo>
                  <a:cubicBezTo>
                    <a:pt x="136" y="8924"/>
                    <a:pt x="135" y="8924"/>
                    <a:pt x="134" y="8923"/>
                  </a:cubicBezTo>
                  <a:cubicBezTo>
                    <a:pt x="134" y="8923"/>
                    <a:pt x="134" y="8922"/>
                    <a:pt x="134" y="8922"/>
                  </a:cubicBezTo>
                  <a:close/>
                  <a:moveTo>
                    <a:pt x="134" y="1"/>
                  </a:moveTo>
                  <a:lnTo>
                    <a:pt x="134" y="67"/>
                  </a:lnTo>
                  <a:cubicBezTo>
                    <a:pt x="101" y="2707"/>
                    <a:pt x="51" y="5732"/>
                    <a:pt x="0" y="8923"/>
                  </a:cubicBezTo>
                  <a:cubicBezTo>
                    <a:pt x="8" y="8930"/>
                    <a:pt x="45" y="8967"/>
                    <a:pt x="67" y="8990"/>
                  </a:cubicBezTo>
                  <a:lnTo>
                    <a:pt x="452" y="8990"/>
                  </a:lnTo>
                  <a:lnTo>
                    <a:pt x="836" y="9006"/>
                  </a:lnTo>
                  <a:lnTo>
                    <a:pt x="1588" y="9006"/>
                  </a:lnTo>
                  <a:cubicBezTo>
                    <a:pt x="2089" y="9023"/>
                    <a:pt x="2590" y="9023"/>
                    <a:pt x="3092" y="9040"/>
                  </a:cubicBezTo>
                  <a:cubicBezTo>
                    <a:pt x="4061" y="9040"/>
                    <a:pt x="5030" y="9057"/>
                    <a:pt x="5949" y="9073"/>
                  </a:cubicBezTo>
                  <a:lnTo>
                    <a:pt x="11145" y="9140"/>
                  </a:lnTo>
                  <a:lnTo>
                    <a:pt x="11195" y="9140"/>
                  </a:lnTo>
                  <a:lnTo>
                    <a:pt x="11195" y="9073"/>
                  </a:lnTo>
                  <a:cubicBezTo>
                    <a:pt x="11229" y="6400"/>
                    <a:pt x="11245" y="4194"/>
                    <a:pt x="11262" y="2624"/>
                  </a:cubicBezTo>
                  <a:cubicBezTo>
                    <a:pt x="11262" y="1872"/>
                    <a:pt x="11279" y="1270"/>
                    <a:pt x="11279" y="853"/>
                  </a:cubicBezTo>
                  <a:lnTo>
                    <a:pt x="11279" y="385"/>
                  </a:lnTo>
                  <a:cubicBezTo>
                    <a:pt x="11279" y="285"/>
                    <a:pt x="11262" y="218"/>
                    <a:pt x="11262" y="218"/>
                  </a:cubicBezTo>
                  <a:cubicBezTo>
                    <a:pt x="11262" y="218"/>
                    <a:pt x="11262" y="285"/>
                    <a:pt x="11262" y="385"/>
                  </a:cubicBezTo>
                  <a:cubicBezTo>
                    <a:pt x="11262" y="502"/>
                    <a:pt x="11245" y="669"/>
                    <a:pt x="11245" y="869"/>
                  </a:cubicBezTo>
                  <a:cubicBezTo>
                    <a:pt x="11245" y="1287"/>
                    <a:pt x="11229" y="1905"/>
                    <a:pt x="11212" y="2674"/>
                  </a:cubicBezTo>
                  <a:cubicBezTo>
                    <a:pt x="11179" y="4201"/>
                    <a:pt x="11129" y="6388"/>
                    <a:pt x="11079" y="9022"/>
                  </a:cubicBezTo>
                  <a:lnTo>
                    <a:pt x="11079" y="9022"/>
                  </a:lnTo>
                  <a:lnTo>
                    <a:pt x="5965" y="8940"/>
                  </a:lnTo>
                  <a:lnTo>
                    <a:pt x="3092" y="8889"/>
                  </a:lnTo>
                  <a:lnTo>
                    <a:pt x="1588" y="8873"/>
                  </a:lnTo>
                  <a:lnTo>
                    <a:pt x="836" y="8856"/>
                  </a:lnTo>
                  <a:lnTo>
                    <a:pt x="135" y="8856"/>
                  </a:lnTo>
                  <a:cubicBezTo>
                    <a:pt x="184" y="5716"/>
                    <a:pt x="217" y="2740"/>
                    <a:pt x="267" y="135"/>
                  </a:cubicBezTo>
                  <a:lnTo>
                    <a:pt x="267" y="135"/>
                  </a:lnTo>
                  <a:lnTo>
                    <a:pt x="8188" y="218"/>
                  </a:lnTo>
                  <a:lnTo>
                    <a:pt x="10443" y="234"/>
                  </a:lnTo>
                  <a:lnTo>
                    <a:pt x="11262" y="234"/>
                  </a:lnTo>
                  <a:cubicBezTo>
                    <a:pt x="11245" y="218"/>
                    <a:pt x="11229" y="218"/>
                    <a:pt x="11212" y="218"/>
                  </a:cubicBezTo>
                  <a:lnTo>
                    <a:pt x="11078" y="218"/>
                  </a:lnTo>
                  <a:lnTo>
                    <a:pt x="10477" y="201"/>
                  </a:lnTo>
                  <a:cubicBezTo>
                    <a:pt x="9942" y="184"/>
                    <a:pt x="9190" y="168"/>
                    <a:pt x="8221" y="151"/>
                  </a:cubicBezTo>
                  <a:lnTo>
                    <a:pt x="20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2"/>
            <p:cNvSpPr/>
            <p:nvPr/>
          </p:nvSpPr>
          <p:spPr>
            <a:xfrm>
              <a:off x="6627767" y="3348479"/>
              <a:ext cx="333953" cy="253015"/>
            </a:xfrm>
            <a:custGeom>
              <a:avLst/>
              <a:gdLst/>
              <a:ahLst/>
              <a:cxnLst/>
              <a:rect l="l" t="t" r="r" b="b"/>
              <a:pathLst>
                <a:path w="10410" h="7887" extrusionOk="0">
                  <a:moveTo>
                    <a:pt x="117" y="0"/>
                  </a:moveTo>
                  <a:lnTo>
                    <a:pt x="1" y="7736"/>
                  </a:lnTo>
                  <a:lnTo>
                    <a:pt x="10293" y="7887"/>
                  </a:lnTo>
                  <a:lnTo>
                    <a:pt x="10410" y="134"/>
                  </a:lnTo>
                  <a:lnTo>
                    <a:pt x="1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2"/>
            <p:cNvSpPr/>
            <p:nvPr/>
          </p:nvSpPr>
          <p:spPr>
            <a:xfrm>
              <a:off x="6631521" y="3348479"/>
              <a:ext cx="333953" cy="253015"/>
            </a:xfrm>
            <a:custGeom>
              <a:avLst/>
              <a:gdLst/>
              <a:ahLst/>
              <a:cxnLst/>
              <a:rect l="l" t="t" r="r" b="b"/>
              <a:pathLst>
                <a:path w="10410" h="7887" extrusionOk="0">
                  <a:moveTo>
                    <a:pt x="101" y="0"/>
                  </a:moveTo>
                  <a:lnTo>
                    <a:pt x="0" y="7736"/>
                  </a:lnTo>
                  <a:lnTo>
                    <a:pt x="10293" y="7887"/>
                  </a:lnTo>
                  <a:lnTo>
                    <a:pt x="10410" y="134"/>
                  </a:lnTo>
                  <a:lnTo>
                    <a:pt x="101" y="0"/>
                  </a:lnTo>
                  <a:close/>
                </a:path>
              </a:pathLst>
            </a:custGeom>
            <a:solidFill>
              <a:srgbClr val="FFFFFF">
                <a:alpha val="2723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11" name="Google Shape;611;p22"/>
            <p:cNvSpPr/>
            <p:nvPr/>
          </p:nvSpPr>
          <p:spPr>
            <a:xfrm>
              <a:off x="6629917" y="3443885"/>
              <a:ext cx="330199" cy="157609"/>
            </a:xfrm>
            <a:custGeom>
              <a:avLst/>
              <a:gdLst/>
              <a:ahLst/>
              <a:cxnLst/>
              <a:rect l="l" t="t" r="r" b="b"/>
              <a:pathLst>
                <a:path w="10293" h="4913" extrusionOk="0">
                  <a:moveTo>
                    <a:pt x="3660" y="1"/>
                  </a:moveTo>
                  <a:lnTo>
                    <a:pt x="0" y="4762"/>
                  </a:lnTo>
                  <a:lnTo>
                    <a:pt x="10293" y="4913"/>
                  </a:lnTo>
                  <a:lnTo>
                    <a:pt x="7369" y="1454"/>
                  </a:lnTo>
                  <a:lnTo>
                    <a:pt x="5848" y="3042"/>
                  </a:lnTo>
                  <a:lnTo>
                    <a:pt x="36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2"/>
            <p:cNvSpPr/>
            <p:nvPr/>
          </p:nvSpPr>
          <p:spPr>
            <a:xfrm>
              <a:off x="6788584" y="3399935"/>
              <a:ext cx="61112" cy="52419"/>
            </a:xfrm>
            <a:custGeom>
              <a:avLst/>
              <a:gdLst/>
              <a:ahLst/>
              <a:cxnLst/>
              <a:rect l="l" t="t" r="r" b="b"/>
              <a:pathLst>
                <a:path w="1905" h="1634" extrusionOk="0">
                  <a:moveTo>
                    <a:pt x="1086" y="0"/>
                  </a:moveTo>
                  <a:cubicBezTo>
                    <a:pt x="368" y="0"/>
                    <a:pt x="0" y="869"/>
                    <a:pt x="501" y="1387"/>
                  </a:cubicBezTo>
                  <a:cubicBezTo>
                    <a:pt x="666" y="1557"/>
                    <a:pt x="872" y="1634"/>
                    <a:pt x="1074" y="1634"/>
                  </a:cubicBezTo>
                  <a:cubicBezTo>
                    <a:pt x="1488" y="1634"/>
                    <a:pt x="1888" y="1313"/>
                    <a:pt x="1888" y="819"/>
                  </a:cubicBezTo>
                  <a:cubicBezTo>
                    <a:pt x="1905" y="385"/>
                    <a:pt x="1537" y="17"/>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 name="Google Shape;613;p22"/>
          <p:cNvGrpSpPr/>
          <p:nvPr/>
        </p:nvGrpSpPr>
        <p:grpSpPr>
          <a:xfrm>
            <a:off x="844738" y="1529254"/>
            <a:ext cx="501218" cy="404721"/>
            <a:chOff x="844738" y="1529254"/>
            <a:chExt cx="501218" cy="404721"/>
          </a:xfrm>
        </p:grpSpPr>
        <p:sp>
          <p:nvSpPr>
            <p:cNvPr id="614" name="Google Shape;614;p22"/>
            <p:cNvSpPr/>
            <p:nvPr/>
          </p:nvSpPr>
          <p:spPr>
            <a:xfrm>
              <a:off x="847432" y="1530890"/>
              <a:ext cx="498523" cy="401481"/>
            </a:xfrm>
            <a:custGeom>
              <a:avLst/>
              <a:gdLst/>
              <a:ahLst/>
              <a:cxnLst/>
              <a:rect l="l" t="t" r="r" b="b"/>
              <a:pathLst>
                <a:path w="15540" h="12515" extrusionOk="0">
                  <a:moveTo>
                    <a:pt x="167" y="0"/>
                  </a:moveTo>
                  <a:lnTo>
                    <a:pt x="0" y="12298"/>
                  </a:lnTo>
                  <a:lnTo>
                    <a:pt x="15355" y="12515"/>
                  </a:lnTo>
                  <a:lnTo>
                    <a:pt x="15539" y="234"/>
                  </a:lnTo>
                  <a:lnTo>
                    <a:pt x="16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2"/>
            <p:cNvSpPr/>
            <p:nvPr/>
          </p:nvSpPr>
          <p:spPr>
            <a:xfrm>
              <a:off x="844738" y="1529254"/>
              <a:ext cx="501218" cy="404721"/>
            </a:xfrm>
            <a:custGeom>
              <a:avLst/>
              <a:gdLst/>
              <a:ahLst/>
              <a:cxnLst/>
              <a:rect l="l" t="t" r="r" b="b"/>
              <a:pathLst>
                <a:path w="15624" h="12616" extrusionOk="0">
                  <a:moveTo>
                    <a:pt x="1" y="12348"/>
                  </a:moveTo>
                  <a:lnTo>
                    <a:pt x="1" y="12348"/>
                  </a:lnTo>
                  <a:cubicBezTo>
                    <a:pt x="1" y="12348"/>
                    <a:pt x="1" y="12348"/>
                    <a:pt x="1" y="12349"/>
                  </a:cubicBezTo>
                  <a:cubicBezTo>
                    <a:pt x="1" y="12348"/>
                    <a:pt x="1" y="12348"/>
                    <a:pt x="1" y="12348"/>
                  </a:cubicBezTo>
                  <a:close/>
                  <a:moveTo>
                    <a:pt x="185" y="1"/>
                  </a:moveTo>
                  <a:lnTo>
                    <a:pt x="185" y="51"/>
                  </a:lnTo>
                  <a:cubicBezTo>
                    <a:pt x="134" y="3710"/>
                    <a:pt x="68" y="7904"/>
                    <a:pt x="1" y="12348"/>
                  </a:cubicBezTo>
                  <a:lnTo>
                    <a:pt x="1" y="12348"/>
                  </a:lnTo>
                  <a:cubicBezTo>
                    <a:pt x="1" y="12348"/>
                    <a:pt x="1" y="12347"/>
                    <a:pt x="2" y="12347"/>
                  </a:cubicBezTo>
                  <a:cubicBezTo>
                    <a:pt x="13" y="12347"/>
                    <a:pt x="101" y="12433"/>
                    <a:pt x="101" y="12433"/>
                  </a:cubicBezTo>
                  <a:cubicBezTo>
                    <a:pt x="101" y="12433"/>
                    <a:pt x="97" y="12428"/>
                    <a:pt x="84" y="12415"/>
                  </a:cubicBezTo>
                  <a:lnTo>
                    <a:pt x="602" y="12415"/>
                  </a:lnTo>
                  <a:lnTo>
                    <a:pt x="1137" y="12432"/>
                  </a:lnTo>
                  <a:lnTo>
                    <a:pt x="2190" y="12449"/>
                  </a:lnTo>
                  <a:lnTo>
                    <a:pt x="4261" y="12465"/>
                  </a:lnTo>
                  <a:lnTo>
                    <a:pt x="8255" y="12532"/>
                  </a:lnTo>
                  <a:lnTo>
                    <a:pt x="15439" y="12616"/>
                  </a:lnTo>
                  <a:lnTo>
                    <a:pt x="15506" y="12616"/>
                  </a:lnTo>
                  <a:lnTo>
                    <a:pt x="15506" y="12566"/>
                  </a:lnTo>
                  <a:cubicBezTo>
                    <a:pt x="15540" y="8856"/>
                    <a:pt x="15573" y="5782"/>
                    <a:pt x="15607" y="3627"/>
                  </a:cubicBezTo>
                  <a:cubicBezTo>
                    <a:pt x="15607" y="2557"/>
                    <a:pt x="15623" y="1722"/>
                    <a:pt x="15623" y="1137"/>
                  </a:cubicBezTo>
                  <a:cubicBezTo>
                    <a:pt x="15623" y="870"/>
                    <a:pt x="15623" y="653"/>
                    <a:pt x="15623" y="502"/>
                  </a:cubicBezTo>
                  <a:cubicBezTo>
                    <a:pt x="15623" y="352"/>
                    <a:pt x="15623" y="285"/>
                    <a:pt x="15623" y="285"/>
                  </a:cubicBezTo>
                  <a:cubicBezTo>
                    <a:pt x="15623" y="285"/>
                    <a:pt x="15623" y="352"/>
                    <a:pt x="15607" y="502"/>
                  </a:cubicBezTo>
                  <a:cubicBezTo>
                    <a:pt x="15607" y="669"/>
                    <a:pt x="15607" y="887"/>
                    <a:pt x="15590" y="1171"/>
                  </a:cubicBezTo>
                  <a:cubicBezTo>
                    <a:pt x="15590" y="1739"/>
                    <a:pt x="15573" y="2591"/>
                    <a:pt x="15540" y="3660"/>
                  </a:cubicBezTo>
                  <a:cubicBezTo>
                    <a:pt x="15506" y="5786"/>
                    <a:pt x="15457" y="8836"/>
                    <a:pt x="15391" y="12498"/>
                  </a:cubicBezTo>
                  <a:lnTo>
                    <a:pt x="15391" y="12498"/>
                  </a:lnTo>
                  <a:cubicBezTo>
                    <a:pt x="13203" y="12465"/>
                    <a:pt x="10802" y="12432"/>
                    <a:pt x="8255" y="12399"/>
                  </a:cubicBezTo>
                  <a:lnTo>
                    <a:pt x="4261" y="12332"/>
                  </a:lnTo>
                  <a:lnTo>
                    <a:pt x="2190" y="12298"/>
                  </a:lnTo>
                  <a:lnTo>
                    <a:pt x="1137" y="12282"/>
                  </a:lnTo>
                  <a:lnTo>
                    <a:pt x="152" y="12282"/>
                  </a:lnTo>
                  <a:cubicBezTo>
                    <a:pt x="218" y="7883"/>
                    <a:pt x="268" y="3731"/>
                    <a:pt x="317" y="119"/>
                  </a:cubicBezTo>
                  <a:lnTo>
                    <a:pt x="317" y="119"/>
                  </a:lnTo>
                  <a:lnTo>
                    <a:pt x="11346" y="252"/>
                  </a:lnTo>
                  <a:lnTo>
                    <a:pt x="14487" y="268"/>
                  </a:lnTo>
                  <a:cubicBezTo>
                    <a:pt x="14855" y="285"/>
                    <a:pt x="15139" y="285"/>
                    <a:pt x="15322" y="285"/>
                  </a:cubicBezTo>
                  <a:lnTo>
                    <a:pt x="15623" y="285"/>
                  </a:lnTo>
                  <a:cubicBezTo>
                    <a:pt x="15607" y="268"/>
                    <a:pt x="15573" y="268"/>
                    <a:pt x="15556" y="268"/>
                  </a:cubicBezTo>
                  <a:lnTo>
                    <a:pt x="15339" y="268"/>
                  </a:lnTo>
                  <a:lnTo>
                    <a:pt x="14520" y="252"/>
                  </a:lnTo>
                  <a:cubicBezTo>
                    <a:pt x="13785" y="235"/>
                    <a:pt x="12733" y="218"/>
                    <a:pt x="11379" y="185"/>
                  </a:cubicBezTo>
                  <a:lnTo>
                    <a:pt x="25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2"/>
            <p:cNvSpPr/>
            <p:nvPr/>
          </p:nvSpPr>
          <p:spPr>
            <a:xfrm>
              <a:off x="864563" y="1556073"/>
              <a:ext cx="463171" cy="351116"/>
            </a:xfrm>
            <a:custGeom>
              <a:avLst/>
              <a:gdLst/>
              <a:ahLst/>
              <a:cxnLst/>
              <a:rect l="l" t="t" r="r" b="b"/>
              <a:pathLst>
                <a:path w="14438" h="10945" extrusionOk="0">
                  <a:moveTo>
                    <a:pt x="151" y="0"/>
                  </a:moveTo>
                  <a:lnTo>
                    <a:pt x="1" y="10744"/>
                  </a:lnTo>
                  <a:lnTo>
                    <a:pt x="14287" y="10944"/>
                  </a:lnTo>
                  <a:lnTo>
                    <a:pt x="14437" y="201"/>
                  </a:lnTo>
                  <a:lnTo>
                    <a:pt x="1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2"/>
            <p:cNvSpPr/>
            <p:nvPr/>
          </p:nvSpPr>
          <p:spPr>
            <a:xfrm>
              <a:off x="868316" y="1689013"/>
              <a:ext cx="458327" cy="218176"/>
            </a:xfrm>
            <a:custGeom>
              <a:avLst/>
              <a:gdLst/>
              <a:ahLst/>
              <a:cxnLst/>
              <a:rect l="l" t="t" r="r" b="b"/>
              <a:pathLst>
                <a:path w="14287" h="6801" extrusionOk="0">
                  <a:moveTo>
                    <a:pt x="5080" y="0"/>
                  </a:moveTo>
                  <a:lnTo>
                    <a:pt x="1" y="6600"/>
                  </a:lnTo>
                  <a:lnTo>
                    <a:pt x="14287" y="6800"/>
                  </a:lnTo>
                  <a:lnTo>
                    <a:pt x="10243" y="2005"/>
                  </a:lnTo>
                  <a:lnTo>
                    <a:pt x="8121" y="4211"/>
                  </a:lnTo>
                  <a:lnTo>
                    <a:pt x="5080"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2"/>
            <p:cNvSpPr/>
            <p:nvPr/>
          </p:nvSpPr>
          <p:spPr>
            <a:xfrm>
              <a:off x="1088770" y="1627900"/>
              <a:ext cx="84595" cy="72116"/>
            </a:xfrm>
            <a:custGeom>
              <a:avLst/>
              <a:gdLst/>
              <a:ahLst/>
              <a:cxnLst/>
              <a:rect l="l" t="t" r="r" b="b"/>
              <a:pathLst>
                <a:path w="2637" h="2248" extrusionOk="0">
                  <a:moveTo>
                    <a:pt x="1496" y="0"/>
                  </a:moveTo>
                  <a:cubicBezTo>
                    <a:pt x="507" y="0"/>
                    <a:pt x="1" y="1192"/>
                    <a:pt x="698" y="1905"/>
                  </a:cubicBezTo>
                  <a:cubicBezTo>
                    <a:pt x="924" y="2142"/>
                    <a:pt x="1207" y="2248"/>
                    <a:pt x="1487" y="2248"/>
                  </a:cubicBezTo>
                  <a:cubicBezTo>
                    <a:pt x="2056" y="2248"/>
                    <a:pt x="2608" y="1809"/>
                    <a:pt x="2619" y="1137"/>
                  </a:cubicBezTo>
                  <a:cubicBezTo>
                    <a:pt x="2636" y="518"/>
                    <a:pt x="2135" y="17"/>
                    <a:pt x="1517" y="0"/>
                  </a:cubicBezTo>
                  <a:cubicBezTo>
                    <a:pt x="1510" y="0"/>
                    <a:pt x="1503" y="0"/>
                    <a:pt x="1496"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619" name="Google Shape;619;p22"/>
          <p:cNvGrpSpPr/>
          <p:nvPr/>
        </p:nvGrpSpPr>
        <p:grpSpPr>
          <a:xfrm>
            <a:off x="6640599" y="1903403"/>
            <a:ext cx="335621" cy="272327"/>
            <a:chOff x="6640599" y="1903403"/>
            <a:chExt cx="335621" cy="272327"/>
          </a:xfrm>
        </p:grpSpPr>
        <p:sp>
          <p:nvSpPr>
            <p:cNvPr id="620" name="Google Shape;620;p22"/>
            <p:cNvSpPr/>
            <p:nvPr/>
          </p:nvSpPr>
          <p:spPr>
            <a:xfrm>
              <a:off x="6642781" y="1905553"/>
              <a:ext cx="332894" cy="268028"/>
            </a:xfrm>
            <a:custGeom>
              <a:avLst/>
              <a:gdLst/>
              <a:ahLst/>
              <a:cxnLst/>
              <a:rect l="l" t="t" r="r" b="b"/>
              <a:pathLst>
                <a:path w="10377" h="8355" extrusionOk="0">
                  <a:moveTo>
                    <a:pt x="117" y="0"/>
                  </a:moveTo>
                  <a:lnTo>
                    <a:pt x="0" y="8204"/>
                  </a:lnTo>
                  <a:lnTo>
                    <a:pt x="10259" y="8355"/>
                  </a:lnTo>
                  <a:lnTo>
                    <a:pt x="10376" y="151"/>
                  </a:lnTo>
                  <a:lnTo>
                    <a:pt x="11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2"/>
            <p:cNvSpPr/>
            <p:nvPr/>
          </p:nvSpPr>
          <p:spPr>
            <a:xfrm>
              <a:off x="6640599" y="1903403"/>
              <a:ext cx="335621" cy="272327"/>
            </a:xfrm>
            <a:custGeom>
              <a:avLst/>
              <a:gdLst/>
              <a:ahLst/>
              <a:cxnLst/>
              <a:rect l="l" t="t" r="r" b="b"/>
              <a:pathLst>
                <a:path w="10462" h="8489" extrusionOk="0">
                  <a:moveTo>
                    <a:pt x="10444" y="218"/>
                  </a:moveTo>
                  <a:cubicBezTo>
                    <a:pt x="10444" y="218"/>
                    <a:pt x="10444" y="262"/>
                    <a:pt x="10444" y="351"/>
                  </a:cubicBezTo>
                  <a:cubicBezTo>
                    <a:pt x="10461" y="318"/>
                    <a:pt x="10444" y="268"/>
                    <a:pt x="10444" y="218"/>
                  </a:cubicBezTo>
                  <a:close/>
                  <a:moveTo>
                    <a:pt x="68" y="8355"/>
                  </a:moveTo>
                  <a:cubicBezTo>
                    <a:pt x="78" y="8362"/>
                    <a:pt x="83" y="8365"/>
                    <a:pt x="85" y="8365"/>
                  </a:cubicBezTo>
                  <a:cubicBezTo>
                    <a:pt x="87" y="8365"/>
                    <a:pt x="85" y="8361"/>
                    <a:pt x="80" y="8355"/>
                  </a:cubicBezTo>
                  <a:close/>
                  <a:moveTo>
                    <a:pt x="118" y="0"/>
                  </a:moveTo>
                  <a:lnTo>
                    <a:pt x="118" y="67"/>
                  </a:lnTo>
                  <a:cubicBezTo>
                    <a:pt x="85" y="2507"/>
                    <a:pt x="35" y="5314"/>
                    <a:pt x="2" y="8271"/>
                  </a:cubicBezTo>
                  <a:cubicBezTo>
                    <a:pt x="1" y="8270"/>
                    <a:pt x="0" y="8270"/>
                    <a:pt x="0" y="8270"/>
                  </a:cubicBezTo>
                  <a:lnTo>
                    <a:pt x="0" y="8270"/>
                  </a:lnTo>
                  <a:cubicBezTo>
                    <a:pt x="0" y="8270"/>
                    <a:pt x="60" y="8330"/>
                    <a:pt x="80" y="8355"/>
                  </a:cubicBezTo>
                  <a:lnTo>
                    <a:pt x="770" y="8355"/>
                  </a:lnTo>
                  <a:lnTo>
                    <a:pt x="1472" y="8371"/>
                  </a:lnTo>
                  <a:lnTo>
                    <a:pt x="2859" y="8388"/>
                  </a:lnTo>
                  <a:lnTo>
                    <a:pt x="5515" y="8422"/>
                  </a:lnTo>
                  <a:lnTo>
                    <a:pt x="10327" y="8488"/>
                  </a:lnTo>
                  <a:lnTo>
                    <a:pt x="10394" y="8488"/>
                  </a:lnTo>
                  <a:lnTo>
                    <a:pt x="10394" y="8422"/>
                  </a:lnTo>
                  <a:cubicBezTo>
                    <a:pt x="10411" y="5949"/>
                    <a:pt x="10428" y="3894"/>
                    <a:pt x="10444" y="2440"/>
                  </a:cubicBezTo>
                  <a:cubicBezTo>
                    <a:pt x="10444" y="1738"/>
                    <a:pt x="10444" y="1187"/>
                    <a:pt x="10444" y="786"/>
                  </a:cubicBezTo>
                  <a:lnTo>
                    <a:pt x="10444" y="368"/>
                  </a:lnTo>
                  <a:cubicBezTo>
                    <a:pt x="10428" y="485"/>
                    <a:pt x="10428" y="619"/>
                    <a:pt x="10428" y="819"/>
                  </a:cubicBezTo>
                  <a:cubicBezTo>
                    <a:pt x="10411" y="1203"/>
                    <a:pt x="10411" y="1772"/>
                    <a:pt x="10394" y="2473"/>
                  </a:cubicBezTo>
                  <a:cubicBezTo>
                    <a:pt x="10361" y="3897"/>
                    <a:pt x="10328" y="5928"/>
                    <a:pt x="10279" y="8354"/>
                  </a:cubicBezTo>
                  <a:lnTo>
                    <a:pt x="10279" y="8354"/>
                  </a:lnTo>
                  <a:lnTo>
                    <a:pt x="5532" y="8288"/>
                  </a:lnTo>
                  <a:cubicBezTo>
                    <a:pt x="4663" y="8271"/>
                    <a:pt x="3778" y="8254"/>
                    <a:pt x="2859" y="8238"/>
                  </a:cubicBezTo>
                  <a:lnTo>
                    <a:pt x="1472" y="8221"/>
                  </a:lnTo>
                  <a:lnTo>
                    <a:pt x="770" y="8221"/>
                  </a:lnTo>
                  <a:lnTo>
                    <a:pt x="419" y="8204"/>
                  </a:lnTo>
                  <a:lnTo>
                    <a:pt x="136" y="8204"/>
                  </a:lnTo>
                  <a:cubicBezTo>
                    <a:pt x="185" y="5299"/>
                    <a:pt x="218" y="2540"/>
                    <a:pt x="251" y="135"/>
                  </a:cubicBezTo>
                  <a:lnTo>
                    <a:pt x="251" y="135"/>
                  </a:lnTo>
                  <a:lnTo>
                    <a:pt x="7587" y="201"/>
                  </a:lnTo>
                  <a:lnTo>
                    <a:pt x="9692" y="218"/>
                  </a:lnTo>
                  <a:lnTo>
                    <a:pt x="10411" y="218"/>
                  </a:lnTo>
                  <a:lnTo>
                    <a:pt x="10261" y="201"/>
                  </a:lnTo>
                  <a:lnTo>
                    <a:pt x="9709" y="201"/>
                  </a:lnTo>
                  <a:lnTo>
                    <a:pt x="7621" y="151"/>
                  </a:lnTo>
                  <a:lnTo>
                    <a:pt x="18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2"/>
            <p:cNvSpPr/>
            <p:nvPr/>
          </p:nvSpPr>
          <p:spPr>
            <a:xfrm>
              <a:off x="6654554" y="1922170"/>
              <a:ext cx="309315" cy="234794"/>
            </a:xfrm>
            <a:custGeom>
              <a:avLst/>
              <a:gdLst/>
              <a:ahLst/>
              <a:cxnLst/>
              <a:rect l="l" t="t" r="r" b="b"/>
              <a:pathLst>
                <a:path w="9642" h="7319" extrusionOk="0">
                  <a:moveTo>
                    <a:pt x="101" y="0"/>
                  </a:moveTo>
                  <a:lnTo>
                    <a:pt x="1" y="7185"/>
                  </a:lnTo>
                  <a:lnTo>
                    <a:pt x="9542" y="7319"/>
                  </a:lnTo>
                  <a:lnTo>
                    <a:pt x="9642" y="151"/>
                  </a:lnTo>
                  <a:lnTo>
                    <a:pt x="1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2"/>
            <p:cNvSpPr/>
            <p:nvPr/>
          </p:nvSpPr>
          <p:spPr>
            <a:xfrm>
              <a:off x="6654554" y="2011128"/>
              <a:ext cx="306107" cy="145836"/>
            </a:xfrm>
            <a:custGeom>
              <a:avLst/>
              <a:gdLst/>
              <a:ahLst/>
              <a:cxnLst/>
              <a:rect l="l" t="t" r="r" b="b"/>
              <a:pathLst>
                <a:path w="9542" h="4546" extrusionOk="0">
                  <a:moveTo>
                    <a:pt x="3393" y="1"/>
                  </a:moveTo>
                  <a:lnTo>
                    <a:pt x="1" y="4412"/>
                  </a:lnTo>
                  <a:lnTo>
                    <a:pt x="9542" y="4546"/>
                  </a:lnTo>
                  <a:lnTo>
                    <a:pt x="6835" y="1338"/>
                  </a:lnTo>
                  <a:lnTo>
                    <a:pt x="5415" y="2808"/>
                  </a:lnTo>
                  <a:lnTo>
                    <a:pt x="3393" y="1"/>
                  </a:lnTo>
                  <a:close/>
                </a:path>
              </a:pathLst>
            </a:custGeom>
            <a:solidFill>
              <a:srgbClr val="000000">
                <a:alpha val="125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24" name="Google Shape;624;p22"/>
            <p:cNvSpPr/>
            <p:nvPr/>
          </p:nvSpPr>
          <p:spPr>
            <a:xfrm>
              <a:off x="6801577" y="1970386"/>
              <a:ext cx="56717" cy="48280"/>
            </a:xfrm>
            <a:custGeom>
              <a:avLst/>
              <a:gdLst/>
              <a:ahLst/>
              <a:cxnLst/>
              <a:rect l="l" t="t" r="r" b="b"/>
              <a:pathLst>
                <a:path w="1768" h="1505" extrusionOk="0">
                  <a:moveTo>
                    <a:pt x="995" y="1"/>
                  </a:moveTo>
                  <a:cubicBezTo>
                    <a:pt x="340" y="1"/>
                    <a:pt x="1" y="791"/>
                    <a:pt x="464" y="1271"/>
                  </a:cubicBezTo>
                  <a:cubicBezTo>
                    <a:pt x="619" y="1432"/>
                    <a:pt x="813" y="1504"/>
                    <a:pt x="1003" y="1504"/>
                  </a:cubicBezTo>
                  <a:cubicBezTo>
                    <a:pt x="1385" y="1504"/>
                    <a:pt x="1750" y="1211"/>
                    <a:pt x="1750" y="753"/>
                  </a:cubicBezTo>
                  <a:cubicBezTo>
                    <a:pt x="1767" y="352"/>
                    <a:pt x="1433" y="1"/>
                    <a:pt x="1015" y="1"/>
                  </a:cubicBezTo>
                  <a:cubicBezTo>
                    <a:pt x="1008" y="1"/>
                    <a:pt x="1002" y="1"/>
                    <a:pt x="995"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625" name="Google Shape;625;p22"/>
          <p:cNvGrpSpPr/>
          <p:nvPr/>
        </p:nvGrpSpPr>
        <p:grpSpPr>
          <a:xfrm>
            <a:off x="1474019" y="1756541"/>
            <a:ext cx="1295583" cy="1044172"/>
            <a:chOff x="1474019" y="1756541"/>
            <a:chExt cx="1295583" cy="1044172"/>
          </a:xfrm>
        </p:grpSpPr>
        <p:sp>
          <p:nvSpPr>
            <p:cNvPr id="626" name="Google Shape;626;p22"/>
            <p:cNvSpPr/>
            <p:nvPr/>
          </p:nvSpPr>
          <p:spPr>
            <a:xfrm>
              <a:off x="1476714" y="1758145"/>
              <a:ext cx="1292888" cy="1040419"/>
            </a:xfrm>
            <a:custGeom>
              <a:avLst/>
              <a:gdLst/>
              <a:ahLst/>
              <a:cxnLst/>
              <a:rect l="l" t="t" r="r" b="b"/>
              <a:pathLst>
                <a:path w="40302" h="32432" extrusionOk="0">
                  <a:moveTo>
                    <a:pt x="451" y="0"/>
                  </a:moveTo>
                  <a:lnTo>
                    <a:pt x="0" y="31864"/>
                  </a:lnTo>
                  <a:lnTo>
                    <a:pt x="39850" y="32432"/>
                  </a:lnTo>
                  <a:lnTo>
                    <a:pt x="40301" y="569"/>
                  </a:lnTo>
                  <a:lnTo>
                    <a:pt x="45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2"/>
            <p:cNvSpPr/>
            <p:nvPr/>
          </p:nvSpPr>
          <p:spPr>
            <a:xfrm>
              <a:off x="1474019" y="1756541"/>
              <a:ext cx="1295583" cy="1044172"/>
            </a:xfrm>
            <a:custGeom>
              <a:avLst/>
              <a:gdLst/>
              <a:ahLst/>
              <a:cxnLst/>
              <a:rect l="l" t="t" r="r" b="b"/>
              <a:pathLst>
                <a:path w="40386" h="32549" extrusionOk="0">
                  <a:moveTo>
                    <a:pt x="601" y="118"/>
                  </a:moveTo>
                  <a:lnTo>
                    <a:pt x="29324" y="502"/>
                  </a:lnTo>
                  <a:lnTo>
                    <a:pt x="37478" y="602"/>
                  </a:lnTo>
                  <a:lnTo>
                    <a:pt x="39633" y="619"/>
                  </a:lnTo>
                  <a:lnTo>
                    <a:pt x="40185" y="619"/>
                  </a:lnTo>
                  <a:cubicBezTo>
                    <a:pt x="40229" y="624"/>
                    <a:pt x="40266" y="626"/>
                    <a:pt x="40296" y="626"/>
                  </a:cubicBezTo>
                  <a:cubicBezTo>
                    <a:pt x="40355" y="626"/>
                    <a:pt x="40385" y="619"/>
                    <a:pt x="40385" y="619"/>
                  </a:cubicBezTo>
                  <a:lnTo>
                    <a:pt x="40385" y="619"/>
                  </a:lnTo>
                  <a:cubicBezTo>
                    <a:pt x="40385" y="619"/>
                    <a:pt x="40368" y="819"/>
                    <a:pt x="40368" y="1203"/>
                  </a:cubicBezTo>
                  <a:cubicBezTo>
                    <a:pt x="40368" y="1604"/>
                    <a:pt x="40352" y="2172"/>
                    <a:pt x="40335" y="2908"/>
                  </a:cubicBezTo>
                  <a:cubicBezTo>
                    <a:pt x="40318" y="4395"/>
                    <a:pt x="40268" y="6583"/>
                    <a:pt x="40235" y="9374"/>
                  </a:cubicBezTo>
                  <a:cubicBezTo>
                    <a:pt x="40135" y="14911"/>
                    <a:pt x="40018" y="22846"/>
                    <a:pt x="39868" y="32431"/>
                  </a:cubicBezTo>
                  <a:lnTo>
                    <a:pt x="39868" y="32431"/>
                  </a:lnTo>
                  <a:lnTo>
                    <a:pt x="152" y="31848"/>
                  </a:lnTo>
                  <a:lnTo>
                    <a:pt x="152" y="31848"/>
                  </a:lnTo>
                  <a:cubicBezTo>
                    <a:pt x="318" y="20387"/>
                    <a:pt x="468" y="9574"/>
                    <a:pt x="601" y="118"/>
                  </a:cubicBezTo>
                  <a:close/>
                  <a:moveTo>
                    <a:pt x="468" y="0"/>
                  </a:moveTo>
                  <a:lnTo>
                    <a:pt x="468" y="50"/>
                  </a:lnTo>
                  <a:cubicBezTo>
                    <a:pt x="335" y="9541"/>
                    <a:pt x="184" y="20401"/>
                    <a:pt x="17" y="31914"/>
                  </a:cubicBezTo>
                  <a:lnTo>
                    <a:pt x="1" y="31980"/>
                  </a:lnTo>
                  <a:lnTo>
                    <a:pt x="84" y="31980"/>
                  </a:lnTo>
                  <a:cubicBezTo>
                    <a:pt x="14838" y="32198"/>
                    <a:pt x="28539" y="32381"/>
                    <a:pt x="39934" y="32548"/>
                  </a:cubicBezTo>
                  <a:lnTo>
                    <a:pt x="39984" y="32548"/>
                  </a:lnTo>
                  <a:lnTo>
                    <a:pt x="39984" y="32482"/>
                  </a:lnTo>
                  <a:cubicBezTo>
                    <a:pt x="40118" y="22874"/>
                    <a:pt x="40218" y="14904"/>
                    <a:pt x="40285" y="9324"/>
                  </a:cubicBezTo>
                  <a:cubicBezTo>
                    <a:pt x="40318" y="6550"/>
                    <a:pt x="40352" y="4378"/>
                    <a:pt x="40368" y="2891"/>
                  </a:cubicBezTo>
                  <a:cubicBezTo>
                    <a:pt x="40368" y="2156"/>
                    <a:pt x="40385" y="1588"/>
                    <a:pt x="40385" y="1203"/>
                  </a:cubicBezTo>
                  <a:cubicBezTo>
                    <a:pt x="40385" y="819"/>
                    <a:pt x="40385" y="619"/>
                    <a:pt x="40385" y="619"/>
                  </a:cubicBezTo>
                  <a:lnTo>
                    <a:pt x="40201" y="619"/>
                  </a:lnTo>
                  <a:lnTo>
                    <a:pt x="39650" y="602"/>
                  </a:lnTo>
                  <a:lnTo>
                    <a:pt x="37495" y="568"/>
                  </a:lnTo>
                  <a:lnTo>
                    <a:pt x="29358" y="435"/>
                  </a:lnTo>
                  <a:lnTo>
                    <a:pt x="53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2"/>
            <p:cNvSpPr/>
            <p:nvPr/>
          </p:nvSpPr>
          <p:spPr>
            <a:xfrm>
              <a:off x="1521722" y="1823524"/>
              <a:ext cx="1201236" cy="910174"/>
            </a:xfrm>
            <a:custGeom>
              <a:avLst/>
              <a:gdLst/>
              <a:ahLst/>
              <a:cxnLst/>
              <a:rect l="l" t="t" r="r" b="b"/>
              <a:pathLst>
                <a:path w="37445" h="28372" extrusionOk="0">
                  <a:moveTo>
                    <a:pt x="385" y="1"/>
                  </a:moveTo>
                  <a:lnTo>
                    <a:pt x="1" y="27837"/>
                  </a:lnTo>
                  <a:lnTo>
                    <a:pt x="37044" y="28372"/>
                  </a:lnTo>
                  <a:lnTo>
                    <a:pt x="37445" y="519"/>
                  </a:lnTo>
                  <a:lnTo>
                    <a:pt x="3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2"/>
            <p:cNvSpPr/>
            <p:nvPr/>
          </p:nvSpPr>
          <p:spPr>
            <a:xfrm>
              <a:off x="1521722" y="2167133"/>
              <a:ext cx="1188372" cy="566565"/>
            </a:xfrm>
            <a:custGeom>
              <a:avLst/>
              <a:gdLst/>
              <a:ahLst/>
              <a:cxnLst/>
              <a:rect l="l" t="t" r="r" b="b"/>
              <a:pathLst>
                <a:path w="37044" h="17661" extrusionOk="0">
                  <a:moveTo>
                    <a:pt x="13184" y="0"/>
                  </a:moveTo>
                  <a:lnTo>
                    <a:pt x="1" y="17126"/>
                  </a:lnTo>
                  <a:lnTo>
                    <a:pt x="37044" y="17661"/>
                  </a:lnTo>
                  <a:lnTo>
                    <a:pt x="26567" y="5230"/>
                  </a:lnTo>
                  <a:lnTo>
                    <a:pt x="21037" y="10944"/>
                  </a:lnTo>
                  <a:lnTo>
                    <a:pt x="13184" y="0"/>
                  </a:lnTo>
                  <a:close/>
                </a:path>
              </a:pathLst>
            </a:custGeom>
            <a:solidFill>
              <a:srgbClr val="000000">
                <a:alpha val="125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30" name="Google Shape;630;p22"/>
            <p:cNvSpPr/>
            <p:nvPr/>
          </p:nvSpPr>
          <p:spPr>
            <a:xfrm>
              <a:off x="2093420" y="2009524"/>
              <a:ext cx="218946" cy="187411"/>
            </a:xfrm>
            <a:custGeom>
              <a:avLst/>
              <a:gdLst/>
              <a:ahLst/>
              <a:cxnLst/>
              <a:rect l="l" t="t" r="r" b="b"/>
              <a:pathLst>
                <a:path w="6825" h="5842" extrusionOk="0">
                  <a:moveTo>
                    <a:pt x="3893" y="0"/>
                  </a:moveTo>
                  <a:cubicBezTo>
                    <a:pt x="1314" y="0"/>
                    <a:pt x="1" y="3102"/>
                    <a:pt x="1796" y="4946"/>
                  </a:cubicBezTo>
                  <a:cubicBezTo>
                    <a:pt x="2397" y="5565"/>
                    <a:pt x="3145" y="5842"/>
                    <a:pt x="3878" y="5842"/>
                  </a:cubicBezTo>
                  <a:cubicBezTo>
                    <a:pt x="5362" y="5842"/>
                    <a:pt x="6786" y="4703"/>
                    <a:pt x="6808" y="2958"/>
                  </a:cubicBezTo>
                  <a:cubicBezTo>
                    <a:pt x="6825" y="1354"/>
                    <a:pt x="5538" y="17"/>
                    <a:pt x="3934" y="1"/>
                  </a:cubicBezTo>
                  <a:cubicBezTo>
                    <a:pt x="3920" y="1"/>
                    <a:pt x="3907" y="0"/>
                    <a:pt x="3893"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
        <p:nvSpPr>
          <p:cNvPr id="631" name="Google Shape;631;p22"/>
          <p:cNvSpPr txBox="1">
            <a:spLocks noGrp="1"/>
          </p:cNvSpPr>
          <p:nvPr>
            <p:ph type="title"/>
          </p:nvPr>
        </p:nvSpPr>
        <p:spPr>
          <a:xfrm>
            <a:off x="2867250" y="2937600"/>
            <a:ext cx="3409500" cy="61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700"/>
              <a:buNone/>
              <a:defRPr sz="2700"/>
            </a:lvl1pPr>
            <a:lvl2pPr lvl="1" algn="ctr" rtl="0">
              <a:spcBef>
                <a:spcPts val="0"/>
              </a:spcBef>
              <a:spcAft>
                <a:spcPts val="0"/>
              </a:spcAft>
              <a:buSzPts val="2700"/>
              <a:buNone/>
              <a:defRPr sz="2700"/>
            </a:lvl2pPr>
            <a:lvl3pPr lvl="2" algn="ctr" rtl="0">
              <a:spcBef>
                <a:spcPts val="0"/>
              </a:spcBef>
              <a:spcAft>
                <a:spcPts val="0"/>
              </a:spcAft>
              <a:buSzPts val="2700"/>
              <a:buNone/>
              <a:defRPr sz="2700"/>
            </a:lvl3pPr>
            <a:lvl4pPr lvl="3" algn="ctr" rtl="0">
              <a:spcBef>
                <a:spcPts val="0"/>
              </a:spcBef>
              <a:spcAft>
                <a:spcPts val="0"/>
              </a:spcAft>
              <a:buSzPts val="2700"/>
              <a:buNone/>
              <a:defRPr sz="2700"/>
            </a:lvl4pPr>
            <a:lvl5pPr lvl="4" algn="ctr" rtl="0">
              <a:spcBef>
                <a:spcPts val="0"/>
              </a:spcBef>
              <a:spcAft>
                <a:spcPts val="0"/>
              </a:spcAft>
              <a:buSzPts val="2700"/>
              <a:buNone/>
              <a:defRPr sz="2700"/>
            </a:lvl5pPr>
            <a:lvl6pPr lvl="5" algn="ctr" rtl="0">
              <a:spcBef>
                <a:spcPts val="0"/>
              </a:spcBef>
              <a:spcAft>
                <a:spcPts val="0"/>
              </a:spcAft>
              <a:buSzPts val="2700"/>
              <a:buNone/>
              <a:defRPr sz="2700"/>
            </a:lvl6pPr>
            <a:lvl7pPr lvl="6" algn="ctr" rtl="0">
              <a:spcBef>
                <a:spcPts val="0"/>
              </a:spcBef>
              <a:spcAft>
                <a:spcPts val="0"/>
              </a:spcAft>
              <a:buSzPts val="2700"/>
              <a:buNone/>
              <a:defRPr sz="2700"/>
            </a:lvl7pPr>
            <a:lvl8pPr lvl="7" algn="ctr" rtl="0">
              <a:spcBef>
                <a:spcPts val="0"/>
              </a:spcBef>
              <a:spcAft>
                <a:spcPts val="0"/>
              </a:spcAft>
              <a:buSzPts val="2700"/>
              <a:buNone/>
              <a:defRPr sz="2700"/>
            </a:lvl8pPr>
            <a:lvl9pPr lvl="8" algn="ctr" rtl="0">
              <a:spcBef>
                <a:spcPts val="0"/>
              </a:spcBef>
              <a:spcAft>
                <a:spcPts val="0"/>
              </a:spcAft>
              <a:buSzPts val="2700"/>
              <a:buNone/>
              <a:defRPr sz="2700"/>
            </a:lvl9pPr>
          </a:lstStyle>
          <a:p>
            <a:endParaRPr/>
          </a:p>
        </p:txBody>
      </p:sp>
      <p:sp>
        <p:nvSpPr>
          <p:cNvPr id="632" name="Google Shape;632;p22"/>
          <p:cNvSpPr txBox="1">
            <a:spLocks noGrp="1"/>
          </p:cNvSpPr>
          <p:nvPr>
            <p:ph type="subTitle" idx="1"/>
          </p:nvPr>
        </p:nvSpPr>
        <p:spPr>
          <a:xfrm>
            <a:off x="2863575" y="3494775"/>
            <a:ext cx="3409500" cy="1106100"/>
          </a:xfrm>
          <a:prstGeom prst="rect">
            <a:avLst/>
          </a:prstGeom>
        </p:spPr>
        <p:txBody>
          <a:bodyPr spcFirstLastPara="1" wrap="square" lIns="91425" tIns="91425" rIns="91425" bIns="91425" anchor="t" anchorCtr="0">
            <a:noAutofit/>
          </a:bodyPr>
          <a:lstStyle>
            <a:lvl1pPr marL="0" marR="0" lvl="0" indent="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text 4">
  <p:cSld name="CUSTOM_5">
    <p:spTree>
      <p:nvGrpSpPr>
        <p:cNvPr id="1" name="Shape 633"/>
        <p:cNvGrpSpPr/>
        <p:nvPr/>
      </p:nvGrpSpPr>
      <p:grpSpPr>
        <a:xfrm>
          <a:off x="0" y="0"/>
          <a:ext cx="0" cy="0"/>
          <a:chOff x="0" y="0"/>
          <a:chExt cx="0" cy="0"/>
        </a:xfrm>
      </p:grpSpPr>
      <p:sp>
        <p:nvSpPr>
          <p:cNvPr id="634" name="Google Shape;634;p23"/>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3"/>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36" name="Google Shape;636;p23"/>
          <p:cNvSpPr txBox="1">
            <a:spLocks noGrp="1"/>
          </p:cNvSpPr>
          <p:nvPr>
            <p:ph type="subTitle" idx="1"/>
          </p:nvPr>
        </p:nvSpPr>
        <p:spPr>
          <a:xfrm>
            <a:off x="2030400" y="885025"/>
            <a:ext cx="5076000" cy="7641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grpSp>
        <p:nvGrpSpPr>
          <p:cNvPr id="637" name="Google Shape;637;p23"/>
          <p:cNvGrpSpPr/>
          <p:nvPr/>
        </p:nvGrpSpPr>
        <p:grpSpPr>
          <a:xfrm>
            <a:off x="-145649" y="2212114"/>
            <a:ext cx="1171202" cy="1706979"/>
            <a:chOff x="-145649" y="2212114"/>
            <a:chExt cx="1171202" cy="1706979"/>
          </a:xfrm>
        </p:grpSpPr>
        <p:sp>
          <p:nvSpPr>
            <p:cNvPr id="638" name="Google Shape;638;p23"/>
            <p:cNvSpPr/>
            <p:nvPr/>
          </p:nvSpPr>
          <p:spPr>
            <a:xfrm>
              <a:off x="-145649" y="2212114"/>
              <a:ext cx="1171202" cy="1706979"/>
            </a:xfrm>
            <a:custGeom>
              <a:avLst/>
              <a:gdLst/>
              <a:ahLst/>
              <a:cxnLst/>
              <a:rect l="l" t="t" r="r" b="b"/>
              <a:pathLst>
                <a:path w="35448" h="51664" extrusionOk="0">
                  <a:moveTo>
                    <a:pt x="665" y="1"/>
                  </a:moveTo>
                  <a:lnTo>
                    <a:pt x="0" y="51209"/>
                  </a:lnTo>
                  <a:lnTo>
                    <a:pt x="34782" y="51664"/>
                  </a:lnTo>
                  <a:lnTo>
                    <a:pt x="35447" y="455"/>
                  </a:lnTo>
                  <a:lnTo>
                    <a:pt x="66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3"/>
            <p:cNvSpPr/>
            <p:nvPr/>
          </p:nvSpPr>
          <p:spPr>
            <a:xfrm>
              <a:off x="32205" y="2506798"/>
              <a:ext cx="517572" cy="8095"/>
            </a:xfrm>
            <a:custGeom>
              <a:avLst/>
              <a:gdLst/>
              <a:ahLst/>
              <a:cxnLst/>
              <a:rect l="l" t="t" r="r" b="b"/>
              <a:pathLst>
                <a:path w="15665" h="245" extrusionOk="0">
                  <a:moveTo>
                    <a:pt x="1069" y="0"/>
                  </a:moveTo>
                  <a:cubicBezTo>
                    <a:pt x="390" y="0"/>
                    <a:pt x="1" y="6"/>
                    <a:pt x="1" y="17"/>
                  </a:cubicBezTo>
                  <a:cubicBezTo>
                    <a:pt x="1" y="65"/>
                    <a:pt x="3503" y="130"/>
                    <a:pt x="7833" y="195"/>
                  </a:cubicBezTo>
                  <a:cubicBezTo>
                    <a:pt x="10628" y="226"/>
                    <a:pt x="13079" y="244"/>
                    <a:pt x="14465" y="244"/>
                  </a:cubicBezTo>
                  <a:cubicBezTo>
                    <a:pt x="15225" y="244"/>
                    <a:pt x="15665" y="239"/>
                    <a:pt x="15665" y="227"/>
                  </a:cubicBezTo>
                  <a:cubicBezTo>
                    <a:pt x="15665" y="195"/>
                    <a:pt x="12162" y="114"/>
                    <a:pt x="7833" y="65"/>
                  </a:cubicBezTo>
                  <a:cubicBezTo>
                    <a:pt x="4946" y="22"/>
                    <a:pt x="2427" y="0"/>
                    <a:pt x="106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3"/>
            <p:cNvSpPr/>
            <p:nvPr/>
          </p:nvSpPr>
          <p:spPr>
            <a:xfrm>
              <a:off x="30586" y="2629145"/>
              <a:ext cx="858346" cy="11960"/>
            </a:xfrm>
            <a:custGeom>
              <a:avLst/>
              <a:gdLst/>
              <a:ahLst/>
              <a:cxnLst/>
              <a:rect l="l" t="t" r="r" b="b"/>
              <a:pathLst>
                <a:path w="25979" h="362" extrusionOk="0">
                  <a:moveTo>
                    <a:pt x="755" y="1"/>
                  </a:moveTo>
                  <a:cubicBezTo>
                    <a:pt x="267" y="1"/>
                    <a:pt x="1" y="4"/>
                    <a:pt x="1" y="11"/>
                  </a:cubicBezTo>
                  <a:cubicBezTo>
                    <a:pt x="1" y="43"/>
                    <a:pt x="5822" y="157"/>
                    <a:pt x="12990" y="254"/>
                  </a:cubicBezTo>
                  <a:cubicBezTo>
                    <a:pt x="18625" y="318"/>
                    <a:pt x="23429" y="361"/>
                    <a:pt x="25224" y="361"/>
                  </a:cubicBezTo>
                  <a:cubicBezTo>
                    <a:pt x="25712" y="361"/>
                    <a:pt x="25978" y="358"/>
                    <a:pt x="25978" y="351"/>
                  </a:cubicBezTo>
                  <a:cubicBezTo>
                    <a:pt x="25978" y="319"/>
                    <a:pt x="20173" y="205"/>
                    <a:pt x="12990" y="108"/>
                  </a:cubicBezTo>
                  <a:cubicBezTo>
                    <a:pt x="7354" y="44"/>
                    <a:pt x="2550" y="1"/>
                    <a:pt x="75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3"/>
            <p:cNvSpPr/>
            <p:nvPr/>
          </p:nvSpPr>
          <p:spPr>
            <a:xfrm>
              <a:off x="29000" y="2755820"/>
              <a:ext cx="858313" cy="12027"/>
            </a:xfrm>
            <a:custGeom>
              <a:avLst/>
              <a:gdLst/>
              <a:ahLst/>
              <a:cxnLst/>
              <a:rect l="l" t="t" r="r" b="b"/>
              <a:pathLst>
                <a:path w="25978" h="364" extrusionOk="0">
                  <a:moveTo>
                    <a:pt x="1168" y="1"/>
                  </a:moveTo>
                  <a:cubicBezTo>
                    <a:pt x="418" y="1"/>
                    <a:pt x="0" y="7"/>
                    <a:pt x="0" y="20"/>
                  </a:cubicBezTo>
                  <a:cubicBezTo>
                    <a:pt x="0" y="52"/>
                    <a:pt x="5822" y="150"/>
                    <a:pt x="12989" y="247"/>
                  </a:cubicBezTo>
                  <a:cubicBezTo>
                    <a:pt x="18236" y="318"/>
                    <a:pt x="22761" y="363"/>
                    <a:pt x="24810" y="363"/>
                  </a:cubicBezTo>
                  <a:cubicBezTo>
                    <a:pt x="25560" y="363"/>
                    <a:pt x="25978" y="357"/>
                    <a:pt x="25978" y="344"/>
                  </a:cubicBezTo>
                  <a:cubicBezTo>
                    <a:pt x="25978" y="312"/>
                    <a:pt x="20172" y="214"/>
                    <a:pt x="12989" y="117"/>
                  </a:cubicBezTo>
                  <a:cubicBezTo>
                    <a:pt x="7742" y="46"/>
                    <a:pt x="3217" y="1"/>
                    <a:pt x="116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3"/>
            <p:cNvSpPr/>
            <p:nvPr/>
          </p:nvSpPr>
          <p:spPr>
            <a:xfrm>
              <a:off x="27381" y="2882496"/>
              <a:ext cx="858313" cy="12027"/>
            </a:xfrm>
            <a:custGeom>
              <a:avLst/>
              <a:gdLst/>
              <a:ahLst/>
              <a:cxnLst/>
              <a:rect l="l" t="t" r="r" b="b"/>
              <a:pathLst>
                <a:path w="25978" h="364" extrusionOk="0">
                  <a:moveTo>
                    <a:pt x="1022" y="1"/>
                  </a:moveTo>
                  <a:cubicBezTo>
                    <a:pt x="364" y="1"/>
                    <a:pt x="1" y="5"/>
                    <a:pt x="1" y="13"/>
                  </a:cubicBezTo>
                  <a:cubicBezTo>
                    <a:pt x="1" y="45"/>
                    <a:pt x="5822" y="159"/>
                    <a:pt x="12989" y="240"/>
                  </a:cubicBezTo>
                  <a:cubicBezTo>
                    <a:pt x="18661" y="317"/>
                    <a:pt x="23489" y="363"/>
                    <a:pt x="25258" y="363"/>
                  </a:cubicBezTo>
                  <a:cubicBezTo>
                    <a:pt x="25724" y="363"/>
                    <a:pt x="25978" y="360"/>
                    <a:pt x="25978" y="353"/>
                  </a:cubicBezTo>
                  <a:cubicBezTo>
                    <a:pt x="25978" y="305"/>
                    <a:pt x="20173" y="207"/>
                    <a:pt x="12989" y="110"/>
                  </a:cubicBezTo>
                  <a:cubicBezTo>
                    <a:pt x="7614" y="37"/>
                    <a:pt x="2995" y="1"/>
                    <a:pt x="102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3"/>
            <p:cNvSpPr/>
            <p:nvPr/>
          </p:nvSpPr>
          <p:spPr>
            <a:xfrm>
              <a:off x="25762" y="3009006"/>
              <a:ext cx="858346" cy="12027"/>
            </a:xfrm>
            <a:custGeom>
              <a:avLst/>
              <a:gdLst/>
              <a:ahLst/>
              <a:cxnLst/>
              <a:rect l="l" t="t" r="r" b="b"/>
              <a:pathLst>
                <a:path w="25979" h="364" extrusionOk="0">
                  <a:moveTo>
                    <a:pt x="755" y="0"/>
                  </a:moveTo>
                  <a:cubicBezTo>
                    <a:pt x="267" y="0"/>
                    <a:pt x="1" y="4"/>
                    <a:pt x="1" y="11"/>
                  </a:cubicBezTo>
                  <a:cubicBezTo>
                    <a:pt x="1" y="59"/>
                    <a:pt x="5822" y="156"/>
                    <a:pt x="12990" y="254"/>
                  </a:cubicBezTo>
                  <a:cubicBezTo>
                    <a:pt x="18365" y="327"/>
                    <a:pt x="22983" y="363"/>
                    <a:pt x="24957" y="363"/>
                  </a:cubicBezTo>
                  <a:cubicBezTo>
                    <a:pt x="25614" y="363"/>
                    <a:pt x="25978" y="359"/>
                    <a:pt x="25978" y="351"/>
                  </a:cubicBezTo>
                  <a:cubicBezTo>
                    <a:pt x="25978" y="319"/>
                    <a:pt x="20157" y="205"/>
                    <a:pt x="12990" y="108"/>
                  </a:cubicBezTo>
                  <a:cubicBezTo>
                    <a:pt x="7354" y="44"/>
                    <a:pt x="2550" y="0"/>
                    <a:pt x="75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3"/>
            <p:cNvSpPr/>
            <p:nvPr/>
          </p:nvSpPr>
          <p:spPr>
            <a:xfrm>
              <a:off x="27381" y="3157884"/>
              <a:ext cx="857784" cy="12027"/>
            </a:xfrm>
            <a:custGeom>
              <a:avLst/>
              <a:gdLst/>
              <a:ahLst/>
              <a:cxnLst/>
              <a:rect l="l" t="t" r="r" b="b"/>
              <a:pathLst>
                <a:path w="25962" h="364" extrusionOk="0">
                  <a:moveTo>
                    <a:pt x="1020" y="0"/>
                  </a:moveTo>
                  <a:cubicBezTo>
                    <a:pt x="363" y="0"/>
                    <a:pt x="1" y="4"/>
                    <a:pt x="1" y="12"/>
                  </a:cubicBezTo>
                  <a:cubicBezTo>
                    <a:pt x="1" y="45"/>
                    <a:pt x="5806" y="158"/>
                    <a:pt x="12973" y="256"/>
                  </a:cubicBezTo>
                  <a:cubicBezTo>
                    <a:pt x="18621" y="319"/>
                    <a:pt x="23418" y="363"/>
                    <a:pt x="25210" y="363"/>
                  </a:cubicBezTo>
                  <a:cubicBezTo>
                    <a:pt x="25697" y="363"/>
                    <a:pt x="25962" y="360"/>
                    <a:pt x="25962" y="353"/>
                  </a:cubicBezTo>
                  <a:cubicBezTo>
                    <a:pt x="25962" y="304"/>
                    <a:pt x="20157" y="207"/>
                    <a:pt x="12989" y="110"/>
                  </a:cubicBezTo>
                  <a:cubicBezTo>
                    <a:pt x="7602" y="37"/>
                    <a:pt x="2989" y="0"/>
                    <a:pt x="102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3"/>
            <p:cNvSpPr/>
            <p:nvPr/>
          </p:nvSpPr>
          <p:spPr>
            <a:xfrm>
              <a:off x="25233" y="3284394"/>
              <a:ext cx="858346" cy="12027"/>
            </a:xfrm>
            <a:custGeom>
              <a:avLst/>
              <a:gdLst/>
              <a:ahLst/>
              <a:cxnLst/>
              <a:rect l="l" t="t" r="r" b="b"/>
              <a:pathLst>
                <a:path w="25979" h="364" extrusionOk="0">
                  <a:moveTo>
                    <a:pt x="721" y="0"/>
                  </a:moveTo>
                  <a:cubicBezTo>
                    <a:pt x="254" y="0"/>
                    <a:pt x="1" y="4"/>
                    <a:pt x="1" y="10"/>
                  </a:cubicBezTo>
                  <a:cubicBezTo>
                    <a:pt x="1" y="59"/>
                    <a:pt x="5822" y="156"/>
                    <a:pt x="12989" y="254"/>
                  </a:cubicBezTo>
                  <a:cubicBezTo>
                    <a:pt x="18377" y="327"/>
                    <a:pt x="22989" y="363"/>
                    <a:pt x="24959" y="363"/>
                  </a:cubicBezTo>
                  <a:cubicBezTo>
                    <a:pt x="25615" y="363"/>
                    <a:pt x="25978" y="359"/>
                    <a:pt x="25978" y="351"/>
                  </a:cubicBezTo>
                  <a:cubicBezTo>
                    <a:pt x="25978" y="318"/>
                    <a:pt x="20173" y="205"/>
                    <a:pt x="12989" y="124"/>
                  </a:cubicBezTo>
                  <a:cubicBezTo>
                    <a:pt x="7318" y="47"/>
                    <a:pt x="2489" y="0"/>
                    <a:pt x="72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3"/>
            <p:cNvSpPr/>
            <p:nvPr/>
          </p:nvSpPr>
          <p:spPr>
            <a:xfrm>
              <a:off x="23648" y="3411070"/>
              <a:ext cx="858313" cy="11994"/>
            </a:xfrm>
            <a:custGeom>
              <a:avLst/>
              <a:gdLst/>
              <a:ahLst/>
              <a:cxnLst/>
              <a:rect l="l" t="t" r="r" b="b"/>
              <a:pathLst>
                <a:path w="25978" h="363" extrusionOk="0">
                  <a:moveTo>
                    <a:pt x="1168" y="0"/>
                  </a:moveTo>
                  <a:cubicBezTo>
                    <a:pt x="418" y="0"/>
                    <a:pt x="0" y="6"/>
                    <a:pt x="0" y="19"/>
                  </a:cubicBezTo>
                  <a:cubicBezTo>
                    <a:pt x="0" y="52"/>
                    <a:pt x="5821" y="165"/>
                    <a:pt x="12989" y="246"/>
                  </a:cubicBezTo>
                  <a:cubicBezTo>
                    <a:pt x="18247" y="318"/>
                    <a:pt x="22767" y="363"/>
                    <a:pt x="24812" y="363"/>
                  </a:cubicBezTo>
                  <a:cubicBezTo>
                    <a:pt x="25561" y="363"/>
                    <a:pt x="25977" y="357"/>
                    <a:pt x="25977" y="344"/>
                  </a:cubicBezTo>
                  <a:cubicBezTo>
                    <a:pt x="25977" y="311"/>
                    <a:pt x="20172" y="214"/>
                    <a:pt x="12989" y="117"/>
                  </a:cubicBezTo>
                  <a:cubicBezTo>
                    <a:pt x="7742" y="45"/>
                    <a:pt x="3216" y="0"/>
                    <a:pt x="116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3"/>
            <p:cNvSpPr/>
            <p:nvPr/>
          </p:nvSpPr>
          <p:spPr>
            <a:xfrm>
              <a:off x="22029" y="3537811"/>
              <a:ext cx="858313" cy="11927"/>
            </a:xfrm>
            <a:custGeom>
              <a:avLst/>
              <a:gdLst/>
              <a:ahLst/>
              <a:cxnLst/>
              <a:rect l="l" t="t" r="r" b="b"/>
              <a:pathLst>
                <a:path w="25978" h="361" extrusionOk="0">
                  <a:moveTo>
                    <a:pt x="754" y="0"/>
                  </a:moveTo>
                  <a:cubicBezTo>
                    <a:pt x="266" y="0"/>
                    <a:pt x="0" y="3"/>
                    <a:pt x="0" y="10"/>
                  </a:cubicBezTo>
                  <a:cubicBezTo>
                    <a:pt x="0" y="43"/>
                    <a:pt x="5822" y="156"/>
                    <a:pt x="12989" y="254"/>
                  </a:cubicBezTo>
                  <a:cubicBezTo>
                    <a:pt x="18625" y="317"/>
                    <a:pt x="23428" y="361"/>
                    <a:pt x="25224" y="361"/>
                  </a:cubicBezTo>
                  <a:cubicBezTo>
                    <a:pt x="25712" y="361"/>
                    <a:pt x="25978" y="358"/>
                    <a:pt x="25978" y="351"/>
                  </a:cubicBezTo>
                  <a:cubicBezTo>
                    <a:pt x="25978" y="318"/>
                    <a:pt x="20173" y="205"/>
                    <a:pt x="12989" y="108"/>
                  </a:cubicBezTo>
                  <a:cubicBezTo>
                    <a:pt x="7353" y="44"/>
                    <a:pt x="2550" y="0"/>
                    <a:pt x="75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 name="Google Shape;648;p23"/>
          <p:cNvGrpSpPr/>
          <p:nvPr/>
        </p:nvGrpSpPr>
        <p:grpSpPr>
          <a:xfrm>
            <a:off x="1206050" y="1908344"/>
            <a:ext cx="1531767" cy="2249694"/>
            <a:chOff x="1206050" y="1908344"/>
            <a:chExt cx="1531767" cy="2249694"/>
          </a:xfrm>
        </p:grpSpPr>
        <p:sp>
          <p:nvSpPr>
            <p:cNvPr id="649" name="Google Shape;649;p23"/>
            <p:cNvSpPr/>
            <p:nvPr/>
          </p:nvSpPr>
          <p:spPr>
            <a:xfrm>
              <a:off x="1206050" y="1908344"/>
              <a:ext cx="1531767" cy="2249694"/>
            </a:xfrm>
            <a:custGeom>
              <a:avLst/>
              <a:gdLst/>
              <a:ahLst/>
              <a:cxnLst/>
              <a:rect l="l" t="t" r="r" b="b"/>
              <a:pathLst>
                <a:path w="46361" h="68090" extrusionOk="0">
                  <a:moveTo>
                    <a:pt x="46134" y="1"/>
                  </a:moveTo>
                  <a:lnTo>
                    <a:pt x="1" y="163"/>
                  </a:lnTo>
                  <a:lnTo>
                    <a:pt x="228" y="68090"/>
                  </a:lnTo>
                  <a:lnTo>
                    <a:pt x="46361" y="67927"/>
                  </a:lnTo>
                  <a:lnTo>
                    <a:pt x="4613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3"/>
            <p:cNvSpPr/>
            <p:nvPr/>
          </p:nvSpPr>
          <p:spPr>
            <a:xfrm>
              <a:off x="1419290" y="2297655"/>
              <a:ext cx="686340" cy="6311"/>
            </a:xfrm>
            <a:custGeom>
              <a:avLst/>
              <a:gdLst/>
              <a:ahLst/>
              <a:cxnLst/>
              <a:rect l="l" t="t" r="r" b="b"/>
              <a:pathLst>
                <a:path w="20773" h="191" extrusionOk="0">
                  <a:moveTo>
                    <a:pt x="14438" y="0"/>
                  </a:moveTo>
                  <a:cubicBezTo>
                    <a:pt x="13196" y="0"/>
                    <a:pt x="11830" y="2"/>
                    <a:pt x="10395" y="6"/>
                  </a:cubicBezTo>
                  <a:cubicBezTo>
                    <a:pt x="4654" y="23"/>
                    <a:pt x="1" y="71"/>
                    <a:pt x="1" y="136"/>
                  </a:cubicBezTo>
                  <a:cubicBezTo>
                    <a:pt x="1" y="173"/>
                    <a:pt x="2618" y="191"/>
                    <a:pt x="6349" y="191"/>
                  </a:cubicBezTo>
                  <a:cubicBezTo>
                    <a:pt x="7592" y="191"/>
                    <a:pt x="8960" y="189"/>
                    <a:pt x="10395" y="185"/>
                  </a:cubicBezTo>
                  <a:cubicBezTo>
                    <a:pt x="16119" y="168"/>
                    <a:pt x="20773" y="104"/>
                    <a:pt x="20773" y="55"/>
                  </a:cubicBezTo>
                  <a:cubicBezTo>
                    <a:pt x="20773" y="18"/>
                    <a:pt x="18164" y="0"/>
                    <a:pt x="1443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3"/>
            <p:cNvSpPr/>
            <p:nvPr/>
          </p:nvSpPr>
          <p:spPr>
            <a:xfrm>
              <a:off x="1419819" y="2458361"/>
              <a:ext cx="1138525" cy="6872"/>
            </a:xfrm>
            <a:custGeom>
              <a:avLst/>
              <a:gdLst/>
              <a:ahLst/>
              <a:cxnLst/>
              <a:rect l="l" t="t" r="r" b="b"/>
              <a:pathLst>
                <a:path w="34459" h="208" extrusionOk="0">
                  <a:moveTo>
                    <a:pt x="28438" y="1"/>
                  </a:moveTo>
                  <a:cubicBezTo>
                    <a:pt x="25428" y="1"/>
                    <a:pt x="21516" y="9"/>
                    <a:pt x="17238" y="23"/>
                  </a:cubicBezTo>
                  <a:cubicBezTo>
                    <a:pt x="7719" y="39"/>
                    <a:pt x="1" y="104"/>
                    <a:pt x="1" y="169"/>
                  </a:cubicBezTo>
                  <a:cubicBezTo>
                    <a:pt x="1" y="196"/>
                    <a:pt x="2340" y="208"/>
                    <a:pt x="6031" y="208"/>
                  </a:cubicBezTo>
                  <a:cubicBezTo>
                    <a:pt x="9045" y="208"/>
                    <a:pt x="12959" y="200"/>
                    <a:pt x="17238" y="185"/>
                  </a:cubicBezTo>
                  <a:cubicBezTo>
                    <a:pt x="26756" y="169"/>
                    <a:pt x="34459" y="88"/>
                    <a:pt x="34459" y="39"/>
                  </a:cubicBezTo>
                  <a:cubicBezTo>
                    <a:pt x="34459" y="13"/>
                    <a:pt x="32124" y="1"/>
                    <a:pt x="2843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3"/>
            <p:cNvSpPr/>
            <p:nvPr/>
          </p:nvSpPr>
          <p:spPr>
            <a:xfrm>
              <a:off x="1420347" y="2626237"/>
              <a:ext cx="1138525" cy="7038"/>
            </a:xfrm>
            <a:custGeom>
              <a:avLst/>
              <a:gdLst/>
              <a:ahLst/>
              <a:cxnLst/>
              <a:rect l="l" t="t" r="r" b="b"/>
              <a:pathLst>
                <a:path w="34459" h="213" extrusionOk="0">
                  <a:moveTo>
                    <a:pt x="26408" y="1"/>
                  </a:moveTo>
                  <a:cubicBezTo>
                    <a:pt x="23754" y="1"/>
                    <a:pt x="20610" y="6"/>
                    <a:pt x="17238" y="18"/>
                  </a:cubicBezTo>
                  <a:cubicBezTo>
                    <a:pt x="7720" y="50"/>
                    <a:pt x="1" y="115"/>
                    <a:pt x="1" y="164"/>
                  </a:cubicBezTo>
                  <a:cubicBezTo>
                    <a:pt x="1" y="195"/>
                    <a:pt x="3220" y="213"/>
                    <a:pt x="8063" y="213"/>
                  </a:cubicBezTo>
                  <a:cubicBezTo>
                    <a:pt x="10720" y="213"/>
                    <a:pt x="13866" y="208"/>
                    <a:pt x="17238" y="196"/>
                  </a:cubicBezTo>
                  <a:cubicBezTo>
                    <a:pt x="26757" y="164"/>
                    <a:pt x="34459" y="99"/>
                    <a:pt x="34459" y="50"/>
                  </a:cubicBezTo>
                  <a:cubicBezTo>
                    <a:pt x="34459" y="19"/>
                    <a:pt x="31247" y="1"/>
                    <a:pt x="2640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3"/>
            <p:cNvSpPr/>
            <p:nvPr/>
          </p:nvSpPr>
          <p:spPr>
            <a:xfrm>
              <a:off x="1420909" y="2794477"/>
              <a:ext cx="1139054" cy="7038"/>
            </a:xfrm>
            <a:custGeom>
              <a:avLst/>
              <a:gdLst/>
              <a:ahLst/>
              <a:cxnLst/>
              <a:rect l="l" t="t" r="r" b="b"/>
              <a:pathLst>
                <a:path w="34475" h="213" extrusionOk="0">
                  <a:moveTo>
                    <a:pt x="26408" y="0"/>
                  </a:moveTo>
                  <a:cubicBezTo>
                    <a:pt x="23753" y="0"/>
                    <a:pt x="20609" y="6"/>
                    <a:pt x="17237" y="17"/>
                  </a:cubicBezTo>
                  <a:cubicBezTo>
                    <a:pt x="7719" y="50"/>
                    <a:pt x="0" y="115"/>
                    <a:pt x="0" y="163"/>
                  </a:cubicBezTo>
                  <a:cubicBezTo>
                    <a:pt x="0" y="195"/>
                    <a:pt x="3219" y="213"/>
                    <a:pt x="8062" y="213"/>
                  </a:cubicBezTo>
                  <a:cubicBezTo>
                    <a:pt x="10719" y="213"/>
                    <a:pt x="13865" y="207"/>
                    <a:pt x="17237" y="196"/>
                  </a:cubicBezTo>
                  <a:cubicBezTo>
                    <a:pt x="26756" y="163"/>
                    <a:pt x="34474" y="98"/>
                    <a:pt x="34474" y="50"/>
                  </a:cubicBezTo>
                  <a:lnTo>
                    <a:pt x="34458" y="50"/>
                  </a:lnTo>
                  <a:cubicBezTo>
                    <a:pt x="34458" y="18"/>
                    <a:pt x="31246" y="0"/>
                    <a:pt x="2640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3"/>
            <p:cNvSpPr/>
            <p:nvPr/>
          </p:nvSpPr>
          <p:spPr>
            <a:xfrm>
              <a:off x="1421438" y="2962155"/>
              <a:ext cx="1139054" cy="7071"/>
            </a:xfrm>
            <a:custGeom>
              <a:avLst/>
              <a:gdLst/>
              <a:ahLst/>
              <a:cxnLst/>
              <a:rect l="l" t="t" r="r" b="b"/>
              <a:pathLst>
                <a:path w="34475" h="214" extrusionOk="0">
                  <a:moveTo>
                    <a:pt x="26408" y="1"/>
                  </a:moveTo>
                  <a:cubicBezTo>
                    <a:pt x="23753" y="1"/>
                    <a:pt x="20609" y="6"/>
                    <a:pt x="17238" y="18"/>
                  </a:cubicBezTo>
                  <a:cubicBezTo>
                    <a:pt x="7719" y="50"/>
                    <a:pt x="0" y="115"/>
                    <a:pt x="0" y="164"/>
                  </a:cubicBezTo>
                  <a:cubicBezTo>
                    <a:pt x="0" y="195"/>
                    <a:pt x="3219" y="213"/>
                    <a:pt x="8063" y="213"/>
                  </a:cubicBezTo>
                  <a:cubicBezTo>
                    <a:pt x="10720" y="213"/>
                    <a:pt x="13866" y="208"/>
                    <a:pt x="17238" y="196"/>
                  </a:cubicBezTo>
                  <a:cubicBezTo>
                    <a:pt x="26756" y="164"/>
                    <a:pt x="34475" y="99"/>
                    <a:pt x="34475" y="50"/>
                  </a:cubicBezTo>
                  <a:lnTo>
                    <a:pt x="34458" y="50"/>
                  </a:lnTo>
                  <a:cubicBezTo>
                    <a:pt x="34458" y="19"/>
                    <a:pt x="31247" y="1"/>
                    <a:pt x="2640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3"/>
            <p:cNvSpPr/>
            <p:nvPr/>
          </p:nvSpPr>
          <p:spPr>
            <a:xfrm>
              <a:off x="1426790" y="3159338"/>
              <a:ext cx="1138525" cy="7038"/>
            </a:xfrm>
            <a:custGeom>
              <a:avLst/>
              <a:gdLst/>
              <a:ahLst/>
              <a:cxnLst/>
              <a:rect l="l" t="t" r="r" b="b"/>
              <a:pathLst>
                <a:path w="34459" h="213" extrusionOk="0">
                  <a:moveTo>
                    <a:pt x="26396" y="0"/>
                  </a:moveTo>
                  <a:cubicBezTo>
                    <a:pt x="23739" y="0"/>
                    <a:pt x="20593" y="6"/>
                    <a:pt x="17221" y="17"/>
                  </a:cubicBezTo>
                  <a:cubicBezTo>
                    <a:pt x="7703" y="50"/>
                    <a:pt x="1" y="114"/>
                    <a:pt x="1" y="163"/>
                  </a:cubicBezTo>
                  <a:cubicBezTo>
                    <a:pt x="1" y="194"/>
                    <a:pt x="3212" y="212"/>
                    <a:pt x="8051" y="212"/>
                  </a:cubicBezTo>
                  <a:cubicBezTo>
                    <a:pt x="10706" y="212"/>
                    <a:pt x="13850" y="207"/>
                    <a:pt x="17221" y="195"/>
                  </a:cubicBezTo>
                  <a:cubicBezTo>
                    <a:pt x="26740" y="163"/>
                    <a:pt x="34459" y="98"/>
                    <a:pt x="34459" y="50"/>
                  </a:cubicBezTo>
                  <a:cubicBezTo>
                    <a:pt x="34459" y="18"/>
                    <a:pt x="31240" y="0"/>
                    <a:pt x="2639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3"/>
            <p:cNvSpPr/>
            <p:nvPr/>
          </p:nvSpPr>
          <p:spPr>
            <a:xfrm>
              <a:off x="1427319" y="3327544"/>
              <a:ext cx="1138525" cy="7071"/>
            </a:xfrm>
            <a:custGeom>
              <a:avLst/>
              <a:gdLst/>
              <a:ahLst/>
              <a:cxnLst/>
              <a:rect l="l" t="t" r="r" b="b"/>
              <a:pathLst>
                <a:path w="34459" h="214" extrusionOk="0">
                  <a:moveTo>
                    <a:pt x="26397" y="1"/>
                  </a:moveTo>
                  <a:cubicBezTo>
                    <a:pt x="23740" y="1"/>
                    <a:pt x="20594" y="6"/>
                    <a:pt x="17222" y="18"/>
                  </a:cubicBezTo>
                  <a:cubicBezTo>
                    <a:pt x="7703" y="50"/>
                    <a:pt x="1" y="115"/>
                    <a:pt x="1" y="164"/>
                  </a:cubicBezTo>
                  <a:cubicBezTo>
                    <a:pt x="1" y="195"/>
                    <a:pt x="3213" y="213"/>
                    <a:pt x="8051" y="213"/>
                  </a:cubicBezTo>
                  <a:cubicBezTo>
                    <a:pt x="10706" y="213"/>
                    <a:pt x="13850" y="208"/>
                    <a:pt x="17222" y="196"/>
                  </a:cubicBezTo>
                  <a:cubicBezTo>
                    <a:pt x="26740" y="164"/>
                    <a:pt x="34459" y="99"/>
                    <a:pt x="34459" y="50"/>
                  </a:cubicBezTo>
                  <a:cubicBezTo>
                    <a:pt x="34459" y="19"/>
                    <a:pt x="31240" y="1"/>
                    <a:pt x="2639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3"/>
            <p:cNvSpPr/>
            <p:nvPr/>
          </p:nvSpPr>
          <p:spPr>
            <a:xfrm>
              <a:off x="1427881" y="3495487"/>
              <a:ext cx="1138492" cy="7004"/>
            </a:xfrm>
            <a:custGeom>
              <a:avLst/>
              <a:gdLst/>
              <a:ahLst/>
              <a:cxnLst/>
              <a:rect l="l" t="t" r="r" b="b"/>
              <a:pathLst>
                <a:path w="34458" h="212" extrusionOk="0">
                  <a:moveTo>
                    <a:pt x="26659" y="1"/>
                  </a:moveTo>
                  <a:cubicBezTo>
                    <a:pt x="23948" y="1"/>
                    <a:pt x="20705" y="4"/>
                    <a:pt x="17221" y="10"/>
                  </a:cubicBezTo>
                  <a:cubicBezTo>
                    <a:pt x="7702" y="43"/>
                    <a:pt x="0" y="108"/>
                    <a:pt x="0" y="172"/>
                  </a:cubicBezTo>
                  <a:cubicBezTo>
                    <a:pt x="0" y="199"/>
                    <a:pt x="2339" y="211"/>
                    <a:pt x="6027" y="211"/>
                  </a:cubicBezTo>
                  <a:cubicBezTo>
                    <a:pt x="9039" y="211"/>
                    <a:pt x="12950" y="203"/>
                    <a:pt x="17221" y="189"/>
                  </a:cubicBezTo>
                  <a:cubicBezTo>
                    <a:pt x="26739" y="156"/>
                    <a:pt x="34458" y="91"/>
                    <a:pt x="34458" y="43"/>
                  </a:cubicBezTo>
                  <a:cubicBezTo>
                    <a:pt x="34458" y="12"/>
                    <a:pt x="31356" y="1"/>
                    <a:pt x="2665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3"/>
            <p:cNvSpPr/>
            <p:nvPr/>
          </p:nvSpPr>
          <p:spPr>
            <a:xfrm>
              <a:off x="1428409" y="3663495"/>
              <a:ext cx="1138525" cy="7038"/>
            </a:xfrm>
            <a:custGeom>
              <a:avLst/>
              <a:gdLst/>
              <a:ahLst/>
              <a:cxnLst/>
              <a:rect l="l" t="t" r="r" b="b"/>
              <a:pathLst>
                <a:path w="34459" h="213" extrusionOk="0">
                  <a:moveTo>
                    <a:pt x="26396" y="0"/>
                  </a:moveTo>
                  <a:cubicBezTo>
                    <a:pt x="23739" y="0"/>
                    <a:pt x="20593" y="5"/>
                    <a:pt x="17221" y="17"/>
                  </a:cubicBezTo>
                  <a:cubicBezTo>
                    <a:pt x="7719" y="49"/>
                    <a:pt x="0" y="114"/>
                    <a:pt x="0" y="163"/>
                  </a:cubicBezTo>
                  <a:cubicBezTo>
                    <a:pt x="0" y="194"/>
                    <a:pt x="3219" y="212"/>
                    <a:pt x="8062" y="212"/>
                  </a:cubicBezTo>
                  <a:cubicBezTo>
                    <a:pt x="10719" y="212"/>
                    <a:pt x="13865" y="207"/>
                    <a:pt x="17237" y="195"/>
                  </a:cubicBezTo>
                  <a:cubicBezTo>
                    <a:pt x="26740" y="163"/>
                    <a:pt x="34458" y="98"/>
                    <a:pt x="34458" y="49"/>
                  </a:cubicBezTo>
                  <a:cubicBezTo>
                    <a:pt x="34458" y="18"/>
                    <a:pt x="31240" y="0"/>
                    <a:pt x="2639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59;p23"/>
          <p:cNvGrpSpPr/>
          <p:nvPr/>
        </p:nvGrpSpPr>
        <p:grpSpPr>
          <a:xfrm>
            <a:off x="8118448" y="2212114"/>
            <a:ext cx="1171202" cy="1706979"/>
            <a:chOff x="8118448" y="2212114"/>
            <a:chExt cx="1171202" cy="1706979"/>
          </a:xfrm>
        </p:grpSpPr>
        <p:sp>
          <p:nvSpPr>
            <p:cNvPr id="660" name="Google Shape;660;p23"/>
            <p:cNvSpPr/>
            <p:nvPr/>
          </p:nvSpPr>
          <p:spPr>
            <a:xfrm>
              <a:off x="8118448" y="2212114"/>
              <a:ext cx="1171202" cy="1706979"/>
            </a:xfrm>
            <a:custGeom>
              <a:avLst/>
              <a:gdLst/>
              <a:ahLst/>
              <a:cxnLst/>
              <a:rect l="l" t="t" r="r" b="b"/>
              <a:pathLst>
                <a:path w="35448" h="51664" extrusionOk="0">
                  <a:moveTo>
                    <a:pt x="665" y="1"/>
                  </a:moveTo>
                  <a:lnTo>
                    <a:pt x="0" y="51209"/>
                  </a:lnTo>
                  <a:lnTo>
                    <a:pt x="34783" y="51664"/>
                  </a:lnTo>
                  <a:lnTo>
                    <a:pt x="35448" y="455"/>
                  </a:lnTo>
                  <a:lnTo>
                    <a:pt x="66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3"/>
            <p:cNvSpPr/>
            <p:nvPr/>
          </p:nvSpPr>
          <p:spPr>
            <a:xfrm>
              <a:off x="8296335" y="2506798"/>
              <a:ext cx="517572" cy="8095"/>
            </a:xfrm>
            <a:custGeom>
              <a:avLst/>
              <a:gdLst/>
              <a:ahLst/>
              <a:cxnLst/>
              <a:rect l="l" t="t" r="r" b="b"/>
              <a:pathLst>
                <a:path w="15665" h="245" extrusionOk="0">
                  <a:moveTo>
                    <a:pt x="1068" y="0"/>
                  </a:moveTo>
                  <a:cubicBezTo>
                    <a:pt x="389" y="0"/>
                    <a:pt x="0" y="6"/>
                    <a:pt x="0" y="17"/>
                  </a:cubicBezTo>
                  <a:cubicBezTo>
                    <a:pt x="0" y="65"/>
                    <a:pt x="3503" y="130"/>
                    <a:pt x="7832" y="195"/>
                  </a:cubicBezTo>
                  <a:cubicBezTo>
                    <a:pt x="10628" y="226"/>
                    <a:pt x="13079" y="244"/>
                    <a:pt x="14465" y="244"/>
                  </a:cubicBezTo>
                  <a:cubicBezTo>
                    <a:pt x="15225" y="244"/>
                    <a:pt x="15664" y="239"/>
                    <a:pt x="15664" y="227"/>
                  </a:cubicBezTo>
                  <a:cubicBezTo>
                    <a:pt x="15664" y="195"/>
                    <a:pt x="12162" y="114"/>
                    <a:pt x="7832" y="65"/>
                  </a:cubicBezTo>
                  <a:cubicBezTo>
                    <a:pt x="4946" y="22"/>
                    <a:pt x="2427" y="0"/>
                    <a:pt x="106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3"/>
            <p:cNvSpPr/>
            <p:nvPr/>
          </p:nvSpPr>
          <p:spPr>
            <a:xfrm>
              <a:off x="8294716" y="2629145"/>
              <a:ext cx="858313" cy="11960"/>
            </a:xfrm>
            <a:custGeom>
              <a:avLst/>
              <a:gdLst/>
              <a:ahLst/>
              <a:cxnLst/>
              <a:rect l="l" t="t" r="r" b="b"/>
              <a:pathLst>
                <a:path w="25978" h="362" extrusionOk="0">
                  <a:moveTo>
                    <a:pt x="754" y="1"/>
                  </a:moveTo>
                  <a:cubicBezTo>
                    <a:pt x="266" y="1"/>
                    <a:pt x="0" y="4"/>
                    <a:pt x="0" y="11"/>
                  </a:cubicBezTo>
                  <a:cubicBezTo>
                    <a:pt x="0" y="43"/>
                    <a:pt x="5822" y="157"/>
                    <a:pt x="12989" y="254"/>
                  </a:cubicBezTo>
                  <a:cubicBezTo>
                    <a:pt x="18625" y="318"/>
                    <a:pt x="23428" y="361"/>
                    <a:pt x="25224" y="361"/>
                  </a:cubicBezTo>
                  <a:cubicBezTo>
                    <a:pt x="25712" y="361"/>
                    <a:pt x="25978" y="358"/>
                    <a:pt x="25978" y="351"/>
                  </a:cubicBezTo>
                  <a:cubicBezTo>
                    <a:pt x="25978" y="319"/>
                    <a:pt x="20173" y="205"/>
                    <a:pt x="12989" y="108"/>
                  </a:cubicBezTo>
                  <a:cubicBezTo>
                    <a:pt x="7353" y="44"/>
                    <a:pt x="2550" y="1"/>
                    <a:pt x="75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3"/>
            <p:cNvSpPr/>
            <p:nvPr/>
          </p:nvSpPr>
          <p:spPr>
            <a:xfrm>
              <a:off x="8293097" y="2755820"/>
              <a:ext cx="858346" cy="12027"/>
            </a:xfrm>
            <a:custGeom>
              <a:avLst/>
              <a:gdLst/>
              <a:ahLst/>
              <a:cxnLst/>
              <a:rect l="l" t="t" r="r" b="b"/>
              <a:pathLst>
                <a:path w="25979" h="364" extrusionOk="0">
                  <a:moveTo>
                    <a:pt x="1169" y="1"/>
                  </a:moveTo>
                  <a:cubicBezTo>
                    <a:pt x="419" y="1"/>
                    <a:pt x="1" y="7"/>
                    <a:pt x="1" y="20"/>
                  </a:cubicBezTo>
                  <a:cubicBezTo>
                    <a:pt x="1" y="52"/>
                    <a:pt x="5822" y="150"/>
                    <a:pt x="12989" y="247"/>
                  </a:cubicBezTo>
                  <a:cubicBezTo>
                    <a:pt x="18236" y="318"/>
                    <a:pt x="22762" y="363"/>
                    <a:pt x="24810" y="363"/>
                  </a:cubicBezTo>
                  <a:cubicBezTo>
                    <a:pt x="25560" y="363"/>
                    <a:pt x="25978" y="357"/>
                    <a:pt x="25978" y="344"/>
                  </a:cubicBezTo>
                  <a:cubicBezTo>
                    <a:pt x="25978" y="312"/>
                    <a:pt x="20173" y="214"/>
                    <a:pt x="12989" y="117"/>
                  </a:cubicBezTo>
                  <a:cubicBezTo>
                    <a:pt x="7743" y="46"/>
                    <a:pt x="3217" y="1"/>
                    <a:pt x="116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3"/>
            <p:cNvSpPr/>
            <p:nvPr/>
          </p:nvSpPr>
          <p:spPr>
            <a:xfrm>
              <a:off x="8291511" y="2882496"/>
              <a:ext cx="858313" cy="12027"/>
            </a:xfrm>
            <a:custGeom>
              <a:avLst/>
              <a:gdLst/>
              <a:ahLst/>
              <a:cxnLst/>
              <a:rect l="l" t="t" r="r" b="b"/>
              <a:pathLst>
                <a:path w="25978" h="364" extrusionOk="0">
                  <a:moveTo>
                    <a:pt x="1022" y="1"/>
                  </a:moveTo>
                  <a:cubicBezTo>
                    <a:pt x="364" y="1"/>
                    <a:pt x="0" y="5"/>
                    <a:pt x="0" y="13"/>
                  </a:cubicBezTo>
                  <a:cubicBezTo>
                    <a:pt x="0" y="45"/>
                    <a:pt x="5821" y="159"/>
                    <a:pt x="12989" y="240"/>
                  </a:cubicBezTo>
                  <a:cubicBezTo>
                    <a:pt x="18660" y="317"/>
                    <a:pt x="23489" y="363"/>
                    <a:pt x="25257" y="363"/>
                  </a:cubicBezTo>
                  <a:cubicBezTo>
                    <a:pt x="25724" y="363"/>
                    <a:pt x="25977" y="360"/>
                    <a:pt x="25977" y="353"/>
                  </a:cubicBezTo>
                  <a:cubicBezTo>
                    <a:pt x="25977" y="305"/>
                    <a:pt x="20172" y="207"/>
                    <a:pt x="12989" y="110"/>
                  </a:cubicBezTo>
                  <a:cubicBezTo>
                    <a:pt x="7613" y="37"/>
                    <a:pt x="2995" y="1"/>
                    <a:pt x="102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3"/>
            <p:cNvSpPr/>
            <p:nvPr/>
          </p:nvSpPr>
          <p:spPr>
            <a:xfrm>
              <a:off x="8289892" y="3009006"/>
              <a:ext cx="858313" cy="12027"/>
            </a:xfrm>
            <a:custGeom>
              <a:avLst/>
              <a:gdLst/>
              <a:ahLst/>
              <a:cxnLst/>
              <a:rect l="l" t="t" r="r" b="b"/>
              <a:pathLst>
                <a:path w="25978" h="364" extrusionOk="0">
                  <a:moveTo>
                    <a:pt x="754" y="0"/>
                  </a:moveTo>
                  <a:cubicBezTo>
                    <a:pt x="266" y="0"/>
                    <a:pt x="0" y="4"/>
                    <a:pt x="0" y="11"/>
                  </a:cubicBezTo>
                  <a:cubicBezTo>
                    <a:pt x="0" y="59"/>
                    <a:pt x="5822" y="156"/>
                    <a:pt x="12989" y="254"/>
                  </a:cubicBezTo>
                  <a:cubicBezTo>
                    <a:pt x="18365" y="327"/>
                    <a:pt x="22983" y="363"/>
                    <a:pt x="24956" y="363"/>
                  </a:cubicBezTo>
                  <a:cubicBezTo>
                    <a:pt x="25614" y="363"/>
                    <a:pt x="25978" y="359"/>
                    <a:pt x="25978" y="351"/>
                  </a:cubicBezTo>
                  <a:cubicBezTo>
                    <a:pt x="25978" y="319"/>
                    <a:pt x="20173" y="205"/>
                    <a:pt x="12989" y="108"/>
                  </a:cubicBezTo>
                  <a:cubicBezTo>
                    <a:pt x="7353" y="44"/>
                    <a:pt x="2550" y="0"/>
                    <a:pt x="75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3"/>
            <p:cNvSpPr/>
            <p:nvPr/>
          </p:nvSpPr>
          <p:spPr>
            <a:xfrm>
              <a:off x="8290949" y="3157884"/>
              <a:ext cx="858346" cy="12027"/>
            </a:xfrm>
            <a:custGeom>
              <a:avLst/>
              <a:gdLst/>
              <a:ahLst/>
              <a:cxnLst/>
              <a:rect l="l" t="t" r="r" b="b"/>
              <a:pathLst>
                <a:path w="25979" h="364" extrusionOk="0">
                  <a:moveTo>
                    <a:pt x="1036" y="0"/>
                  </a:moveTo>
                  <a:cubicBezTo>
                    <a:pt x="380" y="0"/>
                    <a:pt x="17" y="4"/>
                    <a:pt x="17" y="12"/>
                  </a:cubicBezTo>
                  <a:cubicBezTo>
                    <a:pt x="1" y="45"/>
                    <a:pt x="5822" y="158"/>
                    <a:pt x="12990" y="256"/>
                  </a:cubicBezTo>
                  <a:cubicBezTo>
                    <a:pt x="18638" y="319"/>
                    <a:pt x="23434" y="363"/>
                    <a:pt x="25226" y="363"/>
                  </a:cubicBezTo>
                  <a:cubicBezTo>
                    <a:pt x="25713" y="363"/>
                    <a:pt x="25978" y="360"/>
                    <a:pt x="25978" y="353"/>
                  </a:cubicBezTo>
                  <a:cubicBezTo>
                    <a:pt x="25978" y="304"/>
                    <a:pt x="20173" y="207"/>
                    <a:pt x="13006" y="110"/>
                  </a:cubicBezTo>
                  <a:cubicBezTo>
                    <a:pt x="7618" y="37"/>
                    <a:pt x="3006" y="0"/>
                    <a:pt x="103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3"/>
            <p:cNvSpPr/>
            <p:nvPr/>
          </p:nvSpPr>
          <p:spPr>
            <a:xfrm>
              <a:off x="8289363" y="3284394"/>
              <a:ext cx="858313" cy="12027"/>
            </a:xfrm>
            <a:custGeom>
              <a:avLst/>
              <a:gdLst/>
              <a:ahLst/>
              <a:cxnLst/>
              <a:rect l="l" t="t" r="r" b="b"/>
              <a:pathLst>
                <a:path w="25978" h="364" extrusionOk="0">
                  <a:moveTo>
                    <a:pt x="720" y="0"/>
                  </a:moveTo>
                  <a:cubicBezTo>
                    <a:pt x="254" y="0"/>
                    <a:pt x="0" y="4"/>
                    <a:pt x="0" y="10"/>
                  </a:cubicBezTo>
                  <a:cubicBezTo>
                    <a:pt x="0" y="59"/>
                    <a:pt x="5822" y="156"/>
                    <a:pt x="12989" y="254"/>
                  </a:cubicBezTo>
                  <a:cubicBezTo>
                    <a:pt x="18377" y="327"/>
                    <a:pt x="22989" y="363"/>
                    <a:pt x="24958" y="363"/>
                  </a:cubicBezTo>
                  <a:cubicBezTo>
                    <a:pt x="25615" y="363"/>
                    <a:pt x="25978" y="359"/>
                    <a:pt x="25978" y="351"/>
                  </a:cubicBezTo>
                  <a:cubicBezTo>
                    <a:pt x="25978" y="318"/>
                    <a:pt x="20172" y="205"/>
                    <a:pt x="12989" y="124"/>
                  </a:cubicBezTo>
                  <a:cubicBezTo>
                    <a:pt x="7318" y="47"/>
                    <a:pt x="2489" y="0"/>
                    <a:pt x="72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3"/>
            <p:cNvSpPr/>
            <p:nvPr/>
          </p:nvSpPr>
          <p:spPr>
            <a:xfrm>
              <a:off x="8287744" y="3411070"/>
              <a:ext cx="858313" cy="11994"/>
            </a:xfrm>
            <a:custGeom>
              <a:avLst/>
              <a:gdLst/>
              <a:ahLst/>
              <a:cxnLst/>
              <a:rect l="l" t="t" r="r" b="b"/>
              <a:pathLst>
                <a:path w="25978" h="363" extrusionOk="0">
                  <a:moveTo>
                    <a:pt x="1168" y="0"/>
                  </a:moveTo>
                  <a:cubicBezTo>
                    <a:pt x="419" y="0"/>
                    <a:pt x="1" y="6"/>
                    <a:pt x="1" y="19"/>
                  </a:cubicBezTo>
                  <a:cubicBezTo>
                    <a:pt x="1" y="52"/>
                    <a:pt x="5822" y="165"/>
                    <a:pt x="12989" y="246"/>
                  </a:cubicBezTo>
                  <a:cubicBezTo>
                    <a:pt x="18248" y="318"/>
                    <a:pt x="22768" y="363"/>
                    <a:pt x="24813" y="363"/>
                  </a:cubicBezTo>
                  <a:cubicBezTo>
                    <a:pt x="25561" y="363"/>
                    <a:pt x="25978" y="357"/>
                    <a:pt x="25978" y="344"/>
                  </a:cubicBezTo>
                  <a:cubicBezTo>
                    <a:pt x="25978" y="311"/>
                    <a:pt x="20173" y="214"/>
                    <a:pt x="12989" y="117"/>
                  </a:cubicBezTo>
                  <a:cubicBezTo>
                    <a:pt x="7742" y="45"/>
                    <a:pt x="3217" y="0"/>
                    <a:pt x="116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3"/>
            <p:cNvSpPr/>
            <p:nvPr/>
          </p:nvSpPr>
          <p:spPr>
            <a:xfrm>
              <a:off x="8286126" y="3537811"/>
              <a:ext cx="858346" cy="11927"/>
            </a:xfrm>
            <a:custGeom>
              <a:avLst/>
              <a:gdLst/>
              <a:ahLst/>
              <a:cxnLst/>
              <a:rect l="l" t="t" r="r" b="b"/>
              <a:pathLst>
                <a:path w="25979" h="361" extrusionOk="0">
                  <a:moveTo>
                    <a:pt x="755" y="0"/>
                  </a:moveTo>
                  <a:cubicBezTo>
                    <a:pt x="267" y="0"/>
                    <a:pt x="1" y="3"/>
                    <a:pt x="1" y="10"/>
                  </a:cubicBezTo>
                  <a:cubicBezTo>
                    <a:pt x="1" y="43"/>
                    <a:pt x="5822" y="156"/>
                    <a:pt x="12990" y="254"/>
                  </a:cubicBezTo>
                  <a:cubicBezTo>
                    <a:pt x="18625" y="317"/>
                    <a:pt x="23429" y="361"/>
                    <a:pt x="25224" y="361"/>
                  </a:cubicBezTo>
                  <a:cubicBezTo>
                    <a:pt x="25712" y="361"/>
                    <a:pt x="25978" y="358"/>
                    <a:pt x="25978" y="351"/>
                  </a:cubicBezTo>
                  <a:cubicBezTo>
                    <a:pt x="25978" y="318"/>
                    <a:pt x="20173" y="205"/>
                    <a:pt x="12990" y="108"/>
                  </a:cubicBezTo>
                  <a:cubicBezTo>
                    <a:pt x="7354" y="44"/>
                    <a:pt x="2550" y="0"/>
                    <a:pt x="75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 name="Google Shape;670;p23"/>
          <p:cNvGrpSpPr/>
          <p:nvPr/>
        </p:nvGrpSpPr>
        <p:grpSpPr>
          <a:xfrm>
            <a:off x="6409916" y="1908344"/>
            <a:ext cx="1531767" cy="2249694"/>
            <a:chOff x="6409916" y="1908344"/>
            <a:chExt cx="1531767" cy="2249694"/>
          </a:xfrm>
        </p:grpSpPr>
        <p:sp>
          <p:nvSpPr>
            <p:cNvPr id="671" name="Google Shape;671;p23"/>
            <p:cNvSpPr/>
            <p:nvPr/>
          </p:nvSpPr>
          <p:spPr>
            <a:xfrm>
              <a:off x="6409916" y="1908344"/>
              <a:ext cx="1531767" cy="2249694"/>
            </a:xfrm>
            <a:custGeom>
              <a:avLst/>
              <a:gdLst/>
              <a:ahLst/>
              <a:cxnLst/>
              <a:rect l="l" t="t" r="r" b="b"/>
              <a:pathLst>
                <a:path w="46361" h="68090" extrusionOk="0">
                  <a:moveTo>
                    <a:pt x="46133" y="1"/>
                  </a:moveTo>
                  <a:lnTo>
                    <a:pt x="0" y="163"/>
                  </a:lnTo>
                  <a:lnTo>
                    <a:pt x="227" y="68090"/>
                  </a:lnTo>
                  <a:lnTo>
                    <a:pt x="46360" y="67927"/>
                  </a:lnTo>
                  <a:lnTo>
                    <a:pt x="46133"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3"/>
            <p:cNvSpPr/>
            <p:nvPr/>
          </p:nvSpPr>
          <p:spPr>
            <a:xfrm>
              <a:off x="6623123" y="2297655"/>
              <a:ext cx="686373" cy="6311"/>
            </a:xfrm>
            <a:custGeom>
              <a:avLst/>
              <a:gdLst/>
              <a:ahLst/>
              <a:cxnLst/>
              <a:rect l="l" t="t" r="r" b="b"/>
              <a:pathLst>
                <a:path w="20774" h="191" extrusionOk="0">
                  <a:moveTo>
                    <a:pt x="14425" y="0"/>
                  </a:moveTo>
                  <a:cubicBezTo>
                    <a:pt x="13181" y="0"/>
                    <a:pt x="11814" y="2"/>
                    <a:pt x="10379" y="6"/>
                  </a:cubicBezTo>
                  <a:cubicBezTo>
                    <a:pt x="4655" y="23"/>
                    <a:pt x="1" y="71"/>
                    <a:pt x="1" y="136"/>
                  </a:cubicBezTo>
                  <a:cubicBezTo>
                    <a:pt x="1" y="173"/>
                    <a:pt x="2619" y="191"/>
                    <a:pt x="6343" y="191"/>
                  </a:cubicBezTo>
                  <a:cubicBezTo>
                    <a:pt x="7584" y="191"/>
                    <a:pt x="8948" y="189"/>
                    <a:pt x="10379" y="185"/>
                  </a:cubicBezTo>
                  <a:cubicBezTo>
                    <a:pt x="16119" y="168"/>
                    <a:pt x="20773" y="104"/>
                    <a:pt x="20773" y="55"/>
                  </a:cubicBezTo>
                  <a:cubicBezTo>
                    <a:pt x="20773" y="18"/>
                    <a:pt x="18155" y="0"/>
                    <a:pt x="1442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3"/>
            <p:cNvSpPr/>
            <p:nvPr/>
          </p:nvSpPr>
          <p:spPr>
            <a:xfrm>
              <a:off x="6623685" y="2458361"/>
              <a:ext cx="1138525" cy="6872"/>
            </a:xfrm>
            <a:custGeom>
              <a:avLst/>
              <a:gdLst/>
              <a:ahLst/>
              <a:cxnLst/>
              <a:rect l="l" t="t" r="r" b="b"/>
              <a:pathLst>
                <a:path w="34459" h="208" extrusionOk="0">
                  <a:moveTo>
                    <a:pt x="28428" y="1"/>
                  </a:moveTo>
                  <a:cubicBezTo>
                    <a:pt x="25414" y="1"/>
                    <a:pt x="21500" y="9"/>
                    <a:pt x="17221" y="23"/>
                  </a:cubicBezTo>
                  <a:cubicBezTo>
                    <a:pt x="7703" y="39"/>
                    <a:pt x="0" y="104"/>
                    <a:pt x="0" y="169"/>
                  </a:cubicBezTo>
                  <a:cubicBezTo>
                    <a:pt x="0" y="196"/>
                    <a:pt x="2334" y="208"/>
                    <a:pt x="6021" y="208"/>
                  </a:cubicBezTo>
                  <a:cubicBezTo>
                    <a:pt x="9031" y="208"/>
                    <a:pt x="12943" y="200"/>
                    <a:pt x="17221" y="185"/>
                  </a:cubicBezTo>
                  <a:cubicBezTo>
                    <a:pt x="26740" y="169"/>
                    <a:pt x="34458" y="88"/>
                    <a:pt x="34458" y="39"/>
                  </a:cubicBezTo>
                  <a:cubicBezTo>
                    <a:pt x="34458" y="13"/>
                    <a:pt x="32119" y="1"/>
                    <a:pt x="2842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3"/>
            <p:cNvSpPr/>
            <p:nvPr/>
          </p:nvSpPr>
          <p:spPr>
            <a:xfrm>
              <a:off x="6624214" y="2626237"/>
              <a:ext cx="1138525" cy="7038"/>
            </a:xfrm>
            <a:custGeom>
              <a:avLst/>
              <a:gdLst/>
              <a:ahLst/>
              <a:cxnLst/>
              <a:rect l="l" t="t" r="r" b="b"/>
              <a:pathLst>
                <a:path w="34459" h="213" extrusionOk="0">
                  <a:moveTo>
                    <a:pt x="26396" y="1"/>
                  </a:moveTo>
                  <a:cubicBezTo>
                    <a:pt x="23739" y="1"/>
                    <a:pt x="20593" y="6"/>
                    <a:pt x="17221" y="18"/>
                  </a:cubicBezTo>
                  <a:cubicBezTo>
                    <a:pt x="7703" y="50"/>
                    <a:pt x="0" y="115"/>
                    <a:pt x="0" y="164"/>
                  </a:cubicBezTo>
                  <a:cubicBezTo>
                    <a:pt x="0" y="195"/>
                    <a:pt x="3219" y="213"/>
                    <a:pt x="8058" y="213"/>
                  </a:cubicBezTo>
                  <a:cubicBezTo>
                    <a:pt x="10713" y="213"/>
                    <a:pt x="13855" y="208"/>
                    <a:pt x="17221" y="196"/>
                  </a:cubicBezTo>
                  <a:cubicBezTo>
                    <a:pt x="26740" y="164"/>
                    <a:pt x="34458" y="99"/>
                    <a:pt x="34458" y="50"/>
                  </a:cubicBezTo>
                  <a:cubicBezTo>
                    <a:pt x="34458" y="19"/>
                    <a:pt x="31240" y="1"/>
                    <a:pt x="2639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3"/>
            <p:cNvSpPr/>
            <p:nvPr/>
          </p:nvSpPr>
          <p:spPr>
            <a:xfrm>
              <a:off x="6624742" y="2794477"/>
              <a:ext cx="1138525" cy="7038"/>
            </a:xfrm>
            <a:custGeom>
              <a:avLst/>
              <a:gdLst/>
              <a:ahLst/>
              <a:cxnLst/>
              <a:rect l="l" t="t" r="r" b="b"/>
              <a:pathLst>
                <a:path w="34459" h="213" extrusionOk="0">
                  <a:moveTo>
                    <a:pt x="26397" y="0"/>
                  </a:moveTo>
                  <a:cubicBezTo>
                    <a:pt x="23739" y="0"/>
                    <a:pt x="20593" y="6"/>
                    <a:pt x="17221" y="17"/>
                  </a:cubicBezTo>
                  <a:cubicBezTo>
                    <a:pt x="7719" y="50"/>
                    <a:pt x="1" y="115"/>
                    <a:pt x="1" y="163"/>
                  </a:cubicBezTo>
                  <a:cubicBezTo>
                    <a:pt x="1" y="195"/>
                    <a:pt x="3219" y="213"/>
                    <a:pt x="8063" y="213"/>
                  </a:cubicBezTo>
                  <a:cubicBezTo>
                    <a:pt x="10720" y="213"/>
                    <a:pt x="13866" y="207"/>
                    <a:pt x="17238" y="196"/>
                  </a:cubicBezTo>
                  <a:cubicBezTo>
                    <a:pt x="26740" y="163"/>
                    <a:pt x="34459" y="98"/>
                    <a:pt x="34459" y="50"/>
                  </a:cubicBezTo>
                  <a:cubicBezTo>
                    <a:pt x="34459" y="18"/>
                    <a:pt x="31240" y="0"/>
                    <a:pt x="2639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3"/>
            <p:cNvSpPr/>
            <p:nvPr/>
          </p:nvSpPr>
          <p:spPr>
            <a:xfrm>
              <a:off x="6625271" y="2962155"/>
              <a:ext cx="1138525" cy="7071"/>
            </a:xfrm>
            <a:custGeom>
              <a:avLst/>
              <a:gdLst/>
              <a:ahLst/>
              <a:cxnLst/>
              <a:rect l="l" t="t" r="r" b="b"/>
              <a:pathLst>
                <a:path w="34459" h="214" extrusionOk="0">
                  <a:moveTo>
                    <a:pt x="26397" y="1"/>
                  </a:moveTo>
                  <a:cubicBezTo>
                    <a:pt x="23740" y="1"/>
                    <a:pt x="20594" y="6"/>
                    <a:pt x="17222" y="18"/>
                  </a:cubicBezTo>
                  <a:cubicBezTo>
                    <a:pt x="7719" y="50"/>
                    <a:pt x="1" y="115"/>
                    <a:pt x="1" y="164"/>
                  </a:cubicBezTo>
                  <a:cubicBezTo>
                    <a:pt x="1" y="195"/>
                    <a:pt x="3219" y="213"/>
                    <a:pt x="8063" y="213"/>
                  </a:cubicBezTo>
                  <a:cubicBezTo>
                    <a:pt x="10720" y="213"/>
                    <a:pt x="13866" y="208"/>
                    <a:pt x="17238" y="196"/>
                  </a:cubicBezTo>
                  <a:cubicBezTo>
                    <a:pt x="26740" y="164"/>
                    <a:pt x="34459" y="99"/>
                    <a:pt x="34459" y="50"/>
                  </a:cubicBezTo>
                  <a:cubicBezTo>
                    <a:pt x="34459" y="19"/>
                    <a:pt x="31240" y="1"/>
                    <a:pt x="2639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3"/>
            <p:cNvSpPr/>
            <p:nvPr/>
          </p:nvSpPr>
          <p:spPr>
            <a:xfrm>
              <a:off x="6630095" y="3159338"/>
              <a:ext cx="1138525" cy="7038"/>
            </a:xfrm>
            <a:custGeom>
              <a:avLst/>
              <a:gdLst/>
              <a:ahLst/>
              <a:cxnLst/>
              <a:rect l="l" t="t" r="r" b="b"/>
              <a:pathLst>
                <a:path w="34459" h="213" extrusionOk="0">
                  <a:moveTo>
                    <a:pt x="26408" y="0"/>
                  </a:moveTo>
                  <a:cubicBezTo>
                    <a:pt x="23754" y="0"/>
                    <a:pt x="20610" y="6"/>
                    <a:pt x="17238" y="17"/>
                  </a:cubicBezTo>
                  <a:cubicBezTo>
                    <a:pt x="7719" y="50"/>
                    <a:pt x="1" y="114"/>
                    <a:pt x="1" y="163"/>
                  </a:cubicBezTo>
                  <a:cubicBezTo>
                    <a:pt x="1" y="194"/>
                    <a:pt x="3219" y="212"/>
                    <a:pt x="8063" y="212"/>
                  </a:cubicBezTo>
                  <a:cubicBezTo>
                    <a:pt x="10720" y="212"/>
                    <a:pt x="13866" y="207"/>
                    <a:pt x="17238" y="195"/>
                  </a:cubicBezTo>
                  <a:cubicBezTo>
                    <a:pt x="26756" y="163"/>
                    <a:pt x="34459" y="98"/>
                    <a:pt x="34459" y="50"/>
                  </a:cubicBezTo>
                  <a:cubicBezTo>
                    <a:pt x="34459" y="18"/>
                    <a:pt x="31247" y="0"/>
                    <a:pt x="2640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3"/>
            <p:cNvSpPr/>
            <p:nvPr/>
          </p:nvSpPr>
          <p:spPr>
            <a:xfrm>
              <a:off x="6630623" y="3327544"/>
              <a:ext cx="1138525" cy="7071"/>
            </a:xfrm>
            <a:custGeom>
              <a:avLst/>
              <a:gdLst/>
              <a:ahLst/>
              <a:cxnLst/>
              <a:rect l="l" t="t" r="r" b="b"/>
              <a:pathLst>
                <a:path w="34459" h="214" extrusionOk="0">
                  <a:moveTo>
                    <a:pt x="26408" y="1"/>
                  </a:moveTo>
                  <a:cubicBezTo>
                    <a:pt x="23754" y="1"/>
                    <a:pt x="20610" y="6"/>
                    <a:pt x="17238" y="18"/>
                  </a:cubicBezTo>
                  <a:cubicBezTo>
                    <a:pt x="7720" y="50"/>
                    <a:pt x="1" y="115"/>
                    <a:pt x="1" y="164"/>
                  </a:cubicBezTo>
                  <a:cubicBezTo>
                    <a:pt x="1" y="195"/>
                    <a:pt x="3220" y="213"/>
                    <a:pt x="8063" y="213"/>
                  </a:cubicBezTo>
                  <a:cubicBezTo>
                    <a:pt x="10720" y="213"/>
                    <a:pt x="13866" y="208"/>
                    <a:pt x="17238" y="196"/>
                  </a:cubicBezTo>
                  <a:cubicBezTo>
                    <a:pt x="26757" y="164"/>
                    <a:pt x="34459" y="99"/>
                    <a:pt x="34459" y="50"/>
                  </a:cubicBezTo>
                  <a:cubicBezTo>
                    <a:pt x="34459" y="19"/>
                    <a:pt x="31247" y="1"/>
                    <a:pt x="2640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3"/>
            <p:cNvSpPr/>
            <p:nvPr/>
          </p:nvSpPr>
          <p:spPr>
            <a:xfrm>
              <a:off x="6631185" y="3495487"/>
              <a:ext cx="1138525" cy="7004"/>
            </a:xfrm>
            <a:custGeom>
              <a:avLst/>
              <a:gdLst/>
              <a:ahLst/>
              <a:cxnLst/>
              <a:rect l="l" t="t" r="r" b="b"/>
              <a:pathLst>
                <a:path w="34459" h="212" extrusionOk="0">
                  <a:moveTo>
                    <a:pt x="26671" y="1"/>
                  </a:moveTo>
                  <a:cubicBezTo>
                    <a:pt x="23962" y="1"/>
                    <a:pt x="20721" y="4"/>
                    <a:pt x="17237" y="10"/>
                  </a:cubicBezTo>
                  <a:cubicBezTo>
                    <a:pt x="7719" y="43"/>
                    <a:pt x="0" y="108"/>
                    <a:pt x="0" y="172"/>
                  </a:cubicBezTo>
                  <a:cubicBezTo>
                    <a:pt x="0" y="199"/>
                    <a:pt x="2339" y="211"/>
                    <a:pt x="6030" y="211"/>
                  </a:cubicBezTo>
                  <a:cubicBezTo>
                    <a:pt x="9044" y="211"/>
                    <a:pt x="12959" y="203"/>
                    <a:pt x="17237" y="189"/>
                  </a:cubicBezTo>
                  <a:cubicBezTo>
                    <a:pt x="26756" y="156"/>
                    <a:pt x="34458" y="91"/>
                    <a:pt x="34458" y="43"/>
                  </a:cubicBezTo>
                  <a:cubicBezTo>
                    <a:pt x="34458" y="12"/>
                    <a:pt x="31362" y="1"/>
                    <a:pt x="2667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3"/>
            <p:cNvSpPr/>
            <p:nvPr/>
          </p:nvSpPr>
          <p:spPr>
            <a:xfrm>
              <a:off x="6631714" y="3663495"/>
              <a:ext cx="1139054" cy="7038"/>
            </a:xfrm>
            <a:custGeom>
              <a:avLst/>
              <a:gdLst/>
              <a:ahLst/>
              <a:cxnLst/>
              <a:rect l="l" t="t" r="r" b="b"/>
              <a:pathLst>
                <a:path w="34475" h="213" extrusionOk="0">
                  <a:moveTo>
                    <a:pt x="26408" y="0"/>
                  </a:moveTo>
                  <a:cubicBezTo>
                    <a:pt x="23753" y="0"/>
                    <a:pt x="20609" y="5"/>
                    <a:pt x="17238" y="17"/>
                  </a:cubicBezTo>
                  <a:cubicBezTo>
                    <a:pt x="7719" y="49"/>
                    <a:pt x="0" y="114"/>
                    <a:pt x="0" y="163"/>
                  </a:cubicBezTo>
                  <a:cubicBezTo>
                    <a:pt x="0" y="194"/>
                    <a:pt x="3219" y="212"/>
                    <a:pt x="8062" y="212"/>
                  </a:cubicBezTo>
                  <a:cubicBezTo>
                    <a:pt x="10720" y="212"/>
                    <a:pt x="13866" y="207"/>
                    <a:pt x="17238" y="195"/>
                  </a:cubicBezTo>
                  <a:cubicBezTo>
                    <a:pt x="26756" y="163"/>
                    <a:pt x="34475" y="98"/>
                    <a:pt x="34475" y="49"/>
                  </a:cubicBezTo>
                  <a:lnTo>
                    <a:pt x="34458" y="49"/>
                  </a:lnTo>
                  <a:cubicBezTo>
                    <a:pt x="34458" y="18"/>
                    <a:pt x="31247" y="0"/>
                    <a:pt x="2640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ig title">
  <p:cSld name="CUSTOM_16">
    <p:spTree>
      <p:nvGrpSpPr>
        <p:cNvPr id="1" name="Shape 681"/>
        <p:cNvGrpSpPr/>
        <p:nvPr/>
      </p:nvGrpSpPr>
      <p:grpSpPr>
        <a:xfrm>
          <a:off x="0" y="0"/>
          <a:ext cx="0" cy="0"/>
          <a:chOff x="0" y="0"/>
          <a:chExt cx="0" cy="0"/>
        </a:xfrm>
      </p:grpSpPr>
      <p:sp>
        <p:nvSpPr>
          <p:cNvPr id="682" name="Google Shape;682;p24"/>
          <p:cNvSpPr txBox="1">
            <a:spLocks noGrp="1"/>
          </p:cNvSpPr>
          <p:nvPr>
            <p:ph type="title"/>
          </p:nvPr>
        </p:nvSpPr>
        <p:spPr>
          <a:xfrm>
            <a:off x="4572000" y="541350"/>
            <a:ext cx="3852000" cy="40608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52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Four columns 2">
  <p:cSld name="CUSTOM_10">
    <p:spTree>
      <p:nvGrpSpPr>
        <p:cNvPr id="1" name="Shape 683"/>
        <p:cNvGrpSpPr/>
        <p:nvPr/>
      </p:nvGrpSpPr>
      <p:grpSpPr>
        <a:xfrm>
          <a:off x="0" y="0"/>
          <a:ext cx="0" cy="0"/>
          <a:chOff x="0" y="0"/>
          <a:chExt cx="0" cy="0"/>
        </a:xfrm>
      </p:grpSpPr>
      <p:sp>
        <p:nvSpPr>
          <p:cNvPr id="684" name="Google Shape;684;p25"/>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 name="Google Shape;685;p25"/>
          <p:cNvGrpSpPr/>
          <p:nvPr/>
        </p:nvGrpSpPr>
        <p:grpSpPr>
          <a:xfrm>
            <a:off x="6510149" y="1965913"/>
            <a:ext cx="2172605" cy="2709763"/>
            <a:chOff x="6510149" y="1949738"/>
            <a:chExt cx="2172605" cy="2709763"/>
          </a:xfrm>
        </p:grpSpPr>
        <p:sp>
          <p:nvSpPr>
            <p:cNvPr id="686" name="Google Shape;686;p25"/>
            <p:cNvSpPr/>
            <p:nvPr/>
          </p:nvSpPr>
          <p:spPr>
            <a:xfrm>
              <a:off x="6510149" y="4267946"/>
              <a:ext cx="120540" cy="388831"/>
            </a:xfrm>
            <a:custGeom>
              <a:avLst/>
              <a:gdLst/>
              <a:ahLst/>
              <a:cxnLst/>
              <a:rect l="l" t="t" r="r" b="b"/>
              <a:pathLst>
                <a:path w="3761" h="12132" extrusionOk="0">
                  <a:moveTo>
                    <a:pt x="3760" y="1"/>
                  </a:moveTo>
                  <a:lnTo>
                    <a:pt x="1" y="135"/>
                  </a:lnTo>
                  <a:lnTo>
                    <a:pt x="1" y="12131"/>
                  </a:lnTo>
                  <a:lnTo>
                    <a:pt x="1605" y="12131"/>
                  </a:lnTo>
                  <a:lnTo>
                    <a:pt x="376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5"/>
            <p:cNvSpPr/>
            <p:nvPr/>
          </p:nvSpPr>
          <p:spPr>
            <a:xfrm>
              <a:off x="7592958" y="2586860"/>
              <a:ext cx="93201" cy="30960"/>
            </a:xfrm>
            <a:custGeom>
              <a:avLst/>
              <a:gdLst/>
              <a:ahLst/>
              <a:cxnLst/>
              <a:rect l="l" t="t" r="r" b="b"/>
              <a:pathLst>
                <a:path w="2908" h="966" extrusionOk="0">
                  <a:moveTo>
                    <a:pt x="2875" y="1"/>
                  </a:moveTo>
                  <a:cubicBezTo>
                    <a:pt x="2771" y="1"/>
                    <a:pt x="2159" y="176"/>
                    <a:pt x="1421" y="423"/>
                  </a:cubicBezTo>
                  <a:cubicBezTo>
                    <a:pt x="635" y="690"/>
                    <a:pt x="0" y="924"/>
                    <a:pt x="0" y="957"/>
                  </a:cubicBezTo>
                  <a:cubicBezTo>
                    <a:pt x="2" y="963"/>
                    <a:pt x="12" y="966"/>
                    <a:pt x="29" y="966"/>
                  </a:cubicBezTo>
                  <a:cubicBezTo>
                    <a:pt x="164" y="966"/>
                    <a:pt x="758" y="794"/>
                    <a:pt x="1471" y="556"/>
                  </a:cubicBezTo>
                  <a:cubicBezTo>
                    <a:pt x="2273" y="289"/>
                    <a:pt x="2908" y="38"/>
                    <a:pt x="2891" y="5"/>
                  </a:cubicBezTo>
                  <a:cubicBezTo>
                    <a:pt x="2890" y="2"/>
                    <a:pt x="2884" y="1"/>
                    <a:pt x="287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5"/>
            <p:cNvSpPr/>
            <p:nvPr/>
          </p:nvSpPr>
          <p:spPr>
            <a:xfrm>
              <a:off x="6977662" y="4267946"/>
              <a:ext cx="119963" cy="388831"/>
            </a:xfrm>
            <a:custGeom>
              <a:avLst/>
              <a:gdLst/>
              <a:ahLst/>
              <a:cxnLst/>
              <a:rect l="l" t="t" r="r" b="b"/>
              <a:pathLst>
                <a:path w="3743" h="12132" extrusionOk="0">
                  <a:moveTo>
                    <a:pt x="3743" y="1"/>
                  </a:moveTo>
                  <a:lnTo>
                    <a:pt x="0" y="135"/>
                  </a:lnTo>
                  <a:lnTo>
                    <a:pt x="0" y="12131"/>
                  </a:lnTo>
                  <a:lnTo>
                    <a:pt x="1604" y="12131"/>
                  </a:lnTo>
                  <a:lnTo>
                    <a:pt x="374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5"/>
            <p:cNvSpPr/>
            <p:nvPr/>
          </p:nvSpPr>
          <p:spPr>
            <a:xfrm>
              <a:off x="7441394" y="4267946"/>
              <a:ext cx="120540" cy="388831"/>
            </a:xfrm>
            <a:custGeom>
              <a:avLst/>
              <a:gdLst/>
              <a:ahLst/>
              <a:cxnLst/>
              <a:rect l="l" t="t" r="r" b="b"/>
              <a:pathLst>
                <a:path w="3761" h="12132" extrusionOk="0">
                  <a:moveTo>
                    <a:pt x="1" y="1"/>
                  </a:moveTo>
                  <a:lnTo>
                    <a:pt x="2156" y="12131"/>
                  </a:lnTo>
                  <a:lnTo>
                    <a:pt x="3760" y="12131"/>
                  </a:lnTo>
                  <a:lnTo>
                    <a:pt x="3760" y="135"/>
                  </a:lnTo>
                  <a:lnTo>
                    <a:pt x="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5"/>
            <p:cNvSpPr/>
            <p:nvPr/>
          </p:nvSpPr>
          <p:spPr>
            <a:xfrm>
              <a:off x="7769682" y="4267946"/>
              <a:ext cx="120508" cy="388831"/>
            </a:xfrm>
            <a:custGeom>
              <a:avLst/>
              <a:gdLst/>
              <a:ahLst/>
              <a:cxnLst/>
              <a:rect l="l" t="t" r="r" b="b"/>
              <a:pathLst>
                <a:path w="3760" h="12132" extrusionOk="0">
                  <a:moveTo>
                    <a:pt x="0" y="1"/>
                  </a:moveTo>
                  <a:lnTo>
                    <a:pt x="2156" y="12131"/>
                  </a:lnTo>
                  <a:lnTo>
                    <a:pt x="3760" y="12131"/>
                  </a:lnTo>
                  <a:lnTo>
                    <a:pt x="3760" y="135"/>
                  </a:lnTo>
                  <a:lnTo>
                    <a:pt x="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5"/>
            <p:cNvSpPr/>
            <p:nvPr/>
          </p:nvSpPr>
          <p:spPr>
            <a:xfrm>
              <a:off x="6510149" y="3406827"/>
              <a:ext cx="375979" cy="873907"/>
            </a:xfrm>
            <a:custGeom>
              <a:avLst/>
              <a:gdLst/>
              <a:ahLst/>
              <a:cxnLst/>
              <a:rect l="l" t="t" r="r" b="b"/>
              <a:pathLst>
                <a:path w="11731" h="27267" extrusionOk="0">
                  <a:moveTo>
                    <a:pt x="5548" y="0"/>
                  </a:moveTo>
                  <a:cubicBezTo>
                    <a:pt x="4075" y="0"/>
                    <a:pt x="2636" y="293"/>
                    <a:pt x="1939" y="1271"/>
                  </a:cubicBezTo>
                  <a:cubicBezTo>
                    <a:pt x="184" y="3711"/>
                    <a:pt x="1" y="27170"/>
                    <a:pt x="1" y="27170"/>
                  </a:cubicBezTo>
                  <a:cubicBezTo>
                    <a:pt x="1" y="27170"/>
                    <a:pt x="5028" y="27266"/>
                    <a:pt x="8439" y="27266"/>
                  </a:cubicBezTo>
                  <a:cubicBezTo>
                    <a:pt x="10145" y="27266"/>
                    <a:pt x="11446" y="27242"/>
                    <a:pt x="11513" y="27170"/>
                  </a:cubicBezTo>
                  <a:cubicBezTo>
                    <a:pt x="11730" y="26969"/>
                    <a:pt x="10026" y="653"/>
                    <a:pt x="10026" y="653"/>
                  </a:cubicBezTo>
                  <a:cubicBezTo>
                    <a:pt x="10026" y="653"/>
                    <a:pt x="7748" y="0"/>
                    <a:pt x="554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5"/>
            <p:cNvSpPr/>
            <p:nvPr/>
          </p:nvSpPr>
          <p:spPr>
            <a:xfrm>
              <a:off x="6804144" y="2531830"/>
              <a:ext cx="1086046" cy="1608718"/>
            </a:xfrm>
            <a:custGeom>
              <a:avLst/>
              <a:gdLst/>
              <a:ahLst/>
              <a:cxnLst/>
              <a:rect l="l" t="t" r="r" b="b"/>
              <a:pathLst>
                <a:path w="33886" h="50194" extrusionOk="0">
                  <a:moveTo>
                    <a:pt x="24423" y="1"/>
                  </a:moveTo>
                  <a:cubicBezTo>
                    <a:pt x="24403" y="1"/>
                    <a:pt x="24382" y="1"/>
                    <a:pt x="24362" y="1"/>
                  </a:cubicBezTo>
                  <a:lnTo>
                    <a:pt x="9424" y="1"/>
                  </a:lnTo>
                  <a:cubicBezTo>
                    <a:pt x="4195" y="1"/>
                    <a:pt x="1" y="4295"/>
                    <a:pt x="118" y="9525"/>
                  </a:cubicBezTo>
                  <a:lnTo>
                    <a:pt x="1070" y="50193"/>
                  </a:lnTo>
                  <a:lnTo>
                    <a:pt x="33568" y="50193"/>
                  </a:lnTo>
                  <a:lnTo>
                    <a:pt x="33836" y="9491"/>
                  </a:lnTo>
                  <a:cubicBezTo>
                    <a:pt x="33885" y="4265"/>
                    <a:pt x="29658" y="1"/>
                    <a:pt x="2442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5"/>
            <p:cNvSpPr/>
            <p:nvPr/>
          </p:nvSpPr>
          <p:spPr>
            <a:xfrm>
              <a:off x="6572262" y="3855335"/>
              <a:ext cx="1307768" cy="420143"/>
            </a:xfrm>
            <a:custGeom>
              <a:avLst/>
              <a:gdLst/>
              <a:ahLst/>
              <a:cxnLst/>
              <a:rect l="l" t="t" r="r" b="b"/>
              <a:pathLst>
                <a:path w="40804" h="13109" extrusionOk="0">
                  <a:moveTo>
                    <a:pt x="19728" y="0"/>
                  </a:moveTo>
                  <a:cubicBezTo>
                    <a:pt x="13401" y="0"/>
                    <a:pt x="6918" y="126"/>
                    <a:pt x="6918" y="126"/>
                  </a:cubicBezTo>
                  <a:cubicBezTo>
                    <a:pt x="6918" y="126"/>
                    <a:pt x="452" y="377"/>
                    <a:pt x="1" y="8380"/>
                  </a:cubicBezTo>
                  <a:lnTo>
                    <a:pt x="1" y="13109"/>
                  </a:lnTo>
                  <a:lnTo>
                    <a:pt x="40803" y="13109"/>
                  </a:lnTo>
                  <a:lnTo>
                    <a:pt x="40803" y="8898"/>
                  </a:lnTo>
                  <a:cubicBezTo>
                    <a:pt x="40803" y="8898"/>
                    <a:pt x="35039" y="410"/>
                    <a:pt x="28272" y="126"/>
                  </a:cubicBezTo>
                  <a:cubicBezTo>
                    <a:pt x="26016" y="32"/>
                    <a:pt x="22892" y="0"/>
                    <a:pt x="197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5"/>
            <p:cNvSpPr/>
            <p:nvPr/>
          </p:nvSpPr>
          <p:spPr>
            <a:xfrm>
              <a:off x="6554057" y="3855014"/>
              <a:ext cx="907207" cy="413125"/>
            </a:xfrm>
            <a:custGeom>
              <a:avLst/>
              <a:gdLst/>
              <a:ahLst/>
              <a:cxnLst/>
              <a:rect l="l" t="t" r="r" b="b"/>
              <a:pathLst>
                <a:path w="28306" h="12890" extrusionOk="0">
                  <a:moveTo>
                    <a:pt x="9133" y="0"/>
                  </a:moveTo>
                  <a:cubicBezTo>
                    <a:pt x="7145" y="0"/>
                    <a:pt x="5217" y="133"/>
                    <a:pt x="3543" y="1423"/>
                  </a:cubicBezTo>
                  <a:cubicBezTo>
                    <a:pt x="385" y="3896"/>
                    <a:pt x="1" y="9059"/>
                    <a:pt x="335" y="12751"/>
                  </a:cubicBezTo>
                  <a:cubicBezTo>
                    <a:pt x="343" y="12843"/>
                    <a:pt x="414" y="12889"/>
                    <a:pt x="483" y="12889"/>
                  </a:cubicBezTo>
                  <a:cubicBezTo>
                    <a:pt x="552" y="12889"/>
                    <a:pt x="619" y="12843"/>
                    <a:pt x="619" y="12751"/>
                  </a:cubicBezTo>
                  <a:cubicBezTo>
                    <a:pt x="218" y="8357"/>
                    <a:pt x="953" y="1958"/>
                    <a:pt x="5932" y="554"/>
                  </a:cubicBezTo>
                  <a:cubicBezTo>
                    <a:pt x="6831" y="299"/>
                    <a:pt x="7809" y="238"/>
                    <a:pt x="8789" y="238"/>
                  </a:cubicBezTo>
                  <a:cubicBezTo>
                    <a:pt x="9668" y="238"/>
                    <a:pt x="10550" y="287"/>
                    <a:pt x="11379" y="287"/>
                  </a:cubicBezTo>
                  <a:lnTo>
                    <a:pt x="28121" y="387"/>
                  </a:lnTo>
                  <a:cubicBezTo>
                    <a:pt x="28305" y="370"/>
                    <a:pt x="28305" y="103"/>
                    <a:pt x="28121" y="103"/>
                  </a:cubicBezTo>
                  <a:cubicBezTo>
                    <a:pt x="21973" y="70"/>
                    <a:pt x="15807" y="36"/>
                    <a:pt x="9658" y="3"/>
                  </a:cubicBezTo>
                  <a:cubicBezTo>
                    <a:pt x="9483" y="1"/>
                    <a:pt x="9308" y="0"/>
                    <a:pt x="9133"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5"/>
            <p:cNvSpPr/>
            <p:nvPr/>
          </p:nvSpPr>
          <p:spPr>
            <a:xfrm>
              <a:off x="6955708" y="2557534"/>
              <a:ext cx="706895" cy="844005"/>
            </a:xfrm>
            <a:custGeom>
              <a:avLst/>
              <a:gdLst/>
              <a:ahLst/>
              <a:cxnLst/>
              <a:rect l="l" t="t" r="r" b="b"/>
              <a:pathLst>
                <a:path w="22056" h="26334" extrusionOk="0">
                  <a:moveTo>
                    <a:pt x="6416" y="1"/>
                  </a:moveTo>
                  <a:cubicBezTo>
                    <a:pt x="4428" y="18"/>
                    <a:pt x="2807" y="68"/>
                    <a:pt x="1705" y="168"/>
                  </a:cubicBezTo>
                  <a:cubicBezTo>
                    <a:pt x="1420" y="201"/>
                    <a:pt x="1187" y="235"/>
                    <a:pt x="969" y="252"/>
                  </a:cubicBezTo>
                  <a:cubicBezTo>
                    <a:pt x="752" y="285"/>
                    <a:pt x="568" y="318"/>
                    <a:pt x="435" y="335"/>
                  </a:cubicBezTo>
                  <a:cubicBezTo>
                    <a:pt x="284" y="369"/>
                    <a:pt x="134" y="419"/>
                    <a:pt x="0" y="469"/>
                  </a:cubicBezTo>
                  <a:cubicBezTo>
                    <a:pt x="34" y="469"/>
                    <a:pt x="67" y="452"/>
                    <a:pt x="117" y="452"/>
                  </a:cubicBezTo>
                  <a:cubicBezTo>
                    <a:pt x="184" y="435"/>
                    <a:pt x="284" y="402"/>
                    <a:pt x="435" y="369"/>
                  </a:cubicBezTo>
                  <a:lnTo>
                    <a:pt x="969" y="302"/>
                  </a:lnTo>
                  <a:cubicBezTo>
                    <a:pt x="1187" y="285"/>
                    <a:pt x="1420" y="252"/>
                    <a:pt x="1705" y="235"/>
                  </a:cubicBezTo>
                  <a:cubicBezTo>
                    <a:pt x="2679" y="162"/>
                    <a:pt x="4022" y="115"/>
                    <a:pt x="5665" y="115"/>
                  </a:cubicBezTo>
                  <a:cubicBezTo>
                    <a:pt x="5909" y="115"/>
                    <a:pt x="6159" y="116"/>
                    <a:pt x="6416" y="118"/>
                  </a:cubicBezTo>
                  <a:cubicBezTo>
                    <a:pt x="7419" y="118"/>
                    <a:pt x="8505" y="118"/>
                    <a:pt x="9674" y="151"/>
                  </a:cubicBezTo>
                  <a:cubicBezTo>
                    <a:pt x="10844" y="185"/>
                    <a:pt x="12097" y="151"/>
                    <a:pt x="13401" y="335"/>
                  </a:cubicBezTo>
                  <a:cubicBezTo>
                    <a:pt x="14069" y="402"/>
                    <a:pt x="14737" y="536"/>
                    <a:pt x="15389" y="686"/>
                  </a:cubicBezTo>
                  <a:cubicBezTo>
                    <a:pt x="16074" y="853"/>
                    <a:pt x="16726" y="1087"/>
                    <a:pt x="17360" y="1388"/>
                  </a:cubicBezTo>
                  <a:cubicBezTo>
                    <a:pt x="17995" y="1739"/>
                    <a:pt x="18563" y="2173"/>
                    <a:pt x="19081" y="2691"/>
                  </a:cubicBezTo>
                  <a:cubicBezTo>
                    <a:pt x="19616" y="3209"/>
                    <a:pt x="20067" y="3810"/>
                    <a:pt x="20418" y="4462"/>
                  </a:cubicBezTo>
                  <a:cubicBezTo>
                    <a:pt x="20585" y="4796"/>
                    <a:pt x="20719" y="5147"/>
                    <a:pt x="20819" y="5498"/>
                  </a:cubicBezTo>
                  <a:cubicBezTo>
                    <a:pt x="20903" y="5866"/>
                    <a:pt x="20953" y="6233"/>
                    <a:pt x="20986" y="6601"/>
                  </a:cubicBezTo>
                  <a:cubicBezTo>
                    <a:pt x="21070" y="7336"/>
                    <a:pt x="21153" y="8054"/>
                    <a:pt x="21220" y="8773"/>
                  </a:cubicBezTo>
                  <a:cubicBezTo>
                    <a:pt x="21354" y="10193"/>
                    <a:pt x="21454" y="11580"/>
                    <a:pt x="21554" y="12883"/>
                  </a:cubicBezTo>
                  <a:cubicBezTo>
                    <a:pt x="21721" y="15523"/>
                    <a:pt x="21805" y="17896"/>
                    <a:pt x="21872" y="19884"/>
                  </a:cubicBezTo>
                  <a:cubicBezTo>
                    <a:pt x="21922" y="21872"/>
                    <a:pt x="21955" y="23476"/>
                    <a:pt x="21989" y="24596"/>
                  </a:cubicBezTo>
                  <a:cubicBezTo>
                    <a:pt x="22005" y="25147"/>
                    <a:pt x="22022" y="25582"/>
                    <a:pt x="22022" y="25882"/>
                  </a:cubicBezTo>
                  <a:cubicBezTo>
                    <a:pt x="22039" y="26016"/>
                    <a:pt x="22039" y="26133"/>
                    <a:pt x="22039" y="26217"/>
                  </a:cubicBezTo>
                  <a:cubicBezTo>
                    <a:pt x="22039" y="26250"/>
                    <a:pt x="22039" y="26283"/>
                    <a:pt x="22056" y="26334"/>
                  </a:cubicBezTo>
                  <a:cubicBezTo>
                    <a:pt x="22056" y="26283"/>
                    <a:pt x="22056" y="26250"/>
                    <a:pt x="22056" y="26217"/>
                  </a:cubicBezTo>
                  <a:cubicBezTo>
                    <a:pt x="22056" y="26133"/>
                    <a:pt x="22056" y="26016"/>
                    <a:pt x="22056" y="25882"/>
                  </a:cubicBezTo>
                  <a:cubicBezTo>
                    <a:pt x="22056" y="25582"/>
                    <a:pt x="22056" y="25147"/>
                    <a:pt x="22039" y="24596"/>
                  </a:cubicBezTo>
                  <a:cubicBezTo>
                    <a:pt x="22039" y="23476"/>
                    <a:pt x="22022" y="21872"/>
                    <a:pt x="21972" y="19867"/>
                  </a:cubicBezTo>
                  <a:cubicBezTo>
                    <a:pt x="21922" y="17879"/>
                    <a:pt x="21838" y="15506"/>
                    <a:pt x="21688" y="12883"/>
                  </a:cubicBezTo>
                  <a:cubicBezTo>
                    <a:pt x="21604" y="11563"/>
                    <a:pt x="21487" y="10176"/>
                    <a:pt x="21354" y="8756"/>
                  </a:cubicBezTo>
                  <a:cubicBezTo>
                    <a:pt x="21287" y="8038"/>
                    <a:pt x="21220" y="7319"/>
                    <a:pt x="21120" y="6584"/>
                  </a:cubicBezTo>
                  <a:cubicBezTo>
                    <a:pt x="21103" y="6200"/>
                    <a:pt x="21036" y="5832"/>
                    <a:pt x="20953" y="5465"/>
                  </a:cubicBezTo>
                  <a:cubicBezTo>
                    <a:pt x="20853" y="5097"/>
                    <a:pt x="20719" y="4729"/>
                    <a:pt x="20535" y="4395"/>
                  </a:cubicBezTo>
                  <a:cubicBezTo>
                    <a:pt x="20184" y="3727"/>
                    <a:pt x="19716" y="3109"/>
                    <a:pt x="19182" y="2591"/>
                  </a:cubicBezTo>
                  <a:cubicBezTo>
                    <a:pt x="18664" y="2056"/>
                    <a:pt x="18062" y="1622"/>
                    <a:pt x="17427" y="1271"/>
                  </a:cubicBezTo>
                  <a:cubicBezTo>
                    <a:pt x="16776" y="953"/>
                    <a:pt x="16107" y="719"/>
                    <a:pt x="15422" y="552"/>
                  </a:cubicBezTo>
                  <a:cubicBezTo>
                    <a:pt x="14771" y="402"/>
                    <a:pt x="14102" y="268"/>
                    <a:pt x="13417" y="201"/>
                  </a:cubicBezTo>
                  <a:cubicBezTo>
                    <a:pt x="12114" y="18"/>
                    <a:pt x="10844" y="51"/>
                    <a:pt x="9674" y="18"/>
                  </a:cubicBezTo>
                  <a:cubicBezTo>
                    <a:pt x="8505" y="1"/>
                    <a:pt x="7419" y="1"/>
                    <a:pt x="641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5"/>
            <p:cNvSpPr/>
            <p:nvPr/>
          </p:nvSpPr>
          <p:spPr>
            <a:xfrm>
              <a:off x="7646514" y="2915500"/>
              <a:ext cx="74997" cy="26313"/>
            </a:xfrm>
            <a:custGeom>
              <a:avLst/>
              <a:gdLst/>
              <a:ahLst/>
              <a:cxnLst/>
              <a:rect l="l" t="t" r="r" b="b"/>
              <a:pathLst>
                <a:path w="2340" h="821" extrusionOk="0">
                  <a:moveTo>
                    <a:pt x="2311" y="1"/>
                  </a:moveTo>
                  <a:cubicBezTo>
                    <a:pt x="2192" y="1"/>
                    <a:pt x="1711" y="153"/>
                    <a:pt x="1153" y="344"/>
                  </a:cubicBezTo>
                  <a:cubicBezTo>
                    <a:pt x="502" y="561"/>
                    <a:pt x="0" y="779"/>
                    <a:pt x="17" y="812"/>
                  </a:cubicBezTo>
                  <a:cubicBezTo>
                    <a:pt x="19" y="818"/>
                    <a:pt x="28" y="821"/>
                    <a:pt x="44" y="821"/>
                  </a:cubicBezTo>
                  <a:cubicBezTo>
                    <a:pt x="161" y="821"/>
                    <a:pt x="631" y="669"/>
                    <a:pt x="1203" y="478"/>
                  </a:cubicBezTo>
                  <a:cubicBezTo>
                    <a:pt x="1838" y="261"/>
                    <a:pt x="2339" y="43"/>
                    <a:pt x="2339" y="10"/>
                  </a:cubicBezTo>
                  <a:cubicBezTo>
                    <a:pt x="2337" y="4"/>
                    <a:pt x="2328" y="1"/>
                    <a:pt x="231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5"/>
            <p:cNvSpPr/>
            <p:nvPr/>
          </p:nvSpPr>
          <p:spPr>
            <a:xfrm>
              <a:off x="7647059" y="2987356"/>
              <a:ext cx="33749" cy="4743"/>
            </a:xfrm>
            <a:custGeom>
              <a:avLst/>
              <a:gdLst/>
              <a:ahLst/>
              <a:cxnLst/>
              <a:rect l="l" t="t" r="r" b="b"/>
              <a:pathLst>
                <a:path w="1053" h="148" extrusionOk="0">
                  <a:moveTo>
                    <a:pt x="324" y="1"/>
                  </a:moveTo>
                  <a:cubicBezTo>
                    <a:pt x="132" y="1"/>
                    <a:pt x="0" y="19"/>
                    <a:pt x="0" y="57"/>
                  </a:cubicBezTo>
                  <a:cubicBezTo>
                    <a:pt x="0" y="90"/>
                    <a:pt x="234" y="141"/>
                    <a:pt x="518" y="141"/>
                  </a:cubicBezTo>
                  <a:cubicBezTo>
                    <a:pt x="599" y="145"/>
                    <a:pt x="674" y="147"/>
                    <a:pt x="742" y="147"/>
                  </a:cubicBezTo>
                  <a:cubicBezTo>
                    <a:pt x="927" y="147"/>
                    <a:pt x="1053" y="132"/>
                    <a:pt x="1053" y="107"/>
                  </a:cubicBezTo>
                  <a:cubicBezTo>
                    <a:pt x="1053" y="57"/>
                    <a:pt x="819" y="24"/>
                    <a:pt x="535" y="7"/>
                  </a:cubicBezTo>
                  <a:cubicBezTo>
                    <a:pt x="459" y="3"/>
                    <a:pt x="388" y="1"/>
                    <a:pt x="32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5"/>
            <p:cNvSpPr/>
            <p:nvPr/>
          </p:nvSpPr>
          <p:spPr>
            <a:xfrm>
              <a:off x="7353577" y="2960787"/>
              <a:ext cx="47690" cy="45575"/>
            </a:xfrm>
            <a:custGeom>
              <a:avLst/>
              <a:gdLst/>
              <a:ahLst/>
              <a:cxnLst/>
              <a:rect l="l" t="t" r="r" b="b"/>
              <a:pathLst>
                <a:path w="1488" h="1422" extrusionOk="0">
                  <a:moveTo>
                    <a:pt x="652" y="0"/>
                  </a:moveTo>
                  <a:lnTo>
                    <a:pt x="652" y="0"/>
                  </a:lnTo>
                  <a:cubicBezTo>
                    <a:pt x="652" y="0"/>
                    <a:pt x="585" y="0"/>
                    <a:pt x="485" y="34"/>
                  </a:cubicBezTo>
                  <a:cubicBezTo>
                    <a:pt x="352" y="84"/>
                    <a:pt x="218" y="201"/>
                    <a:pt x="151" y="318"/>
                  </a:cubicBezTo>
                  <a:cubicBezTo>
                    <a:pt x="17" y="518"/>
                    <a:pt x="1" y="769"/>
                    <a:pt x="101" y="986"/>
                  </a:cubicBezTo>
                  <a:cubicBezTo>
                    <a:pt x="213" y="1257"/>
                    <a:pt x="476" y="1422"/>
                    <a:pt x="747" y="1422"/>
                  </a:cubicBezTo>
                  <a:cubicBezTo>
                    <a:pt x="760" y="1422"/>
                    <a:pt x="773" y="1421"/>
                    <a:pt x="786" y="1421"/>
                  </a:cubicBezTo>
                  <a:cubicBezTo>
                    <a:pt x="1087" y="1387"/>
                    <a:pt x="1337" y="1187"/>
                    <a:pt x="1421" y="903"/>
                  </a:cubicBezTo>
                  <a:cubicBezTo>
                    <a:pt x="1488" y="669"/>
                    <a:pt x="1404" y="418"/>
                    <a:pt x="1204" y="251"/>
                  </a:cubicBezTo>
                  <a:cubicBezTo>
                    <a:pt x="1087" y="151"/>
                    <a:pt x="936" y="101"/>
                    <a:pt x="786" y="101"/>
                  </a:cubicBezTo>
                  <a:cubicBezTo>
                    <a:pt x="686" y="117"/>
                    <a:pt x="619" y="151"/>
                    <a:pt x="636" y="151"/>
                  </a:cubicBezTo>
                  <a:cubicBezTo>
                    <a:pt x="636" y="159"/>
                    <a:pt x="648" y="159"/>
                    <a:pt x="673" y="159"/>
                  </a:cubicBezTo>
                  <a:cubicBezTo>
                    <a:pt x="698" y="159"/>
                    <a:pt x="736" y="159"/>
                    <a:pt x="786" y="168"/>
                  </a:cubicBezTo>
                  <a:cubicBezTo>
                    <a:pt x="920" y="184"/>
                    <a:pt x="1053" y="234"/>
                    <a:pt x="1137" y="335"/>
                  </a:cubicBezTo>
                  <a:cubicBezTo>
                    <a:pt x="1287" y="468"/>
                    <a:pt x="1354" y="669"/>
                    <a:pt x="1287" y="853"/>
                  </a:cubicBezTo>
                  <a:cubicBezTo>
                    <a:pt x="1220" y="1087"/>
                    <a:pt x="1020" y="1254"/>
                    <a:pt x="786" y="1287"/>
                  </a:cubicBezTo>
                  <a:cubicBezTo>
                    <a:pt x="535" y="1287"/>
                    <a:pt x="318" y="1153"/>
                    <a:pt x="218" y="936"/>
                  </a:cubicBezTo>
                  <a:cubicBezTo>
                    <a:pt x="134" y="752"/>
                    <a:pt x="134" y="552"/>
                    <a:pt x="235" y="368"/>
                  </a:cubicBezTo>
                  <a:cubicBezTo>
                    <a:pt x="335" y="218"/>
                    <a:pt x="469" y="84"/>
                    <a:pt x="65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5"/>
            <p:cNvSpPr/>
            <p:nvPr/>
          </p:nvSpPr>
          <p:spPr>
            <a:xfrm>
              <a:off x="7345564" y="2844574"/>
              <a:ext cx="46056" cy="123745"/>
            </a:xfrm>
            <a:custGeom>
              <a:avLst/>
              <a:gdLst/>
              <a:ahLst/>
              <a:cxnLst/>
              <a:rect l="l" t="t" r="r" b="b"/>
              <a:pathLst>
                <a:path w="1437" h="3861" extrusionOk="0">
                  <a:moveTo>
                    <a:pt x="1420" y="1"/>
                  </a:moveTo>
                  <a:cubicBezTo>
                    <a:pt x="1421" y="3"/>
                    <a:pt x="1422" y="6"/>
                    <a:pt x="1421" y="9"/>
                  </a:cubicBezTo>
                  <a:lnTo>
                    <a:pt x="1421" y="9"/>
                  </a:lnTo>
                  <a:cubicBezTo>
                    <a:pt x="1426" y="6"/>
                    <a:pt x="1432" y="3"/>
                    <a:pt x="1437" y="1"/>
                  </a:cubicBezTo>
                  <a:close/>
                  <a:moveTo>
                    <a:pt x="1421" y="9"/>
                  </a:moveTo>
                  <a:cubicBezTo>
                    <a:pt x="1228" y="108"/>
                    <a:pt x="1066" y="239"/>
                    <a:pt x="936" y="402"/>
                  </a:cubicBezTo>
                  <a:cubicBezTo>
                    <a:pt x="201" y="1187"/>
                    <a:pt x="0" y="2323"/>
                    <a:pt x="401" y="3309"/>
                  </a:cubicBezTo>
                  <a:cubicBezTo>
                    <a:pt x="468" y="3509"/>
                    <a:pt x="568" y="3710"/>
                    <a:pt x="719" y="3860"/>
                  </a:cubicBezTo>
                  <a:cubicBezTo>
                    <a:pt x="752" y="3844"/>
                    <a:pt x="618" y="3643"/>
                    <a:pt x="485" y="3276"/>
                  </a:cubicBezTo>
                  <a:cubicBezTo>
                    <a:pt x="167" y="2323"/>
                    <a:pt x="351" y="1254"/>
                    <a:pt x="1003" y="469"/>
                  </a:cubicBezTo>
                  <a:cubicBezTo>
                    <a:pt x="1236" y="188"/>
                    <a:pt x="1412" y="53"/>
                    <a:pt x="1421" y="9"/>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5"/>
            <p:cNvSpPr/>
            <p:nvPr/>
          </p:nvSpPr>
          <p:spPr>
            <a:xfrm>
              <a:off x="7348769" y="3002420"/>
              <a:ext cx="31633" cy="132431"/>
            </a:xfrm>
            <a:custGeom>
              <a:avLst/>
              <a:gdLst/>
              <a:ahLst/>
              <a:cxnLst/>
              <a:rect l="l" t="t" r="r" b="b"/>
              <a:pathLst>
                <a:path w="987" h="4132" extrusionOk="0">
                  <a:moveTo>
                    <a:pt x="919" y="1"/>
                  </a:moveTo>
                  <a:cubicBezTo>
                    <a:pt x="886" y="1"/>
                    <a:pt x="836" y="5"/>
                    <a:pt x="769" y="21"/>
                  </a:cubicBezTo>
                  <a:cubicBezTo>
                    <a:pt x="602" y="72"/>
                    <a:pt x="451" y="172"/>
                    <a:pt x="334" y="305"/>
                  </a:cubicBezTo>
                  <a:cubicBezTo>
                    <a:pt x="184" y="523"/>
                    <a:pt x="84" y="757"/>
                    <a:pt x="50" y="1024"/>
                  </a:cubicBezTo>
                  <a:cubicBezTo>
                    <a:pt x="17" y="1341"/>
                    <a:pt x="0" y="1642"/>
                    <a:pt x="34" y="1960"/>
                  </a:cubicBezTo>
                  <a:cubicBezTo>
                    <a:pt x="84" y="2528"/>
                    <a:pt x="268" y="3079"/>
                    <a:pt x="535" y="3564"/>
                  </a:cubicBezTo>
                  <a:cubicBezTo>
                    <a:pt x="652" y="3781"/>
                    <a:pt x="786" y="3965"/>
                    <a:pt x="953" y="4132"/>
                  </a:cubicBezTo>
                  <a:cubicBezTo>
                    <a:pt x="986" y="4115"/>
                    <a:pt x="819" y="3898"/>
                    <a:pt x="635" y="3530"/>
                  </a:cubicBezTo>
                  <a:cubicBezTo>
                    <a:pt x="385" y="3029"/>
                    <a:pt x="234" y="2494"/>
                    <a:pt x="184" y="1943"/>
                  </a:cubicBezTo>
                  <a:cubicBezTo>
                    <a:pt x="117" y="1308"/>
                    <a:pt x="167" y="706"/>
                    <a:pt x="418" y="372"/>
                  </a:cubicBezTo>
                  <a:cubicBezTo>
                    <a:pt x="552" y="189"/>
                    <a:pt x="752" y="55"/>
                    <a:pt x="969" y="5"/>
                  </a:cubicBezTo>
                  <a:cubicBezTo>
                    <a:pt x="969" y="5"/>
                    <a:pt x="953" y="1"/>
                    <a:pt x="9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5"/>
            <p:cNvSpPr/>
            <p:nvPr/>
          </p:nvSpPr>
          <p:spPr>
            <a:xfrm>
              <a:off x="7304316" y="2972581"/>
              <a:ext cx="47146" cy="9262"/>
            </a:xfrm>
            <a:custGeom>
              <a:avLst/>
              <a:gdLst/>
              <a:ahLst/>
              <a:cxnLst/>
              <a:rect l="l" t="t" r="r" b="b"/>
              <a:pathLst>
                <a:path w="1471" h="289" extrusionOk="0">
                  <a:moveTo>
                    <a:pt x="736" y="0"/>
                  </a:moveTo>
                  <a:cubicBezTo>
                    <a:pt x="285" y="0"/>
                    <a:pt x="1" y="251"/>
                    <a:pt x="34" y="284"/>
                  </a:cubicBezTo>
                  <a:cubicBezTo>
                    <a:pt x="35" y="287"/>
                    <a:pt x="39" y="288"/>
                    <a:pt x="44" y="288"/>
                  </a:cubicBezTo>
                  <a:cubicBezTo>
                    <a:pt x="99" y="288"/>
                    <a:pt x="368" y="134"/>
                    <a:pt x="736" y="134"/>
                  </a:cubicBezTo>
                  <a:cubicBezTo>
                    <a:pt x="1100" y="134"/>
                    <a:pt x="1368" y="272"/>
                    <a:pt x="1426" y="272"/>
                  </a:cubicBezTo>
                  <a:cubicBezTo>
                    <a:pt x="1432" y="272"/>
                    <a:pt x="1436" y="270"/>
                    <a:pt x="1437" y="267"/>
                  </a:cubicBezTo>
                  <a:cubicBezTo>
                    <a:pt x="1471" y="251"/>
                    <a:pt x="1187" y="0"/>
                    <a:pt x="73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5"/>
            <p:cNvSpPr/>
            <p:nvPr/>
          </p:nvSpPr>
          <p:spPr>
            <a:xfrm>
              <a:off x="7048877" y="2960787"/>
              <a:ext cx="47690" cy="45575"/>
            </a:xfrm>
            <a:custGeom>
              <a:avLst/>
              <a:gdLst/>
              <a:ahLst/>
              <a:cxnLst/>
              <a:rect l="l" t="t" r="r" b="b"/>
              <a:pathLst>
                <a:path w="1488" h="1422" extrusionOk="0">
                  <a:moveTo>
                    <a:pt x="652" y="0"/>
                  </a:moveTo>
                  <a:cubicBezTo>
                    <a:pt x="652" y="0"/>
                    <a:pt x="585" y="0"/>
                    <a:pt x="485" y="34"/>
                  </a:cubicBezTo>
                  <a:cubicBezTo>
                    <a:pt x="351" y="84"/>
                    <a:pt x="234" y="201"/>
                    <a:pt x="151" y="318"/>
                  </a:cubicBezTo>
                  <a:cubicBezTo>
                    <a:pt x="17" y="518"/>
                    <a:pt x="1" y="769"/>
                    <a:pt x="101" y="986"/>
                  </a:cubicBezTo>
                  <a:cubicBezTo>
                    <a:pt x="212" y="1257"/>
                    <a:pt x="476" y="1422"/>
                    <a:pt x="761" y="1422"/>
                  </a:cubicBezTo>
                  <a:cubicBezTo>
                    <a:pt x="775" y="1422"/>
                    <a:pt x="789" y="1421"/>
                    <a:pt x="803" y="1421"/>
                  </a:cubicBezTo>
                  <a:cubicBezTo>
                    <a:pt x="1087" y="1387"/>
                    <a:pt x="1337" y="1187"/>
                    <a:pt x="1421" y="903"/>
                  </a:cubicBezTo>
                  <a:cubicBezTo>
                    <a:pt x="1488" y="652"/>
                    <a:pt x="1404" y="418"/>
                    <a:pt x="1220" y="251"/>
                  </a:cubicBezTo>
                  <a:cubicBezTo>
                    <a:pt x="1103" y="151"/>
                    <a:pt x="936" y="101"/>
                    <a:pt x="786" y="101"/>
                  </a:cubicBezTo>
                  <a:cubicBezTo>
                    <a:pt x="686" y="117"/>
                    <a:pt x="635" y="151"/>
                    <a:pt x="635" y="151"/>
                  </a:cubicBezTo>
                  <a:cubicBezTo>
                    <a:pt x="635" y="159"/>
                    <a:pt x="648" y="159"/>
                    <a:pt x="673" y="159"/>
                  </a:cubicBezTo>
                  <a:cubicBezTo>
                    <a:pt x="698" y="159"/>
                    <a:pt x="736" y="159"/>
                    <a:pt x="786" y="168"/>
                  </a:cubicBezTo>
                  <a:cubicBezTo>
                    <a:pt x="919" y="184"/>
                    <a:pt x="1053" y="234"/>
                    <a:pt x="1153" y="335"/>
                  </a:cubicBezTo>
                  <a:cubicBezTo>
                    <a:pt x="1287" y="468"/>
                    <a:pt x="1354" y="669"/>
                    <a:pt x="1287" y="853"/>
                  </a:cubicBezTo>
                  <a:cubicBezTo>
                    <a:pt x="1220" y="1087"/>
                    <a:pt x="1020" y="1254"/>
                    <a:pt x="786" y="1287"/>
                  </a:cubicBezTo>
                  <a:cubicBezTo>
                    <a:pt x="552" y="1287"/>
                    <a:pt x="318" y="1153"/>
                    <a:pt x="218" y="936"/>
                  </a:cubicBezTo>
                  <a:cubicBezTo>
                    <a:pt x="134" y="752"/>
                    <a:pt x="134" y="552"/>
                    <a:pt x="234" y="368"/>
                  </a:cubicBezTo>
                  <a:cubicBezTo>
                    <a:pt x="335" y="218"/>
                    <a:pt x="468" y="84"/>
                    <a:pt x="65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5"/>
            <p:cNvSpPr/>
            <p:nvPr/>
          </p:nvSpPr>
          <p:spPr>
            <a:xfrm>
              <a:off x="7040833" y="2844574"/>
              <a:ext cx="46088" cy="123745"/>
            </a:xfrm>
            <a:custGeom>
              <a:avLst/>
              <a:gdLst/>
              <a:ahLst/>
              <a:cxnLst/>
              <a:rect l="l" t="t" r="r" b="b"/>
              <a:pathLst>
                <a:path w="1438" h="3861" extrusionOk="0">
                  <a:moveTo>
                    <a:pt x="1438" y="1"/>
                  </a:moveTo>
                  <a:lnTo>
                    <a:pt x="1438" y="1"/>
                  </a:lnTo>
                  <a:cubicBezTo>
                    <a:pt x="1237" y="101"/>
                    <a:pt x="1070" y="235"/>
                    <a:pt x="937" y="402"/>
                  </a:cubicBezTo>
                  <a:cubicBezTo>
                    <a:pt x="201" y="1187"/>
                    <a:pt x="1" y="2323"/>
                    <a:pt x="402" y="3309"/>
                  </a:cubicBezTo>
                  <a:cubicBezTo>
                    <a:pt x="469" y="3509"/>
                    <a:pt x="569" y="3710"/>
                    <a:pt x="719" y="3860"/>
                  </a:cubicBezTo>
                  <a:cubicBezTo>
                    <a:pt x="753" y="3844"/>
                    <a:pt x="619" y="3643"/>
                    <a:pt x="485" y="3276"/>
                  </a:cubicBezTo>
                  <a:cubicBezTo>
                    <a:pt x="168" y="2323"/>
                    <a:pt x="352" y="1254"/>
                    <a:pt x="1003" y="469"/>
                  </a:cubicBezTo>
                  <a:cubicBezTo>
                    <a:pt x="1254" y="168"/>
                    <a:pt x="1438" y="34"/>
                    <a:pt x="143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5"/>
            <p:cNvSpPr/>
            <p:nvPr/>
          </p:nvSpPr>
          <p:spPr>
            <a:xfrm>
              <a:off x="7044070" y="3002420"/>
              <a:ext cx="31601" cy="132431"/>
            </a:xfrm>
            <a:custGeom>
              <a:avLst/>
              <a:gdLst/>
              <a:ahLst/>
              <a:cxnLst/>
              <a:rect l="l" t="t" r="r" b="b"/>
              <a:pathLst>
                <a:path w="986" h="4132" extrusionOk="0">
                  <a:moveTo>
                    <a:pt x="919" y="1"/>
                  </a:moveTo>
                  <a:cubicBezTo>
                    <a:pt x="886" y="1"/>
                    <a:pt x="836" y="5"/>
                    <a:pt x="769" y="21"/>
                  </a:cubicBezTo>
                  <a:cubicBezTo>
                    <a:pt x="602" y="72"/>
                    <a:pt x="451" y="172"/>
                    <a:pt x="351" y="305"/>
                  </a:cubicBezTo>
                  <a:cubicBezTo>
                    <a:pt x="184" y="523"/>
                    <a:pt x="84" y="757"/>
                    <a:pt x="50" y="1024"/>
                  </a:cubicBezTo>
                  <a:cubicBezTo>
                    <a:pt x="17" y="1341"/>
                    <a:pt x="0" y="1642"/>
                    <a:pt x="34" y="1960"/>
                  </a:cubicBezTo>
                  <a:cubicBezTo>
                    <a:pt x="84" y="2528"/>
                    <a:pt x="267" y="3079"/>
                    <a:pt x="552" y="3564"/>
                  </a:cubicBezTo>
                  <a:cubicBezTo>
                    <a:pt x="652" y="3781"/>
                    <a:pt x="785" y="3965"/>
                    <a:pt x="969" y="4132"/>
                  </a:cubicBezTo>
                  <a:cubicBezTo>
                    <a:pt x="986" y="4115"/>
                    <a:pt x="819" y="3898"/>
                    <a:pt x="635" y="3530"/>
                  </a:cubicBezTo>
                  <a:cubicBezTo>
                    <a:pt x="384" y="3029"/>
                    <a:pt x="234" y="2494"/>
                    <a:pt x="184" y="1943"/>
                  </a:cubicBezTo>
                  <a:cubicBezTo>
                    <a:pt x="117" y="1308"/>
                    <a:pt x="167" y="706"/>
                    <a:pt x="418" y="372"/>
                  </a:cubicBezTo>
                  <a:cubicBezTo>
                    <a:pt x="552" y="189"/>
                    <a:pt x="752" y="55"/>
                    <a:pt x="969" y="5"/>
                  </a:cubicBezTo>
                  <a:cubicBezTo>
                    <a:pt x="969" y="5"/>
                    <a:pt x="953" y="1"/>
                    <a:pt x="9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5"/>
            <p:cNvSpPr/>
            <p:nvPr/>
          </p:nvSpPr>
          <p:spPr>
            <a:xfrm>
              <a:off x="6999616" y="2972581"/>
              <a:ext cx="47146" cy="9262"/>
            </a:xfrm>
            <a:custGeom>
              <a:avLst/>
              <a:gdLst/>
              <a:ahLst/>
              <a:cxnLst/>
              <a:rect l="l" t="t" r="r" b="b"/>
              <a:pathLst>
                <a:path w="1471" h="289" extrusionOk="0">
                  <a:moveTo>
                    <a:pt x="736" y="0"/>
                  </a:moveTo>
                  <a:cubicBezTo>
                    <a:pt x="284" y="0"/>
                    <a:pt x="0" y="251"/>
                    <a:pt x="34" y="284"/>
                  </a:cubicBezTo>
                  <a:cubicBezTo>
                    <a:pt x="35" y="287"/>
                    <a:pt x="39" y="288"/>
                    <a:pt x="44" y="288"/>
                  </a:cubicBezTo>
                  <a:cubicBezTo>
                    <a:pt x="101" y="288"/>
                    <a:pt x="383" y="134"/>
                    <a:pt x="736" y="134"/>
                  </a:cubicBezTo>
                  <a:cubicBezTo>
                    <a:pt x="1100" y="134"/>
                    <a:pt x="1368" y="272"/>
                    <a:pt x="1426" y="272"/>
                  </a:cubicBezTo>
                  <a:cubicBezTo>
                    <a:pt x="1432" y="272"/>
                    <a:pt x="1436" y="270"/>
                    <a:pt x="1437" y="267"/>
                  </a:cubicBezTo>
                  <a:cubicBezTo>
                    <a:pt x="1471" y="251"/>
                    <a:pt x="1187" y="0"/>
                    <a:pt x="73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5"/>
            <p:cNvSpPr/>
            <p:nvPr/>
          </p:nvSpPr>
          <p:spPr>
            <a:xfrm>
              <a:off x="7441394" y="3389904"/>
              <a:ext cx="450943" cy="895573"/>
            </a:xfrm>
            <a:custGeom>
              <a:avLst/>
              <a:gdLst/>
              <a:ahLst/>
              <a:cxnLst/>
              <a:rect l="l" t="t" r="r" b="b"/>
              <a:pathLst>
                <a:path w="14070" h="27943" extrusionOk="0">
                  <a:moveTo>
                    <a:pt x="6802" y="1"/>
                  </a:moveTo>
                  <a:cubicBezTo>
                    <a:pt x="4711" y="1"/>
                    <a:pt x="2768" y="395"/>
                    <a:pt x="2073" y="1699"/>
                  </a:cubicBezTo>
                  <a:cubicBezTo>
                    <a:pt x="318" y="5008"/>
                    <a:pt x="1" y="27731"/>
                    <a:pt x="1" y="27731"/>
                  </a:cubicBezTo>
                  <a:cubicBezTo>
                    <a:pt x="1" y="27731"/>
                    <a:pt x="5721" y="27943"/>
                    <a:pt x="9858" y="27943"/>
                  </a:cubicBezTo>
                  <a:cubicBezTo>
                    <a:pt x="12193" y="27943"/>
                    <a:pt x="14024" y="27875"/>
                    <a:pt x="14036" y="27664"/>
                  </a:cubicBezTo>
                  <a:cubicBezTo>
                    <a:pt x="14070" y="27063"/>
                    <a:pt x="13501" y="914"/>
                    <a:pt x="13501" y="914"/>
                  </a:cubicBezTo>
                  <a:lnTo>
                    <a:pt x="13518" y="914"/>
                  </a:lnTo>
                  <a:cubicBezTo>
                    <a:pt x="13518" y="914"/>
                    <a:pt x="9987" y="1"/>
                    <a:pt x="6802"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5"/>
            <p:cNvSpPr/>
            <p:nvPr/>
          </p:nvSpPr>
          <p:spPr>
            <a:xfrm>
              <a:off x="7559209" y="3398398"/>
              <a:ext cx="340627" cy="889259"/>
            </a:xfrm>
            <a:custGeom>
              <a:avLst/>
              <a:gdLst/>
              <a:ahLst/>
              <a:cxnLst/>
              <a:rect l="l" t="t" r="r" b="b"/>
              <a:pathLst>
                <a:path w="10628" h="27746" extrusionOk="0">
                  <a:moveTo>
                    <a:pt x="6106" y="1"/>
                  </a:moveTo>
                  <a:cubicBezTo>
                    <a:pt x="4532" y="1"/>
                    <a:pt x="2951" y="299"/>
                    <a:pt x="2206" y="1334"/>
                  </a:cubicBezTo>
                  <a:cubicBezTo>
                    <a:pt x="452" y="3773"/>
                    <a:pt x="1" y="27583"/>
                    <a:pt x="1" y="27583"/>
                  </a:cubicBezTo>
                  <a:cubicBezTo>
                    <a:pt x="1" y="27583"/>
                    <a:pt x="5511" y="27745"/>
                    <a:pt x="8521" y="27745"/>
                  </a:cubicBezTo>
                  <a:cubicBezTo>
                    <a:pt x="9608" y="27745"/>
                    <a:pt x="10369" y="27724"/>
                    <a:pt x="10427" y="27667"/>
                  </a:cubicBezTo>
                  <a:cubicBezTo>
                    <a:pt x="10627" y="27466"/>
                    <a:pt x="10360" y="549"/>
                    <a:pt x="10360" y="549"/>
                  </a:cubicBezTo>
                  <a:cubicBezTo>
                    <a:pt x="10360" y="549"/>
                    <a:pt x="8240" y="1"/>
                    <a:pt x="610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5"/>
            <p:cNvSpPr/>
            <p:nvPr/>
          </p:nvSpPr>
          <p:spPr>
            <a:xfrm>
              <a:off x="7756285" y="3790818"/>
              <a:ext cx="31088" cy="40319"/>
            </a:xfrm>
            <a:custGeom>
              <a:avLst/>
              <a:gdLst/>
              <a:ahLst/>
              <a:cxnLst/>
              <a:rect l="l" t="t" r="r" b="b"/>
              <a:pathLst>
                <a:path w="970" h="1258" extrusionOk="0">
                  <a:moveTo>
                    <a:pt x="318" y="1"/>
                  </a:moveTo>
                  <a:cubicBezTo>
                    <a:pt x="304" y="14"/>
                    <a:pt x="346" y="39"/>
                    <a:pt x="415" y="65"/>
                  </a:cubicBezTo>
                  <a:lnTo>
                    <a:pt x="415" y="65"/>
                  </a:lnTo>
                  <a:cubicBezTo>
                    <a:pt x="256" y="164"/>
                    <a:pt x="126" y="304"/>
                    <a:pt x="51" y="485"/>
                  </a:cubicBezTo>
                  <a:cubicBezTo>
                    <a:pt x="1" y="619"/>
                    <a:pt x="1" y="769"/>
                    <a:pt x="51" y="920"/>
                  </a:cubicBezTo>
                  <a:cubicBezTo>
                    <a:pt x="101" y="1087"/>
                    <a:pt x="251" y="1220"/>
                    <a:pt x="435" y="1254"/>
                  </a:cubicBezTo>
                  <a:cubicBezTo>
                    <a:pt x="457" y="1257"/>
                    <a:pt x="480" y="1258"/>
                    <a:pt x="502" y="1258"/>
                  </a:cubicBezTo>
                  <a:cubicBezTo>
                    <a:pt x="612" y="1258"/>
                    <a:pt x="716" y="1223"/>
                    <a:pt x="786" y="1154"/>
                  </a:cubicBezTo>
                  <a:cubicBezTo>
                    <a:pt x="886" y="1070"/>
                    <a:pt x="936" y="953"/>
                    <a:pt x="953" y="836"/>
                  </a:cubicBezTo>
                  <a:cubicBezTo>
                    <a:pt x="970" y="652"/>
                    <a:pt x="953" y="468"/>
                    <a:pt x="886" y="301"/>
                  </a:cubicBezTo>
                  <a:cubicBezTo>
                    <a:pt x="836" y="168"/>
                    <a:pt x="719" y="101"/>
                    <a:pt x="585" y="101"/>
                  </a:cubicBezTo>
                  <a:cubicBezTo>
                    <a:pt x="485" y="101"/>
                    <a:pt x="452" y="151"/>
                    <a:pt x="452" y="168"/>
                  </a:cubicBezTo>
                  <a:lnTo>
                    <a:pt x="468" y="168"/>
                  </a:lnTo>
                  <a:cubicBezTo>
                    <a:pt x="468" y="168"/>
                    <a:pt x="502" y="151"/>
                    <a:pt x="585" y="151"/>
                  </a:cubicBezTo>
                  <a:cubicBezTo>
                    <a:pt x="686" y="168"/>
                    <a:pt x="769" y="235"/>
                    <a:pt x="803" y="335"/>
                  </a:cubicBezTo>
                  <a:cubicBezTo>
                    <a:pt x="836" y="502"/>
                    <a:pt x="853" y="652"/>
                    <a:pt x="819" y="819"/>
                  </a:cubicBezTo>
                  <a:cubicBezTo>
                    <a:pt x="804" y="984"/>
                    <a:pt x="669" y="1109"/>
                    <a:pt x="508" y="1109"/>
                  </a:cubicBezTo>
                  <a:cubicBezTo>
                    <a:pt x="490" y="1109"/>
                    <a:pt x="471" y="1107"/>
                    <a:pt x="452" y="1103"/>
                  </a:cubicBezTo>
                  <a:cubicBezTo>
                    <a:pt x="335" y="1087"/>
                    <a:pt x="218" y="986"/>
                    <a:pt x="184" y="869"/>
                  </a:cubicBezTo>
                  <a:cubicBezTo>
                    <a:pt x="134" y="753"/>
                    <a:pt x="134" y="636"/>
                    <a:pt x="168" y="519"/>
                  </a:cubicBezTo>
                  <a:cubicBezTo>
                    <a:pt x="234" y="352"/>
                    <a:pt x="351" y="201"/>
                    <a:pt x="502" y="84"/>
                  </a:cubicBezTo>
                  <a:lnTo>
                    <a:pt x="552" y="51"/>
                  </a:lnTo>
                  <a:lnTo>
                    <a:pt x="485" y="34"/>
                  </a:lnTo>
                  <a:cubicBezTo>
                    <a:pt x="385" y="1"/>
                    <a:pt x="318" y="1"/>
                    <a:pt x="31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5"/>
            <p:cNvSpPr/>
            <p:nvPr/>
          </p:nvSpPr>
          <p:spPr>
            <a:xfrm>
              <a:off x="7712376" y="3657490"/>
              <a:ext cx="61087" cy="140315"/>
            </a:xfrm>
            <a:custGeom>
              <a:avLst/>
              <a:gdLst/>
              <a:ahLst/>
              <a:cxnLst/>
              <a:rect l="l" t="t" r="r" b="b"/>
              <a:pathLst>
                <a:path w="1906" h="4378" extrusionOk="0">
                  <a:moveTo>
                    <a:pt x="0" y="0"/>
                  </a:moveTo>
                  <a:lnTo>
                    <a:pt x="0" y="0"/>
                  </a:lnTo>
                  <a:cubicBezTo>
                    <a:pt x="101" y="217"/>
                    <a:pt x="201" y="435"/>
                    <a:pt x="318" y="635"/>
                  </a:cubicBezTo>
                  <a:cubicBezTo>
                    <a:pt x="518" y="1019"/>
                    <a:pt x="786" y="1554"/>
                    <a:pt x="1053" y="2156"/>
                  </a:cubicBezTo>
                  <a:cubicBezTo>
                    <a:pt x="1304" y="2757"/>
                    <a:pt x="1521" y="3325"/>
                    <a:pt x="1655" y="3726"/>
                  </a:cubicBezTo>
                  <a:cubicBezTo>
                    <a:pt x="1721" y="3960"/>
                    <a:pt x="1805" y="4177"/>
                    <a:pt x="1905" y="4378"/>
                  </a:cubicBezTo>
                  <a:cubicBezTo>
                    <a:pt x="1889" y="4144"/>
                    <a:pt x="1838" y="3910"/>
                    <a:pt x="1755" y="3693"/>
                  </a:cubicBezTo>
                  <a:cubicBezTo>
                    <a:pt x="1437" y="2607"/>
                    <a:pt x="986" y="1554"/>
                    <a:pt x="401" y="585"/>
                  </a:cubicBezTo>
                  <a:cubicBezTo>
                    <a:pt x="301" y="368"/>
                    <a:pt x="168" y="184"/>
                    <a:pt x="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5"/>
            <p:cNvSpPr/>
            <p:nvPr/>
          </p:nvSpPr>
          <p:spPr>
            <a:xfrm>
              <a:off x="7779329" y="3670342"/>
              <a:ext cx="55703" cy="129610"/>
            </a:xfrm>
            <a:custGeom>
              <a:avLst/>
              <a:gdLst/>
              <a:ahLst/>
              <a:cxnLst/>
              <a:rect l="l" t="t" r="r" b="b"/>
              <a:pathLst>
                <a:path w="1738" h="4044" extrusionOk="0">
                  <a:moveTo>
                    <a:pt x="1738" y="0"/>
                  </a:moveTo>
                  <a:cubicBezTo>
                    <a:pt x="1604" y="167"/>
                    <a:pt x="1487" y="351"/>
                    <a:pt x="1404" y="552"/>
                  </a:cubicBezTo>
                  <a:cubicBezTo>
                    <a:pt x="1220" y="902"/>
                    <a:pt x="969" y="1404"/>
                    <a:pt x="718" y="1955"/>
                  </a:cubicBezTo>
                  <a:cubicBezTo>
                    <a:pt x="485" y="2523"/>
                    <a:pt x="284" y="3041"/>
                    <a:pt x="167" y="3425"/>
                  </a:cubicBezTo>
                  <a:cubicBezTo>
                    <a:pt x="84" y="3626"/>
                    <a:pt x="17" y="3826"/>
                    <a:pt x="0" y="4044"/>
                  </a:cubicBezTo>
                  <a:cubicBezTo>
                    <a:pt x="100" y="3860"/>
                    <a:pt x="184" y="3659"/>
                    <a:pt x="251" y="3459"/>
                  </a:cubicBezTo>
                  <a:cubicBezTo>
                    <a:pt x="401" y="3091"/>
                    <a:pt x="618" y="2573"/>
                    <a:pt x="852" y="2022"/>
                  </a:cubicBezTo>
                  <a:cubicBezTo>
                    <a:pt x="1103" y="1471"/>
                    <a:pt x="1320" y="969"/>
                    <a:pt x="1487" y="602"/>
                  </a:cubicBezTo>
                  <a:cubicBezTo>
                    <a:pt x="1587" y="418"/>
                    <a:pt x="1671" y="217"/>
                    <a:pt x="173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5"/>
            <p:cNvSpPr/>
            <p:nvPr/>
          </p:nvSpPr>
          <p:spPr>
            <a:xfrm>
              <a:off x="7713979" y="3826169"/>
              <a:ext cx="49293" cy="217972"/>
            </a:xfrm>
            <a:custGeom>
              <a:avLst/>
              <a:gdLst/>
              <a:ahLst/>
              <a:cxnLst/>
              <a:rect l="l" t="t" r="r" b="b"/>
              <a:pathLst>
                <a:path w="1538" h="6801" extrusionOk="0">
                  <a:moveTo>
                    <a:pt x="1538" y="0"/>
                  </a:moveTo>
                  <a:lnTo>
                    <a:pt x="1538" y="0"/>
                  </a:lnTo>
                  <a:cubicBezTo>
                    <a:pt x="1488" y="84"/>
                    <a:pt x="1454" y="168"/>
                    <a:pt x="1438" y="268"/>
                  </a:cubicBezTo>
                  <a:cubicBezTo>
                    <a:pt x="1371" y="435"/>
                    <a:pt x="1304" y="669"/>
                    <a:pt x="1204" y="970"/>
                  </a:cubicBezTo>
                  <a:cubicBezTo>
                    <a:pt x="1037" y="1588"/>
                    <a:pt x="803" y="2423"/>
                    <a:pt x="585" y="3376"/>
                  </a:cubicBezTo>
                  <a:cubicBezTo>
                    <a:pt x="385" y="4311"/>
                    <a:pt x="218" y="5163"/>
                    <a:pt x="118" y="5798"/>
                  </a:cubicBezTo>
                  <a:cubicBezTo>
                    <a:pt x="67" y="6099"/>
                    <a:pt x="34" y="6350"/>
                    <a:pt x="17" y="6533"/>
                  </a:cubicBezTo>
                  <a:cubicBezTo>
                    <a:pt x="1" y="6617"/>
                    <a:pt x="1" y="6717"/>
                    <a:pt x="1" y="6801"/>
                  </a:cubicBezTo>
                  <a:cubicBezTo>
                    <a:pt x="101" y="6483"/>
                    <a:pt x="168" y="6149"/>
                    <a:pt x="218" y="5815"/>
                  </a:cubicBezTo>
                  <a:cubicBezTo>
                    <a:pt x="351" y="5197"/>
                    <a:pt x="519" y="4345"/>
                    <a:pt x="736" y="3392"/>
                  </a:cubicBezTo>
                  <a:cubicBezTo>
                    <a:pt x="936" y="2457"/>
                    <a:pt x="1153" y="1621"/>
                    <a:pt x="1304" y="1003"/>
                  </a:cubicBezTo>
                  <a:cubicBezTo>
                    <a:pt x="1404" y="669"/>
                    <a:pt x="1488" y="351"/>
                    <a:pt x="153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5"/>
            <p:cNvSpPr/>
            <p:nvPr/>
          </p:nvSpPr>
          <p:spPr>
            <a:xfrm>
              <a:off x="7780387" y="3827227"/>
              <a:ext cx="54645" cy="133392"/>
            </a:xfrm>
            <a:custGeom>
              <a:avLst/>
              <a:gdLst/>
              <a:ahLst/>
              <a:cxnLst/>
              <a:rect l="l" t="t" r="r" b="b"/>
              <a:pathLst>
                <a:path w="1705" h="4162" extrusionOk="0">
                  <a:moveTo>
                    <a:pt x="0" y="1"/>
                  </a:moveTo>
                  <a:lnTo>
                    <a:pt x="0" y="1"/>
                  </a:lnTo>
                  <a:cubicBezTo>
                    <a:pt x="67" y="201"/>
                    <a:pt x="168" y="402"/>
                    <a:pt x="268" y="602"/>
                  </a:cubicBezTo>
                  <a:cubicBezTo>
                    <a:pt x="452" y="970"/>
                    <a:pt x="685" y="1471"/>
                    <a:pt x="919" y="2056"/>
                  </a:cubicBezTo>
                  <a:cubicBezTo>
                    <a:pt x="1153" y="2624"/>
                    <a:pt x="1337" y="3159"/>
                    <a:pt x="1471" y="3543"/>
                  </a:cubicBezTo>
                  <a:cubicBezTo>
                    <a:pt x="1521" y="3760"/>
                    <a:pt x="1604" y="3961"/>
                    <a:pt x="1705" y="4161"/>
                  </a:cubicBezTo>
                  <a:cubicBezTo>
                    <a:pt x="1688" y="3944"/>
                    <a:pt x="1638" y="3727"/>
                    <a:pt x="1571" y="3510"/>
                  </a:cubicBezTo>
                  <a:cubicBezTo>
                    <a:pt x="1287" y="2490"/>
                    <a:pt x="869" y="1488"/>
                    <a:pt x="351" y="552"/>
                  </a:cubicBezTo>
                  <a:cubicBezTo>
                    <a:pt x="268" y="352"/>
                    <a:pt x="134" y="168"/>
                    <a:pt x="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5"/>
            <p:cNvSpPr/>
            <p:nvPr/>
          </p:nvSpPr>
          <p:spPr>
            <a:xfrm>
              <a:off x="7800193" y="2062201"/>
              <a:ext cx="842402" cy="398446"/>
            </a:xfrm>
            <a:custGeom>
              <a:avLst/>
              <a:gdLst/>
              <a:ahLst/>
              <a:cxnLst/>
              <a:rect l="l" t="t" r="r" b="b"/>
              <a:pathLst>
                <a:path w="26284" h="12432" extrusionOk="0">
                  <a:moveTo>
                    <a:pt x="235" y="1"/>
                  </a:moveTo>
                  <a:lnTo>
                    <a:pt x="1" y="502"/>
                  </a:lnTo>
                  <a:lnTo>
                    <a:pt x="26049" y="12432"/>
                  </a:lnTo>
                  <a:lnTo>
                    <a:pt x="26283" y="11947"/>
                  </a:lnTo>
                  <a:lnTo>
                    <a:pt x="23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5"/>
            <p:cNvSpPr/>
            <p:nvPr/>
          </p:nvSpPr>
          <p:spPr>
            <a:xfrm>
              <a:off x="8429431" y="2361003"/>
              <a:ext cx="17692" cy="2295774"/>
            </a:xfrm>
            <a:custGeom>
              <a:avLst/>
              <a:gdLst/>
              <a:ahLst/>
              <a:cxnLst/>
              <a:rect l="l" t="t" r="r" b="b"/>
              <a:pathLst>
                <a:path w="552" h="71631" extrusionOk="0">
                  <a:moveTo>
                    <a:pt x="0" y="1"/>
                  </a:moveTo>
                  <a:lnTo>
                    <a:pt x="0" y="71630"/>
                  </a:lnTo>
                  <a:lnTo>
                    <a:pt x="552" y="71630"/>
                  </a:lnTo>
                  <a:lnTo>
                    <a:pt x="552"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5"/>
            <p:cNvSpPr/>
            <p:nvPr/>
          </p:nvSpPr>
          <p:spPr>
            <a:xfrm>
              <a:off x="8417092" y="2967742"/>
              <a:ext cx="45575" cy="308481"/>
            </a:xfrm>
            <a:custGeom>
              <a:avLst/>
              <a:gdLst/>
              <a:ahLst/>
              <a:cxnLst/>
              <a:rect l="l" t="t" r="r" b="b"/>
              <a:pathLst>
                <a:path w="1422" h="9625" extrusionOk="0">
                  <a:moveTo>
                    <a:pt x="636" y="1"/>
                  </a:moveTo>
                  <a:cubicBezTo>
                    <a:pt x="285" y="1"/>
                    <a:pt x="1" y="285"/>
                    <a:pt x="1" y="636"/>
                  </a:cubicBezTo>
                  <a:lnTo>
                    <a:pt x="1" y="8990"/>
                  </a:lnTo>
                  <a:cubicBezTo>
                    <a:pt x="1" y="9341"/>
                    <a:pt x="285" y="9625"/>
                    <a:pt x="636" y="9625"/>
                  </a:cubicBezTo>
                  <a:lnTo>
                    <a:pt x="786" y="9625"/>
                  </a:lnTo>
                  <a:cubicBezTo>
                    <a:pt x="1137" y="9625"/>
                    <a:pt x="1421" y="9341"/>
                    <a:pt x="1421" y="8990"/>
                  </a:cubicBezTo>
                  <a:lnTo>
                    <a:pt x="1421" y="636"/>
                  </a:lnTo>
                  <a:cubicBezTo>
                    <a:pt x="1421" y="285"/>
                    <a:pt x="1137" y="1"/>
                    <a:pt x="786"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5"/>
            <p:cNvSpPr/>
            <p:nvPr/>
          </p:nvSpPr>
          <p:spPr>
            <a:xfrm>
              <a:off x="7696832" y="1980730"/>
              <a:ext cx="143039" cy="128617"/>
            </a:xfrm>
            <a:custGeom>
              <a:avLst/>
              <a:gdLst/>
              <a:ahLst/>
              <a:cxnLst/>
              <a:rect l="l" t="t" r="r" b="b"/>
              <a:pathLst>
                <a:path w="4463" h="4013" extrusionOk="0">
                  <a:moveTo>
                    <a:pt x="2365" y="1"/>
                  </a:moveTo>
                  <a:cubicBezTo>
                    <a:pt x="1759" y="1"/>
                    <a:pt x="1166" y="297"/>
                    <a:pt x="820" y="838"/>
                  </a:cubicBezTo>
                  <a:lnTo>
                    <a:pt x="1" y="2125"/>
                  </a:lnTo>
                  <a:lnTo>
                    <a:pt x="3242" y="4013"/>
                  </a:lnTo>
                  <a:lnTo>
                    <a:pt x="3961" y="2760"/>
                  </a:lnTo>
                  <a:cubicBezTo>
                    <a:pt x="4462" y="1891"/>
                    <a:pt x="4178" y="788"/>
                    <a:pt x="3326" y="270"/>
                  </a:cubicBezTo>
                  <a:cubicBezTo>
                    <a:pt x="3026" y="88"/>
                    <a:pt x="2693" y="1"/>
                    <a:pt x="236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5"/>
            <p:cNvSpPr/>
            <p:nvPr/>
          </p:nvSpPr>
          <p:spPr>
            <a:xfrm>
              <a:off x="7433894" y="2048804"/>
              <a:ext cx="428989" cy="324570"/>
            </a:xfrm>
            <a:custGeom>
              <a:avLst/>
              <a:gdLst/>
              <a:ahLst/>
              <a:cxnLst/>
              <a:rect l="l" t="t" r="r" b="b"/>
              <a:pathLst>
                <a:path w="13385" h="10127" extrusionOk="0">
                  <a:moveTo>
                    <a:pt x="8205" y="1"/>
                  </a:moveTo>
                  <a:lnTo>
                    <a:pt x="1" y="2541"/>
                  </a:lnTo>
                  <a:lnTo>
                    <a:pt x="13385" y="10126"/>
                  </a:lnTo>
                  <a:lnTo>
                    <a:pt x="11547" y="1388"/>
                  </a:lnTo>
                  <a:lnTo>
                    <a:pt x="820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5"/>
            <p:cNvSpPr/>
            <p:nvPr/>
          </p:nvSpPr>
          <p:spPr>
            <a:xfrm>
              <a:off x="7392133" y="2122423"/>
              <a:ext cx="494307" cy="283354"/>
            </a:xfrm>
            <a:custGeom>
              <a:avLst/>
              <a:gdLst/>
              <a:ahLst/>
              <a:cxnLst/>
              <a:rect l="l" t="t" r="r" b="b"/>
              <a:pathLst>
                <a:path w="15423" h="8841" extrusionOk="0">
                  <a:moveTo>
                    <a:pt x="2252" y="1"/>
                  </a:moveTo>
                  <a:cubicBezTo>
                    <a:pt x="1456" y="1"/>
                    <a:pt x="893" y="198"/>
                    <a:pt x="669" y="611"/>
                  </a:cubicBezTo>
                  <a:cubicBezTo>
                    <a:pt x="1" y="1848"/>
                    <a:pt x="2607" y="4554"/>
                    <a:pt x="6500" y="6660"/>
                  </a:cubicBezTo>
                  <a:cubicBezTo>
                    <a:pt x="9092" y="8061"/>
                    <a:pt x="11594" y="8840"/>
                    <a:pt x="13175" y="8840"/>
                  </a:cubicBezTo>
                  <a:cubicBezTo>
                    <a:pt x="13969" y="8840"/>
                    <a:pt x="14531" y="8644"/>
                    <a:pt x="14754" y="8230"/>
                  </a:cubicBezTo>
                  <a:cubicBezTo>
                    <a:pt x="15423" y="6994"/>
                    <a:pt x="12816" y="4287"/>
                    <a:pt x="8923" y="2182"/>
                  </a:cubicBezTo>
                  <a:cubicBezTo>
                    <a:pt x="6343" y="780"/>
                    <a:pt x="3837" y="1"/>
                    <a:pt x="225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5"/>
            <p:cNvSpPr/>
            <p:nvPr/>
          </p:nvSpPr>
          <p:spPr>
            <a:xfrm>
              <a:off x="8186845" y="4588222"/>
              <a:ext cx="495910" cy="68555"/>
            </a:xfrm>
            <a:custGeom>
              <a:avLst/>
              <a:gdLst/>
              <a:ahLst/>
              <a:cxnLst/>
              <a:rect l="l" t="t" r="r" b="b"/>
              <a:pathLst>
                <a:path w="15473" h="2139" extrusionOk="0">
                  <a:moveTo>
                    <a:pt x="7073" y="0"/>
                  </a:moveTo>
                  <a:cubicBezTo>
                    <a:pt x="2093" y="0"/>
                    <a:pt x="0" y="2138"/>
                    <a:pt x="0" y="2138"/>
                  </a:cubicBezTo>
                  <a:lnTo>
                    <a:pt x="15472" y="2138"/>
                  </a:lnTo>
                  <a:cubicBezTo>
                    <a:pt x="15472" y="2138"/>
                    <a:pt x="13384" y="234"/>
                    <a:pt x="7837" y="16"/>
                  </a:cubicBezTo>
                  <a:cubicBezTo>
                    <a:pt x="7575" y="5"/>
                    <a:pt x="7321" y="0"/>
                    <a:pt x="7073"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5"/>
            <p:cNvSpPr/>
            <p:nvPr/>
          </p:nvSpPr>
          <p:spPr>
            <a:xfrm>
              <a:off x="8404240" y="2327799"/>
              <a:ext cx="78779" cy="67049"/>
            </a:xfrm>
            <a:custGeom>
              <a:avLst/>
              <a:gdLst/>
              <a:ahLst/>
              <a:cxnLst/>
              <a:rect l="l" t="t" r="r" b="b"/>
              <a:pathLst>
                <a:path w="2458" h="2092" extrusionOk="0">
                  <a:moveTo>
                    <a:pt x="1054" y="1"/>
                  </a:moveTo>
                  <a:cubicBezTo>
                    <a:pt x="469" y="1"/>
                    <a:pt x="1" y="469"/>
                    <a:pt x="1" y="1037"/>
                  </a:cubicBezTo>
                  <a:cubicBezTo>
                    <a:pt x="1" y="1672"/>
                    <a:pt x="525" y="2092"/>
                    <a:pt x="1070" y="2092"/>
                  </a:cubicBezTo>
                  <a:cubicBezTo>
                    <a:pt x="1328" y="2092"/>
                    <a:pt x="1591" y="1998"/>
                    <a:pt x="1805" y="1789"/>
                  </a:cubicBezTo>
                  <a:cubicBezTo>
                    <a:pt x="2457" y="1120"/>
                    <a:pt x="1989" y="1"/>
                    <a:pt x="1054"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5"/>
            <p:cNvSpPr/>
            <p:nvPr/>
          </p:nvSpPr>
          <p:spPr>
            <a:xfrm>
              <a:off x="7788944" y="1949738"/>
              <a:ext cx="39133" cy="47178"/>
            </a:xfrm>
            <a:custGeom>
              <a:avLst/>
              <a:gdLst/>
              <a:ahLst/>
              <a:cxnLst/>
              <a:rect l="l" t="t" r="r" b="b"/>
              <a:pathLst>
                <a:path w="1221" h="1472" extrusionOk="0">
                  <a:moveTo>
                    <a:pt x="586" y="1"/>
                  </a:moveTo>
                  <a:lnTo>
                    <a:pt x="1" y="1304"/>
                  </a:lnTo>
                  <a:lnTo>
                    <a:pt x="485" y="1471"/>
                  </a:lnTo>
                  <a:lnTo>
                    <a:pt x="1220" y="235"/>
                  </a:lnTo>
                  <a:lnTo>
                    <a:pt x="58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5"/>
            <p:cNvSpPr/>
            <p:nvPr/>
          </p:nvSpPr>
          <p:spPr>
            <a:xfrm>
              <a:off x="7696319" y="2045054"/>
              <a:ext cx="113008" cy="53620"/>
            </a:xfrm>
            <a:custGeom>
              <a:avLst/>
              <a:gdLst/>
              <a:ahLst/>
              <a:cxnLst/>
              <a:rect l="l" t="t" r="r" b="b"/>
              <a:pathLst>
                <a:path w="3526" h="1673" extrusionOk="0">
                  <a:moveTo>
                    <a:pt x="389" y="0"/>
                  </a:moveTo>
                  <a:cubicBezTo>
                    <a:pt x="261" y="0"/>
                    <a:pt x="136" y="19"/>
                    <a:pt x="17" y="51"/>
                  </a:cubicBezTo>
                  <a:cubicBezTo>
                    <a:pt x="0" y="101"/>
                    <a:pt x="936" y="34"/>
                    <a:pt x="1938" y="502"/>
                  </a:cubicBezTo>
                  <a:cubicBezTo>
                    <a:pt x="2919" y="960"/>
                    <a:pt x="3468" y="1673"/>
                    <a:pt x="3523" y="1673"/>
                  </a:cubicBezTo>
                  <a:cubicBezTo>
                    <a:pt x="3524" y="1673"/>
                    <a:pt x="3525" y="1672"/>
                    <a:pt x="3526" y="1672"/>
                  </a:cubicBezTo>
                  <a:cubicBezTo>
                    <a:pt x="3442" y="1488"/>
                    <a:pt x="3308" y="1338"/>
                    <a:pt x="3158" y="1204"/>
                  </a:cubicBezTo>
                  <a:cubicBezTo>
                    <a:pt x="2473" y="519"/>
                    <a:pt x="1571" y="84"/>
                    <a:pt x="602" y="18"/>
                  </a:cubicBezTo>
                  <a:cubicBezTo>
                    <a:pt x="531" y="6"/>
                    <a:pt x="460" y="0"/>
                    <a:pt x="38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5"/>
            <p:cNvSpPr/>
            <p:nvPr/>
          </p:nvSpPr>
          <p:spPr>
            <a:xfrm>
              <a:off x="7569401" y="2185914"/>
              <a:ext cx="140315" cy="146757"/>
            </a:xfrm>
            <a:custGeom>
              <a:avLst/>
              <a:gdLst/>
              <a:ahLst/>
              <a:cxnLst/>
              <a:rect l="l" t="t" r="r" b="b"/>
              <a:pathLst>
                <a:path w="4378" h="4579" extrusionOk="0">
                  <a:moveTo>
                    <a:pt x="3025" y="0"/>
                  </a:moveTo>
                  <a:lnTo>
                    <a:pt x="936" y="1220"/>
                  </a:lnTo>
                  <a:cubicBezTo>
                    <a:pt x="719" y="1354"/>
                    <a:pt x="552" y="1537"/>
                    <a:pt x="435" y="1755"/>
                  </a:cubicBezTo>
                  <a:cubicBezTo>
                    <a:pt x="167" y="2289"/>
                    <a:pt x="0" y="3258"/>
                    <a:pt x="1654" y="4127"/>
                  </a:cubicBezTo>
                  <a:cubicBezTo>
                    <a:pt x="2285" y="4457"/>
                    <a:pt x="2770" y="4579"/>
                    <a:pt x="3144" y="4579"/>
                  </a:cubicBezTo>
                  <a:cubicBezTo>
                    <a:pt x="3603" y="4579"/>
                    <a:pt x="3893" y="4397"/>
                    <a:pt x="4077" y="4194"/>
                  </a:cubicBezTo>
                  <a:cubicBezTo>
                    <a:pt x="4278" y="3960"/>
                    <a:pt x="4378" y="3659"/>
                    <a:pt x="4361" y="3359"/>
                  </a:cubicBezTo>
                  <a:lnTo>
                    <a:pt x="4361" y="752"/>
                  </a:lnTo>
                  <a:lnTo>
                    <a:pt x="3025"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5"/>
            <p:cNvSpPr/>
            <p:nvPr/>
          </p:nvSpPr>
          <p:spPr>
            <a:xfrm>
              <a:off x="7624015" y="2195016"/>
              <a:ext cx="73939" cy="89996"/>
            </a:xfrm>
            <a:custGeom>
              <a:avLst/>
              <a:gdLst/>
              <a:ahLst/>
              <a:cxnLst/>
              <a:rect l="l" t="t" r="r" b="b"/>
              <a:pathLst>
                <a:path w="2307" h="2808" extrusionOk="0">
                  <a:moveTo>
                    <a:pt x="351" y="1471"/>
                  </a:moveTo>
                  <a:cubicBezTo>
                    <a:pt x="485" y="1471"/>
                    <a:pt x="602" y="1504"/>
                    <a:pt x="719" y="1554"/>
                  </a:cubicBezTo>
                  <a:cubicBezTo>
                    <a:pt x="758" y="1574"/>
                    <a:pt x="797" y="1593"/>
                    <a:pt x="836" y="1613"/>
                  </a:cubicBezTo>
                  <a:lnTo>
                    <a:pt x="836" y="1613"/>
                  </a:lnTo>
                  <a:cubicBezTo>
                    <a:pt x="830" y="1621"/>
                    <a:pt x="825" y="1629"/>
                    <a:pt x="819" y="1638"/>
                  </a:cubicBezTo>
                  <a:cubicBezTo>
                    <a:pt x="752" y="1721"/>
                    <a:pt x="686" y="1805"/>
                    <a:pt x="585" y="1872"/>
                  </a:cubicBezTo>
                  <a:cubicBezTo>
                    <a:pt x="540" y="1929"/>
                    <a:pt x="471" y="1955"/>
                    <a:pt x="399" y="1955"/>
                  </a:cubicBezTo>
                  <a:cubicBezTo>
                    <a:pt x="366" y="1955"/>
                    <a:pt x="333" y="1949"/>
                    <a:pt x="301" y="1938"/>
                  </a:cubicBezTo>
                  <a:cubicBezTo>
                    <a:pt x="67" y="1855"/>
                    <a:pt x="101" y="1504"/>
                    <a:pt x="351" y="1471"/>
                  </a:cubicBezTo>
                  <a:close/>
                  <a:moveTo>
                    <a:pt x="1410" y="1962"/>
                  </a:moveTo>
                  <a:cubicBezTo>
                    <a:pt x="1430" y="1976"/>
                    <a:pt x="1451" y="1991"/>
                    <a:pt x="1471" y="2005"/>
                  </a:cubicBezTo>
                  <a:cubicBezTo>
                    <a:pt x="1588" y="2089"/>
                    <a:pt x="1688" y="2172"/>
                    <a:pt x="1671" y="2289"/>
                  </a:cubicBezTo>
                  <a:cubicBezTo>
                    <a:pt x="1655" y="2406"/>
                    <a:pt x="1605" y="2523"/>
                    <a:pt x="1521" y="2624"/>
                  </a:cubicBezTo>
                  <a:cubicBezTo>
                    <a:pt x="1494" y="2657"/>
                    <a:pt x="1462" y="2672"/>
                    <a:pt x="1428" y="2672"/>
                  </a:cubicBezTo>
                  <a:cubicBezTo>
                    <a:pt x="1379" y="2672"/>
                    <a:pt x="1327" y="2640"/>
                    <a:pt x="1287" y="2590"/>
                  </a:cubicBezTo>
                  <a:cubicBezTo>
                    <a:pt x="1220" y="2507"/>
                    <a:pt x="1204" y="2390"/>
                    <a:pt x="1254" y="2289"/>
                  </a:cubicBezTo>
                  <a:cubicBezTo>
                    <a:pt x="1287" y="2172"/>
                    <a:pt x="1354" y="2072"/>
                    <a:pt x="1404" y="1972"/>
                  </a:cubicBezTo>
                  <a:cubicBezTo>
                    <a:pt x="1406" y="1969"/>
                    <a:pt x="1408" y="1965"/>
                    <a:pt x="1410" y="1962"/>
                  </a:cubicBezTo>
                  <a:close/>
                  <a:moveTo>
                    <a:pt x="1788" y="0"/>
                  </a:moveTo>
                  <a:cubicBezTo>
                    <a:pt x="1722" y="84"/>
                    <a:pt x="1671" y="184"/>
                    <a:pt x="1638" y="301"/>
                  </a:cubicBezTo>
                  <a:cubicBezTo>
                    <a:pt x="1504" y="568"/>
                    <a:pt x="1337" y="836"/>
                    <a:pt x="1187" y="1103"/>
                  </a:cubicBezTo>
                  <a:cubicBezTo>
                    <a:pt x="1099" y="1229"/>
                    <a:pt x="1011" y="1355"/>
                    <a:pt x="916" y="1495"/>
                  </a:cubicBezTo>
                  <a:lnTo>
                    <a:pt x="916" y="1495"/>
                  </a:lnTo>
                  <a:cubicBezTo>
                    <a:pt x="872" y="1473"/>
                    <a:pt x="829" y="1453"/>
                    <a:pt x="786" y="1437"/>
                  </a:cubicBezTo>
                  <a:cubicBezTo>
                    <a:pt x="661" y="1368"/>
                    <a:pt x="535" y="1333"/>
                    <a:pt x="400" y="1333"/>
                  </a:cubicBezTo>
                  <a:cubicBezTo>
                    <a:pt x="373" y="1333"/>
                    <a:pt x="346" y="1334"/>
                    <a:pt x="318" y="1337"/>
                  </a:cubicBezTo>
                  <a:cubicBezTo>
                    <a:pt x="151" y="1370"/>
                    <a:pt x="17" y="1504"/>
                    <a:pt x="1" y="1688"/>
                  </a:cubicBezTo>
                  <a:cubicBezTo>
                    <a:pt x="1" y="1855"/>
                    <a:pt x="101" y="2005"/>
                    <a:pt x="251" y="2072"/>
                  </a:cubicBezTo>
                  <a:cubicBezTo>
                    <a:pt x="290" y="2081"/>
                    <a:pt x="329" y="2085"/>
                    <a:pt x="367" y="2085"/>
                  </a:cubicBezTo>
                  <a:cubicBezTo>
                    <a:pt x="477" y="2085"/>
                    <a:pt x="582" y="2051"/>
                    <a:pt x="669" y="1989"/>
                  </a:cubicBezTo>
                  <a:cubicBezTo>
                    <a:pt x="769" y="1905"/>
                    <a:pt x="853" y="1805"/>
                    <a:pt x="920" y="1705"/>
                  </a:cubicBezTo>
                  <a:cubicBezTo>
                    <a:pt x="927" y="1693"/>
                    <a:pt x="935" y="1682"/>
                    <a:pt x="942" y="1670"/>
                  </a:cubicBezTo>
                  <a:lnTo>
                    <a:pt x="942" y="1670"/>
                  </a:lnTo>
                  <a:cubicBezTo>
                    <a:pt x="998" y="1702"/>
                    <a:pt x="1052" y="1735"/>
                    <a:pt x="1103" y="1771"/>
                  </a:cubicBezTo>
                  <a:cubicBezTo>
                    <a:pt x="1179" y="1809"/>
                    <a:pt x="1249" y="1852"/>
                    <a:pt x="1317" y="1898"/>
                  </a:cubicBezTo>
                  <a:lnTo>
                    <a:pt x="1317" y="1898"/>
                  </a:lnTo>
                  <a:lnTo>
                    <a:pt x="1304" y="1922"/>
                  </a:lnTo>
                  <a:cubicBezTo>
                    <a:pt x="1237" y="2022"/>
                    <a:pt x="1187" y="2139"/>
                    <a:pt x="1137" y="2239"/>
                  </a:cubicBezTo>
                  <a:cubicBezTo>
                    <a:pt x="1103" y="2306"/>
                    <a:pt x="1103" y="2390"/>
                    <a:pt x="1103" y="2456"/>
                  </a:cubicBezTo>
                  <a:cubicBezTo>
                    <a:pt x="1103" y="2540"/>
                    <a:pt x="1137" y="2607"/>
                    <a:pt x="1170" y="2674"/>
                  </a:cubicBezTo>
                  <a:cubicBezTo>
                    <a:pt x="1220" y="2740"/>
                    <a:pt x="1304" y="2791"/>
                    <a:pt x="1387" y="2807"/>
                  </a:cubicBezTo>
                  <a:cubicBezTo>
                    <a:pt x="1471" y="2807"/>
                    <a:pt x="1554" y="2774"/>
                    <a:pt x="1621" y="2707"/>
                  </a:cubicBezTo>
                  <a:cubicBezTo>
                    <a:pt x="1671" y="2657"/>
                    <a:pt x="1722" y="2590"/>
                    <a:pt x="1738" y="2523"/>
                  </a:cubicBezTo>
                  <a:cubicBezTo>
                    <a:pt x="1772" y="2456"/>
                    <a:pt x="1805" y="2373"/>
                    <a:pt x="1805" y="2289"/>
                  </a:cubicBezTo>
                  <a:cubicBezTo>
                    <a:pt x="1822" y="2206"/>
                    <a:pt x="1788" y="2122"/>
                    <a:pt x="1738" y="2055"/>
                  </a:cubicBezTo>
                  <a:cubicBezTo>
                    <a:pt x="1671" y="1989"/>
                    <a:pt x="1621" y="1938"/>
                    <a:pt x="1554" y="1888"/>
                  </a:cubicBezTo>
                  <a:cubicBezTo>
                    <a:pt x="1531" y="1871"/>
                    <a:pt x="1506" y="1854"/>
                    <a:pt x="1482" y="1838"/>
                  </a:cubicBezTo>
                  <a:lnTo>
                    <a:pt x="1482" y="1838"/>
                  </a:lnTo>
                  <a:cubicBezTo>
                    <a:pt x="1567" y="1689"/>
                    <a:pt x="1644" y="1550"/>
                    <a:pt x="1722" y="1420"/>
                  </a:cubicBezTo>
                  <a:lnTo>
                    <a:pt x="2156" y="602"/>
                  </a:lnTo>
                  <a:cubicBezTo>
                    <a:pt x="2223" y="502"/>
                    <a:pt x="2273" y="401"/>
                    <a:pt x="2306" y="284"/>
                  </a:cubicBezTo>
                  <a:lnTo>
                    <a:pt x="2306" y="284"/>
                  </a:lnTo>
                  <a:cubicBezTo>
                    <a:pt x="2223" y="368"/>
                    <a:pt x="2156" y="468"/>
                    <a:pt x="2106" y="568"/>
                  </a:cubicBezTo>
                  <a:cubicBezTo>
                    <a:pt x="1972" y="786"/>
                    <a:pt x="1822" y="1053"/>
                    <a:pt x="1621" y="1370"/>
                  </a:cubicBezTo>
                  <a:lnTo>
                    <a:pt x="1388" y="1775"/>
                  </a:lnTo>
                  <a:lnTo>
                    <a:pt x="1388" y="1775"/>
                  </a:lnTo>
                  <a:cubicBezTo>
                    <a:pt x="1320" y="1729"/>
                    <a:pt x="1251" y="1683"/>
                    <a:pt x="1187" y="1638"/>
                  </a:cubicBezTo>
                  <a:cubicBezTo>
                    <a:pt x="1132" y="1610"/>
                    <a:pt x="1077" y="1580"/>
                    <a:pt x="1021" y="1550"/>
                  </a:cubicBezTo>
                  <a:lnTo>
                    <a:pt x="1021" y="1550"/>
                  </a:lnTo>
                  <a:cubicBezTo>
                    <a:pt x="1113" y="1409"/>
                    <a:pt x="1196" y="1276"/>
                    <a:pt x="1270" y="1153"/>
                  </a:cubicBezTo>
                  <a:cubicBezTo>
                    <a:pt x="1421" y="886"/>
                    <a:pt x="1571" y="602"/>
                    <a:pt x="1688" y="318"/>
                  </a:cubicBezTo>
                  <a:cubicBezTo>
                    <a:pt x="1738" y="217"/>
                    <a:pt x="1772" y="101"/>
                    <a:pt x="178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5"/>
            <p:cNvSpPr/>
            <p:nvPr/>
          </p:nvSpPr>
          <p:spPr>
            <a:xfrm>
              <a:off x="6516591" y="4613894"/>
              <a:ext cx="63747" cy="45607"/>
            </a:xfrm>
            <a:custGeom>
              <a:avLst/>
              <a:gdLst/>
              <a:ahLst/>
              <a:cxnLst/>
              <a:rect l="l" t="t" r="r" b="b"/>
              <a:pathLst>
                <a:path w="1989" h="1423" extrusionOk="0">
                  <a:moveTo>
                    <a:pt x="418" y="1"/>
                  </a:moveTo>
                  <a:cubicBezTo>
                    <a:pt x="318" y="1"/>
                    <a:pt x="217" y="1"/>
                    <a:pt x="117" y="17"/>
                  </a:cubicBezTo>
                  <a:cubicBezTo>
                    <a:pt x="84" y="17"/>
                    <a:pt x="34" y="34"/>
                    <a:pt x="0" y="51"/>
                  </a:cubicBezTo>
                  <a:cubicBezTo>
                    <a:pt x="11" y="51"/>
                    <a:pt x="82" y="43"/>
                    <a:pt x="202" y="43"/>
                  </a:cubicBezTo>
                  <a:cubicBezTo>
                    <a:pt x="262" y="43"/>
                    <a:pt x="334" y="45"/>
                    <a:pt x="418" y="51"/>
                  </a:cubicBezTo>
                  <a:cubicBezTo>
                    <a:pt x="735" y="67"/>
                    <a:pt x="1036" y="184"/>
                    <a:pt x="1303" y="368"/>
                  </a:cubicBezTo>
                  <a:cubicBezTo>
                    <a:pt x="1554" y="535"/>
                    <a:pt x="1755" y="786"/>
                    <a:pt x="1872" y="1070"/>
                  </a:cubicBezTo>
                  <a:cubicBezTo>
                    <a:pt x="1951" y="1276"/>
                    <a:pt x="1970" y="1422"/>
                    <a:pt x="1986" y="1422"/>
                  </a:cubicBezTo>
                  <a:cubicBezTo>
                    <a:pt x="1987" y="1422"/>
                    <a:pt x="1988" y="1422"/>
                    <a:pt x="1989" y="1421"/>
                  </a:cubicBezTo>
                  <a:cubicBezTo>
                    <a:pt x="1989" y="1387"/>
                    <a:pt x="1989" y="1354"/>
                    <a:pt x="1989" y="1321"/>
                  </a:cubicBezTo>
                  <a:cubicBezTo>
                    <a:pt x="1972" y="1237"/>
                    <a:pt x="1938" y="1137"/>
                    <a:pt x="1922" y="1053"/>
                  </a:cubicBezTo>
                  <a:cubicBezTo>
                    <a:pt x="1805" y="753"/>
                    <a:pt x="1604" y="502"/>
                    <a:pt x="1337" y="318"/>
                  </a:cubicBezTo>
                  <a:cubicBezTo>
                    <a:pt x="1070" y="134"/>
                    <a:pt x="752" y="17"/>
                    <a:pt x="4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 name="Google Shape;726;p25"/>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27" name="Google Shape;727;p25"/>
          <p:cNvSpPr txBox="1">
            <a:spLocks noGrp="1"/>
          </p:cNvSpPr>
          <p:nvPr>
            <p:ph type="subTitle" idx="1"/>
          </p:nvPr>
        </p:nvSpPr>
        <p:spPr>
          <a:xfrm>
            <a:off x="1157675" y="2391276"/>
            <a:ext cx="1836900" cy="276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28" name="Google Shape;728;p25"/>
          <p:cNvSpPr txBox="1">
            <a:spLocks noGrp="1"/>
          </p:cNvSpPr>
          <p:nvPr>
            <p:ph type="subTitle" idx="2"/>
          </p:nvPr>
        </p:nvSpPr>
        <p:spPr>
          <a:xfrm>
            <a:off x="1157675" y="2667877"/>
            <a:ext cx="1836900" cy="45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729" name="Google Shape;729;p25"/>
          <p:cNvSpPr txBox="1">
            <a:spLocks noGrp="1"/>
          </p:cNvSpPr>
          <p:nvPr>
            <p:ph type="subTitle" idx="3"/>
          </p:nvPr>
        </p:nvSpPr>
        <p:spPr>
          <a:xfrm>
            <a:off x="3346475" y="2391276"/>
            <a:ext cx="1836900" cy="276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30" name="Google Shape;730;p25"/>
          <p:cNvSpPr txBox="1">
            <a:spLocks noGrp="1"/>
          </p:cNvSpPr>
          <p:nvPr>
            <p:ph type="subTitle" idx="4"/>
          </p:nvPr>
        </p:nvSpPr>
        <p:spPr>
          <a:xfrm>
            <a:off x="3346475" y="2667877"/>
            <a:ext cx="1836900" cy="45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731" name="Google Shape;731;p25"/>
          <p:cNvSpPr txBox="1">
            <a:spLocks noGrp="1"/>
          </p:cNvSpPr>
          <p:nvPr>
            <p:ph type="subTitle" idx="5"/>
          </p:nvPr>
        </p:nvSpPr>
        <p:spPr>
          <a:xfrm>
            <a:off x="1157675" y="3360600"/>
            <a:ext cx="1836900" cy="276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32" name="Google Shape;732;p25"/>
          <p:cNvSpPr txBox="1">
            <a:spLocks noGrp="1"/>
          </p:cNvSpPr>
          <p:nvPr>
            <p:ph type="subTitle" idx="6"/>
          </p:nvPr>
        </p:nvSpPr>
        <p:spPr>
          <a:xfrm>
            <a:off x="1157675" y="3637201"/>
            <a:ext cx="1836900" cy="45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733" name="Google Shape;733;p25"/>
          <p:cNvSpPr txBox="1">
            <a:spLocks noGrp="1"/>
          </p:cNvSpPr>
          <p:nvPr>
            <p:ph type="subTitle" idx="7"/>
          </p:nvPr>
        </p:nvSpPr>
        <p:spPr>
          <a:xfrm>
            <a:off x="3346475" y="3360600"/>
            <a:ext cx="1836900" cy="276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34" name="Google Shape;734;p25"/>
          <p:cNvSpPr txBox="1">
            <a:spLocks noGrp="1"/>
          </p:cNvSpPr>
          <p:nvPr>
            <p:ph type="subTitle" idx="8"/>
          </p:nvPr>
        </p:nvSpPr>
        <p:spPr>
          <a:xfrm>
            <a:off x="3346475" y="3637201"/>
            <a:ext cx="1836900" cy="45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ree columns 3">
  <p:cSld name="CUSTOM_17">
    <p:spTree>
      <p:nvGrpSpPr>
        <p:cNvPr id="1" name="Shape 735"/>
        <p:cNvGrpSpPr/>
        <p:nvPr/>
      </p:nvGrpSpPr>
      <p:grpSpPr>
        <a:xfrm>
          <a:off x="0" y="0"/>
          <a:ext cx="0" cy="0"/>
          <a:chOff x="0" y="0"/>
          <a:chExt cx="0" cy="0"/>
        </a:xfrm>
      </p:grpSpPr>
      <p:sp>
        <p:nvSpPr>
          <p:cNvPr id="736" name="Google Shape;736;p26"/>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37" name="Google Shape;737;p26"/>
          <p:cNvSpPr txBox="1">
            <a:spLocks noGrp="1"/>
          </p:cNvSpPr>
          <p:nvPr>
            <p:ph type="subTitle" idx="1"/>
          </p:nvPr>
        </p:nvSpPr>
        <p:spPr>
          <a:xfrm>
            <a:off x="6845725" y="1359250"/>
            <a:ext cx="1578300" cy="27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38" name="Google Shape;738;p26"/>
          <p:cNvSpPr txBox="1">
            <a:spLocks noGrp="1"/>
          </p:cNvSpPr>
          <p:nvPr>
            <p:ph type="subTitle" idx="2"/>
          </p:nvPr>
        </p:nvSpPr>
        <p:spPr>
          <a:xfrm>
            <a:off x="6845725" y="1636550"/>
            <a:ext cx="1578300" cy="539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739" name="Google Shape;739;p26"/>
          <p:cNvSpPr txBox="1">
            <a:spLocks noGrp="1"/>
          </p:cNvSpPr>
          <p:nvPr>
            <p:ph type="subTitle" idx="3"/>
          </p:nvPr>
        </p:nvSpPr>
        <p:spPr>
          <a:xfrm>
            <a:off x="6845725" y="3234850"/>
            <a:ext cx="1578300" cy="27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40" name="Google Shape;740;p26"/>
          <p:cNvSpPr txBox="1">
            <a:spLocks noGrp="1"/>
          </p:cNvSpPr>
          <p:nvPr>
            <p:ph type="subTitle" idx="4"/>
          </p:nvPr>
        </p:nvSpPr>
        <p:spPr>
          <a:xfrm>
            <a:off x="6845725" y="3512150"/>
            <a:ext cx="1578300" cy="539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741" name="Google Shape;741;p26"/>
          <p:cNvSpPr txBox="1">
            <a:spLocks noGrp="1"/>
          </p:cNvSpPr>
          <p:nvPr>
            <p:ph type="subTitle" idx="5"/>
          </p:nvPr>
        </p:nvSpPr>
        <p:spPr>
          <a:xfrm>
            <a:off x="6845725" y="2297050"/>
            <a:ext cx="1578300" cy="27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42" name="Google Shape;742;p26"/>
          <p:cNvSpPr txBox="1">
            <a:spLocks noGrp="1"/>
          </p:cNvSpPr>
          <p:nvPr>
            <p:ph type="subTitle" idx="6"/>
          </p:nvPr>
        </p:nvSpPr>
        <p:spPr>
          <a:xfrm>
            <a:off x="6845725" y="2574350"/>
            <a:ext cx="1578300" cy="539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Five columns">
  <p:cSld name="CUSTOM_11">
    <p:spTree>
      <p:nvGrpSpPr>
        <p:cNvPr id="1" name="Shape 743"/>
        <p:cNvGrpSpPr/>
        <p:nvPr/>
      </p:nvGrpSpPr>
      <p:grpSpPr>
        <a:xfrm>
          <a:off x="0" y="0"/>
          <a:ext cx="0" cy="0"/>
          <a:chOff x="0" y="0"/>
          <a:chExt cx="0" cy="0"/>
        </a:xfrm>
      </p:grpSpPr>
      <p:sp>
        <p:nvSpPr>
          <p:cNvPr id="744" name="Google Shape;744;p27"/>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7"/>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46" name="Google Shape;746;p27"/>
          <p:cNvSpPr txBox="1">
            <a:spLocks noGrp="1"/>
          </p:cNvSpPr>
          <p:nvPr>
            <p:ph type="subTitle" idx="1"/>
          </p:nvPr>
        </p:nvSpPr>
        <p:spPr>
          <a:xfrm>
            <a:off x="1492988" y="3667825"/>
            <a:ext cx="1695600" cy="3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47" name="Google Shape;747;p27"/>
          <p:cNvSpPr txBox="1">
            <a:spLocks noGrp="1"/>
          </p:cNvSpPr>
          <p:nvPr>
            <p:ph type="subTitle" idx="2"/>
          </p:nvPr>
        </p:nvSpPr>
        <p:spPr>
          <a:xfrm>
            <a:off x="1493000" y="4018042"/>
            <a:ext cx="1695600" cy="45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748" name="Google Shape;748;p27"/>
          <p:cNvSpPr txBox="1">
            <a:spLocks noGrp="1"/>
          </p:cNvSpPr>
          <p:nvPr>
            <p:ph type="subTitle" idx="3"/>
          </p:nvPr>
        </p:nvSpPr>
        <p:spPr>
          <a:xfrm>
            <a:off x="3724188" y="3667825"/>
            <a:ext cx="1695600" cy="3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49" name="Google Shape;749;p27"/>
          <p:cNvSpPr txBox="1">
            <a:spLocks noGrp="1"/>
          </p:cNvSpPr>
          <p:nvPr>
            <p:ph type="subTitle" idx="4"/>
          </p:nvPr>
        </p:nvSpPr>
        <p:spPr>
          <a:xfrm>
            <a:off x="3724200" y="4018042"/>
            <a:ext cx="1695600" cy="45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750" name="Google Shape;750;p27"/>
          <p:cNvSpPr txBox="1">
            <a:spLocks noGrp="1"/>
          </p:cNvSpPr>
          <p:nvPr>
            <p:ph type="subTitle" idx="5"/>
          </p:nvPr>
        </p:nvSpPr>
        <p:spPr>
          <a:xfrm>
            <a:off x="5955388" y="3667825"/>
            <a:ext cx="1695600" cy="3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51" name="Google Shape;751;p27"/>
          <p:cNvSpPr txBox="1">
            <a:spLocks noGrp="1"/>
          </p:cNvSpPr>
          <p:nvPr>
            <p:ph type="subTitle" idx="6"/>
          </p:nvPr>
        </p:nvSpPr>
        <p:spPr>
          <a:xfrm>
            <a:off x="5955400" y="4018042"/>
            <a:ext cx="1695600" cy="45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752" name="Google Shape;752;p27"/>
          <p:cNvSpPr txBox="1">
            <a:spLocks noGrp="1"/>
          </p:cNvSpPr>
          <p:nvPr>
            <p:ph type="subTitle" idx="7"/>
          </p:nvPr>
        </p:nvSpPr>
        <p:spPr>
          <a:xfrm>
            <a:off x="2591325" y="1677726"/>
            <a:ext cx="1695600" cy="3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53" name="Google Shape;753;p27"/>
          <p:cNvSpPr txBox="1">
            <a:spLocks noGrp="1"/>
          </p:cNvSpPr>
          <p:nvPr>
            <p:ph type="subTitle" idx="8"/>
          </p:nvPr>
        </p:nvSpPr>
        <p:spPr>
          <a:xfrm>
            <a:off x="2591350" y="1217625"/>
            <a:ext cx="1695600" cy="51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754" name="Google Shape;754;p27"/>
          <p:cNvSpPr txBox="1">
            <a:spLocks noGrp="1"/>
          </p:cNvSpPr>
          <p:nvPr>
            <p:ph type="subTitle" idx="9"/>
          </p:nvPr>
        </p:nvSpPr>
        <p:spPr>
          <a:xfrm>
            <a:off x="4839788" y="1677726"/>
            <a:ext cx="1695600" cy="3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55" name="Google Shape;755;p27"/>
          <p:cNvSpPr txBox="1">
            <a:spLocks noGrp="1"/>
          </p:cNvSpPr>
          <p:nvPr>
            <p:ph type="subTitle" idx="13"/>
          </p:nvPr>
        </p:nvSpPr>
        <p:spPr>
          <a:xfrm>
            <a:off x="4839825" y="1217863"/>
            <a:ext cx="1695600" cy="51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ree columns 4 ">
  <p:cSld name="CUSTOM_13">
    <p:spTree>
      <p:nvGrpSpPr>
        <p:cNvPr id="1" name="Shape 756"/>
        <p:cNvGrpSpPr/>
        <p:nvPr/>
      </p:nvGrpSpPr>
      <p:grpSpPr>
        <a:xfrm>
          <a:off x="0" y="0"/>
          <a:ext cx="0" cy="0"/>
          <a:chOff x="0" y="0"/>
          <a:chExt cx="0" cy="0"/>
        </a:xfrm>
      </p:grpSpPr>
      <p:grpSp>
        <p:nvGrpSpPr>
          <p:cNvPr id="757" name="Google Shape;757;p28"/>
          <p:cNvGrpSpPr/>
          <p:nvPr/>
        </p:nvGrpSpPr>
        <p:grpSpPr>
          <a:xfrm>
            <a:off x="7000534" y="340657"/>
            <a:ext cx="1206554" cy="2111005"/>
            <a:chOff x="4052859" y="1076757"/>
            <a:chExt cx="1206554" cy="2111005"/>
          </a:xfrm>
        </p:grpSpPr>
        <p:sp>
          <p:nvSpPr>
            <p:cNvPr id="758" name="Google Shape;758;p28"/>
            <p:cNvSpPr/>
            <p:nvPr/>
          </p:nvSpPr>
          <p:spPr>
            <a:xfrm>
              <a:off x="4052859" y="1583884"/>
              <a:ext cx="256015" cy="548408"/>
            </a:xfrm>
            <a:custGeom>
              <a:avLst/>
              <a:gdLst/>
              <a:ahLst/>
              <a:cxnLst/>
              <a:rect l="l" t="t" r="r" b="b"/>
              <a:pathLst>
                <a:path w="7988" h="17111" extrusionOk="0">
                  <a:moveTo>
                    <a:pt x="1" y="1"/>
                  </a:moveTo>
                  <a:lnTo>
                    <a:pt x="1" y="17110"/>
                  </a:lnTo>
                  <a:lnTo>
                    <a:pt x="7987" y="17110"/>
                  </a:lnTo>
                  <a:lnTo>
                    <a:pt x="798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4319547" y="2170816"/>
              <a:ext cx="314923" cy="529626"/>
            </a:xfrm>
            <a:custGeom>
              <a:avLst/>
              <a:gdLst/>
              <a:ahLst/>
              <a:cxnLst/>
              <a:rect l="l" t="t" r="r" b="b"/>
              <a:pathLst>
                <a:path w="9826" h="16525" extrusionOk="0">
                  <a:moveTo>
                    <a:pt x="1" y="0"/>
                  </a:moveTo>
                  <a:lnTo>
                    <a:pt x="1" y="16525"/>
                  </a:lnTo>
                  <a:lnTo>
                    <a:pt x="9825" y="16525"/>
                  </a:lnTo>
                  <a:lnTo>
                    <a:pt x="9825"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4672994" y="1076757"/>
              <a:ext cx="586419" cy="497512"/>
            </a:xfrm>
            <a:custGeom>
              <a:avLst/>
              <a:gdLst/>
              <a:ahLst/>
              <a:cxnLst/>
              <a:rect l="l" t="t" r="r" b="b"/>
              <a:pathLst>
                <a:path w="18297" h="15523" extrusionOk="0">
                  <a:moveTo>
                    <a:pt x="0" y="1"/>
                  </a:moveTo>
                  <a:lnTo>
                    <a:pt x="0" y="15523"/>
                  </a:lnTo>
                  <a:lnTo>
                    <a:pt x="9324" y="15523"/>
                  </a:lnTo>
                  <a:lnTo>
                    <a:pt x="9324" y="335"/>
                  </a:lnTo>
                  <a:lnTo>
                    <a:pt x="9658" y="335"/>
                  </a:lnTo>
                  <a:lnTo>
                    <a:pt x="9658" y="15523"/>
                  </a:lnTo>
                  <a:lnTo>
                    <a:pt x="18296" y="15523"/>
                  </a:lnTo>
                  <a:lnTo>
                    <a:pt x="18296"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4052859" y="2170816"/>
              <a:ext cx="256015" cy="529626"/>
            </a:xfrm>
            <a:custGeom>
              <a:avLst/>
              <a:gdLst/>
              <a:ahLst/>
              <a:cxnLst/>
              <a:rect l="l" t="t" r="r" b="b"/>
              <a:pathLst>
                <a:path w="7988" h="16525" extrusionOk="0">
                  <a:moveTo>
                    <a:pt x="1" y="0"/>
                  </a:moveTo>
                  <a:lnTo>
                    <a:pt x="1" y="16525"/>
                  </a:lnTo>
                  <a:lnTo>
                    <a:pt x="7987" y="16525"/>
                  </a:lnTo>
                  <a:lnTo>
                    <a:pt x="7987"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4982501" y="2170816"/>
              <a:ext cx="276912" cy="529626"/>
            </a:xfrm>
            <a:custGeom>
              <a:avLst/>
              <a:gdLst/>
              <a:ahLst/>
              <a:cxnLst/>
              <a:rect l="l" t="t" r="r" b="b"/>
              <a:pathLst>
                <a:path w="8640" h="16525" extrusionOk="0">
                  <a:moveTo>
                    <a:pt x="1" y="0"/>
                  </a:moveTo>
                  <a:lnTo>
                    <a:pt x="1" y="16525"/>
                  </a:lnTo>
                  <a:lnTo>
                    <a:pt x="8639" y="16525"/>
                  </a:lnTo>
                  <a:lnTo>
                    <a:pt x="8639"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4319547" y="1583884"/>
              <a:ext cx="314923" cy="548408"/>
            </a:xfrm>
            <a:custGeom>
              <a:avLst/>
              <a:gdLst/>
              <a:ahLst/>
              <a:cxnLst/>
              <a:rect l="l" t="t" r="r" b="b"/>
              <a:pathLst>
                <a:path w="9826" h="17111" extrusionOk="0">
                  <a:moveTo>
                    <a:pt x="1" y="1"/>
                  </a:moveTo>
                  <a:lnTo>
                    <a:pt x="1" y="17110"/>
                  </a:lnTo>
                  <a:lnTo>
                    <a:pt x="9825" y="17110"/>
                  </a:lnTo>
                  <a:lnTo>
                    <a:pt x="982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4982501" y="1583884"/>
              <a:ext cx="276912" cy="548408"/>
            </a:xfrm>
            <a:custGeom>
              <a:avLst/>
              <a:gdLst/>
              <a:ahLst/>
              <a:cxnLst/>
              <a:rect l="l" t="t" r="r" b="b"/>
              <a:pathLst>
                <a:path w="8640" h="17111" extrusionOk="0">
                  <a:moveTo>
                    <a:pt x="1" y="1"/>
                  </a:moveTo>
                  <a:lnTo>
                    <a:pt x="1" y="17110"/>
                  </a:lnTo>
                  <a:lnTo>
                    <a:pt x="8639" y="17110"/>
                  </a:lnTo>
                  <a:lnTo>
                    <a:pt x="863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4052859" y="2710057"/>
              <a:ext cx="256015" cy="477705"/>
            </a:xfrm>
            <a:custGeom>
              <a:avLst/>
              <a:gdLst/>
              <a:ahLst/>
              <a:cxnLst/>
              <a:rect l="l" t="t" r="r" b="b"/>
              <a:pathLst>
                <a:path w="7988" h="14905" extrusionOk="0">
                  <a:moveTo>
                    <a:pt x="1" y="1"/>
                  </a:moveTo>
                  <a:lnTo>
                    <a:pt x="1" y="14905"/>
                  </a:lnTo>
                  <a:lnTo>
                    <a:pt x="7987" y="14905"/>
                  </a:lnTo>
                  <a:lnTo>
                    <a:pt x="798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4052859" y="1076757"/>
              <a:ext cx="581611" cy="497512"/>
            </a:xfrm>
            <a:custGeom>
              <a:avLst/>
              <a:gdLst/>
              <a:ahLst/>
              <a:cxnLst/>
              <a:rect l="l" t="t" r="r" b="b"/>
              <a:pathLst>
                <a:path w="18147" h="15523" extrusionOk="0">
                  <a:moveTo>
                    <a:pt x="1" y="1"/>
                  </a:moveTo>
                  <a:lnTo>
                    <a:pt x="1" y="15523"/>
                  </a:lnTo>
                  <a:lnTo>
                    <a:pt x="7987" y="15523"/>
                  </a:lnTo>
                  <a:lnTo>
                    <a:pt x="7987" y="335"/>
                  </a:lnTo>
                  <a:lnTo>
                    <a:pt x="8322" y="335"/>
                  </a:lnTo>
                  <a:lnTo>
                    <a:pt x="8322" y="15523"/>
                  </a:lnTo>
                  <a:lnTo>
                    <a:pt x="18146" y="15523"/>
                  </a:lnTo>
                  <a:lnTo>
                    <a:pt x="18146"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8"/>
            <p:cNvSpPr/>
            <p:nvPr/>
          </p:nvSpPr>
          <p:spPr>
            <a:xfrm>
              <a:off x="4319547" y="2710057"/>
              <a:ext cx="314923" cy="477705"/>
            </a:xfrm>
            <a:custGeom>
              <a:avLst/>
              <a:gdLst/>
              <a:ahLst/>
              <a:cxnLst/>
              <a:rect l="l" t="t" r="r" b="b"/>
              <a:pathLst>
                <a:path w="9826" h="14905" extrusionOk="0">
                  <a:moveTo>
                    <a:pt x="1" y="1"/>
                  </a:moveTo>
                  <a:lnTo>
                    <a:pt x="1" y="14905"/>
                  </a:lnTo>
                  <a:lnTo>
                    <a:pt x="9825" y="14905"/>
                  </a:lnTo>
                  <a:lnTo>
                    <a:pt x="982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8"/>
            <p:cNvSpPr/>
            <p:nvPr/>
          </p:nvSpPr>
          <p:spPr>
            <a:xfrm>
              <a:off x="4982501" y="2710057"/>
              <a:ext cx="276912" cy="477705"/>
            </a:xfrm>
            <a:custGeom>
              <a:avLst/>
              <a:gdLst/>
              <a:ahLst/>
              <a:cxnLst/>
              <a:rect l="l" t="t" r="r" b="b"/>
              <a:pathLst>
                <a:path w="8640" h="14905" extrusionOk="0">
                  <a:moveTo>
                    <a:pt x="1" y="1"/>
                  </a:moveTo>
                  <a:lnTo>
                    <a:pt x="1" y="14905"/>
                  </a:lnTo>
                  <a:lnTo>
                    <a:pt x="8639" y="14905"/>
                  </a:lnTo>
                  <a:lnTo>
                    <a:pt x="863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8"/>
            <p:cNvSpPr/>
            <p:nvPr/>
          </p:nvSpPr>
          <p:spPr>
            <a:xfrm>
              <a:off x="4672994" y="1583884"/>
              <a:ext cx="298834" cy="548408"/>
            </a:xfrm>
            <a:custGeom>
              <a:avLst/>
              <a:gdLst/>
              <a:ahLst/>
              <a:cxnLst/>
              <a:rect l="l" t="t" r="r" b="b"/>
              <a:pathLst>
                <a:path w="9324" h="17111" extrusionOk="0">
                  <a:moveTo>
                    <a:pt x="0" y="1"/>
                  </a:moveTo>
                  <a:lnTo>
                    <a:pt x="0" y="17110"/>
                  </a:lnTo>
                  <a:lnTo>
                    <a:pt x="9324" y="17110"/>
                  </a:lnTo>
                  <a:lnTo>
                    <a:pt x="932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8"/>
            <p:cNvSpPr/>
            <p:nvPr/>
          </p:nvSpPr>
          <p:spPr>
            <a:xfrm>
              <a:off x="4672994" y="2710057"/>
              <a:ext cx="298834" cy="477705"/>
            </a:xfrm>
            <a:custGeom>
              <a:avLst/>
              <a:gdLst/>
              <a:ahLst/>
              <a:cxnLst/>
              <a:rect l="l" t="t" r="r" b="b"/>
              <a:pathLst>
                <a:path w="9324" h="14905" extrusionOk="0">
                  <a:moveTo>
                    <a:pt x="0" y="1"/>
                  </a:moveTo>
                  <a:lnTo>
                    <a:pt x="0" y="14905"/>
                  </a:lnTo>
                  <a:lnTo>
                    <a:pt x="9324" y="14905"/>
                  </a:lnTo>
                  <a:lnTo>
                    <a:pt x="932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8"/>
            <p:cNvSpPr/>
            <p:nvPr/>
          </p:nvSpPr>
          <p:spPr>
            <a:xfrm>
              <a:off x="4672994" y="2170816"/>
              <a:ext cx="298834" cy="529626"/>
            </a:xfrm>
            <a:custGeom>
              <a:avLst/>
              <a:gdLst/>
              <a:ahLst/>
              <a:cxnLst/>
              <a:rect l="l" t="t" r="r" b="b"/>
              <a:pathLst>
                <a:path w="9324" h="16525" extrusionOk="0">
                  <a:moveTo>
                    <a:pt x="0" y="0"/>
                  </a:moveTo>
                  <a:lnTo>
                    <a:pt x="0" y="16525"/>
                  </a:lnTo>
                  <a:lnTo>
                    <a:pt x="9324" y="16525"/>
                  </a:lnTo>
                  <a:lnTo>
                    <a:pt x="932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28"/>
          <p:cNvGrpSpPr/>
          <p:nvPr/>
        </p:nvGrpSpPr>
        <p:grpSpPr>
          <a:xfrm>
            <a:off x="936909" y="340657"/>
            <a:ext cx="1206554" cy="2111005"/>
            <a:chOff x="4052859" y="1076757"/>
            <a:chExt cx="1206554" cy="2111005"/>
          </a:xfrm>
        </p:grpSpPr>
        <p:sp>
          <p:nvSpPr>
            <p:cNvPr id="773" name="Google Shape;773;p28"/>
            <p:cNvSpPr/>
            <p:nvPr/>
          </p:nvSpPr>
          <p:spPr>
            <a:xfrm>
              <a:off x="4052859" y="1583884"/>
              <a:ext cx="256015" cy="548408"/>
            </a:xfrm>
            <a:custGeom>
              <a:avLst/>
              <a:gdLst/>
              <a:ahLst/>
              <a:cxnLst/>
              <a:rect l="l" t="t" r="r" b="b"/>
              <a:pathLst>
                <a:path w="7988" h="17111" extrusionOk="0">
                  <a:moveTo>
                    <a:pt x="1" y="1"/>
                  </a:moveTo>
                  <a:lnTo>
                    <a:pt x="1" y="17110"/>
                  </a:lnTo>
                  <a:lnTo>
                    <a:pt x="7987" y="17110"/>
                  </a:lnTo>
                  <a:lnTo>
                    <a:pt x="798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8"/>
            <p:cNvSpPr/>
            <p:nvPr/>
          </p:nvSpPr>
          <p:spPr>
            <a:xfrm>
              <a:off x="4319547" y="2170816"/>
              <a:ext cx="314923" cy="529626"/>
            </a:xfrm>
            <a:custGeom>
              <a:avLst/>
              <a:gdLst/>
              <a:ahLst/>
              <a:cxnLst/>
              <a:rect l="l" t="t" r="r" b="b"/>
              <a:pathLst>
                <a:path w="9826" h="16525" extrusionOk="0">
                  <a:moveTo>
                    <a:pt x="1" y="0"/>
                  </a:moveTo>
                  <a:lnTo>
                    <a:pt x="1" y="16525"/>
                  </a:lnTo>
                  <a:lnTo>
                    <a:pt x="9825" y="16525"/>
                  </a:lnTo>
                  <a:lnTo>
                    <a:pt x="9825"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8"/>
            <p:cNvSpPr/>
            <p:nvPr/>
          </p:nvSpPr>
          <p:spPr>
            <a:xfrm>
              <a:off x="4672994" y="1076757"/>
              <a:ext cx="586419" cy="497512"/>
            </a:xfrm>
            <a:custGeom>
              <a:avLst/>
              <a:gdLst/>
              <a:ahLst/>
              <a:cxnLst/>
              <a:rect l="l" t="t" r="r" b="b"/>
              <a:pathLst>
                <a:path w="18297" h="15523" extrusionOk="0">
                  <a:moveTo>
                    <a:pt x="0" y="1"/>
                  </a:moveTo>
                  <a:lnTo>
                    <a:pt x="0" y="15523"/>
                  </a:lnTo>
                  <a:lnTo>
                    <a:pt x="9324" y="15523"/>
                  </a:lnTo>
                  <a:lnTo>
                    <a:pt x="9324" y="335"/>
                  </a:lnTo>
                  <a:lnTo>
                    <a:pt x="9658" y="335"/>
                  </a:lnTo>
                  <a:lnTo>
                    <a:pt x="9658" y="15523"/>
                  </a:lnTo>
                  <a:lnTo>
                    <a:pt x="18296" y="15523"/>
                  </a:lnTo>
                  <a:lnTo>
                    <a:pt x="18296"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8"/>
            <p:cNvSpPr/>
            <p:nvPr/>
          </p:nvSpPr>
          <p:spPr>
            <a:xfrm>
              <a:off x="4052859" y="2170816"/>
              <a:ext cx="256015" cy="529626"/>
            </a:xfrm>
            <a:custGeom>
              <a:avLst/>
              <a:gdLst/>
              <a:ahLst/>
              <a:cxnLst/>
              <a:rect l="l" t="t" r="r" b="b"/>
              <a:pathLst>
                <a:path w="7988" h="16525" extrusionOk="0">
                  <a:moveTo>
                    <a:pt x="1" y="0"/>
                  </a:moveTo>
                  <a:lnTo>
                    <a:pt x="1" y="16525"/>
                  </a:lnTo>
                  <a:lnTo>
                    <a:pt x="7987" y="16525"/>
                  </a:lnTo>
                  <a:lnTo>
                    <a:pt x="7987"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8"/>
            <p:cNvSpPr/>
            <p:nvPr/>
          </p:nvSpPr>
          <p:spPr>
            <a:xfrm>
              <a:off x="4982501" y="2170816"/>
              <a:ext cx="276912" cy="529626"/>
            </a:xfrm>
            <a:custGeom>
              <a:avLst/>
              <a:gdLst/>
              <a:ahLst/>
              <a:cxnLst/>
              <a:rect l="l" t="t" r="r" b="b"/>
              <a:pathLst>
                <a:path w="8640" h="16525" extrusionOk="0">
                  <a:moveTo>
                    <a:pt x="1" y="0"/>
                  </a:moveTo>
                  <a:lnTo>
                    <a:pt x="1" y="16525"/>
                  </a:lnTo>
                  <a:lnTo>
                    <a:pt x="8639" y="16525"/>
                  </a:lnTo>
                  <a:lnTo>
                    <a:pt x="8639"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8"/>
            <p:cNvSpPr/>
            <p:nvPr/>
          </p:nvSpPr>
          <p:spPr>
            <a:xfrm>
              <a:off x="4319547" y="1583884"/>
              <a:ext cx="314923" cy="548408"/>
            </a:xfrm>
            <a:custGeom>
              <a:avLst/>
              <a:gdLst/>
              <a:ahLst/>
              <a:cxnLst/>
              <a:rect l="l" t="t" r="r" b="b"/>
              <a:pathLst>
                <a:path w="9826" h="17111" extrusionOk="0">
                  <a:moveTo>
                    <a:pt x="1" y="1"/>
                  </a:moveTo>
                  <a:lnTo>
                    <a:pt x="1" y="17110"/>
                  </a:lnTo>
                  <a:lnTo>
                    <a:pt x="9825" y="17110"/>
                  </a:lnTo>
                  <a:lnTo>
                    <a:pt x="982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8"/>
            <p:cNvSpPr/>
            <p:nvPr/>
          </p:nvSpPr>
          <p:spPr>
            <a:xfrm>
              <a:off x="4982501" y="1583884"/>
              <a:ext cx="276912" cy="548408"/>
            </a:xfrm>
            <a:custGeom>
              <a:avLst/>
              <a:gdLst/>
              <a:ahLst/>
              <a:cxnLst/>
              <a:rect l="l" t="t" r="r" b="b"/>
              <a:pathLst>
                <a:path w="8640" h="17111" extrusionOk="0">
                  <a:moveTo>
                    <a:pt x="1" y="1"/>
                  </a:moveTo>
                  <a:lnTo>
                    <a:pt x="1" y="17110"/>
                  </a:lnTo>
                  <a:lnTo>
                    <a:pt x="8639" y="17110"/>
                  </a:lnTo>
                  <a:lnTo>
                    <a:pt x="863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8"/>
            <p:cNvSpPr/>
            <p:nvPr/>
          </p:nvSpPr>
          <p:spPr>
            <a:xfrm>
              <a:off x="4052859" y="2710057"/>
              <a:ext cx="256015" cy="477705"/>
            </a:xfrm>
            <a:custGeom>
              <a:avLst/>
              <a:gdLst/>
              <a:ahLst/>
              <a:cxnLst/>
              <a:rect l="l" t="t" r="r" b="b"/>
              <a:pathLst>
                <a:path w="7988" h="14905" extrusionOk="0">
                  <a:moveTo>
                    <a:pt x="1" y="1"/>
                  </a:moveTo>
                  <a:lnTo>
                    <a:pt x="1" y="14905"/>
                  </a:lnTo>
                  <a:lnTo>
                    <a:pt x="7987" y="14905"/>
                  </a:lnTo>
                  <a:lnTo>
                    <a:pt x="798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8"/>
            <p:cNvSpPr/>
            <p:nvPr/>
          </p:nvSpPr>
          <p:spPr>
            <a:xfrm>
              <a:off x="4052859" y="1076757"/>
              <a:ext cx="581611" cy="497512"/>
            </a:xfrm>
            <a:custGeom>
              <a:avLst/>
              <a:gdLst/>
              <a:ahLst/>
              <a:cxnLst/>
              <a:rect l="l" t="t" r="r" b="b"/>
              <a:pathLst>
                <a:path w="18147" h="15523" extrusionOk="0">
                  <a:moveTo>
                    <a:pt x="1" y="1"/>
                  </a:moveTo>
                  <a:lnTo>
                    <a:pt x="1" y="15523"/>
                  </a:lnTo>
                  <a:lnTo>
                    <a:pt x="7987" y="15523"/>
                  </a:lnTo>
                  <a:lnTo>
                    <a:pt x="7987" y="335"/>
                  </a:lnTo>
                  <a:lnTo>
                    <a:pt x="8322" y="335"/>
                  </a:lnTo>
                  <a:lnTo>
                    <a:pt x="8322" y="15523"/>
                  </a:lnTo>
                  <a:lnTo>
                    <a:pt x="18146" y="15523"/>
                  </a:lnTo>
                  <a:lnTo>
                    <a:pt x="18146"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8"/>
            <p:cNvSpPr/>
            <p:nvPr/>
          </p:nvSpPr>
          <p:spPr>
            <a:xfrm>
              <a:off x="4319547" y="2710057"/>
              <a:ext cx="314923" cy="477705"/>
            </a:xfrm>
            <a:custGeom>
              <a:avLst/>
              <a:gdLst/>
              <a:ahLst/>
              <a:cxnLst/>
              <a:rect l="l" t="t" r="r" b="b"/>
              <a:pathLst>
                <a:path w="9826" h="14905" extrusionOk="0">
                  <a:moveTo>
                    <a:pt x="1" y="1"/>
                  </a:moveTo>
                  <a:lnTo>
                    <a:pt x="1" y="14905"/>
                  </a:lnTo>
                  <a:lnTo>
                    <a:pt x="9825" y="14905"/>
                  </a:lnTo>
                  <a:lnTo>
                    <a:pt x="982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8"/>
            <p:cNvSpPr/>
            <p:nvPr/>
          </p:nvSpPr>
          <p:spPr>
            <a:xfrm>
              <a:off x="4982501" y="2710057"/>
              <a:ext cx="276912" cy="477705"/>
            </a:xfrm>
            <a:custGeom>
              <a:avLst/>
              <a:gdLst/>
              <a:ahLst/>
              <a:cxnLst/>
              <a:rect l="l" t="t" r="r" b="b"/>
              <a:pathLst>
                <a:path w="8640" h="14905" extrusionOk="0">
                  <a:moveTo>
                    <a:pt x="1" y="1"/>
                  </a:moveTo>
                  <a:lnTo>
                    <a:pt x="1" y="14905"/>
                  </a:lnTo>
                  <a:lnTo>
                    <a:pt x="8639" y="14905"/>
                  </a:lnTo>
                  <a:lnTo>
                    <a:pt x="863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8"/>
            <p:cNvSpPr/>
            <p:nvPr/>
          </p:nvSpPr>
          <p:spPr>
            <a:xfrm>
              <a:off x="4672994" y="1583884"/>
              <a:ext cx="298834" cy="548408"/>
            </a:xfrm>
            <a:custGeom>
              <a:avLst/>
              <a:gdLst/>
              <a:ahLst/>
              <a:cxnLst/>
              <a:rect l="l" t="t" r="r" b="b"/>
              <a:pathLst>
                <a:path w="9324" h="17111" extrusionOk="0">
                  <a:moveTo>
                    <a:pt x="0" y="1"/>
                  </a:moveTo>
                  <a:lnTo>
                    <a:pt x="0" y="17110"/>
                  </a:lnTo>
                  <a:lnTo>
                    <a:pt x="9324" y="17110"/>
                  </a:lnTo>
                  <a:lnTo>
                    <a:pt x="932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8"/>
            <p:cNvSpPr/>
            <p:nvPr/>
          </p:nvSpPr>
          <p:spPr>
            <a:xfrm>
              <a:off x="4672994" y="2710057"/>
              <a:ext cx="298834" cy="477705"/>
            </a:xfrm>
            <a:custGeom>
              <a:avLst/>
              <a:gdLst/>
              <a:ahLst/>
              <a:cxnLst/>
              <a:rect l="l" t="t" r="r" b="b"/>
              <a:pathLst>
                <a:path w="9324" h="14905" extrusionOk="0">
                  <a:moveTo>
                    <a:pt x="0" y="1"/>
                  </a:moveTo>
                  <a:lnTo>
                    <a:pt x="0" y="14905"/>
                  </a:lnTo>
                  <a:lnTo>
                    <a:pt x="9324" y="14905"/>
                  </a:lnTo>
                  <a:lnTo>
                    <a:pt x="932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8"/>
            <p:cNvSpPr/>
            <p:nvPr/>
          </p:nvSpPr>
          <p:spPr>
            <a:xfrm>
              <a:off x="4672994" y="2170816"/>
              <a:ext cx="298834" cy="529626"/>
            </a:xfrm>
            <a:custGeom>
              <a:avLst/>
              <a:gdLst/>
              <a:ahLst/>
              <a:cxnLst/>
              <a:rect l="l" t="t" r="r" b="b"/>
              <a:pathLst>
                <a:path w="9324" h="16525" extrusionOk="0">
                  <a:moveTo>
                    <a:pt x="0" y="0"/>
                  </a:moveTo>
                  <a:lnTo>
                    <a:pt x="0" y="16525"/>
                  </a:lnTo>
                  <a:lnTo>
                    <a:pt x="9324" y="16525"/>
                  </a:lnTo>
                  <a:lnTo>
                    <a:pt x="932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28"/>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8"/>
          <p:cNvSpPr txBox="1">
            <a:spLocks noGrp="1"/>
          </p:cNvSpPr>
          <p:nvPr>
            <p:ph type="title"/>
          </p:nvPr>
        </p:nvSpPr>
        <p:spPr>
          <a:xfrm>
            <a:off x="720000" y="188126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89" name="Google Shape;789;p28"/>
          <p:cNvSpPr txBox="1">
            <a:spLocks noGrp="1"/>
          </p:cNvSpPr>
          <p:nvPr>
            <p:ph type="subTitle" idx="1"/>
          </p:nvPr>
        </p:nvSpPr>
        <p:spPr>
          <a:xfrm>
            <a:off x="1404400" y="3583200"/>
            <a:ext cx="1695600" cy="3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90" name="Google Shape;790;p28"/>
          <p:cNvSpPr txBox="1">
            <a:spLocks noGrp="1"/>
          </p:cNvSpPr>
          <p:nvPr>
            <p:ph type="subTitle" idx="2"/>
          </p:nvPr>
        </p:nvSpPr>
        <p:spPr>
          <a:xfrm>
            <a:off x="1404400" y="3903600"/>
            <a:ext cx="1695600" cy="6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791" name="Google Shape;791;p28"/>
          <p:cNvSpPr txBox="1">
            <a:spLocks noGrp="1"/>
          </p:cNvSpPr>
          <p:nvPr>
            <p:ph type="subTitle" idx="3"/>
          </p:nvPr>
        </p:nvSpPr>
        <p:spPr>
          <a:xfrm>
            <a:off x="3724200" y="3583200"/>
            <a:ext cx="1695600" cy="3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92" name="Google Shape;792;p28"/>
          <p:cNvSpPr txBox="1">
            <a:spLocks noGrp="1"/>
          </p:cNvSpPr>
          <p:nvPr>
            <p:ph type="subTitle" idx="4"/>
          </p:nvPr>
        </p:nvSpPr>
        <p:spPr>
          <a:xfrm>
            <a:off x="3724200" y="3903600"/>
            <a:ext cx="1695600" cy="6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793" name="Google Shape;793;p28"/>
          <p:cNvSpPr txBox="1">
            <a:spLocks noGrp="1"/>
          </p:cNvSpPr>
          <p:nvPr>
            <p:ph type="subTitle" idx="5"/>
          </p:nvPr>
        </p:nvSpPr>
        <p:spPr>
          <a:xfrm>
            <a:off x="6044000" y="3583200"/>
            <a:ext cx="1695600" cy="3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94" name="Google Shape;794;p28"/>
          <p:cNvSpPr txBox="1">
            <a:spLocks noGrp="1"/>
          </p:cNvSpPr>
          <p:nvPr>
            <p:ph type="subTitle" idx="6"/>
          </p:nvPr>
        </p:nvSpPr>
        <p:spPr>
          <a:xfrm>
            <a:off x="6044000" y="3903600"/>
            <a:ext cx="1695600" cy="6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ree columns 5">
  <p:cSld name="CUSTOM_4">
    <p:spTree>
      <p:nvGrpSpPr>
        <p:cNvPr id="1" name="Shape 795"/>
        <p:cNvGrpSpPr/>
        <p:nvPr/>
      </p:nvGrpSpPr>
      <p:grpSpPr>
        <a:xfrm>
          <a:off x="0" y="0"/>
          <a:ext cx="0" cy="0"/>
          <a:chOff x="0" y="0"/>
          <a:chExt cx="0" cy="0"/>
        </a:xfrm>
      </p:grpSpPr>
      <p:sp>
        <p:nvSpPr>
          <p:cNvPr id="796" name="Google Shape;796;p29"/>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9"/>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98" name="Google Shape;798;p29"/>
          <p:cNvSpPr txBox="1">
            <a:spLocks noGrp="1"/>
          </p:cNvSpPr>
          <p:nvPr>
            <p:ph type="subTitle" idx="1"/>
          </p:nvPr>
        </p:nvSpPr>
        <p:spPr>
          <a:xfrm>
            <a:off x="1189800" y="3430800"/>
            <a:ext cx="1695600" cy="3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99" name="Google Shape;799;p29"/>
          <p:cNvSpPr txBox="1">
            <a:spLocks noGrp="1"/>
          </p:cNvSpPr>
          <p:nvPr>
            <p:ph type="subTitle" idx="2"/>
          </p:nvPr>
        </p:nvSpPr>
        <p:spPr>
          <a:xfrm>
            <a:off x="1189800" y="3751200"/>
            <a:ext cx="1695600" cy="84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800" name="Google Shape;800;p29"/>
          <p:cNvSpPr txBox="1">
            <a:spLocks noGrp="1"/>
          </p:cNvSpPr>
          <p:nvPr>
            <p:ph type="subTitle" idx="3"/>
          </p:nvPr>
        </p:nvSpPr>
        <p:spPr>
          <a:xfrm>
            <a:off x="3724200" y="3430800"/>
            <a:ext cx="1695600" cy="3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801" name="Google Shape;801;p29"/>
          <p:cNvSpPr txBox="1">
            <a:spLocks noGrp="1"/>
          </p:cNvSpPr>
          <p:nvPr>
            <p:ph type="subTitle" idx="4"/>
          </p:nvPr>
        </p:nvSpPr>
        <p:spPr>
          <a:xfrm>
            <a:off x="3724200" y="3751200"/>
            <a:ext cx="1695600" cy="84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802" name="Google Shape;802;p29"/>
          <p:cNvSpPr txBox="1">
            <a:spLocks noGrp="1"/>
          </p:cNvSpPr>
          <p:nvPr>
            <p:ph type="subTitle" idx="5"/>
          </p:nvPr>
        </p:nvSpPr>
        <p:spPr>
          <a:xfrm>
            <a:off x="6258600" y="3430800"/>
            <a:ext cx="1695600" cy="3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803" name="Google Shape;803;p29"/>
          <p:cNvSpPr txBox="1">
            <a:spLocks noGrp="1"/>
          </p:cNvSpPr>
          <p:nvPr>
            <p:ph type="subTitle" idx="6"/>
          </p:nvPr>
        </p:nvSpPr>
        <p:spPr>
          <a:xfrm>
            <a:off x="6258600" y="3751200"/>
            <a:ext cx="1695600" cy="84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CUSTOM_14">
    <p:spTree>
      <p:nvGrpSpPr>
        <p:cNvPr id="1" name="Shape 804"/>
        <p:cNvGrpSpPr/>
        <p:nvPr/>
      </p:nvGrpSpPr>
      <p:grpSpPr>
        <a:xfrm>
          <a:off x="0" y="0"/>
          <a:ext cx="0" cy="0"/>
          <a:chOff x="0" y="0"/>
          <a:chExt cx="0" cy="0"/>
        </a:xfrm>
      </p:grpSpPr>
      <p:sp>
        <p:nvSpPr>
          <p:cNvPr id="805" name="Google Shape;805;p30"/>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0"/>
          <p:cNvSpPr txBox="1">
            <a:spLocks noGrp="1"/>
          </p:cNvSpPr>
          <p:nvPr>
            <p:ph type="title"/>
          </p:nvPr>
        </p:nvSpPr>
        <p:spPr>
          <a:xfrm>
            <a:off x="720000" y="540000"/>
            <a:ext cx="3006000" cy="1227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52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807" name="Google Shape;807;p30"/>
          <p:cNvSpPr txBox="1">
            <a:spLocks noGrp="1"/>
          </p:cNvSpPr>
          <p:nvPr>
            <p:ph type="subTitle" idx="1"/>
          </p:nvPr>
        </p:nvSpPr>
        <p:spPr>
          <a:xfrm>
            <a:off x="720000" y="1767600"/>
            <a:ext cx="3006000" cy="900000"/>
          </a:xfrm>
          <a:prstGeom prst="rect">
            <a:avLst/>
          </a:prstGeom>
        </p:spPr>
        <p:txBody>
          <a:bodyPr spcFirstLastPara="1" wrap="square" lIns="91425" tIns="91425" rIns="91425" bIns="91425" anchor="ctr" anchorCtr="0">
            <a:noAutofit/>
          </a:bodyPr>
          <a:lstStyle>
            <a:lvl1pPr marL="0" marR="0" lvl="0" indent="0" rtl="0">
              <a:lnSpc>
                <a:spcPct val="100000"/>
              </a:lnSpc>
              <a:spcBef>
                <a:spcPts val="0"/>
              </a:spcBef>
              <a:spcAft>
                <a:spcPts val="0"/>
              </a:spcAft>
              <a:buSzPts val="21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809" name="Google Shape;809;p30"/>
          <p:cNvGrpSpPr/>
          <p:nvPr/>
        </p:nvGrpSpPr>
        <p:grpSpPr>
          <a:xfrm>
            <a:off x="3856209" y="1076757"/>
            <a:ext cx="4958959" cy="3594952"/>
            <a:chOff x="3856209" y="1076757"/>
            <a:chExt cx="4958959" cy="3594952"/>
          </a:xfrm>
        </p:grpSpPr>
        <p:grpSp>
          <p:nvGrpSpPr>
            <p:cNvPr id="810" name="Google Shape;810;p30"/>
            <p:cNvGrpSpPr/>
            <p:nvPr/>
          </p:nvGrpSpPr>
          <p:grpSpPr>
            <a:xfrm>
              <a:off x="5651527" y="1451635"/>
              <a:ext cx="483570" cy="631930"/>
              <a:chOff x="8361052" y="1422160"/>
              <a:chExt cx="483570" cy="631930"/>
            </a:xfrm>
          </p:grpSpPr>
          <p:sp>
            <p:nvSpPr>
              <p:cNvPr id="811" name="Google Shape;811;p30"/>
              <p:cNvSpPr/>
              <p:nvPr/>
            </p:nvSpPr>
            <p:spPr>
              <a:xfrm>
                <a:off x="8361052" y="1422160"/>
                <a:ext cx="483570" cy="631930"/>
              </a:xfrm>
              <a:custGeom>
                <a:avLst/>
                <a:gdLst/>
                <a:ahLst/>
                <a:cxnLst/>
                <a:rect l="l" t="t" r="r" b="b"/>
                <a:pathLst>
                  <a:path w="15088" h="19717" extrusionOk="0">
                    <a:moveTo>
                      <a:pt x="14854" y="1"/>
                    </a:moveTo>
                    <a:lnTo>
                      <a:pt x="0" y="185"/>
                    </a:lnTo>
                    <a:lnTo>
                      <a:pt x="251" y="19533"/>
                    </a:lnTo>
                    <a:lnTo>
                      <a:pt x="15088" y="19717"/>
                    </a:lnTo>
                    <a:lnTo>
                      <a:pt x="1485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0"/>
              <p:cNvSpPr/>
              <p:nvPr/>
            </p:nvSpPr>
            <p:spPr>
              <a:xfrm>
                <a:off x="8386756" y="1444659"/>
                <a:ext cx="423060" cy="576772"/>
              </a:xfrm>
              <a:custGeom>
                <a:avLst/>
                <a:gdLst/>
                <a:ahLst/>
                <a:cxnLst/>
                <a:rect l="l" t="t" r="r" b="b"/>
                <a:pathLst>
                  <a:path w="13200" h="17996" extrusionOk="0">
                    <a:moveTo>
                      <a:pt x="12983" y="1"/>
                    </a:moveTo>
                    <a:lnTo>
                      <a:pt x="0" y="151"/>
                    </a:lnTo>
                    <a:lnTo>
                      <a:pt x="217" y="17712"/>
                    </a:lnTo>
                    <a:lnTo>
                      <a:pt x="13200" y="17996"/>
                    </a:lnTo>
                    <a:lnTo>
                      <a:pt x="13200" y="17996"/>
                    </a:lnTo>
                    <a:lnTo>
                      <a:pt x="12983"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0"/>
              <p:cNvSpPr/>
              <p:nvPr/>
            </p:nvSpPr>
            <p:spPr>
              <a:xfrm>
                <a:off x="8457971" y="1540521"/>
                <a:ext cx="280630" cy="393093"/>
              </a:xfrm>
              <a:custGeom>
                <a:avLst/>
                <a:gdLst/>
                <a:ahLst/>
                <a:cxnLst/>
                <a:rect l="l" t="t" r="r" b="b"/>
                <a:pathLst>
                  <a:path w="8756" h="12265" extrusionOk="0">
                    <a:moveTo>
                      <a:pt x="0" y="0"/>
                    </a:moveTo>
                    <a:lnTo>
                      <a:pt x="151" y="12264"/>
                    </a:lnTo>
                    <a:lnTo>
                      <a:pt x="8756" y="12164"/>
                    </a:lnTo>
                    <a:lnTo>
                      <a:pt x="8622" y="218"/>
                    </a:lnTo>
                    <a:lnTo>
                      <a:pt x="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0"/>
              <p:cNvSpPr/>
              <p:nvPr/>
            </p:nvSpPr>
            <p:spPr>
              <a:xfrm>
                <a:off x="8457971" y="1540521"/>
                <a:ext cx="278482" cy="393093"/>
              </a:xfrm>
              <a:custGeom>
                <a:avLst/>
                <a:gdLst/>
                <a:ahLst/>
                <a:cxnLst/>
                <a:rect l="l" t="t" r="r" b="b"/>
                <a:pathLst>
                  <a:path w="8689" h="12265" extrusionOk="0">
                    <a:moveTo>
                      <a:pt x="0" y="0"/>
                    </a:moveTo>
                    <a:lnTo>
                      <a:pt x="151" y="12264"/>
                    </a:lnTo>
                    <a:lnTo>
                      <a:pt x="8689" y="5865"/>
                    </a:lnTo>
                    <a:lnTo>
                      <a:pt x="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 name="Google Shape;815;p30"/>
            <p:cNvGrpSpPr/>
            <p:nvPr/>
          </p:nvGrpSpPr>
          <p:grpSpPr>
            <a:xfrm>
              <a:off x="3856209" y="1076757"/>
              <a:ext cx="1206554" cy="2111005"/>
              <a:chOff x="4052859" y="1076757"/>
              <a:chExt cx="1206554" cy="2111005"/>
            </a:xfrm>
          </p:grpSpPr>
          <p:sp>
            <p:nvSpPr>
              <p:cNvPr id="816" name="Google Shape;816;p30"/>
              <p:cNvSpPr/>
              <p:nvPr/>
            </p:nvSpPr>
            <p:spPr>
              <a:xfrm>
                <a:off x="4052859" y="1583884"/>
                <a:ext cx="256015" cy="548408"/>
              </a:xfrm>
              <a:custGeom>
                <a:avLst/>
                <a:gdLst/>
                <a:ahLst/>
                <a:cxnLst/>
                <a:rect l="l" t="t" r="r" b="b"/>
                <a:pathLst>
                  <a:path w="7988" h="17111" extrusionOk="0">
                    <a:moveTo>
                      <a:pt x="1" y="1"/>
                    </a:moveTo>
                    <a:lnTo>
                      <a:pt x="1" y="17110"/>
                    </a:lnTo>
                    <a:lnTo>
                      <a:pt x="7987" y="17110"/>
                    </a:lnTo>
                    <a:lnTo>
                      <a:pt x="798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0"/>
              <p:cNvSpPr/>
              <p:nvPr/>
            </p:nvSpPr>
            <p:spPr>
              <a:xfrm>
                <a:off x="4319547" y="2170816"/>
                <a:ext cx="314923" cy="529626"/>
              </a:xfrm>
              <a:custGeom>
                <a:avLst/>
                <a:gdLst/>
                <a:ahLst/>
                <a:cxnLst/>
                <a:rect l="l" t="t" r="r" b="b"/>
                <a:pathLst>
                  <a:path w="9826" h="16525" extrusionOk="0">
                    <a:moveTo>
                      <a:pt x="1" y="0"/>
                    </a:moveTo>
                    <a:lnTo>
                      <a:pt x="1" y="16525"/>
                    </a:lnTo>
                    <a:lnTo>
                      <a:pt x="9825" y="16525"/>
                    </a:lnTo>
                    <a:lnTo>
                      <a:pt x="9825"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0"/>
              <p:cNvSpPr/>
              <p:nvPr/>
            </p:nvSpPr>
            <p:spPr>
              <a:xfrm>
                <a:off x="4672994" y="1076757"/>
                <a:ext cx="586419" cy="497512"/>
              </a:xfrm>
              <a:custGeom>
                <a:avLst/>
                <a:gdLst/>
                <a:ahLst/>
                <a:cxnLst/>
                <a:rect l="l" t="t" r="r" b="b"/>
                <a:pathLst>
                  <a:path w="18297" h="15523" extrusionOk="0">
                    <a:moveTo>
                      <a:pt x="0" y="1"/>
                    </a:moveTo>
                    <a:lnTo>
                      <a:pt x="0" y="15523"/>
                    </a:lnTo>
                    <a:lnTo>
                      <a:pt x="9324" y="15523"/>
                    </a:lnTo>
                    <a:lnTo>
                      <a:pt x="9324" y="335"/>
                    </a:lnTo>
                    <a:lnTo>
                      <a:pt x="9658" y="335"/>
                    </a:lnTo>
                    <a:lnTo>
                      <a:pt x="9658" y="15523"/>
                    </a:lnTo>
                    <a:lnTo>
                      <a:pt x="18296" y="15523"/>
                    </a:lnTo>
                    <a:lnTo>
                      <a:pt x="18296"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0"/>
              <p:cNvSpPr/>
              <p:nvPr/>
            </p:nvSpPr>
            <p:spPr>
              <a:xfrm>
                <a:off x="4052859" y="2170816"/>
                <a:ext cx="256015" cy="529626"/>
              </a:xfrm>
              <a:custGeom>
                <a:avLst/>
                <a:gdLst/>
                <a:ahLst/>
                <a:cxnLst/>
                <a:rect l="l" t="t" r="r" b="b"/>
                <a:pathLst>
                  <a:path w="7988" h="16525" extrusionOk="0">
                    <a:moveTo>
                      <a:pt x="1" y="0"/>
                    </a:moveTo>
                    <a:lnTo>
                      <a:pt x="1" y="16525"/>
                    </a:lnTo>
                    <a:lnTo>
                      <a:pt x="7987" y="16525"/>
                    </a:lnTo>
                    <a:lnTo>
                      <a:pt x="7987"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0"/>
              <p:cNvSpPr/>
              <p:nvPr/>
            </p:nvSpPr>
            <p:spPr>
              <a:xfrm>
                <a:off x="4982501" y="2170816"/>
                <a:ext cx="276912" cy="529626"/>
              </a:xfrm>
              <a:custGeom>
                <a:avLst/>
                <a:gdLst/>
                <a:ahLst/>
                <a:cxnLst/>
                <a:rect l="l" t="t" r="r" b="b"/>
                <a:pathLst>
                  <a:path w="8640" h="16525" extrusionOk="0">
                    <a:moveTo>
                      <a:pt x="1" y="0"/>
                    </a:moveTo>
                    <a:lnTo>
                      <a:pt x="1" y="16525"/>
                    </a:lnTo>
                    <a:lnTo>
                      <a:pt x="8639" y="16525"/>
                    </a:lnTo>
                    <a:lnTo>
                      <a:pt x="8639"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0"/>
              <p:cNvSpPr/>
              <p:nvPr/>
            </p:nvSpPr>
            <p:spPr>
              <a:xfrm>
                <a:off x="4319547" y="1583884"/>
                <a:ext cx="314923" cy="548408"/>
              </a:xfrm>
              <a:custGeom>
                <a:avLst/>
                <a:gdLst/>
                <a:ahLst/>
                <a:cxnLst/>
                <a:rect l="l" t="t" r="r" b="b"/>
                <a:pathLst>
                  <a:path w="9826" h="17111" extrusionOk="0">
                    <a:moveTo>
                      <a:pt x="1" y="1"/>
                    </a:moveTo>
                    <a:lnTo>
                      <a:pt x="1" y="17110"/>
                    </a:lnTo>
                    <a:lnTo>
                      <a:pt x="9825" y="17110"/>
                    </a:lnTo>
                    <a:lnTo>
                      <a:pt x="982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0"/>
              <p:cNvSpPr/>
              <p:nvPr/>
            </p:nvSpPr>
            <p:spPr>
              <a:xfrm>
                <a:off x="4982501" y="1583884"/>
                <a:ext cx="276912" cy="548408"/>
              </a:xfrm>
              <a:custGeom>
                <a:avLst/>
                <a:gdLst/>
                <a:ahLst/>
                <a:cxnLst/>
                <a:rect l="l" t="t" r="r" b="b"/>
                <a:pathLst>
                  <a:path w="8640" h="17111" extrusionOk="0">
                    <a:moveTo>
                      <a:pt x="1" y="1"/>
                    </a:moveTo>
                    <a:lnTo>
                      <a:pt x="1" y="17110"/>
                    </a:lnTo>
                    <a:lnTo>
                      <a:pt x="8639" y="17110"/>
                    </a:lnTo>
                    <a:lnTo>
                      <a:pt x="863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0"/>
              <p:cNvSpPr/>
              <p:nvPr/>
            </p:nvSpPr>
            <p:spPr>
              <a:xfrm>
                <a:off x="4052859" y="2710057"/>
                <a:ext cx="256015" cy="477705"/>
              </a:xfrm>
              <a:custGeom>
                <a:avLst/>
                <a:gdLst/>
                <a:ahLst/>
                <a:cxnLst/>
                <a:rect l="l" t="t" r="r" b="b"/>
                <a:pathLst>
                  <a:path w="7988" h="14905" extrusionOk="0">
                    <a:moveTo>
                      <a:pt x="1" y="1"/>
                    </a:moveTo>
                    <a:lnTo>
                      <a:pt x="1" y="14905"/>
                    </a:lnTo>
                    <a:lnTo>
                      <a:pt x="7987" y="14905"/>
                    </a:lnTo>
                    <a:lnTo>
                      <a:pt x="798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0"/>
              <p:cNvSpPr/>
              <p:nvPr/>
            </p:nvSpPr>
            <p:spPr>
              <a:xfrm>
                <a:off x="4052859" y="1076757"/>
                <a:ext cx="581611" cy="497512"/>
              </a:xfrm>
              <a:custGeom>
                <a:avLst/>
                <a:gdLst/>
                <a:ahLst/>
                <a:cxnLst/>
                <a:rect l="l" t="t" r="r" b="b"/>
                <a:pathLst>
                  <a:path w="18147" h="15523" extrusionOk="0">
                    <a:moveTo>
                      <a:pt x="1" y="1"/>
                    </a:moveTo>
                    <a:lnTo>
                      <a:pt x="1" y="15523"/>
                    </a:lnTo>
                    <a:lnTo>
                      <a:pt x="7987" y="15523"/>
                    </a:lnTo>
                    <a:lnTo>
                      <a:pt x="7987" y="335"/>
                    </a:lnTo>
                    <a:lnTo>
                      <a:pt x="8322" y="335"/>
                    </a:lnTo>
                    <a:lnTo>
                      <a:pt x="8322" y="15523"/>
                    </a:lnTo>
                    <a:lnTo>
                      <a:pt x="18146" y="15523"/>
                    </a:lnTo>
                    <a:lnTo>
                      <a:pt x="18146"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0"/>
              <p:cNvSpPr/>
              <p:nvPr/>
            </p:nvSpPr>
            <p:spPr>
              <a:xfrm>
                <a:off x="4319547" y="2710057"/>
                <a:ext cx="314923" cy="477705"/>
              </a:xfrm>
              <a:custGeom>
                <a:avLst/>
                <a:gdLst/>
                <a:ahLst/>
                <a:cxnLst/>
                <a:rect l="l" t="t" r="r" b="b"/>
                <a:pathLst>
                  <a:path w="9826" h="14905" extrusionOk="0">
                    <a:moveTo>
                      <a:pt x="1" y="1"/>
                    </a:moveTo>
                    <a:lnTo>
                      <a:pt x="1" y="14905"/>
                    </a:lnTo>
                    <a:lnTo>
                      <a:pt x="9825" y="14905"/>
                    </a:lnTo>
                    <a:lnTo>
                      <a:pt x="982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0"/>
              <p:cNvSpPr/>
              <p:nvPr/>
            </p:nvSpPr>
            <p:spPr>
              <a:xfrm>
                <a:off x="4982501" y="2710057"/>
                <a:ext cx="276912" cy="477705"/>
              </a:xfrm>
              <a:custGeom>
                <a:avLst/>
                <a:gdLst/>
                <a:ahLst/>
                <a:cxnLst/>
                <a:rect l="l" t="t" r="r" b="b"/>
                <a:pathLst>
                  <a:path w="8640" h="14905" extrusionOk="0">
                    <a:moveTo>
                      <a:pt x="1" y="1"/>
                    </a:moveTo>
                    <a:lnTo>
                      <a:pt x="1" y="14905"/>
                    </a:lnTo>
                    <a:lnTo>
                      <a:pt x="8639" y="14905"/>
                    </a:lnTo>
                    <a:lnTo>
                      <a:pt x="863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0"/>
              <p:cNvSpPr/>
              <p:nvPr/>
            </p:nvSpPr>
            <p:spPr>
              <a:xfrm>
                <a:off x="4672994" y="1583884"/>
                <a:ext cx="298834" cy="548408"/>
              </a:xfrm>
              <a:custGeom>
                <a:avLst/>
                <a:gdLst/>
                <a:ahLst/>
                <a:cxnLst/>
                <a:rect l="l" t="t" r="r" b="b"/>
                <a:pathLst>
                  <a:path w="9324" h="17111" extrusionOk="0">
                    <a:moveTo>
                      <a:pt x="0" y="1"/>
                    </a:moveTo>
                    <a:lnTo>
                      <a:pt x="0" y="17110"/>
                    </a:lnTo>
                    <a:lnTo>
                      <a:pt x="9324" y="17110"/>
                    </a:lnTo>
                    <a:lnTo>
                      <a:pt x="932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0"/>
              <p:cNvSpPr/>
              <p:nvPr/>
            </p:nvSpPr>
            <p:spPr>
              <a:xfrm>
                <a:off x="4672994" y="2710057"/>
                <a:ext cx="298834" cy="477705"/>
              </a:xfrm>
              <a:custGeom>
                <a:avLst/>
                <a:gdLst/>
                <a:ahLst/>
                <a:cxnLst/>
                <a:rect l="l" t="t" r="r" b="b"/>
                <a:pathLst>
                  <a:path w="9324" h="14905" extrusionOk="0">
                    <a:moveTo>
                      <a:pt x="0" y="1"/>
                    </a:moveTo>
                    <a:lnTo>
                      <a:pt x="0" y="14905"/>
                    </a:lnTo>
                    <a:lnTo>
                      <a:pt x="9324" y="14905"/>
                    </a:lnTo>
                    <a:lnTo>
                      <a:pt x="932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0"/>
              <p:cNvSpPr/>
              <p:nvPr/>
            </p:nvSpPr>
            <p:spPr>
              <a:xfrm>
                <a:off x="4672994" y="2170816"/>
                <a:ext cx="298834" cy="529626"/>
              </a:xfrm>
              <a:custGeom>
                <a:avLst/>
                <a:gdLst/>
                <a:ahLst/>
                <a:cxnLst/>
                <a:rect l="l" t="t" r="r" b="b"/>
                <a:pathLst>
                  <a:path w="9324" h="16525" extrusionOk="0">
                    <a:moveTo>
                      <a:pt x="0" y="0"/>
                    </a:moveTo>
                    <a:lnTo>
                      <a:pt x="0" y="16525"/>
                    </a:lnTo>
                    <a:lnTo>
                      <a:pt x="9324" y="16525"/>
                    </a:lnTo>
                    <a:lnTo>
                      <a:pt x="932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30"/>
            <p:cNvGrpSpPr/>
            <p:nvPr/>
          </p:nvGrpSpPr>
          <p:grpSpPr>
            <a:xfrm>
              <a:off x="6809671" y="1076757"/>
              <a:ext cx="1206522" cy="2111005"/>
              <a:chOff x="6809671" y="1076757"/>
              <a:chExt cx="1206522" cy="2111005"/>
            </a:xfrm>
          </p:grpSpPr>
          <p:sp>
            <p:nvSpPr>
              <p:cNvPr id="831" name="Google Shape;831;p30"/>
              <p:cNvSpPr/>
              <p:nvPr/>
            </p:nvSpPr>
            <p:spPr>
              <a:xfrm>
                <a:off x="6809671" y="1583884"/>
                <a:ext cx="256528" cy="548408"/>
              </a:xfrm>
              <a:custGeom>
                <a:avLst/>
                <a:gdLst/>
                <a:ahLst/>
                <a:cxnLst/>
                <a:rect l="l" t="t" r="r" b="b"/>
                <a:pathLst>
                  <a:path w="8004" h="17111" extrusionOk="0">
                    <a:moveTo>
                      <a:pt x="0" y="1"/>
                    </a:moveTo>
                    <a:lnTo>
                      <a:pt x="0" y="17110"/>
                    </a:lnTo>
                    <a:lnTo>
                      <a:pt x="8004" y="17110"/>
                    </a:lnTo>
                    <a:lnTo>
                      <a:pt x="800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0"/>
              <p:cNvSpPr/>
              <p:nvPr/>
            </p:nvSpPr>
            <p:spPr>
              <a:xfrm>
                <a:off x="7076872" y="2170816"/>
                <a:ext cx="314923" cy="529626"/>
              </a:xfrm>
              <a:custGeom>
                <a:avLst/>
                <a:gdLst/>
                <a:ahLst/>
                <a:cxnLst/>
                <a:rect l="l" t="t" r="r" b="b"/>
                <a:pathLst>
                  <a:path w="9826" h="16525" extrusionOk="0">
                    <a:moveTo>
                      <a:pt x="1" y="0"/>
                    </a:moveTo>
                    <a:lnTo>
                      <a:pt x="1" y="16525"/>
                    </a:lnTo>
                    <a:lnTo>
                      <a:pt x="9826" y="16525"/>
                    </a:lnTo>
                    <a:lnTo>
                      <a:pt x="9826"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0"/>
              <p:cNvSpPr/>
              <p:nvPr/>
            </p:nvSpPr>
            <p:spPr>
              <a:xfrm>
                <a:off x="7429775" y="1076757"/>
                <a:ext cx="586419" cy="497512"/>
              </a:xfrm>
              <a:custGeom>
                <a:avLst/>
                <a:gdLst/>
                <a:ahLst/>
                <a:cxnLst/>
                <a:rect l="l" t="t" r="r" b="b"/>
                <a:pathLst>
                  <a:path w="18297" h="15523" extrusionOk="0">
                    <a:moveTo>
                      <a:pt x="1" y="1"/>
                    </a:moveTo>
                    <a:lnTo>
                      <a:pt x="1" y="15523"/>
                    </a:lnTo>
                    <a:lnTo>
                      <a:pt x="9341" y="15523"/>
                    </a:lnTo>
                    <a:lnTo>
                      <a:pt x="9341" y="335"/>
                    </a:lnTo>
                    <a:lnTo>
                      <a:pt x="9658" y="335"/>
                    </a:lnTo>
                    <a:lnTo>
                      <a:pt x="9658" y="15523"/>
                    </a:lnTo>
                    <a:lnTo>
                      <a:pt x="18297" y="15523"/>
                    </a:lnTo>
                    <a:lnTo>
                      <a:pt x="1829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0"/>
              <p:cNvSpPr/>
              <p:nvPr/>
            </p:nvSpPr>
            <p:spPr>
              <a:xfrm>
                <a:off x="6809671" y="2170816"/>
                <a:ext cx="256528" cy="529626"/>
              </a:xfrm>
              <a:custGeom>
                <a:avLst/>
                <a:gdLst/>
                <a:ahLst/>
                <a:cxnLst/>
                <a:rect l="l" t="t" r="r" b="b"/>
                <a:pathLst>
                  <a:path w="8004" h="16525" extrusionOk="0">
                    <a:moveTo>
                      <a:pt x="0" y="0"/>
                    </a:moveTo>
                    <a:lnTo>
                      <a:pt x="0" y="16525"/>
                    </a:lnTo>
                    <a:lnTo>
                      <a:pt x="8004" y="16525"/>
                    </a:lnTo>
                    <a:lnTo>
                      <a:pt x="800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0"/>
              <p:cNvSpPr/>
              <p:nvPr/>
            </p:nvSpPr>
            <p:spPr>
              <a:xfrm>
                <a:off x="7739314" y="2170816"/>
                <a:ext cx="276880" cy="529626"/>
              </a:xfrm>
              <a:custGeom>
                <a:avLst/>
                <a:gdLst/>
                <a:ahLst/>
                <a:cxnLst/>
                <a:rect l="l" t="t" r="r" b="b"/>
                <a:pathLst>
                  <a:path w="8639" h="16525" extrusionOk="0">
                    <a:moveTo>
                      <a:pt x="0" y="0"/>
                    </a:moveTo>
                    <a:lnTo>
                      <a:pt x="0" y="16525"/>
                    </a:lnTo>
                    <a:lnTo>
                      <a:pt x="8639" y="16525"/>
                    </a:lnTo>
                    <a:lnTo>
                      <a:pt x="8639"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0"/>
              <p:cNvSpPr/>
              <p:nvPr/>
            </p:nvSpPr>
            <p:spPr>
              <a:xfrm>
                <a:off x="7076872" y="1583884"/>
                <a:ext cx="314923" cy="548408"/>
              </a:xfrm>
              <a:custGeom>
                <a:avLst/>
                <a:gdLst/>
                <a:ahLst/>
                <a:cxnLst/>
                <a:rect l="l" t="t" r="r" b="b"/>
                <a:pathLst>
                  <a:path w="9826" h="17111" extrusionOk="0">
                    <a:moveTo>
                      <a:pt x="1" y="1"/>
                    </a:moveTo>
                    <a:lnTo>
                      <a:pt x="1" y="17110"/>
                    </a:lnTo>
                    <a:lnTo>
                      <a:pt x="9826" y="17110"/>
                    </a:lnTo>
                    <a:lnTo>
                      <a:pt x="9826"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0"/>
              <p:cNvSpPr/>
              <p:nvPr/>
            </p:nvSpPr>
            <p:spPr>
              <a:xfrm>
                <a:off x="7739314" y="1583884"/>
                <a:ext cx="276880" cy="548408"/>
              </a:xfrm>
              <a:custGeom>
                <a:avLst/>
                <a:gdLst/>
                <a:ahLst/>
                <a:cxnLst/>
                <a:rect l="l" t="t" r="r" b="b"/>
                <a:pathLst>
                  <a:path w="8639" h="17111" extrusionOk="0">
                    <a:moveTo>
                      <a:pt x="0" y="1"/>
                    </a:moveTo>
                    <a:lnTo>
                      <a:pt x="0" y="17110"/>
                    </a:lnTo>
                    <a:lnTo>
                      <a:pt x="8639" y="17110"/>
                    </a:lnTo>
                    <a:lnTo>
                      <a:pt x="863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0"/>
              <p:cNvSpPr/>
              <p:nvPr/>
            </p:nvSpPr>
            <p:spPr>
              <a:xfrm>
                <a:off x="6809671" y="2710057"/>
                <a:ext cx="256528" cy="477705"/>
              </a:xfrm>
              <a:custGeom>
                <a:avLst/>
                <a:gdLst/>
                <a:ahLst/>
                <a:cxnLst/>
                <a:rect l="l" t="t" r="r" b="b"/>
                <a:pathLst>
                  <a:path w="8004" h="14905" extrusionOk="0">
                    <a:moveTo>
                      <a:pt x="0" y="1"/>
                    </a:moveTo>
                    <a:lnTo>
                      <a:pt x="0" y="14905"/>
                    </a:lnTo>
                    <a:lnTo>
                      <a:pt x="8004" y="14905"/>
                    </a:lnTo>
                    <a:lnTo>
                      <a:pt x="800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0"/>
              <p:cNvSpPr/>
              <p:nvPr/>
            </p:nvSpPr>
            <p:spPr>
              <a:xfrm>
                <a:off x="6809671" y="1076757"/>
                <a:ext cx="582124" cy="497512"/>
              </a:xfrm>
              <a:custGeom>
                <a:avLst/>
                <a:gdLst/>
                <a:ahLst/>
                <a:cxnLst/>
                <a:rect l="l" t="t" r="r" b="b"/>
                <a:pathLst>
                  <a:path w="18163" h="15523" extrusionOk="0">
                    <a:moveTo>
                      <a:pt x="0" y="1"/>
                    </a:moveTo>
                    <a:lnTo>
                      <a:pt x="0" y="15523"/>
                    </a:lnTo>
                    <a:lnTo>
                      <a:pt x="8004" y="15523"/>
                    </a:lnTo>
                    <a:lnTo>
                      <a:pt x="8004" y="335"/>
                    </a:lnTo>
                    <a:lnTo>
                      <a:pt x="8338" y="335"/>
                    </a:lnTo>
                    <a:lnTo>
                      <a:pt x="8338" y="15523"/>
                    </a:lnTo>
                    <a:lnTo>
                      <a:pt x="18163" y="15523"/>
                    </a:lnTo>
                    <a:lnTo>
                      <a:pt x="18163"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0"/>
              <p:cNvSpPr/>
              <p:nvPr/>
            </p:nvSpPr>
            <p:spPr>
              <a:xfrm>
                <a:off x="7076872" y="2710057"/>
                <a:ext cx="314923" cy="477705"/>
              </a:xfrm>
              <a:custGeom>
                <a:avLst/>
                <a:gdLst/>
                <a:ahLst/>
                <a:cxnLst/>
                <a:rect l="l" t="t" r="r" b="b"/>
                <a:pathLst>
                  <a:path w="9826" h="14905" extrusionOk="0">
                    <a:moveTo>
                      <a:pt x="1" y="1"/>
                    </a:moveTo>
                    <a:lnTo>
                      <a:pt x="1" y="14905"/>
                    </a:lnTo>
                    <a:lnTo>
                      <a:pt x="9826" y="14905"/>
                    </a:lnTo>
                    <a:lnTo>
                      <a:pt x="9826"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a:off x="7739314" y="2710057"/>
                <a:ext cx="276880" cy="477705"/>
              </a:xfrm>
              <a:custGeom>
                <a:avLst/>
                <a:gdLst/>
                <a:ahLst/>
                <a:cxnLst/>
                <a:rect l="l" t="t" r="r" b="b"/>
                <a:pathLst>
                  <a:path w="8639" h="14905" extrusionOk="0">
                    <a:moveTo>
                      <a:pt x="0" y="1"/>
                    </a:moveTo>
                    <a:lnTo>
                      <a:pt x="0" y="14905"/>
                    </a:lnTo>
                    <a:lnTo>
                      <a:pt x="8639" y="14905"/>
                    </a:lnTo>
                    <a:lnTo>
                      <a:pt x="863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a:off x="7429775" y="1583884"/>
                <a:ext cx="299379" cy="548408"/>
              </a:xfrm>
              <a:custGeom>
                <a:avLst/>
                <a:gdLst/>
                <a:ahLst/>
                <a:cxnLst/>
                <a:rect l="l" t="t" r="r" b="b"/>
                <a:pathLst>
                  <a:path w="9341" h="17111" extrusionOk="0">
                    <a:moveTo>
                      <a:pt x="1" y="1"/>
                    </a:moveTo>
                    <a:lnTo>
                      <a:pt x="1" y="17110"/>
                    </a:lnTo>
                    <a:lnTo>
                      <a:pt x="9341" y="17110"/>
                    </a:lnTo>
                    <a:lnTo>
                      <a:pt x="934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a:off x="7429775" y="2710057"/>
                <a:ext cx="299379" cy="477705"/>
              </a:xfrm>
              <a:custGeom>
                <a:avLst/>
                <a:gdLst/>
                <a:ahLst/>
                <a:cxnLst/>
                <a:rect l="l" t="t" r="r" b="b"/>
                <a:pathLst>
                  <a:path w="9341" h="14905" extrusionOk="0">
                    <a:moveTo>
                      <a:pt x="1" y="1"/>
                    </a:moveTo>
                    <a:lnTo>
                      <a:pt x="1" y="14905"/>
                    </a:lnTo>
                    <a:lnTo>
                      <a:pt x="9341" y="14905"/>
                    </a:lnTo>
                    <a:lnTo>
                      <a:pt x="934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7429775" y="2170816"/>
                <a:ext cx="299379" cy="529626"/>
              </a:xfrm>
              <a:custGeom>
                <a:avLst/>
                <a:gdLst/>
                <a:ahLst/>
                <a:cxnLst/>
                <a:rect l="l" t="t" r="r" b="b"/>
                <a:pathLst>
                  <a:path w="9341" h="16525" extrusionOk="0">
                    <a:moveTo>
                      <a:pt x="1" y="0"/>
                    </a:moveTo>
                    <a:lnTo>
                      <a:pt x="1" y="16525"/>
                    </a:lnTo>
                    <a:lnTo>
                      <a:pt x="9341" y="16525"/>
                    </a:lnTo>
                    <a:lnTo>
                      <a:pt x="934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 name="Google Shape;845;p30"/>
            <p:cNvGrpSpPr/>
            <p:nvPr/>
          </p:nvGrpSpPr>
          <p:grpSpPr>
            <a:xfrm>
              <a:off x="8191828" y="3210069"/>
              <a:ext cx="623340" cy="1461640"/>
              <a:chOff x="8191828" y="3210069"/>
              <a:chExt cx="623340" cy="1461640"/>
            </a:xfrm>
          </p:grpSpPr>
          <p:sp>
            <p:nvSpPr>
              <p:cNvPr id="846" name="Google Shape;846;p30"/>
              <p:cNvSpPr/>
              <p:nvPr/>
            </p:nvSpPr>
            <p:spPr>
              <a:xfrm>
                <a:off x="8376019" y="3210069"/>
                <a:ext cx="439149" cy="1076207"/>
              </a:xfrm>
              <a:custGeom>
                <a:avLst/>
                <a:gdLst/>
                <a:ahLst/>
                <a:cxnLst/>
                <a:rect l="l" t="t" r="r" b="b"/>
                <a:pathLst>
                  <a:path w="13702" h="33579" extrusionOk="0">
                    <a:moveTo>
                      <a:pt x="5041" y="0"/>
                    </a:moveTo>
                    <a:cubicBezTo>
                      <a:pt x="4864" y="0"/>
                      <a:pt x="4682" y="7"/>
                      <a:pt x="4496" y="22"/>
                    </a:cubicBezTo>
                    <a:cubicBezTo>
                      <a:pt x="2557" y="340"/>
                      <a:pt x="1689" y="2729"/>
                      <a:pt x="1856" y="4684"/>
                    </a:cubicBezTo>
                    <a:cubicBezTo>
                      <a:pt x="2023" y="6639"/>
                      <a:pt x="2841" y="8560"/>
                      <a:pt x="2624" y="10515"/>
                    </a:cubicBezTo>
                    <a:cubicBezTo>
                      <a:pt x="2340" y="13005"/>
                      <a:pt x="469" y="15093"/>
                      <a:pt x="252" y="17583"/>
                    </a:cubicBezTo>
                    <a:cubicBezTo>
                      <a:pt x="1" y="20524"/>
                      <a:pt x="2073" y="23130"/>
                      <a:pt x="2691" y="26004"/>
                    </a:cubicBezTo>
                    <a:cubicBezTo>
                      <a:pt x="2992" y="27407"/>
                      <a:pt x="2942" y="28895"/>
                      <a:pt x="3476" y="30231"/>
                    </a:cubicBezTo>
                    <a:cubicBezTo>
                      <a:pt x="4244" y="32224"/>
                      <a:pt x="6355" y="33578"/>
                      <a:pt x="8473" y="33578"/>
                    </a:cubicBezTo>
                    <a:cubicBezTo>
                      <a:pt x="8752" y="33578"/>
                      <a:pt x="9031" y="33555"/>
                      <a:pt x="9308" y="33506"/>
                    </a:cubicBezTo>
                    <a:cubicBezTo>
                      <a:pt x="11697" y="33072"/>
                      <a:pt x="13602" y="30833"/>
                      <a:pt x="13652" y="28410"/>
                    </a:cubicBezTo>
                    <a:cubicBezTo>
                      <a:pt x="13702" y="26154"/>
                      <a:pt x="12315" y="24032"/>
                      <a:pt x="12482" y="21777"/>
                    </a:cubicBezTo>
                    <a:cubicBezTo>
                      <a:pt x="12599" y="20123"/>
                      <a:pt x="13568" y="18552"/>
                      <a:pt x="13368" y="16898"/>
                    </a:cubicBezTo>
                    <a:cubicBezTo>
                      <a:pt x="13117" y="14926"/>
                      <a:pt x="11296" y="13523"/>
                      <a:pt x="10661" y="11651"/>
                    </a:cubicBezTo>
                    <a:cubicBezTo>
                      <a:pt x="10009" y="9780"/>
                      <a:pt x="10628" y="7708"/>
                      <a:pt x="10410" y="5737"/>
                    </a:cubicBezTo>
                    <a:cubicBezTo>
                      <a:pt x="10030" y="2396"/>
                      <a:pt x="8255" y="0"/>
                      <a:pt x="504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0"/>
              <p:cNvSpPr/>
              <p:nvPr/>
            </p:nvSpPr>
            <p:spPr>
              <a:xfrm>
                <a:off x="8191828" y="3759663"/>
                <a:ext cx="378639" cy="528056"/>
              </a:xfrm>
              <a:custGeom>
                <a:avLst/>
                <a:gdLst/>
                <a:ahLst/>
                <a:cxnLst/>
                <a:rect l="l" t="t" r="r" b="b"/>
                <a:pathLst>
                  <a:path w="11814" h="16476" extrusionOk="0">
                    <a:moveTo>
                      <a:pt x="334" y="0"/>
                    </a:moveTo>
                    <a:lnTo>
                      <a:pt x="334" y="0"/>
                    </a:lnTo>
                    <a:cubicBezTo>
                      <a:pt x="0" y="3275"/>
                      <a:pt x="1454" y="7118"/>
                      <a:pt x="3125" y="9959"/>
                    </a:cubicBezTo>
                    <a:cubicBezTo>
                      <a:pt x="4829" y="12799"/>
                      <a:pt x="7402" y="15038"/>
                      <a:pt x="10460" y="16325"/>
                    </a:cubicBezTo>
                    <a:cubicBezTo>
                      <a:pt x="10665" y="16403"/>
                      <a:pt x="10893" y="16475"/>
                      <a:pt x="11107" y="16475"/>
                    </a:cubicBezTo>
                    <a:cubicBezTo>
                      <a:pt x="11259" y="16475"/>
                      <a:pt x="11404" y="16439"/>
                      <a:pt x="11529" y="16341"/>
                    </a:cubicBezTo>
                    <a:cubicBezTo>
                      <a:pt x="11763" y="16158"/>
                      <a:pt x="11780" y="15807"/>
                      <a:pt x="11796" y="15506"/>
                    </a:cubicBezTo>
                    <a:cubicBezTo>
                      <a:pt x="11813" y="12064"/>
                      <a:pt x="10610" y="8672"/>
                      <a:pt x="8639" y="5848"/>
                    </a:cubicBezTo>
                    <a:cubicBezTo>
                      <a:pt x="6767" y="3142"/>
                      <a:pt x="4996" y="1538"/>
                      <a:pt x="334"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0"/>
              <p:cNvSpPr/>
              <p:nvPr/>
            </p:nvSpPr>
            <p:spPr>
              <a:xfrm>
                <a:off x="8336405" y="3948694"/>
                <a:ext cx="323481" cy="553760"/>
              </a:xfrm>
              <a:custGeom>
                <a:avLst/>
                <a:gdLst/>
                <a:ahLst/>
                <a:cxnLst/>
                <a:rect l="l" t="t" r="r" b="b"/>
                <a:pathLst>
                  <a:path w="10093" h="17278" extrusionOk="0">
                    <a:moveTo>
                      <a:pt x="1" y="1"/>
                    </a:moveTo>
                    <a:cubicBezTo>
                      <a:pt x="34" y="67"/>
                      <a:pt x="67" y="118"/>
                      <a:pt x="101" y="168"/>
                    </a:cubicBezTo>
                    <a:lnTo>
                      <a:pt x="468" y="635"/>
                    </a:lnTo>
                    <a:cubicBezTo>
                      <a:pt x="769" y="1036"/>
                      <a:pt x="1220" y="1638"/>
                      <a:pt x="1755" y="2356"/>
                    </a:cubicBezTo>
                    <a:cubicBezTo>
                      <a:pt x="4545" y="6183"/>
                      <a:pt x="6951" y="10276"/>
                      <a:pt x="8889" y="14587"/>
                    </a:cubicBezTo>
                    <a:cubicBezTo>
                      <a:pt x="9274" y="15406"/>
                      <a:pt x="9558" y="16091"/>
                      <a:pt x="9758" y="16559"/>
                    </a:cubicBezTo>
                    <a:cubicBezTo>
                      <a:pt x="9859" y="16776"/>
                      <a:pt x="9925" y="16943"/>
                      <a:pt x="9992" y="17093"/>
                    </a:cubicBezTo>
                    <a:cubicBezTo>
                      <a:pt x="10026" y="17160"/>
                      <a:pt x="10042" y="17210"/>
                      <a:pt x="10092" y="17277"/>
                    </a:cubicBezTo>
                    <a:cubicBezTo>
                      <a:pt x="10076" y="17194"/>
                      <a:pt x="10059" y="17143"/>
                      <a:pt x="10026" y="17077"/>
                    </a:cubicBezTo>
                    <a:cubicBezTo>
                      <a:pt x="9976" y="16926"/>
                      <a:pt x="9909" y="16742"/>
                      <a:pt x="9825" y="16525"/>
                    </a:cubicBezTo>
                    <a:cubicBezTo>
                      <a:pt x="9658" y="16041"/>
                      <a:pt x="9374" y="15372"/>
                      <a:pt x="9006" y="14537"/>
                    </a:cubicBezTo>
                    <a:cubicBezTo>
                      <a:pt x="7118" y="10176"/>
                      <a:pt x="4729" y="6066"/>
                      <a:pt x="1855" y="2290"/>
                    </a:cubicBezTo>
                    <a:cubicBezTo>
                      <a:pt x="1304" y="1554"/>
                      <a:pt x="853" y="986"/>
                      <a:pt x="518" y="602"/>
                    </a:cubicBezTo>
                    <a:lnTo>
                      <a:pt x="134" y="151"/>
                    </a:lnTo>
                    <a:cubicBezTo>
                      <a:pt x="101" y="101"/>
                      <a:pt x="51" y="51"/>
                      <a:pt x="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0"/>
              <p:cNvSpPr/>
              <p:nvPr/>
            </p:nvSpPr>
            <p:spPr>
              <a:xfrm>
                <a:off x="8591844" y="3501532"/>
                <a:ext cx="70190" cy="992332"/>
              </a:xfrm>
              <a:custGeom>
                <a:avLst/>
                <a:gdLst/>
                <a:ahLst/>
                <a:cxnLst/>
                <a:rect l="l" t="t" r="r" b="b"/>
                <a:pathLst>
                  <a:path w="2190" h="30962" extrusionOk="0">
                    <a:moveTo>
                      <a:pt x="1" y="1"/>
                    </a:moveTo>
                    <a:cubicBezTo>
                      <a:pt x="1" y="101"/>
                      <a:pt x="1" y="201"/>
                      <a:pt x="1" y="302"/>
                    </a:cubicBezTo>
                    <a:cubicBezTo>
                      <a:pt x="17" y="536"/>
                      <a:pt x="17" y="836"/>
                      <a:pt x="34" y="1221"/>
                    </a:cubicBezTo>
                    <a:cubicBezTo>
                      <a:pt x="67" y="2023"/>
                      <a:pt x="134" y="3142"/>
                      <a:pt x="184" y="4529"/>
                    </a:cubicBezTo>
                    <a:cubicBezTo>
                      <a:pt x="335" y="7336"/>
                      <a:pt x="569" y="11212"/>
                      <a:pt x="869" y="15490"/>
                    </a:cubicBezTo>
                    <a:cubicBezTo>
                      <a:pt x="1170" y="19767"/>
                      <a:pt x="1488" y="23627"/>
                      <a:pt x="1738" y="26434"/>
                    </a:cubicBezTo>
                    <a:cubicBezTo>
                      <a:pt x="1872" y="27821"/>
                      <a:pt x="1972" y="28940"/>
                      <a:pt x="2039" y="29742"/>
                    </a:cubicBezTo>
                    <a:cubicBezTo>
                      <a:pt x="2089" y="30126"/>
                      <a:pt x="2122" y="30427"/>
                      <a:pt x="2139" y="30644"/>
                    </a:cubicBezTo>
                    <a:cubicBezTo>
                      <a:pt x="2156" y="30745"/>
                      <a:pt x="2173" y="30862"/>
                      <a:pt x="2189" y="30962"/>
                    </a:cubicBezTo>
                    <a:cubicBezTo>
                      <a:pt x="2189" y="30845"/>
                      <a:pt x="2189" y="30745"/>
                      <a:pt x="2173" y="30644"/>
                    </a:cubicBezTo>
                    <a:cubicBezTo>
                      <a:pt x="2173" y="30410"/>
                      <a:pt x="2139" y="30110"/>
                      <a:pt x="2122" y="29742"/>
                    </a:cubicBezTo>
                    <a:cubicBezTo>
                      <a:pt x="2056" y="28940"/>
                      <a:pt x="1972" y="27804"/>
                      <a:pt x="1872" y="26417"/>
                    </a:cubicBezTo>
                    <a:cubicBezTo>
                      <a:pt x="1655" y="23627"/>
                      <a:pt x="1354" y="19750"/>
                      <a:pt x="1053" y="15473"/>
                    </a:cubicBezTo>
                    <a:cubicBezTo>
                      <a:pt x="752" y="11196"/>
                      <a:pt x="502" y="7336"/>
                      <a:pt x="318" y="4529"/>
                    </a:cubicBezTo>
                    <a:cubicBezTo>
                      <a:pt x="234" y="3142"/>
                      <a:pt x="168" y="2006"/>
                      <a:pt x="117" y="1204"/>
                    </a:cubicBezTo>
                    <a:cubicBezTo>
                      <a:pt x="84" y="836"/>
                      <a:pt x="67" y="536"/>
                      <a:pt x="51" y="302"/>
                    </a:cubicBezTo>
                    <a:cubicBezTo>
                      <a:pt x="34" y="201"/>
                      <a:pt x="34" y="101"/>
                      <a:pt x="1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0"/>
              <p:cNvSpPr/>
              <p:nvPr/>
            </p:nvSpPr>
            <p:spPr>
              <a:xfrm>
                <a:off x="8495437" y="4352459"/>
                <a:ext cx="262970" cy="319250"/>
              </a:xfrm>
              <a:custGeom>
                <a:avLst/>
                <a:gdLst/>
                <a:ahLst/>
                <a:cxnLst/>
                <a:rect l="l" t="t" r="r" b="b"/>
                <a:pathLst>
                  <a:path w="8205" h="9961" extrusionOk="0">
                    <a:moveTo>
                      <a:pt x="1" y="1"/>
                    </a:moveTo>
                    <a:lnTo>
                      <a:pt x="335" y="6233"/>
                    </a:lnTo>
                    <a:cubicBezTo>
                      <a:pt x="450" y="8340"/>
                      <a:pt x="2187" y="9960"/>
                      <a:pt x="4283" y="9960"/>
                    </a:cubicBezTo>
                    <a:cubicBezTo>
                      <a:pt x="4315" y="9960"/>
                      <a:pt x="4347" y="9960"/>
                      <a:pt x="4379" y="9959"/>
                    </a:cubicBezTo>
                    <a:cubicBezTo>
                      <a:pt x="6501" y="9909"/>
                      <a:pt x="8205" y="8155"/>
                      <a:pt x="8205" y="6033"/>
                    </a:cubicBezTo>
                    <a:lnTo>
                      <a:pt x="820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CUSTOM_15">
    <p:spTree>
      <p:nvGrpSpPr>
        <p:cNvPr id="1" name="Shape 851"/>
        <p:cNvGrpSpPr/>
        <p:nvPr/>
      </p:nvGrpSpPr>
      <p:grpSpPr>
        <a:xfrm>
          <a:off x="0" y="0"/>
          <a:ext cx="0" cy="0"/>
          <a:chOff x="0" y="0"/>
          <a:chExt cx="0" cy="0"/>
        </a:xfrm>
      </p:grpSpPr>
      <p:sp>
        <p:nvSpPr>
          <p:cNvPr id="852" name="Google Shape;852;p31"/>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9"/>
        <p:cNvGrpSpPr/>
        <p:nvPr/>
      </p:nvGrpSpPr>
      <p:grpSpPr>
        <a:xfrm>
          <a:off x="0" y="0"/>
          <a:ext cx="0" cy="0"/>
          <a:chOff x="0" y="0"/>
          <a:chExt cx="0" cy="0"/>
        </a:xfrm>
      </p:grpSpPr>
      <p:sp>
        <p:nvSpPr>
          <p:cNvPr id="20" name="Google Shape;20;p5"/>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5"/>
          <p:cNvSpPr txBox="1">
            <a:spLocks noGrp="1"/>
          </p:cNvSpPr>
          <p:nvPr>
            <p:ph type="body" idx="1"/>
          </p:nvPr>
        </p:nvSpPr>
        <p:spPr>
          <a:xfrm>
            <a:off x="2776200" y="1514400"/>
            <a:ext cx="3591600" cy="1153200"/>
          </a:xfrm>
          <a:prstGeom prst="rect">
            <a:avLst/>
          </a:prstGeom>
        </p:spPr>
        <p:txBody>
          <a:bodyPr spcFirstLastPara="1" wrap="square" lIns="91425" tIns="91425" rIns="91425" bIns="91425" anchor="t" anchorCtr="0">
            <a:noAutofit/>
          </a:bodyPr>
          <a:lstStyle>
            <a:lvl1pPr marL="457200" lvl="0" indent="-298450" algn="ctr" rtl="0">
              <a:lnSpc>
                <a:spcPct val="100000"/>
              </a:lnSpc>
              <a:spcBef>
                <a:spcPts val="0"/>
              </a:spcBef>
              <a:spcAft>
                <a:spcPts val="0"/>
              </a:spcAft>
              <a:buSzPts val="1100"/>
              <a:buChar char="●"/>
              <a:defRPr sz="1200"/>
            </a:lvl1pPr>
            <a:lvl2pPr marL="914400" lvl="1" indent="-298450" rtl="0">
              <a:spcBef>
                <a:spcPts val="1600"/>
              </a:spcBef>
              <a:spcAft>
                <a:spcPts val="0"/>
              </a:spcAft>
              <a:buSzPts val="1100"/>
              <a:buChar char="○"/>
              <a:defRPr/>
            </a:lvl2pPr>
            <a:lvl3pPr marL="1371600" lvl="2" indent="-298450" rtl="0">
              <a:spcBef>
                <a:spcPts val="1600"/>
              </a:spcBef>
              <a:spcAft>
                <a:spcPts val="0"/>
              </a:spcAft>
              <a:buSzPts val="1100"/>
              <a:buChar char="■"/>
              <a:defRPr/>
            </a:lvl3pPr>
            <a:lvl4pPr marL="1828800" lvl="3" indent="-298450" rtl="0">
              <a:spcBef>
                <a:spcPts val="1600"/>
              </a:spcBef>
              <a:spcAft>
                <a:spcPts val="0"/>
              </a:spcAft>
              <a:buSzPts val="1100"/>
              <a:buChar char="●"/>
              <a:defRPr/>
            </a:lvl4pPr>
            <a:lvl5pPr marL="2286000" lvl="4" indent="-298450" rtl="0">
              <a:spcBef>
                <a:spcPts val="1600"/>
              </a:spcBef>
              <a:spcAft>
                <a:spcPts val="0"/>
              </a:spcAft>
              <a:buSzPts val="1100"/>
              <a:buChar char="○"/>
              <a:defRPr/>
            </a:lvl5pPr>
            <a:lvl6pPr marL="2743200" lvl="5" indent="-298450" rtl="0">
              <a:spcBef>
                <a:spcPts val="1600"/>
              </a:spcBef>
              <a:spcAft>
                <a:spcPts val="0"/>
              </a:spcAft>
              <a:buSzPts val="1100"/>
              <a:buChar char="■"/>
              <a:defRPr/>
            </a:lvl6pPr>
            <a:lvl7pPr marL="3200400" lvl="6" indent="-298450" rtl="0">
              <a:spcBef>
                <a:spcPts val="1600"/>
              </a:spcBef>
              <a:spcAft>
                <a:spcPts val="0"/>
              </a:spcAft>
              <a:buSzPts val="1100"/>
              <a:buChar char="●"/>
              <a:defRPr/>
            </a:lvl7pPr>
            <a:lvl8pPr marL="3657600" lvl="7" indent="-298450" rtl="0">
              <a:spcBef>
                <a:spcPts val="1600"/>
              </a:spcBef>
              <a:spcAft>
                <a:spcPts val="0"/>
              </a:spcAft>
              <a:buSzPts val="1100"/>
              <a:buChar char="○"/>
              <a:defRPr/>
            </a:lvl8pPr>
            <a:lvl9pPr marL="4114800" lvl="8" indent="-298450" rtl="0">
              <a:spcBef>
                <a:spcPts val="1600"/>
              </a:spcBef>
              <a:spcAft>
                <a:spcPts val="1600"/>
              </a:spcAft>
              <a:buSzPts val="1100"/>
              <a:buChar char="■"/>
              <a:defRPr/>
            </a:lvl9pPr>
          </a:lstStyle>
          <a:p>
            <a:endParaRPr/>
          </a:p>
        </p:txBody>
      </p:sp>
      <p:sp>
        <p:nvSpPr>
          <p:cNvPr id="22" name="Google Shape;22;p5"/>
          <p:cNvSpPr txBox="1">
            <a:spLocks noGrp="1"/>
          </p:cNvSpPr>
          <p:nvPr>
            <p:ph type="body" idx="2"/>
          </p:nvPr>
        </p:nvSpPr>
        <p:spPr>
          <a:xfrm>
            <a:off x="2776200" y="2937600"/>
            <a:ext cx="3591600" cy="1153200"/>
          </a:xfrm>
          <a:prstGeom prst="rect">
            <a:avLst/>
          </a:prstGeom>
        </p:spPr>
        <p:txBody>
          <a:bodyPr spcFirstLastPara="1" wrap="square" lIns="91425" tIns="91425" rIns="91425" bIns="91425" anchor="t" anchorCtr="0">
            <a:noAutofit/>
          </a:bodyPr>
          <a:lstStyle>
            <a:lvl1pPr marL="457200" lvl="0" indent="-298450" algn="ctr" rtl="0">
              <a:lnSpc>
                <a:spcPct val="100000"/>
              </a:lnSpc>
              <a:spcBef>
                <a:spcPts val="0"/>
              </a:spcBef>
              <a:spcAft>
                <a:spcPts val="0"/>
              </a:spcAft>
              <a:buSzPts val="1100"/>
              <a:buChar char="●"/>
              <a:defRPr sz="1200"/>
            </a:lvl1pPr>
            <a:lvl2pPr marL="914400" lvl="1" indent="-298450" rtl="0">
              <a:spcBef>
                <a:spcPts val="1600"/>
              </a:spcBef>
              <a:spcAft>
                <a:spcPts val="0"/>
              </a:spcAft>
              <a:buSzPts val="1100"/>
              <a:buChar char="○"/>
              <a:defRPr/>
            </a:lvl2pPr>
            <a:lvl3pPr marL="1371600" lvl="2" indent="-298450" rtl="0">
              <a:spcBef>
                <a:spcPts val="1600"/>
              </a:spcBef>
              <a:spcAft>
                <a:spcPts val="0"/>
              </a:spcAft>
              <a:buSzPts val="1100"/>
              <a:buChar char="■"/>
              <a:defRPr/>
            </a:lvl3pPr>
            <a:lvl4pPr marL="1828800" lvl="3" indent="-298450" rtl="0">
              <a:spcBef>
                <a:spcPts val="1600"/>
              </a:spcBef>
              <a:spcAft>
                <a:spcPts val="0"/>
              </a:spcAft>
              <a:buSzPts val="1100"/>
              <a:buChar char="●"/>
              <a:defRPr/>
            </a:lvl4pPr>
            <a:lvl5pPr marL="2286000" lvl="4" indent="-298450" rtl="0">
              <a:spcBef>
                <a:spcPts val="1600"/>
              </a:spcBef>
              <a:spcAft>
                <a:spcPts val="0"/>
              </a:spcAft>
              <a:buSzPts val="1100"/>
              <a:buChar char="○"/>
              <a:defRPr/>
            </a:lvl5pPr>
            <a:lvl6pPr marL="2743200" lvl="5" indent="-298450" rtl="0">
              <a:spcBef>
                <a:spcPts val="1600"/>
              </a:spcBef>
              <a:spcAft>
                <a:spcPts val="0"/>
              </a:spcAft>
              <a:buSzPts val="1100"/>
              <a:buChar char="■"/>
              <a:defRPr/>
            </a:lvl6pPr>
            <a:lvl7pPr marL="3200400" lvl="6" indent="-298450" rtl="0">
              <a:spcBef>
                <a:spcPts val="1600"/>
              </a:spcBef>
              <a:spcAft>
                <a:spcPts val="0"/>
              </a:spcAft>
              <a:buSzPts val="1100"/>
              <a:buChar char="●"/>
              <a:defRPr/>
            </a:lvl7pPr>
            <a:lvl8pPr marL="3657600" lvl="7" indent="-298450" rtl="0">
              <a:spcBef>
                <a:spcPts val="1600"/>
              </a:spcBef>
              <a:spcAft>
                <a:spcPts val="0"/>
              </a:spcAft>
              <a:buSzPts val="1100"/>
              <a:buChar char="○"/>
              <a:defRPr/>
            </a:lvl8pPr>
            <a:lvl9pPr marL="4114800" lvl="8" indent="-298450" rtl="0">
              <a:spcBef>
                <a:spcPts val="1600"/>
              </a:spcBef>
              <a:spcAft>
                <a:spcPts val="1600"/>
              </a:spcAft>
              <a:buSzPts val="1100"/>
              <a:buChar char="■"/>
              <a:defRPr/>
            </a:lvl9pPr>
          </a:lstStyle>
          <a:p>
            <a:endParaRPr/>
          </a:p>
        </p:txBody>
      </p:sp>
      <p:sp>
        <p:nvSpPr>
          <p:cNvPr id="23" name="Google Shape;23;p5"/>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24" name="Google Shape;24;p5"/>
          <p:cNvGrpSpPr/>
          <p:nvPr/>
        </p:nvGrpSpPr>
        <p:grpSpPr>
          <a:xfrm>
            <a:off x="6685382" y="628692"/>
            <a:ext cx="1531897" cy="1110209"/>
            <a:chOff x="6418270" y="761967"/>
            <a:chExt cx="1531897" cy="1110209"/>
          </a:xfrm>
        </p:grpSpPr>
        <p:sp>
          <p:nvSpPr>
            <p:cNvPr id="25" name="Google Shape;25;p5"/>
            <p:cNvSpPr/>
            <p:nvPr/>
          </p:nvSpPr>
          <p:spPr>
            <a:xfrm>
              <a:off x="6671186" y="1121765"/>
              <a:ext cx="134523" cy="286940"/>
            </a:xfrm>
            <a:custGeom>
              <a:avLst/>
              <a:gdLst/>
              <a:ahLst/>
              <a:cxnLst/>
              <a:rect l="l" t="t" r="r" b="b"/>
              <a:pathLst>
                <a:path w="4195" h="8948" extrusionOk="0">
                  <a:moveTo>
                    <a:pt x="192" y="0"/>
                  </a:moveTo>
                  <a:cubicBezTo>
                    <a:pt x="181" y="0"/>
                    <a:pt x="173" y="3"/>
                    <a:pt x="167" y="9"/>
                  </a:cubicBezTo>
                  <a:lnTo>
                    <a:pt x="151" y="9"/>
                  </a:lnTo>
                  <a:cubicBezTo>
                    <a:pt x="0" y="159"/>
                    <a:pt x="1471" y="1830"/>
                    <a:pt x="2523" y="4286"/>
                  </a:cubicBezTo>
                  <a:cubicBezTo>
                    <a:pt x="3605" y="6733"/>
                    <a:pt x="3808" y="8948"/>
                    <a:pt x="4025" y="8948"/>
                  </a:cubicBezTo>
                  <a:cubicBezTo>
                    <a:pt x="4025" y="8948"/>
                    <a:pt x="4026" y="8948"/>
                    <a:pt x="4027" y="8948"/>
                  </a:cubicBezTo>
                  <a:cubicBezTo>
                    <a:pt x="4127" y="8948"/>
                    <a:pt x="4194" y="8380"/>
                    <a:pt x="4111" y="7461"/>
                  </a:cubicBezTo>
                  <a:cubicBezTo>
                    <a:pt x="4060" y="6926"/>
                    <a:pt x="3977" y="6391"/>
                    <a:pt x="3843" y="5873"/>
                  </a:cubicBezTo>
                  <a:cubicBezTo>
                    <a:pt x="3509" y="4587"/>
                    <a:pt x="2991" y="3367"/>
                    <a:pt x="2273" y="2264"/>
                  </a:cubicBezTo>
                  <a:cubicBezTo>
                    <a:pt x="1989" y="1796"/>
                    <a:pt x="1654" y="1379"/>
                    <a:pt x="1304" y="978"/>
                  </a:cubicBezTo>
                  <a:cubicBezTo>
                    <a:pt x="737" y="335"/>
                    <a:pt x="311" y="0"/>
                    <a:pt x="19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5"/>
            <p:cNvSpPr/>
            <p:nvPr/>
          </p:nvSpPr>
          <p:spPr>
            <a:xfrm>
              <a:off x="6784769" y="761967"/>
              <a:ext cx="42361" cy="705677"/>
            </a:xfrm>
            <a:custGeom>
              <a:avLst/>
              <a:gdLst/>
              <a:ahLst/>
              <a:cxnLst/>
              <a:rect l="l" t="t" r="r" b="b"/>
              <a:pathLst>
                <a:path w="1321" h="22006" extrusionOk="0">
                  <a:moveTo>
                    <a:pt x="351" y="0"/>
                  </a:moveTo>
                  <a:cubicBezTo>
                    <a:pt x="251" y="0"/>
                    <a:pt x="151" y="1237"/>
                    <a:pt x="84" y="3242"/>
                  </a:cubicBezTo>
                  <a:cubicBezTo>
                    <a:pt x="34" y="5230"/>
                    <a:pt x="1" y="7987"/>
                    <a:pt x="84" y="11028"/>
                  </a:cubicBezTo>
                  <a:cubicBezTo>
                    <a:pt x="151" y="14086"/>
                    <a:pt x="368" y="16843"/>
                    <a:pt x="602" y="18831"/>
                  </a:cubicBezTo>
                  <a:cubicBezTo>
                    <a:pt x="851" y="20789"/>
                    <a:pt x="1116" y="22006"/>
                    <a:pt x="1218" y="22006"/>
                  </a:cubicBezTo>
                  <a:cubicBezTo>
                    <a:pt x="1219" y="22006"/>
                    <a:pt x="1220" y="22006"/>
                    <a:pt x="1220" y="22006"/>
                  </a:cubicBezTo>
                  <a:cubicBezTo>
                    <a:pt x="1321" y="21989"/>
                    <a:pt x="1237" y="20769"/>
                    <a:pt x="1120" y="18781"/>
                  </a:cubicBezTo>
                  <a:cubicBezTo>
                    <a:pt x="1020" y="16792"/>
                    <a:pt x="886" y="14052"/>
                    <a:pt x="819" y="11011"/>
                  </a:cubicBezTo>
                  <a:cubicBezTo>
                    <a:pt x="736" y="7987"/>
                    <a:pt x="686" y="5230"/>
                    <a:pt x="602" y="3242"/>
                  </a:cubicBezTo>
                  <a:cubicBezTo>
                    <a:pt x="535" y="1237"/>
                    <a:pt x="452" y="0"/>
                    <a:pt x="35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5"/>
            <p:cNvSpPr/>
            <p:nvPr/>
          </p:nvSpPr>
          <p:spPr>
            <a:xfrm>
              <a:off x="6817991" y="912460"/>
              <a:ext cx="151134" cy="513401"/>
            </a:xfrm>
            <a:custGeom>
              <a:avLst/>
              <a:gdLst/>
              <a:ahLst/>
              <a:cxnLst/>
              <a:rect l="l" t="t" r="r" b="b"/>
              <a:pathLst>
                <a:path w="4713" h="16010" extrusionOk="0">
                  <a:moveTo>
                    <a:pt x="4620" y="0"/>
                  </a:moveTo>
                  <a:cubicBezTo>
                    <a:pt x="4511" y="0"/>
                    <a:pt x="3974" y="764"/>
                    <a:pt x="3342" y="2108"/>
                  </a:cubicBezTo>
                  <a:cubicBezTo>
                    <a:pt x="2540" y="3929"/>
                    <a:pt x="1872" y="5800"/>
                    <a:pt x="1354" y="7705"/>
                  </a:cubicBezTo>
                  <a:cubicBezTo>
                    <a:pt x="819" y="9627"/>
                    <a:pt x="418" y="11565"/>
                    <a:pt x="184" y="13536"/>
                  </a:cubicBezTo>
                  <a:cubicBezTo>
                    <a:pt x="0" y="15057"/>
                    <a:pt x="84" y="16009"/>
                    <a:pt x="184" y="16009"/>
                  </a:cubicBezTo>
                  <a:cubicBezTo>
                    <a:pt x="285" y="16009"/>
                    <a:pt x="385" y="15090"/>
                    <a:pt x="686" y="13620"/>
                  </a:cubicBezTo>
                  <a:cubicBezTo>
                    <a:pt x="986" y="12133"/>
                    <a:pt x="1454" y="10111"/>
                    <a:pt x="2072" y="7906"/>
                  </a:cubicBezTo>
                  <a:cubicBezTo>
                    <a:pt x="2691" y="5700"/>
                    <a:pt x="3309" y="3729"/>
                    <a:pt x="3827" y="2308"/>
                  </a:cubicBezTo>
                  <a:cubicBezTo>
                    <a:pt x="4328" y="905"/>
                    <a:pt x="4712" y="53"/>
                    <a:pt x="4629" y="3"/>
                  </a:cubicBezTo>
                  <a:cubicBezTo>
                    <a:pt x="4626" y="1"/>
                    <a:pt x="4623" y="0"/>
                    <a:pt x="462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5"/>
            <p:cNvSpPr/>
            <p:nvPr/>
          </p:nvSpPr>
          <p:spPr>
            <a:xfrm>
              <a:off x="6640113" y="1386706"/>
              <a:ext cx="332219" cy="243296"/>
            </a:xfrm>
            <a:custGeom>
              <a:avLst/>
              <a:gdLst/>
              <a:ahLst/>
              <a:cxnLst/>
              <a:rect l="l" t="t" r="r" b="b"/>
              <a:pathLst>
                <a:path w="10360" h="7587" extrusionOk="0">
                  <a:moveTo>
                    <a:pt x="0" y="1"/>
                  </a:moveTo>
                  <a:lnTo>
                    <a:pt x="0" y="2423"/>
                  </a:lnTo>
                  <a:cubicBezTo>
                    <a:pt x="0" y="5280"/>
                    <a:pt x="2323" y="7586"/>
                    <a:pt x="5180" y="7586"/>
                  </a:cubicBezTo>
                  <a:cubicBezTo>
                    <a:pt x="8037" y="7586"/>
                    <a:pt x="10360" y="5280"/>
                    <a:pt x="10360" y="2423"/>
                  </a:cubicBezTo>
                  <a:lnTo>
                    <a:pt x="1036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5"/>
            <p:cNvSpPr/>
            <p:nvPr/>
          </p:nvSpPr>
          <p:spPr>
            <a:xfrm>
              <a:off x="6640113" y="1449943"/>
              <a:ext cx="334913" cy="4842"/>
            </a:xfrm>
            <a:custGeom>
              <a:avLst/>
              <a:gdLst/>
              <a:ahLst/>
              <a:cxnLst/>
              <a:rect l="l" t="t" r="r" b="b"/>
              <a:pathLst>
                <a:path w="10444" h="151" extrusionOk="0">
                  <a:moveTo>
                    <a:pt x="5230" y="0"/>
                  </a:moveTo>
                  <a:cubicBezTo>
                    <a:pt x="2339" y="0"/>
                    <a:pt x="0" y="34"/>
                    <a:pt x="0" y="67"/>
                  </a:cubicBezTo>
                  <a:cubicBezTo>
                    <a:pt x="0" y="117"/>
                    <a:pt x="2339" y="151"/>
                    <a:pt x="5230" y="151"/>
                  </a:cubicBezTo>
                  <a:cubicBezTo>
                    <a:pt x="8104" y="151"/>
                    <a:pt x="10443" y="117"/>
                    <a:pt x="10443" y="67"/>
                  </a:cubicBezTo>
                  <a:cubicBezTo>
                    <a:pt x="10443" y="34"/>
                    <a:pt x="8104" y="0"/>
                    <a:pt x="523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5"/>
            <p:cNvSpPr/>
            <p:nvPr/>
          </p:nvSpPr>
          <p:spPr>
            <a:xfrm>
              <a:off x="6640113" y="1471365"/>
              <a:ext cx="334913" cy="4842"/>
            </a:xfrm>
            <a:custGeom>
              <a:avLst/>
              <a:gdLst/>
              <a:ahLst/>
              <a:cxnLst/>
              <a:rect l="l" t="t" r="r" b="b"/>
              <a:pathLst>
                <a:path w="10444" h="151" extrusionOk="0">
                  <a:moveTo>
                    <a:pt x="5230" y="1"/>
                  </a:moveTo>
                  <a:cubicBezTo>
                    <a:pt x="2339" y="1"/>
                    <a:pt x="0" y="34"/>
                    <a:pt x="0" y="84"/>
                  </a:cubicBezTo>
                  <a:cubicBezTo>
                    <a:pt x="0" y="117"/>
                    <a:pt x="2339" y="151"/>
                    <a:pt x="5230" y="151"/>
                  </a:cubicBezTo>
                  <a:cubicBezTo>
                    <a:pt x="8104" y="151"/>
                    <a:pt x="10443" y="117"/>
                    <a:pt x="10443" y="84"/>
                  </a:cubicBezTo>
                  <a:cubicBezTo>
                    <a:pt x="10443" y="34"/>
                    <a:pt x="8104" y="1"/>
                    <a:pt x="523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5"/>
            <p:cNvSpPr/>
            <p:nvPr/>
          </p:nvSpPr>
          <p:spPr>
            <a:xfrm>
              <a:off x="6418270" y="1629970"/>
              <a:ext cx="1531897" cy="88955"/>
            </a:xfrm>
            <a:custGeom>
              <a:avLst/>
              <a:gdLst/>
              <a:ahLst/>
              <a:cxnLst/>
              <a:rect l="l" t="t" r="r" b="b"/>
              <a:pathLst>
                <a:path w="47771" h="2774" extrusionOk="0">
                  <a:moveTo>
                    <a:pt x="1" y="0"/>
                  </a:moveTo>
                  <a:lnTo>
                    <a:pt x="1" y="2774"/>
                  </a:lnTo>
                  <a:lnTo>
                    <a:pt x="47771" y="2774"/>
                  </a:lnTo>
                  <a:lnTo>
                    <a:pt x="4777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5"/>
            <p:cNvSpPr/>
            <p:nvPr/>
          </p:nvSpPr>
          <p:spPr>
            <a:xfrm>
              <a:off x="6708673" y="1718894"/>
              <a:ext cx="50955" cy="153283"/>
            </a:xfrm>
            <a:custGeom>
              <a:avLst/>
              <a:gdLst/>
              <a:ahLst/>
              <a:cxnLst/>
              <a:rect l="l" t="t" r="r" b="b"/>
              <a:pathLst>
                <a:path w="1589" h="4780" extrusionOk="0">
                  <a:moveTo>
                    <a:pt x="1" y="1"/>
                  </a:moveTo>
                  <a:lnTo>
                    <a:pt x="1" y="4779"/>
                  </a:lnTo>
                  <a:lnTo>
                    <a:pt x="1588" y="4779"/>
                  </a:lnTo>
                  <a:lnTo>
                    <a:pt x="158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p:nvPr/>
          </p:nvSpPr>
          <p:spPr>
            <a:xfrm>
              <a:off x="7548809" y="1718894"/>
              <a:ext cx="50955" cy="153283"/>
            </a:xfrm>
            <a:custGeom>
              <a:avLst/>
              <a:gdLst/>
              <a:ahLst/>
              <a:cxnLst/>
              <a:rect l="l" t="t" r="r" b="b"/>
              <a:pathLst>
                <a:path w="1589" h="4780" extrusionOk="0">
                  <a:moveTo>
                    <a:pt x="1" y="1"/>
                  </a:moveTo>
                  <a:lnTo>
                    <a:pt x="1" y="4779"/>
                  </a:lnTo>
                  <a:lnTo>
                    <a:pt x="1588" y="4779"/>
                  </a:lnTo>
                  <a:lnTo>
                    <a:pt x="158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5"/>
            <p:cNvSpPr/>
            <p:nvPr/>
          </p:nvSpPr>
          <p:spPr>
            <a:xfrm>
              <a:off x="7258951" y="1305800"/>
              <a:ext cx="481718" cy="322054"/>
            </a:xfrm>
            <a:custGeom>
              <a:avLst/>
              <a:gdLst/>
              <a:ahLst/>
              <a:cxnLst/>
              <a:rect l="l" t="t" r="r" b="b"/>
              <a:pathLst>
                <a:path w="15022" h="10043" extrusionOk="0">
                  <a:moveTo>
                    <a:pt x="1087" y="1"/>
                  </a:moveTo>
                  <a:lnTo>
                    <a:pt x="1" y="10042"/>
                  </a:lnTo>
                  <a:lnTo>
                    <a:pt x="13869" y="10042"/>
                  </a:lnTo>
                  <a:lnTo>
                    <a:pt x="1502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5"/>
            <p:cNvSpPr/>
            <p:nvPr/>
          </p:nvSpPr>
          <p:spPr>
            <a:xfrm>
              <a:off x="7278256" y="1329370"/>
              <a:ext cx="433488" cy="281328"/>
            </a:xfrm>
            <a:custGeom>
              <a:avLst/>
              <a:gdLst/>
              <a:ahLst/>
              <a:cxnLst/>
              <a:rect l="l" t="t" r="r" b="b"/>
              <a:pathLst>
                <a:path w="13518" h="8773" extrusionOk="0">
                  <a:moveTo>
                    <a:pt x="1053" y="1"/>
                  </a:moveTo>
                  <a:lnTo>
                    <a:pt x="0" y="8773"/>
                  </a:lnTo>
                  <a:lnTo>
                    <a:pt x="12515" y="8773"/>
                  </a:lnTo>
                  <a:lnTo>
                    <a:pt x="135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5"/>
            <p:cNvSpPr/>
            <p:nvPr/>
          </p:nvSpPr>
          <p:spPr>
            <a:xfrm>
              <a:off x="7358617" y="1376541"/>
              <a:ext cx="266321" cy="187018"/>
            </a:xfrm>
            <a:custGeom>
              <a:avLst/>
              <a:gdLst/>
              <a:ahLst/>
              <a:cxnLst/>
              <a:rect l="l" t="t" r="r" b="b"/>
              <a:pathLst>
                <a:path w="8305" h="5832" extrusionOk="0">
                  <a:moveTo>
                    <a:pt x="652" y="0"/>
                  </a:moveTo>
                  <a:lnTo>
                    <a:pt x="0" y="5831"/>
                  </a:lnTo>
                  <a:lnTo>
                    <a:pt x="7904" y="5831"/>
                  </a:lnTo>
                  <a:lnTo>
                    <a:pt x="830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5"/>
            <p:cNvSpPr/>
            <p:nvPr/>
          </p:nvSpPr>
          <p:spPr>
            <a:xfrm>
              <a:off x="7703663" y="1432787"/>
              <a:ext cx="112557" cy="196670"/>
            </a:xfrm>
            <a:custGeom>
              <a:avLst/>
              <a:gdLst/>
              <a:ahLst/>
              <a:cxnLst/>
              <a:rect l="l" t="t" r="r" b="b"/>
              <a:pathLst>
                <a:path w="3510" h="6133" extrusionOk="0">
                  <a:moveTo>
                    <a:pt x="686" y="0"/>
                  </a:moveTo>
                  <a:lnTo>
                    <a:pt x="1" y="6082"/>
                  </a:lnTo>
                  <a:lnTo>
                    <a:pt x="3510" y="6133"/>
                  </a:lnTo>
                  <a:lnTo>
                    <a:pt x="652" y="368"/>
                  </a:lnTo>
                  <a:lnTo>
                    <a:pt x="68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38;p5"/>
          <p:cNvGrpSpPr/>
          <p:nvPr/>
        </p:nvGrpSpPr>
        <p:grpSpPr>
          <a:xfrm>
            <a:off x="444493" y="717090"/>
            <a:ext cx="1721576" cy="1153083"/>
            <a:chOff x="735556" y="934490"/>
            <a:chExt cx="1721576" cy="1153083"/>
          </a:xfrm>
        </p:grpSpPr>
        <p:sp>
          <p:nvSpPr>
            <p:cNvPr id="39" name="Google Shape;39;p5"/>
            <p:cNvSpPr/>
            <p:nvPr/>
          </p:nvSpPr>
          <p:spPr>
            <a:xfrm>
              <a:off x="735556" y="1437084"/>
              <a:ext cx="990212" cy="650489"/>
            </a:xfrm>
            <a:custGeom>
              <a:avLst/>
              <a:gdLst/>
              <a:ahLst/>
              <a:cxnLst/>
              <a:rect l="l" t="t" r="r" b="b"/>
              <a:pathLst>
                <a:path w="30879" h="20285" extrusionOk="0">
                  <a:moveTo>
                    <a:pt x="1" y="0"/>
                  </a:moveTo>
                  <a:lnTo>
                    <a:pt x="1" y="20284"/>
                  </a:lnTo>
                  <a:lnTo>
                    <a:pt x="30878" y="20284"/>
                  </a:lnTo>
                  <a:lnTo>
                    <a:pt x="30878"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5"/>
            <p:cNvSpPr/>
            <p:nvPr/>
          </p:nvSpPr>
          <p:spPr>
            <a:xfrm>
              <a:off x="770381" y="1463316"/>
              <a:ext cx="920562" cy="595333"/>
            </a:xfrm>
            <a:custGeom>
              <a:avLst/>
              <a:gdLst/>
              <a:ahLst/>
              <a:cxnLst/>
              <a:rect l="l" t="t" r="r" b="b"/>
              <a:pathLst>
                <a:path w="28707" h="18565" extrusionOk="0">
                  <a:moveTo>
                    <a:pt x="1" y="1"/>
                  </a:moveTo>
                  <a:lnTo>
                    <a:pt x="1" y="18564"/>
                  </a:lnTo>
                  <a:lnTo>
                    <a:pt x="28706" y="18564"/>
                  </a:lnTo>
                  <a:lnTo>
                    <a:pt x="28706"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5"/>
            <p:cNvSpPr/>
            <p:nvPr/>
          </p:nvSpPr>
          <p:spPr>
            <a:xfrm>
              <a:off x="1080634" y="1680316"/>
              <a:ext cx="300056" cy="163993"/>
            </a:xfrm>
            <a:custGeom>
              <a:avLst/>
              <a:gdLst/>
              <a:ahLst/>
              <a:cxnLst/>
              <a:rect l="l" t="t" r="r" b="b"/>
              <a:pathLst>
                <a:path w="9357" h="5114" extrusionOk="0">
                  <a:moveTo>
                    <a:pt x="0" y="1"/>
                  </a:moveTo>
                  <a:lnTo>
                    <a:pt x="0" y="5114"/>
                  </a:lnTo>
                  <a:lnTo>
                    <a:pt x="9357" y="5114"/>
                  </a:lnTo>
                  <a:lnTo>
                    <a:pt x="935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5"/>
            <p:cNvSpPr/>
            <p:nvPr/>
          </p:nvSpPr>
          <p:spPr>
            <a:xfrm>
              <a:off x="2088452" y="1209886"/>
              <a:ext cx="368680" cy="559963"/>
            </a:xfrm>
            <a:custGeom>
              <a:avLst/>
              <a:gdLst/>
              <a:ahLst/>
              <a:cxnLst/>
              <a:rect l="l" t="t" r="r" b="b"/>
              <a:pathLst>
                <a:path w="11497" h="17462" extrusionOk="0">
                  <a:moveTo>
                    <a:pt x="1" y="1"/>
                  </a:moveTo>
                  <a:lnTo>
                    <a:pt x="1" y="17461"/>
                  </a:lnTo>
                  <a:lnTo>
                    <a:pt x="11496" y="17461"/>
                  </a:lnTo>
                  <a:lnTo>
                    <a:pt x="1149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a:off x="2103459" y="1229704"/>
              <a:ext cx="337061" cy="520840"/>
            </a:xfrm>
            <a:custGeom>
              <a:avLst/>
              <a:gdLst/>
              <a:ahLst/>
              <a:cxnLst/>
              <a:rect l="l" t="t" r="r" b="b"/>
              <a:pathLst>
                <a:path w="10511" h="16242" extrusionOk="0">
                  <a:moveTo>
                    <a:pt x="1" y="1"/>
                  </a:moveTo>
                  <a:lnTo>
                    <a:pt x="1" y="16242"/>
                  </a:lnTo>
                  <a:lnTo>
                    <a:pt x="10510" y="16242"/>
                  </a:lnTo>
                  <a:lnTo>
                    <a:pt x="10510"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5"/>
            <p:cNvSpPr/>
            <p:nvPr/>
          </p:nvSpPr>
          <p:spPr>
            <a:xfrm>
              <a:off x="2226695" y="1404921"/>
              <a:ext cx="92194" cy="169894"/>
            </a:xfrm>
            <a:custGeom>
              <a:avLst/>
              <a:gdLst/>
              <a:ahLst/>
              <a:cxnLst/>
              <a:rect l="l" t="t" r="r" b="b"/>
              <a:pathLst>
                <a:path w="2875" h="5298" extrusionOk="0">
                  <a:moveTo>
                    <a:pt x="1" y="1"/>
                  </a:moveTo>
                  <a:lnTo>
                    <a:pt x="1" y="5297"/>
                  </a:lnTo>
                  <a:lnTo>
                    <a:pt x="2875" y="5297"/>
                  </a:lnTo>
                  <a:lnTo>
                    <a:pt x="287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5"/>
            <p:cNvSpPr/>
            <p:nvPr/>
          </p:nvSpPr>
          <p:spPr>
            <a:xfrm>
              <a:off x="1603014" y="934490"/>
              <a:ext cx="211678" cy="322054"/>
            </a:xfrm>
            <a:custGeom>
              <a:avLst/>
              <a:gdLst/>
              <a:ahLst/>
              <a:cxnLst/>
              <a:rect l="l" t="t" r="r" b="b"/>
              <a:pathLst>
                <a:path w="6601" h="10043" extrusionOk="0">
                  <a:moveTo>
                    <a:pt x="1" y="1"/>
                  </a:moveTo>
                  <a:lnTo>
                    <a:pt x="1" y="10042"/>
                  </a:lnTo>
                  <a:lnTo>
                    <a:pt x="6601" y="10042"/>
                  </a:lnTo>
                  <a:lnTo>
                    <a:pt x="660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5"/>
            <p:cNvSpPr/>
            <p:nvPr/>
          </p:nvSpPr>
          <p:spPr>
            <a:xfrm>
              <a:off x="1611608" y="945746"/>
              <a:ext cx="193463" cy="299543"/>
            </a:xfrm>
            <a:custGeom>
              <a:avLst/>
              <a:gdLst/>
              <a:ahLst/>
              <a:cxnLst/>
              <a:rect l="l" t="t" r="r" b="b"/>
              <a:pathLst>
                <a:path w="6033" h="9341" extrusionOk="0">
                  <a:moveTo>
                    <a:pt x="0" y="0"/>
                  </a:moveTo>
                  <a:lnTo>
                    <a:pt x="0" y="9341"/>
                  </a:lnTo>
                  <a:lnTo>
                    <a:pt x="6032" y="9341"/>
                  </a:lnTo>
                  <a:lnTo>
                    <a:pt x="6032"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5"/>
            <p:cNvSpPr/>
            <p:nvPr/>
          </p:nvSpPr>
          <p:spPr>
            <a:xfrm>
              <a:off x="1682317" y="1046470"/>
              <a:ext cx="53072" cy="97549"/>
            </a:xfrm>
            <a:custGeom>
              <a:avLst/>
              <a:gdLst/>
              <a:ahLst/>
              <a:cxnLst/>
              <a:rect l="l" t="t" r="r" b="b"/>
              <a:pathLst>
                <a:path w="1655" h="3042" extrusionOk="0">
                  <a:moveTo>
                    <a:pt x="1" y="1"/>
                  </a:moveTo>
                  <a:lnTo>
                    <a:pt x="1" y="3042"/>
                  </a:lnTo>
                  <a:lnTo>
                    <a:pt x="1655" y="3042"/>
                  </a:lnTo>
                  <a:lnTo>
                    <a:pt x="165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48;p5"/>
          <p:cNvGrpSpPr/>
          <p:nvPr/>
        </p:nvGrpSpPr>
        <p:grpSpPr>
          <a:xfrm>
            <a:off x="1388705" y="4044813"/>
            <a:ext cx="938231" cy="663893"/>
            <a:chOff x="1278330" y="4044813"/>
            <a:chExt cx="938231" cy="663893"/>
          </a:xfrm>
        </p:grpSpPr>
        <p:sp>
          <p:nvSpPr>
            <p:cNvPr id="49" name="Google Shape;49;p5"/>
            <p:cNvSpPr/>
            <p:nvPr/>
          </p:nvSpPr>
          <p:spPr>
            <a:xfrm>
              <a:off x="1306197" y="4117158"/>
              <a:ext cx="794088" cy="258272"/>
            </a:xfrm>
            <a:custGeom>
              <a:avLst/>
              <a:gdLst/>
              <a:ahLst/>
              <a:cxnLst/>
              <a:rect l="l" t="t" r="r" b="b"/>
              <a:pathLst>
                <a:path w="24763" h="8054" extrusionOk="0">
                  <a:moveTo>
                    <a:pt x="0" y="0"/>
                  </a:moveTo>
                  <a:lnTo>
                    <a:pt x="0" y="8054"/>
                  </a:lnTo>
                  <a:lnTo>
                    <a:pt x="24762" y="8054"/>
                  </a:lnTo>
                  <a:lnTo>
                    <a:pt x="24762"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a:off x="1278330" y="4044813"/>
              <a:ext cx="855176" cy="72376"/>
            </a:xfrm>
            <a:custGeom>
              <a:avLst/>
              <a:gdLst/>
              <a:ahLst/>
              <a:cxnLst/>
              <a:rect l="l" t="t" r="r" b="b"/>
              <a:pathLst>
                <a:path w="26668" h="2257" extrusionOk="0">
                  <a:moveTo>
                    <a:pt x="1" y="1"/>
                  </a:moveTo>
                  <a:lnTo>
                    <a:pt x="1" y="2256"/>
                  </a:lnTo>
                  <a:lnTo>
                    <a:pt x="26667" y="2256"/>
                  </a:lnTo>
                  <a:lnTo>
                    <a:pt x="2666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5"/>
            <p:cNvSpPr/>
            <p:nvPr/>
          </p:nvSpPr>
          <p:spPr>
            <a:xfrm>
              <a:off x="1278330" y="4044813"/>
              <a:ext cx="444199" cy="330616"/>
            </a:xfrm>
            <a:custGeom>
              <a:avLst/>
              <a:gdLst/>
              <a:ahLst/>
              <a:cxnLst/>
              <a:rect l="l" t="t" r="r" b="b"/>
              <a:pathLst>
                <a:path w="13852" h="10310" extrusionOk="0">
                  <a:moveTo>
                    <a:pt x="1" y="1"/>
                  </a:moveTo>
                  <a:lnTo>
                    <a:pt x="1" y="2256"/>
                  </a:lnTo>
                  <a:lnTo>
                    <a:pt x="869" y="2256"/>
                  </a:lnTo>
                  <a:lnTo>
                    <a:pt x="869" y="10310"/>
                  </a:lnTo>
                  <a:lnTo>
                    <a:pt x="13334" y="10310"/>
                  </a:lnTo>
                  <a:lnTo>
                    <a:pt x="13852" y="2056"/>
                  </a:lnTo>
                  <a:lnTo>
                    <a:pt x="13852"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p:nvPr/>
          </p:nvSpPr>
          <p:spPr>
            <a:xfrm>
              <a:off x="1828064" y="4158942"/>
              <a:ext cx="161300" cy="38609"/>
            </a:xfrm>
            <a:custGeom>
              <a:avLst/>
              <a:gdLst/>
              <a:ahLst/>
              <a:cxnLst/>
              <a:rect l="l" t="t" r="r" b="b"/>
              <a:pathLst>
                <a:path w="5030" h="1204" extrusionOk="0">
                  <a:moveTo>
                    <a:pt x="1" y="0"/>
                  </a:moveTo>
                  <a:lnTo>
                    <a:pt x="1" y="1203"/>
                  </a:lnTo>
                  <a:lnTo>
                    <a:pt x="5030" y="1203"/>
                  </a:lnTo>
                  <a:lnTo>
                    <a:pt x="503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5"/>
            <p:cNvSpPr/>
            <p:nvPr/>
          </p:nvSpPr>
          <p:spPr>
            <a:xfrm>
              <a:off x="1803404" y="4246262"/>
              <a:ext cx="206867" cy="82029"/>
            </a:xfrm>
            <a:custGeom>
              <a:avLst/>
              <a:gdLst/>
              <a:ahLst/>
              <a:cxnLst/>
              <a:rect l="l" t="t" r="r" b="b"/>
              <a:pathLst>
                <a:path w="6451" h="2558" extrusionOk="0">
                  <a:moveTo>
                    <a:pt x="1" y="1"/>
                  </a:moveTo>
                  <a:lnTo>
                    <a:pt x="1" y="2557"/>
                  </a:lnTo>
                  <a:lnTo>
                    <a:pt x="6450" y="2557"/>
                  </a:lnTo>
                  <a:lnTo>
                    <a:pt x="64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a:off x="1389252" y="4450403"/>
              <a:ext cx="794088" cy="258304"/>
            </a:xfrm>
            <a:custGeom>
              <a:avLst/>
              <a:gdLst/>
              <a:ahLst/>
              <a:cxnLst/>
              <a:rect l="l" t="t" r="r" b="b"/>
              <a:pathLst>
                <a:path w="24763" h="8055" extrusionOk="0">
                  <a:moveTo>
                    <a:pt x="0" y="1"/>
                  </a:moveTo>
                  <a:lnTo>
                    <a:pt x="0" y="8054"/>
                  </a:lnTo>
                  <a:lnTo>
                    <a:pt x="24762" y="8054"/>
                  </a:lnTo>
                  <a:lnTo>
                    <a:pt x="2476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5"/>
            <p:cNvSpPr/>
            <p:nvPr/>
          </p:nvSpPr>
          <p:spPr>
            <a:xfrm>
              <a:off x="1361385" y="4378091"/>
              <a:ext cx="855176" cy="72344"/>
            </a:xfrm>
            <a:custGeom>
              <a:avLst/>
              <a:gdLst/>
              <a:ahLst/>
              <a:cxnLst/>
              <a:rect l="l" t="t" r="r" b="b"/>
              <a:pathLst>
                <a:path w="26668" h="2256" extrusionOk="0">
                  <a:moveTo>
                    <a:pt x="0" y="0"/>
                  </a:moveTo>
                  <a:lnTo>
                    <a:pt x="0" y="2256"/>
                  </a:lnTo>
                  <a:lnTo>
                    <a:pt x="26667" y="2256"/>
                  </a:lnTo>
                  <a:lnTo>
                    <a:pt x="2666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a:off x="1361385" y="4378091"/>
              <a:ext cx="444199" cy="330616"/>
            </a:xfrm>
            <a:custGeom>
              <a:avLst/>
              <a:gdLst/>
              <a:ahLst/>
              <a:cxnLst/>
              <a:rect l="l" t="t" r="r" b="b"/>
              <a:pathLst>
                <a:path w="13852" h="10310" extrusionOk="0">
                  <a:moveTo>
                    <a:pt x="0" y="0"/>
                  </a:moveTo>
                  <a:lnTo>
                    <a:pt x="0" y="2256"/>
                  </a:lnTo>
                  <a:lnTo>
                    <a:pt x="869" y="2256"/>
                  </a:lnTo>
                  <a:lnTo>
                    <a:pt x="869" y="10309"/>
                  </a:lnTo>
                  <a:lnTo>
                    <a:pt x="13334" y="10309"/>
                  </a:lnTo>
                  <a:lnTo>
                    <a:pt x="13852" y="2039"/>
                  </a:lnTo>
                  <a:lnTo>
                    <a:pt x="13852"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a:off x="1911118" y="4492219"/>
              <a:ext cx="160754" cy="38609"/>
            </a:xfrm>
            <a:custGeom>
              <a:avLst/>
              <a:gdLst/>
              <a:ahLst/>
              <a:cxnLst/>
              <a:rect l="l" t="t" r="r" b="b"/>
              <a:pathLst>
                <a:path w="5013" h="1204" extrusionOk="0">
                  <a:moveTo>
                    <a:pt x="0" y="0"/>
                  </a:moveTo>
                  <a:lnTo>
                    <a:pt x="0" y="1203"/>
                  </a:lnTo>
                  <a:lnTo>
                    <a:pt x="5013" y="1203"/>
                  </a:lnTo>
                  <a:lnTo>
                    <a:pt x="501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5"/>
            <p:cNvSpPr/>
            <p:nvPr/>
          </p:nvSpPr>
          <p:spPr>
            <a:xfrm>
              <a:off x="1885945" y="4579539"/>
              <a:ext cx="206835" cy="82029"/>
            </a:xfrm>
            <a:custGeom>
              <a:avLst/>
              <a:gdLst/>
              <a:ahLst/>
              <a:cxnLst/>
              <a:rect l="l" t="t" r="r" b="b"/>
              <a:pathLst>
                <a:path w="6450" h="2558" extrusionOk="0">
                  <a:moveTo>
                    <a:pt x="0" y="1"/>
                  </a:moveTo>
                  <a:lnTo>
                    <a:pt x="0" y="2557"/>
                  </a:lnTo>
                  <a:lnTo>
                    <a:pt x="6450" y="2557"/>
                  </a:lnTo>
                  <a:lnTo>
                    <a:pt x="64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5"/>
          <p:cNvGrpSpPr/>
          <p:nvPr/>
        </p:nvGrpSpPr>
        <p:grpSpPr>
          <a:xfrm>
            <a:off x="6953203" y="3236296"/>
            <a:ext cx="837507" cy="1448842"/>
            <a:chOff x="7002828" y="3236296"/>
            <a:chExt cx="837507" cy="1448842"/>
          </a:xfrm>
        </p:grpSpPr>
        <p:sp>
          <p:nvSpPr>
            <p:cNvPr id="60" name="Google Shape;60;p5"/>
            <p:cNvSpPr/>
            <p:nvPr/>
          </p:nvSpPr>
          <p:spPr>
            <a:xfrm>
              <a:off x="7002828" y="3236296"/>
              <a:ext cx="837507" cy="1448842"/>
            </a:xfrm>
            <a:custGeom>
              <a:avLst/>
              <a:gdLst/>
              <a:ahLst/>
              <a:cxnLst/>
              <a:rect l="l" t="t" r="r" b="b"/>
              <a:pathLst>
                <a:path w="26117" h="45181" extrusionOk="0">
                  <a:moveTo>
                    <a:pt x="586" y="0"/>
                  </a:moveTo>
                  <a:lnTo>
                    <a:pt x="1" y="45180"/>
                  </a:lnTo>
                  <a:lnTo>
                    <a:pt x="26116" y="45180"/>
                  </a:lnTo>
                  <a:lnTo>
                    <a:pt x="26116" y="619"/>
                  </a:lnTo>
                  <a:lnTo>
                    <a:pt x="586"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a:off x="7465242" y="3247551"/>
              <a:ext cx="375094" cy="1437586"/>
            </a:xfrm>
            <a:custGeom>
              <a:avLst/>
              <a:gdLst/>
              <a:ahLst/>
              <a:cxnLst/>
              <a:rect l="l" t="t" r="r" b="b"/>
              <a:pathLst>
                <a:path w="11697" h="44830" extrusionOk="0">
                  <a:moveTo>
                    <a:pt x="234" y="0"/>
                  </a:moveTo>
                  <a:lnTo>
                    <a:pt x="0" y="44829"/>
                  </a:lnTo>
                  <a:lnTo>
                    <a:pt x="11696" y="44829"/>
                  </a:lnTo>
                  <a:lnTo>
                    <a:pt x="11696" y="268"/>
                  </a:lnTo>
                  <a:lnTo>
                    <a:pt x="23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p:nvPr/>
          </p:nvSpPr>
          <p:spPr>
            <a:xfrm>
              <a:off x="7048396" y="3262559"/>
              <a:ext cx="396515" cy="296304"/>
            </a:xfrm>
            <a:custGeom>
              <a:avLst/>
              <a:gdLst/>
              <a:ahLst/>
              <a:cxnLst/>
              <a:rect l="l" t="t" r="r" b="b"/>
              <a:pathLst>
                <a:path w="12365" h="9240" extrusionOk="0">
                  <a:moveTo>
                    <a:pt x="0" y="0"/>
                  </a:moveTo>
                  <a:lnTo>
                    <a:pt x="0" y="9240"/>
                  </a:lnTo>
                  <a:lnTo>
                    <a:pt x="12364" y="9240"/>
                  </a:lnTo>
                  <a:lnTo>
                    <a:pt x="12364" y="435"/>
                  </a:lnTo>
                  <a:lnTo>
                    <a:pt x="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7185004" y="3340226"/>
              <a:ext cx="121119" cy="47716"/>
            </a:xfrm>
            <a:custGeom>
              <a:avLst/>
              <a:gdLst/>
              <a:ahLst/>
              <a:cxnLst/>
              <a:rect l="l" t="t" r="r" b="b"/>
              <a:pathLst>
                <a:path w="3777" h="1488" extrusionOk="0">
                  <a:moveTo>
                    <a:pt x="3777" y="1"/>
                  </a:moveTo>
                  <a:lnTo>
                    <a:pt x="1" y="118"/>
                  </a:lnTo>
                  <a:lnTo>
                    <a:pt x="1" y="1488"/>
                  </a:lnTo>
                  <a:lnTo>
                    <a:pt x="3777" y="1488"/>
                  </a:lnTo>
                  <a:lnTo>
                    <a:pt x="377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7185004" y="3424885"/>
              <a:ext cx="125416" cy="17733"/>
            </a:xfrm>
            <a:custGeom>
              <a:avLst/>
              <a:gdLst/>
              <a:ahLst/>
              <a:cxnLst/>
              <a:rect l="l" t="t" r="r" b="b"/>
              <a:pathLst>
                <a:path w="3911" h="553" extrusionOk="0">
                  <a:moveTo>
                    <a:pt x="1" y="1"/>
                  </a:moveTo>
                  <a:lnTo>
                    <a:pt x="1" y="552"/>
                  </a:lnTo>
                  <a:lnTo>
                    <a:pt x="3911" y="552"/>
                  </a:lnTo>
                  <a:lnTo>
                    <a:pt x="391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7048396" y="4300937"/>
              <a:ext cx="396515" cy="295791"/>
            </a:xfrm>
            <a:custGeom>
              <a:avLst/>
              <a:gdLst/>
              <a:ahLst/>
              <a:cxnLst/>
              <a:rect l="l" t="t" r="r" b="b"/>
              <a:pathLst>
                <a:path w="12365" h="9224" extrusionOk="0">
                  <a:moveTo>
                    <a:pt x="0" y="0"/>
                  </a:moveTo>
                  <a:lnTo>
                    <a:pt x="0" y="9223"/>
                  </a:lnTo>
                  <a:lnTo>
                    <a:pt x="12364" y="9223"/>
                  </a:lnTo>
                  <a:lnTo>
                    <a:pt x="12364" y="435"/>
                  </a:lnTo>
                  <a:lnTo>
                    <a:pt x="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7185004" y="4378091"/>
              <a:ext cx="121119" cy="47716"/>
            </a:xfrm>
            <a:custGeom>
              <a:avLst/>
              <a:gdLst/>
              <a:ahLst/>
              <a:cxnLst/>
              <a:rect l="l" t="t" r="r" b="b"/>
              <a:pathLst>
                <a:path w="3777" h="1488" extrusionOk="0">
                  <a:moveTo>
                    <a:pt x="3777" y="0"/>
                  </a:moveTo>
                  <a:lnTo>
                    <a:pt x="1" y="134"/>
                  </a:lnTo>
                  <a:lnTo>
                    <a:pt x="1" y="1487"/>
                  </a:lnTo>
                  <a:lnTo>
                    <a:pt x="3777" y="1487"/>
                  </a:lnTo>
                  <a:lnTo>
                    <a:pt x="3777"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a:off x="7185004" y="4462749"/>
              <a:ext cx="125416" cy="17701"/>
            </a:xfrm>
            <a:custGeom>
              <a:avLst/>
              <a:gdLst/>
              <a:ahLst/>
              <a:cxnLst/>
              <a:rect l="l" t="t" r="r" b="b"/>
              <a:pathLst>
                <a:path w="3911" h="552" extrusionOk="0">
                  <a:moveTo>
                    <a:pt x="1" y="0"/>
                  </a:moveTo>
                  <a:lnTo>
                    <a:pt x="1" y="552"/>
                  </a:lnTo>
                  <a:lnTo>
                    <a:pt x="3911" y="552"/>
                  </a:lnTo>
                  <a:lnTo>
                    <a:pt x="391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a:off x="7048396" y="3596349"/>
              <a:ext cx="396515" cy="296336"/>
            </a:xfrm>
            <a:custGeom>
              <a:avLst/>
              <a:gdLst/>
              <a:ahLst/>
              <a:cxnLst/>
              <a:rect l="l" t="t" r="r" b="b"/>
              <a:pathLst>
                <a:path w="12365" h="9241" extrusionOk="0">
                  <a:moveTo>
                    <a:pt x="0" y="1"/>
                  </a:moveTo>
                  <a:lnTo>
                    <a:pt x="0" y="9240"/>
                  </a:lnTo>
                  <a:lnTo>
                    <a:pt x="12364" y="9240"/>
                  </a:lnTo>
                  <a:lnTo>
                    <a:pt x="12364" y="452"/>
                  </a:lnTo>
                  <a:lnTo>
                    <a:pt x="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5"/>
            <p:cNvSpPr/>
            <p:nvPr/>
          </p:nvSpPr>
          <p:spPr>
            <a:xfrm>
              <a:off x="7185004" y="3674049"/>
              <a:ext cx="121119" cy="47716"/>
            </a:xfrm>
            <a:custGeom>
              <a:avLst/>
              <a:gdLst/>
              <a:ahLst/>
              <a:cxnLst/>
              <a:rect l="l" t="t" r="r" b="b"/>
              <a:pathLst>
                <a:path w="3777" h="1488" extrusionOk="0">
                  <a:moveTo>
                    <a:pt x="3777" y="0"/>
                  </a:moveTo>
                  <a:lnTo>
                    <a:pt x="1" y="134"/>
                  </a:lnTo>
                  <a:lnTo>
                    <a:pt x="1" y="1487"/>
                  </a:lnTo>
                  <a:lnTo>
                    <a:pt x="3777" y="1487"/>
                  </a:lnTo>
                  <a:lnTo>
                    <a:pt x="3777"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7185004" y="3758707"/>
              <a:ext cx="125416" cy="17701"/>
            </a:xfrm>
            <a:custGeom>
              <a:avLst/>
              <a:gdLst/>
              <a:ahLst/>
              <a:cxnLst/>
              <a:rect l="l" t="t" r="r" b="b"/>
              <a:pathLst>
                <a:path w="3911" h="552" extrusionOk="0">
                  <a:moveTo>
                    <a:pt x="1" y="0"/>
                  </a:moveTo>
                  <a:lnTo>
                    <a:pt x="1" y="552"/>
                  </a:lnTo>
                  <a:lnTo>
                    <a:pt x="3911" y="552"/>
                  </a:lnTo>
                  <a:lnTo>
                    <a:pt x="391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5"/>
            <p:cNvSpPr/>
            <p:nvPr/>
          </p:nvSpPr>
          <p:spPr>
            <a:xfrm>
              <a:off x="7043041" y="3951048"/>
              <a:ext cx="396515" cy="296336"/>
            </a:xfrm>
            <a:custGeom>
              <a:avLst/>
              <a:gdLst/>
              <a:ahLst/>
              <a:cxnLst/>
              <a:rect l="l" t="t" r="r" b="b"/>
              <a:pathLst>
                <a:path w="12365" h="9241" extrusionOk="0">
                  <a:moveTo>
                    <a:pt x="0" y="1"/>
                  </a:moveTo>
                  <a:lnTo>
                    <a:pt x="0" y="9240"/>
                  </a:lnTo>
                  <a:lnTo>
                    <a:pt x="12364" y="9240"/>
                  </a:lnTo>
                  <a:lnTo>
                    <a:pt x="1236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5"/>
            <p:cNvSpPr/>
            <p:nvPr/>
          </p:nvSpPr>
          <p:spPr>
            <a:xfrm>
              <a:off x="7182342" y="4081242"/>
              <a:ext cx="114160" cy="44510"/>
            </a:xfrm>
            <a:custGeom>
              <a:avLst/>
              <a:gdLst/>
              <a:ahLst/>
              <a:cxnLst/>
              <a:rect l="l" t="t" r="r" b="b"/>
              <a:pathLst>
                <a:path w="3560" h="1388" extrusionOk="0">
                  <a:moveTo>
                    <a:pt x="3559" y="1"/>
                  </a:moveTo>
                  <a:lnTo>
                    <a:pt x="0" y="118"/>
                  </a:lnTo>
                  <a:lnTo>
                    <a:pt x="0" y="1388"/>
                  </a:lnTo>
                  <a:lnTo>
                    <a:pt x="3559" y="1388"/>
                  </a:lnTo>
                  <a:lnTo>
                    <a:pt x="355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5"/>
            <p:cNvSpPr/>
            <p:nvPr/>
          </p:nvSpPr>
          <p:spPr>
            <a:xfrm>
              <a:off x="7182342" y="4160545"/>
              <a:ext cx="117912" cy="16643"/>
            </a:xfrm>
            <a:custGeom>
              <a:avLst/>
              <a:gdLst/>
              <a:ahLst/>
              <a:cxnLst/>
              <a:rect l="l" t="t" r="r" b="b"/>
              <a:pathLst>
                <a:path w="3677" h="519" extrusionOk="0">
                  <a:moveTo>
                    <a:pt x="0" y="1"/>
                  </a:moveTo>
                  <a:lnTo>
                    <a:pt x="0" y="519"/>
                  </a:lnTo>
                  <a:lnTo>
                    <a:pt x="3676" y="519"/>
                  </a:lnTo>
                  <a:lnTo>
                    <a:pt x="3676"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56"/>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4"/>
        <p:cNvGrpSpPr/>
        <p:nvPr/>
      </p:nvGrpSpPr>
      <p:grpSpPr>
        <a:xfrm>
          <a:off x="0" y="0"/>
          <a:ext cx="0" cy="0"/>
          <a:chOff x="0" y="0"/>
          <a:chExt cx="0" cy="0"/>
        </a:xfrm>
      </p:grpSpPr>
      <p:sp>
        <p:nvSpPr>
          <p:cNvPr id="75" name="Google Shape;75;p6"/>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700"/>
              <a:buNone/>
              <a:defRPr sz="27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6"/>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7"/>
        <p:cNvGrpSpPr/>
        <p:nvPr/>
      </p:nvGrpSpPr>
      <p:grpSpPr>
        <a:xfrm>
          <a:off x="0" y="0"/>
          <a:ext cx="0" cy="0"/>
          <a:chOff x="0" y="0"/>
          <a:chExt cx="0" cy="0"/>
        </a:xfrm>
      </p:grpSpPr>
      <p:sp>
        <p:nvSpPr>
          <p:cNvPr id="78" name="Google Shape;78;p7"/>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7"/>
          <p:cNvSpPr txBox="1">
            <a:spLocks noGrp="1"/>
          </p:cNvSpPr>
          <p:nvPr>
            <p:ph type="title"/>
          </p:nvPr>
        </p:nvSpPr>
        <p:spPr>
          <a:xfrm>
            <a:off x="1140950" y="2667600"/>
            <a:ext cx="3800400" cy="448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None/>
              <a:defRPr sz="2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0" name="Google Shape;80;p7"/>
          <p:cNvSpPr txBox="1">
            <a:spLocks noGrp="1"/>
          </p:cNvSpPr>
          <p:nvPr>
            <p:ph type="body" idx="1"/>
          </p:nvPr>
        </p:nvSpPr>
        <p:spPr>
          <a:xfrm>
            <a:off x="1140950" y="3212150"/>
            <a:ext cx="3800400" cy="1388700"/>
          </a:xfrm>
          <a:prstGeom prst="rect">
            <a:avLst/>
          </a:prstGeom>
        </p:spPr>
        <p:txBody>
          <a:bodyPr spcFirstLastPara="1" wrap="square" lIns="91425" tIns="91425" rIns="91425" bIns="91425" anchor="t" anchorCtr="0">
            <a:noAutofit/>
          </a:bodyPr>
          <a:lstStyle>
            <a:lvl1pPr marL="457200" lvl="0" indent="-298450" algn="r" rtl="0">
              <a:lnSpc>
                <a:spcPct val="100000"/>
              </a:lnSpc>
              <a:spcBef>
                <a:spcPts val="0"/>
              </a:spcBef>
              <a:spcAft>
                <a:spcPts val="0"/>
              </a:spcAft>
              <a:buSzPts val="1100"/>
              <a:buChar char="●"/>
              <a:defRPr sz="1200"/>
            </a:lvl1pPr>
            <a:lvl2pPr marL="914400" lvl="1" indent="-298450" rtl="0">
              <a:spcBef>
                <a:spcPts val="1600"/>
              </a:spcBef>
              <a:spcAft>
                <a:spcPts val="0"/>
              </a:spcAft>
              <a:buSzPts val="1100"/>
              <a:buChar char="○"/>
              <a:defRPr/>
            </a:lvl2pPr>
            <a:lvl3pPr marL="1371600" lvl="2" indent="-298450" rtl="0">
              <a:spcBef>
                <a:spcPts val="1600"/>
              </a:spcBef>
              <a:spcAft>
                <a:spcPts val="0"/>
              </a:spcAft>
              <a:buSzPts val="1100"/>
              <a:buChar char="■"/>
              <a:defRPr/>
            </a:lvl3pPr>
            <a:lvl4pPr marL="1828800" lvl="3" indent="-298450" rtl="0">
              <a:spcBef>
                <a:spcPts val="1600"/>
              </a:spcBef>
              <a:spcAft>
                <a:spcPts val="0"/>
              </a:spcAft>
              <a:buSzPts val="1100"/>
              <a:buChar char="●"/>
              <a:defRPr/>
            </a:lvl4pPr>
            <a:lvl5pPr marL="2286000" lvl="4" indent="-298450" rtl="0">
              <a:spcBef>
                <a:spcPts val="1600"/>
              </a:spcBef>
              <a:spcAft>
                <a:spcPts val="0"/>
              </a:spcAft>
              <a:buSzPts val="1100"/>
              <a:buChar char="○"/>
              <a:defRPr/>
            </a:lvl5pPr>
            <a:lvl6pPr marL="2743200" lvl="5" indent="-298450" rtl="0">
              <a:spcBef>
                <a:spcPts val="1600"/>
              </a:spcBef>
              <a:spcAft>
                <a:spcPts val="0"/>
              </a:spcAft>
              <a:buSzPts val="1100"/>
              <a:buChar char="■"/>
              <a:defRPr/>
            </a:lvl6pPr>
            <a:lvl7pPr marL="3200400" lvl="6" indent="-298450" rtl="0">
              <a:spcBef>
                <a:spcPts val="1600"/>
              </a:spcBef>
              <a:spcAft>
                <a:spcPts val="0"/>
              </a:spcAft>
              <a:buSzPts val="1100"/>
              <a:buChar char="●"/>
              <a:defRPr/>
            </a:lvl7pPr>
            <a:lvl8pPr marL="3657600" lvl="7" indent="-298450" rtl="0">
              <a:spcBef>
                <a:spcPts val="1600"/>
              </a:spcBef>
              <a:spcAft>
                <a:spcPts val="0"/>
              </a:spcAft>
              <a:buSzPts val="1100"/>
              <a:buChar char="○"/>
              <a:defRPr/>
            </a:lvl8pPr>
            <a:lvl9pPr marL="4114800" lvl="8" indent="-298450" rtl="0">
              <a:spcBef>
                <a:spcPts val="1600"/>
              </a:spcBef>
              <a:spcAft>
                <a:spcPts val="1600"/>
              </a:spcAft>
              <a:buSzPts val="1100"/>
              <a:buChar char="■"/>
              <a:defRPr/>
            </a:lvl9pPr>
          </a:lstStyle>
          <a:p>
            <a:endParaRPr/>
          </a:p>
        </p:txBody>
      </p:sp>
      <p:grpSp>
        <p:nvGrpSpPr>
          <p:cNvPr id="81" name="Google Shape;81;p7"/>
          <p:cNvGrpSpPr/>
          <p:nvPr/>
        </p:nvGrpSpPr>
        <p:grpSpPr>
          <a:xfrm>
            <a:off x="5732681" y="1433144"/>
            <a:ext cx="623168" cy="481718"/>
            <a:chOff x="5732681" y="1433144"/>
            <a:chExt cx="623168" cy="481718"/>
          </a:xfrm>
        </p:grpSpPr>
        <p:sp>
          <p:nvSpPr>
            <p:cNvPr id="82" name="Google Shape;82;p7"/>
            <p:cNvSpPr/>
            <p:nvPr/>
          </p:nvSpPr>
          <p:spPr>
            <a:xfrm>
              <a:off x="5732681" y="1433144"/>
              <a:ext cx="623168" cy="481718"/>
            </a:xfrm>
            <a:custGeom>
              <a:avLst/>
              <a:gdLst/>
              <a:ahLst/>
              <a:cxnLst/>
              <a:rect l="l" t="t" r="r" b="b"/>
              <a:pathLst>
                <a:path w="19433" h="15022" extrusionOk="0">
                  <a:moveTo>
                    <a:pt x="1" y="1"/>
                  </a:moveTo>
                  <a:lnTo>
                    <a:pt x="1" y="15022"/>
                  </a:lnTo>
                  <a:lnTo>
                    <a:pt x="19433" y="15022"/>
                  </a:lnTo>
                  <a:lnTo>
                    <a:pt x="1943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7"/>
            <p:cNvSpPr/>
            <p:nvPr/>
          </p:nvSpPr>
          <p:spPr>
            <a:xfrm>
              <a:off x="5780910" y="1606758"/>
              <a:ext cx="526709" cy="264172"/>
            </a:xfrm>
            <a:custGeom>
              <a:avLst/>
              <a:gdLst/>
              <a:ahLst/>
              <a:cxnLst/>
              <a:rect l="l" t="t" r="r" b="b"/>
              <a:pathLst>
                <a:path w="16425" h="8238" extrusionOk="0">
                  <a:moveTo>
                    <a:pt x="11045" y="0"/>
                  </a:moveTo>
                  <a:lnTo>
                    <a:pt x="6650" y="5264"/>
                  </a:lnTo>
                  <a:lnTo>
                    <a:pt x="3977" y="2473"/>
                  </a:lnTo>
                  <a:lnTo>
                    <a:pt x="0" y="8238"/>
                  </a:lnTo>
                  <a:lnTo>
                    <a:pt x="16425" y="8238"/>
                  </a:lnTo>
                  <a:lnTo>
                    <a:pt x="11045"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7"/>
            <p:cNvSpPr/>
            <p:nvPr/>
          </p:nvSpPr>
          <p:spPr>
            <a:xfrm>
              <a:off x="5967896" y="1584791"/>
              <a:ext cx="89500" cy="76417"/>
            </a:xfrm>
            <a:custGeom>
              <a:avLst/>
              <a:gdLst/>
              <a:ahLst/>
              <a:cxnLst/>
              <a:rect l="l" t="t" r="r" b="b"/>
              <a:pathLst>
                <a:path w="2791" h="2383" extrusionOk="0">
                  <a:moveTo>
                    <a:pt x="1187" y="0"/>
                  </a:moveTo>
                  <a:cubicBezTo>
                    <a:pt x="535" y="0"/>
                    <a:pt x="1" y="535"/>
                    <a:pt x="1" y="1187"/>
                  </a:cubicBezTo>
                  <a:cubicBezTo>
                    <a:pt x="1" y="1911"/>
                    <a:pt x="591" y="2383"/>
                    <a:pt x="1206" y="2383"/>
                  </a:cubicBezTo>
                  <a:cubicBezTo>
                    <a:pt x="1499" y="2383"/>
                    <a:pt x="1797" y="2276"/>
                    <a:pt x="2039" y="2039"/>
                  </a:cubicBezTo>
                  <a:cubicBezTo>
                    <a:pt x="2791" y="1287"/>
                    <a:pt x="2256" y="0"/>
                    <a:pt x="1187"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 name="Google Shape;85;p7"/>
          <p:cNvGrpSpPr/>
          <p:nvPr/>
        </p:nvGrpSpPr>
        <p:grpSpPr>
          <a:xfrm>
            <a:off x="7529776" y="988432"/>
            <a:ext cx="845524" cy="1094143"/>
            <a:chOff x="7529776" y="988432"/>
            <a:chExt cx="845524" cy="1094143"/>
          </a:xfrm>
        </p:grpSpPr>
        <p:sp>
          <p:nvSpPr>
            <p:cNvPr id="86" name="Google Shape;86;p7"/>
            <p:cNvSpPr/>
            <p:nvPr/>
          </p:nvSpPr>
          <p:spPr>
            <a:xfrm>
              <a:off x="7529776" y="988432"/>
              <a:ext cx="845524" cy="1094143"/>
            </a:xfrm>
            <a:custGeom>
              <a:avLst/>
              <a:gdLst/>
              <a:ahLst/>
              <a:cxnLst/>
              <a:rect l="l" t="t" r="r" b="b"/>
              <a:pathLst>
                <a:path w="26367" h="34120" extrusionOk="0">
                  <a:moveTo>
                    <a:pt x="702" y="1"/>
                  </a:moveTo>
                  <a:lnTo>
                    <a:pt x="0" y="34120"/>
                  </a:lnTo>
                  <a:lnTo>
                    <a:pt x="25681" y="34003"/>
                  </a:lnTo>
                  <a:lnTo>
                    <a:pt x="26366" y="535"/>
                  </a:lnTo>
                  <a:lnTo>
                    <a:pt x="70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7"/>
            <p:cNvSpPr/>
            <p:nvPr/>
          </p:nvSpPr>
          <p:spPr>
            <a:xfrm>
              <a:off x="7584964" y="1027554"/>
              <a:ext cx="741048" cy="998229"/>
            </a:xfrm>
            <a:custGeom>
              <a:avLst/>
              <a:gdLst/>
              <a:ahLst/>
              <a:cxnLst/>
              <a:rect l="l" t="t" r="r" b="b"/>
              <a:pathLst>
                <a:path w="23109" h="31129" extrusionOk="0">
                  <a:moveTo>
                    <a:pt x="635" y="0"/>
                  </a:moveTo>
                  <a:lnTo>
                    <a:pt x="0" y="31128"/>
                  </a:lnTo>
                  <a:lnTo>
                    <a:pt x="0" y="31128"/>
                  </a:lnTo>
                  <a:lnTo>
                    <a:pt x="22473" y="30828"/>
                  </a:lnTo>
                  <a:lnTo>
                    <a:pt x="23108" y="468"/>
                  </a:lnTo>
                  <a:lnTo>
                    <a:pt x="635"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7"/>
            <p:cNvSpPr/>
            <p:nvPr/>
          </p:nvSpPr>
          <p:spPr>
            <a:xfrm>
              <a:off x="7714068" y="1199019"/>
              <a:ext cx="492461" cy="680504"/>
            </a:xfrm>
            <a:custGeom>
              <a:avLst/>
              <a:gdLst/>
              <a:ahLst/>
              <a:cxnLst/>
              <a:rect l="l" t="t" r="r" b="b"/>
              <a:pathLst>
                <a:path w="15357" h="21221" extrusionOk="0">
                  <a:moveTo>
                    <a:pt x="15356" y="0"/>
                  </a:moveTo>
                  <a:lnTo>
                    <a:pt x="435" y="251"/>
                  </a:lnTo>
                  <a:lnTo>
                    <a:pt x="1" y="20903"/>
                  </a:lnTo>
                  <a:lnTo>
                    <a:pt x="14922" y="21220"/>
                  </a:lnTo>
                  <a:lnTo>
                    <a:pt x="1535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7"/>
            <p:cNvSpPr/>
            <p:nvPr/>
          </p:nvSpPr>
          <p:spPr>
            <a:xfrm>
              <a:off x="7721571" y="1199019"/>
              <a:ext cx="484957" cy="680504"/>
            </a:xfrm>
            <a:custGeom>
              <a:avLst/>
              <a:gdLst/>
              <a:ahLst/>
              <a:cxnLst/>
              <a:rect l="l" t="t" r="r" b="b"/>
              <a:pathLst>
                <a:path w="15123" h="21221" extrusionOk="0">
                  <a:moveTo>
                    <a:pt x="15122" y="0"/>
                  </a:moveTo>
                  <a:lnTo>
                    <a:pt x="1" y="10009"/>
                  </a:lnTo>
                  <a:lnTo>
                    <a:pt x="14688" y="21220"/>
                  </a:lnTo>
                  <a:lnTo>
                    <a:pt x="15122"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7"/>
          <p:cNvGrpSpPr/>
          <p:nvPr/>
        </p:nvGrpSpPr>
        <p:grpSpPr>
          <a:xfrm>
            <a:off x="5334050" y="371742"/>
            <a:ext cx="608705" cy="787129"/>
            <a:chOff x="5334050" y="371742"/>
            <a:chExt cx="608705" cy="787129"/>
          </a:xfrm>
        </p:grpSpPr>
        <p:sp>
          <p:nvSpPr>
            <p:cNvPr id="91" name="Google Shape;91;p7"/>
            <p:cNvSpPr/>
            <p:nvPr/>
          </p:nvSpPr>
          <p:spPr>
            <a:xfrm>
              <a:off x="5334050" y="371742"/>
              <a:ext cx="608705" cy="787129"/>
            </a:xfrm>
            <a:custGeom>
              <a:avLst/>
              <a:gdLst/>
              <a:ahLst/>
              <a:cxnLst/>
              <a:rect l="l" t="t" r="r" b="b"/>
              <a:pathLst>
                <a:path w="18982" h="24546" extrusionOk="0">
                  <a:moveTo>
                    <a:pt x="518" y="0"/>
                  </a:moveTo>
                  <a:lnTo>
                    <a:pt x="0" y="24545"/>
                  </a:lnTo>
                  <a:lnTo>
                    <a:pt x="18480" y="24462"/>
                  </a:lnTo>
                  <a:lnTo>
                    <a:pt x="18981" y="385"/>
                  </a:lnTo>
                  <a:lnTo>
                    <a:pt x="51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5374230" y="400122"/>
              <a:ext cx="532609" cy="717478"/>
            </a:xfrm>
            <a:custGeom>
              <a:avLst/>
              <a:gdLst/>
              <a:ahLst/>
              <a:cxnLst/>
              <a:rect l="l" t="t" r="r" b="b"/>
              <a:pathLst>
                <a:path w="16609" h="22374" extrusionOk="0">
                  <a:moveTo>
                    <a:pt x="452" y="1"/>
                  </a:moveTo>
                  <a:lnTo>
                    <a:pt x="1" y="22374"/>
                  </a:lnTo>
                  <a:lnTo>
                    <a:pt x="16158" y="22173"/>
                  </a:lnTo>
                  <a:lnTo>
                    <a:pt x="16609" y="335"/>
                  </a:lnTo>
                  <a:lnTo>
                    <a:pt x="452"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5466938" y="523357"/>
              <a:ext cx="354186" cy="489222"/>
            </a:xfrm>
            <a:custGeom>
              <a:avLst/>
              <a:gdLst/>
              <a:ahLst/>
              <a:cxnLst/>
              <a:rect l="l" t="t" r="r" b="b"/>
              <a:pathLst>
                <a:path w="11045" h="15256" extrusionOk="0">
                  <a:moveTo>
                    <a:pt x="11045" y="1"/>
                  </a:moveTo>
                  <a:lnTo>
                    <a:pt x="318" y="185"/>
                  </a:lnTo>
                  <a:lnTo>
                    <a:pt x="0" y="15038"/>
                  </a:lnTo>
                  <a:lnTo>
                    <a:pt x="10727" y="15256"/>
                  </a:lnTo>
                  <a:lnTo>
                    <a:pt x="1104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5472293" y="523357"/>
              <a:ext cx="348830" cy="489222"/>
            </a:xfrm>
            <a:custGeom>
              <a:avLst/>
              <a:gdLst/>
              <a:ahLst/>
              <a:cxnLst/>
              <a:rect l="l" t="t" r="r" b="b"/>
              <a:pathLst>
                <a:path w="10878" h="15256" extrusionOk="0">
                  <a:moveTo>
                    <a:pt x="10878" y="1"/>
                  </a:moveTo>
                  <a:lnTo>
                    <a:pt x="0" y="7202"/>
                  </a:lnTo>
                  <a:lnTo>
                    <a:pt x="10560" y="15256"/>
                  </a:lnTo>
                  <a:lnTo>
                    <a:pt x="10878"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 name="Google Shape;95;p7"/>
          <p:cNvGrpSpPr/>
          <p:nvPr/>
        </p:nvGrpSpPr>
        <p:grpSpPr>
          <a:xfrm>
            <a:off x="7179887" y="2301692"/>
            <a:ext cx="608705" cy="786584"/>
            <a:chOff x="7179887" y="2301692"/>
            <a:chExt cx="608705" cy="786584"/>
          </a:xfrm>
        </p:grpSpPr>
        <p:sp>
          <p:nvSpPr>
            <p:cNvPr id="96" name="Google Shape;96;p7"/>
            <p:cNvSpPr/>
            <p:nvPr/>
          </p:nvSpPr>
          <p:spPr>
            <a:xfrm>
              <a:off x="7179887" y="2301692"/>
              <a:ext cx="608705" cy="786584"/>
            </a:xfrm>
            <a:custGeom>
              <a:avLst/>
              <a:gdLst/>
              <a:ahLst/>
              <a:cxnLst/>
              <a:rect l="l" t="t" r="r" b="b"/>
              <a:pathLst>
                <a:path w="18982" h="24529" extrusionOk="0">
                  <a:moveTo>
                    <a:pt x="518" y="0"/>
                  </a:moveTo>
                  <a:lnTo>
                    <a:pt x="0" y="24528"/>
                  </a:lnTo>
                  <a:lnTo>
                    <a:pt x="18480" y="24445"/>
                  </a:lnTo>
                  <a:lnTo>
                    <a:pt x="18981" y="368"/>
                  </a:lnTo>
                  <a:lnTo>
                    <a:pt x="51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7"/>
            <p:cNvSpPr/>
            <p:nvPr/>
          </p:nvSpPr>
          <p:spPr>
            <a:xfrm>
              <a:off x="7220068" y="2329559"/>
              <a:ext cx="532609" cy="717991"/>
            </a:xfrm>
            <a:custGeom>
              <a:avLst/>
              <a:gdLst/>
              <a:ahLst/>
              <a:cxnLst/>
              <a:rect l="l" t="t" r="r" b="b"/>
              <a:pathLst>
                <a:path w="16609" h="22390" extrusionOk="0">
                  <a:moveTo>
                    <a:pt x="452" y="0"/>
                  </a:moveTo>
                  <a:lnTo>
                    <a:pt x="1" y="22390"/>
                  </a:lnTo>
                  <a:lnTo>
                    <a:pt x="16158" y="22172"/>
                  </a:lnTo>
                  <a:lnTo>
                    <a:pt x="16609" y="334"/>
                  </a:lnTo>
                  <a:lnTo>
                    <a:pt x="452"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7"/>
            <p:cNvSpPr/>
            <p:nvPr/>
          </p:nvSpPr>
          <p:spPr>
            <a:xfrm>
              <a:off x="7312775" y="2452794"/>
              <a:ext cx="354186" cy="489735"/>
            </a:xfrm>
            <a:custGeom>
              <a:avLst/>
              <a:gdLst/>
              <a:ahLst/>
              <a:cxnLst/>
              <a:rect l="l" t="t" r="r" b="b"/>
              <a:pathLst>
                <a:path w="11045" h="15272" extrusionOk="0">
                  <a:moveTo>
                    <a:pt x="11045" y="0"/>
                  </a:moveTo>
                  <a:lnTo>
                    <a:pt x="318" y="184"/>
                  </a:lnTo>
                  <a:lnTo>
                    <a:pt x="0" y="15038"/>
                  </a:lnTo>
                  <a:lnTo>
                    <a:pt x="10727" y="15272"/>
                  </a:lnTo>
                  <a:lnTo>
                    <a:pt x="1104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99;p7"/>
          <p:cNvGrpSpPr/>
          <p:nvPr/>
        </p:nvGrpSpPr>
        <p:grpSpPr>
          <a:xfrm>
            <a:off x="4941319" y="2011289"/>
            <a:ext cx="363838" cy="471007"/>
            <a:chOff x="4941319" y="2011289"/>
            <a:chExt cx="363838" cy="471007"/>
          </a:xfrm>
        </p:grpSpPr>
        <p:sp>
          <p:nvSpPr>
            <p:cNvPr id="100" name="Google Shape;100;p7"/>
            <p:cNvSpPr/>
            <p:nvPr/>
          </p:nvSpPr>
          <p:spPr>
            <a:xfrm>
              <a:off x="4941319" y="2011289"/>
              <a:ext cx="363838" cy="471007"/>
            </a:xfrm>
            <a:custGeom>
              <a:avLst/>
              <a:gdLst/>
              <a:ahLst/>
              <a:cxnLst/>
              <a:rect l="l" t="t" r="r" b="b"/>
              <a:pathLst>
                <a:path w="11346" h="14688" extrusionOk="0">
                  <a:moveTo>
                    <a:pt x="301" y="0"/>
                  </a:moveTo>
                  <a:lnTo>
                    <a:pt x="0" y="14687"/>
                  </a:lnTo>
                  <a:lnTo>
                    <a:pt x="11044" y="14637"/>
                  </a:lnTo>
                  <a:lnTo>
                    <a:pt x="11345" y="234"/>
                  </a:lnTo>
                  <a:lnTo>
                    <a:pt x="30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7"/>
            <p:cNvSpPr/>
            <p:nvPr/>
          </p:nvSpPr>
          <p:spPr>
            <a:xfrm>
              <a:off x="4964889" y="2027900"/>
              <a:ext cx="318815" cy="429737"/>
            </a:xfrm>
            <a:custGeom>
              <a:avLst/>
              <a:gdLst/>
              <a:ahLst/>
              <a:cxnLst/>
              <a:rect l="l" t="t" r="r" b="b"/>
              <a:pathLst>
                <a:path w="9942" h="13401" extrusionOk="0">
                  <a:moveTo>
                    <a:pt x="284" y="0"/>
                  </a:moveTo>
                  <a:lnTo>
                    <a:pt x="0" y="13401"/>
                  </a:lnTo>
                  <a:lnTo>
                    <a:pt x="9674" y="13284"/>
                  </a:lnTo>
                  <a:lnTo>
                    <a:pt x="9942" y="201"/>
                  </a:lnTo>
                  <a:lnTo>
                    <a:pt x="284"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7"/>
            <p:cNvSpPr/>
            <p:nvPr/>
          </p:nvSpPr>
          <p:spPr>
            <a:xfrm>
              <a:off x="5020590" y="2101848"/>
              <a:ext cx="211678" cy="293097"/>
            </a:xfrm>
            <a:custGeom>
              <a:avLst/>
              <a:gdLst/>
              <a:ahLst/>
              <a:cxnLst/>
              <a:rect l="l" t="t" r="r" b="b"/>
              <a:pathLst>
                <a:path w="6601" h="9140" extrusionOk="0">
                  <a:moveTo>
                    <a:pt x="6601" y="0"/>
                  </a:moveTo>
                  <a:lnTo>
                    <a:pt x="185" y="117"/>
                  </a:lnTo>
                  <a:lnTo>
                    <a:pt x="1" y="9006"/>
                  </a:lnTo>
                  <a:lnTo>
                    <a:pt x="6417" y="9140"/>
                  </a:lnTo>
                  <a:lnTo>
                    <a:pt x="660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a:off x="5023829" y="2101848"/>
              <a:ext cx="208439" cy="293097"/>
            </a:xfrm>
            <a:custGeom>
              <a:avLst/>
              <a:gdLst/>
              <a:ahLst/>
              <a:cxnLst/>
              <a:rect l="l" t="t" r="r" b="b"/>
              <a:pathLst>
                <a:path w="6500" h="9140" extrusionOk="0">
                  <a:moveTo>
                    <a:pt x="6500" y="0"/>
                  </a:moveTo>
                  <a:lnTo>
                    <a:pt x="0" y="4311"/>
                  </a:lnTo>
                  <a:lnTo>
                    <a:pt x="6316" y="9140"/>
                  </a:lnTo>
                  <a:lnTo>
                    <a:pt x="650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 name="Google Shape;104;p7"/>
          <p:cNvGrpSpPr/>
          <p:nvPr/>
        </p:nvGrpSpPr>
        <p:grpSpPr>
          <a:xfrm>
            <a:off x="6810181" y="513737"/>
            <a:ext cx="556211" cy="535271"/>
            <a:chOff x="6810181" y="513737"/>
            <a:chExt cx="556211" cy="535271"/>
          </a:xfrm>
        </p:grpSpPr>
        <p:sp>
          <p:nvSpPr>
            <p:cNvPr id="105" name="Google Shape;105;p7"/>
            <p:cNvSpPr/>
            <p:nvPr/>
          </p:nvSpPr>
          <p:spPr>
            <a:xfrm>
              <a:off x="6946821" y="513737"/>
              <a:ext cx="273279" cy="121119"/>
            </a:xfrm>
            <a:custGeom>
              <a:avLst/>
              <a:gdLst/>
              <a:ahLst/>
              <a:cxnLst/>
              <a:rect l="l" t="t" r="r" b="b"/>
              <a:pathLst>
                <a:path w="8522" h="3777" extrusionOk="0">
                  <a:moveTo>
                    <a:pt x="20" y="3578"/>
                  </a:moveTo>
                  <a:cubicBezTo>
                    <a:pt x="14" y="3583"/>
                    <a:pt x="7" y="3588"/>
                    <a:pt x="0" y="3592"/>
                  </a:cubicBezTo>
                  <a:lnTo>
                    <a:pt x="0" y="3609"/>
                  </a:lnTo>
                  <a:cubicBezTo>
                    <a:pt x="7" y="3598"/>
                    <a:pt x="14" y="3588"/>
                    <a:pt x="20" y="3578"/>
                  </a:cubicBezTo>
                  <a:close/>
                  <a:moveTo>
                    <a:pt x="4344" y="0"/>
                  </a:moveTo>
                  <a:cubicBezTo>
                    <a:pt x="4127" y="33"/>
                    <a:pt x="3943" y="117"/>
                    <a:pt x="3776" y="234"/>
                  </a:cubicBezTo>
                  <a:cubicBezTo>
                    <a:pt x="3609" y="351"/>
                    <a:pt x="3459" y="451"/>
                    <a:pt x="3309" y="568"/>
                  </a:cubicBezTo>
                  <a:cubicBezTo>
                    <a:pt x="3008" y="785"/>
                    <a:pt x="2740" y="1003"/>
                    <a:pt x="2473" y="1220"/>
                  </a:cubicBezTo>
                  <a:cubicBezTo>
                    <a:pt x="1972" y="1671"/>
                    <a:pt x="1521" y="2072"/>
                    <a:pt x="1153" y="2423"/>
                  </a:cubicBezTo>
                  <a:cubicBezTo>
                    <a:pt x="786" y="2774"/>
                    <a:pt x="485" y="3058"/>
                    <a:pt x="284" y="3275"/>
                  </a:cubicBezTo>
                  <a:cubicBezTo>
                    <a:pt x="192" y="3367"/>
                    <a:pt x="100" y="3460"/>
                    <a:pt x="20" y="3578"/>
                  </a:cubicBezTo>
                  <a:lnTo>
                    <a:pt x="20" y="3578"/>
                  </a:lnTo>
                  <a:cubicBezTo>
                    <a:pt x="131" y="3499"/>
                    <a:pt x="240" y="3420"/>
                    <a:pt x="334" y="3325"/>
                  </a:cubicBezTo>
                  <a:lnTo>
                    <a:pt x="1237" y="2506"/>
                  </a:lnTo>
                  <a:cubicBezTo>
                    <a:pt x="1604" y="2172"/>
                    <a:pt x="2072" y="1771"/>
                    <a:pt x="2573" y="1353"/>
                  </a:cubicBezTo>
                  <a:cubicBezTo>
                    <a:pt x="2841" y="1136"/>
                    <a:pt x="3108" y="919"/>
                    <a:pt x="3409" y="702"/>
                  </a:cubicBezTo>
                  <a:cubicBezTo>
                    <a:pt x="3559" y="585"/>
                    <a:pt x="3710" y="485"/>
                    <a:pt x="3860" y="384"/>
                  </a:cubicBezTo>
                  <a:cubicBezTo>
                    <a:pt x="4010" y="284"/>
                    <a:pt x="4161" y="217"/>
                    <a:pt x="4344" y="167"/>
                  </a:cubicBezTo>
                  <a:cubicBezTo>
                    <a:pt x="4512" y="217"/>
                    <a:pt x="4679" y="284"/>
                    <a:pt x="4812" y="384"/>
                  </a:cubicBezTo>
                  <a:cubicBezTo>
                    <a:pt x="4963" y="501"/>
                    <a:pt x="5113" y="602"/>
                    <a:pt x="5247" y="718"/>
                  </a:cubicBezTo>
                  <a:cubicBezTo>
                    <a:pt x="5531" y="952"/>
                    <a:pt x="5798" y="1186"/>
                    <a:pt x="6049" y="1404"/>
                  </a:cubicBezTo>
                  <a:cubicBezTo>
                    <a:pt x="6533" y="1855"/>
                    <a:pt x="6968" y="2272"/>
                    <a:pt x="7335" y="2640"/>
                  </a:cubicBezTo>
                  <a:lnTo>
                    <a:pt x="8204" y="3475"/>
                  </a:lnTo>
                  <a:cubicBezTo>
                    <a:pt x="8304" y="3592"/>
                    <a:pt x="8405" y="3693"/>
                    <a:pt x="8522" y="3776"/>
                  </a:cubicBezTo>
                  <a:cubicBezTo>
                    <a:pt x="8438" y="3642"/>
                    <a:pt x="8355" y="3542"/>
                    <a:pt x="8254" y="3425"/>
                  </a:cubicBezTo>
                  <a:cubicBezTo>
                    <a:pt x="8054" y="3225"/>
                    <a:pt x="7786" y="2907"/>
                    <a:pt x="7419" y="2540"/>
                  </a:cubicBezTo>
                  <a:cubicBezTo>
                    <a:pt x="7068" y="2189"/>
                    <a:pt x="6650" y="1754"/>
                    <a:pt x="6149" y="1287"/>
                  </a:cubicBezTo>
                  <a:cubicBezTo>
                    <a:pt x="5898" y="1053"/>
                    <a:pt x="5648" y="819"/>
                    <a:pt x="5364" y="585"/>
                  </a:cubicBezTo>
                  <a:cubicBezTo>
                    <a:pt x="5213" y="468"/>
                    <a:pt x="5063" y="351"/>
                    <a:pt x="4896" y="251"/>
                  </a:cubicBezTo>
                  <a:cubicBezTo>
                    <a:pt x="4745" y="117"/>
                    <a:pt x="4545" y="33"/>
                    <a:pt x="434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7"/>
            <p:cNvSpPr/>
            <p:nvPr/>
          </p:nvSpPr>
          <p:spPr>
            <a:xfrm>
              <a:off x="6810181" y="619271"/>
              <a:ext cx="556211" cy="429737"/>
            </a:xfrm>
            <a:custGeom>
              <a:avLst/>
              <a:gdLst/>
              <a:ahLst/>
              <a:cxnLst/>
              <a:rect l="l" t="t" r="r" b="b"/>
              <a:pathLst>
                <a:path w="17345" h="13401" extrusionOk="0">
                  <a:moveTo>
                    <a:pt x="1" y="1"/>
                  </a:moveTo>
                  <a:lnTo>
                    <a:pt x="67" y="13050"/>
                  </a:lnTo>
                  <a:lnTo>
                    <a:pt x="17077" y="13401"/>
                  </a:lnTo>
                  <a:lnTo>
                    <a:pt x="17344" y="351"/>
                  </a:lnTo>
                  <a:lnTo>
                    <a:pt x="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7"/>
            <p:cNvSpPr/>
            <p:nvPr/>
          </p:nvSpPr>
          <p:spPr>
            <a:xfrm>
              <a:off x="6839106" y="647138"/>
              <a:ext cx="507436" cy="376697"/>
            </a:xfrm>
            <a:custGeom>
              <a:avLst/>
              <a:gdLst/>
              <a:ahLst/>
              <a:cxnLst/>
              <a:rect l="l" t="t" r="r" b="b"/>
              <a:pathLst>
                <a:path w="15824" h="11747" extrusionOk="0">
                  <a:moveTo>
                    <a:pt x="1" y="0"/>
                  </a:moveTo>
                  <a:lnTo>
                    <a:pt x="151" y="11429"/>
                  </a:lnTo>
                  <a:lnTo>
                    <a:pt x="15590" y="11747"/>
                  </a:lnTo>
                  <a:lnTo>
                    <a:pt x="15824" y="318"/>
                  </a:lnTo>
                  <a:lnTo>
                    <a:pt x="1"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7"/>
            <p:cNvSpPr/>
            <p:nvPr/>
          </p:nvSpPr>
          <p:spPr>
            <a:xfrm>
              <a:off x="6913599" y="713036"/>
              <a:ext cx="346169" cy="249710"/>
            </a:xfrm>
            <a:custGeom>
              <a:avLst/>
              <a:gdLst/>
              <a:ahLst/>
              <a:cxnLst/>
              <a:rect l="l" t="t" r="r" b="b"/>
              <a:pathLst>
                <a:path w="10795" h="7787" extrusionOk="0">
                  <a:moveTo>
                    <a:pt x="151" y="1"/>
                  </a:moveTo>
                  <a:lnTo>
                    <a:pt x="0" y="7570"/>
                  </a:lnTo>
                  <a:lnTo>
                    <a:pt x="10794" y="7787"/>
                  </a:lnTo>
                  <a:lnTo>
                    <a:pt x="10660" y="218"/>
                  </a:lnTo>
                  <a:lnTo>
                    <a:pt x="15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7"/>
            <p:cNvSpPr/>
            <p:nvPr/>
          </p:nvSpPr>
          <p:spPr>
            <a:xfrm>
              <a:off x="6969300" y="779480"/>
              <a:ext cx="238999" cy="5932"/>
            </a:xfrm>
            <a:custGeom>
              <a:avLst/>
              <a:gdLst/>
              <a:ahLst/>
              <a:cxnLst/>
              <a:rect l="l" t="t" r="r" b="b"/>
              <a:pathLst>
                <a:path w="7453" h="185" extrusionOk="0">
                  <a:moveTo>
                    <a:pt x="3727" y="0"/>
                  </a:moveTo>
                  <a:cubicBezTo>
                    <a:pt x="1672" y="0"/>
                    <a:pt x="1" y="51"/>
                    <a:pt x="1" y="84"/>
                  </a:cubicBezTo>
                  <a:cubicBezTo>
                    <a:pt x="1" y="134"/>
                    <a:pt x="1672" y="184"/>
                    <a:pt x="3727" y="184"/>
                  </a:cubicBezTo>
                  <a:cubicBezTo>
                    <a:pt x="5782" y="184"/>
                    <a:pt x="7453" y="134"/>
                    <a:pt x="7453" y="84"/>
                  </a:cubicBezTo>
                  <a:cubicBezTo>
                    <a:pt x="7453" y="51"/>
                    <a:pt x="5782" y="0"/>
                    <a:pt x="372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7"/>
            <p:cNvSpPr/>
            <p:nvPr/>
          </p:nvSpPr>
          <p:spPr>
            <a:xfrm>
              <a:off x="6969300" y="817512"/>
              <a:ext cx="238999" cy="5387"/>
            </a:xfrm>
            <a:custGeom>
              <a:avLst/>
              <a:gdLst/>
              <a:ahLst/>
              <a:cxnLst/>
              <a:rect l="l" t="t" r="r" b="b"/>
              <a:pathLst>
                <a:path w="7453" h="168" extrusionOk="0">
                  <a:moveTo>
                    <a:pt x="3727" y="1"/>
                  </a:moveTo>
                  <a:cubicBezTo>
                    <a:pt x="1672" y="1"/>
                    <a:pt x="1" y="34"/>
                    <a:pt x="1" y="84"/>
                  </a:cubicBezTo>
                  <a:cubicBezTo>
                    <a:pt x="1" y="134"/>
                    <a:pt x="1672" y="168"/>
                    <a:pt x="3727" y="168"/>
                  </a:cubicBezTo>
                  <a:cubicBezTo>
                    <a:pt x="5782" y="168"/>
                    <a:pt x="7453" y="134"/>
                    <a:pt x="7453" y="84"/>
                  </a:cubicBezTo>
                  <a:cubicBezTo>
                    <a:pt x="7453" y="34"/>
                    <a:pt x="5782" y="1"/>
                    <a:pt x="372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7"/>
            <p:cNvSpPr/>
            <p:nvPr/>
          </p:nvSpPr>
          <p:spPr>
            <a:xfrm>
              <a:off x="6969300" y="855031"/>
              <a:ext cx="238999" cy="5932"/>
            </a:xfrm>
            <a:custGeom>
              <a:avLst/>
              <a:gdLst/>
              <a:ahLst/>
              <a:cxnLst/>
              <a:rect l="l" t="t" r="r" b="b"/>
              <a:pathLst>
                <a:path w="7453" h="185" extrusionOk="0">
                  <a:moveTo>
                    <a:pt x="3727" y="0"/>
                  </a:moveTo>
                  <a:cubicBezTo>
                    <a:pt x="1672" y="0"/>
                    <a:pt x="1" y="50"/>
                    <a:pt x="1" y="101"/>
                  </a:cubicBezTo>
                  <a:cubicBezTo>
                    <a:pt x="1" y="134"/>
                    <a:pt x="1672" y="184"/>
                    <a:pt x="3727" y="184"/>
                  </a:cubicBezTo>
                  <a:cubicBezTo>
                    <a:pt x="5782" y="184"/>
                    <a:pt x="7453" y="134"/>
                    <a:pt x="7453" y="101"/>
                  </a:cubicBezTo>
                  <a:cubicBezTo>
                    <a:pt x="7453" y="50"/>
                    <a:pt x="5782" y="0"/>
                    <a:pt x="372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7"/>
            <p:cNvSpPr/>
            <p:nvPr/>
          </p:nvSpPr>
          <p:spPr>
            <a:xfrm>
              <a:off x="7123641" y="893063"/>
              <a:ext cx="84658" cy="5387"/>
            </a:xfrm>
            <a:custGeom>
              <a:avLst/>
              <a:gdLst/>
              <a:ahLst/>
              <a:cxnLst/>
              <a:rect l="l" t="t" r="r" b="b"/>
              <a:pathLst>
                <a:path w="2640" h="168" extrusionOk="0">
                  <a:moveTo>
                    <a:pt x="1320" y="1"/>
                  </a:moveTo>
                  <a:cubicBezTo>
                    <a:pt x="585" y="1"/>
                    <a:pt x="0" y="34"/>
                    <a:pt x="0" y="84"/>
                  </a:cubicBezTo>
                  <a:cubicBezTo>
                    <a:pt x="0" y="134"/>
                    <a:pt x="585" y="168"/>
                    <a:pt x="1320" y="168"/>
                  </a:cubicBezTo>
                  <a:cubicBezTo>
                    <a:pt x="2055" y="168"/>
                    <a:pt x="2640" y="134"/>
                    <a:pt x="2640" y="84"/>
                  </a:cubicBezTo>
                  <a:cubicBezTo>
                    <a:pt x="2640" y="34"/>
                    <a:pt x="2055" y="1"/>
                    <a:pt x="132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7"/>
            <p:cNvSpPr/>
            <p:nvPr/>
          </p:nvSpPr>
          <p:spPr>
            <a:xfrm>
              <a:off x="7161128" y="723522"/>
              <a:ext cx="92194" cy="83536"/>
            </a:xfrm>
            <a:custGeom>
              <a:avLst/>
              <a:gdLst/>
              <a:ahLst/>
              <a:cxnLst/>
              <a:rect l="l" t="t" r="r" b="b"/>
              <a:pathLst>
                <a:path w="2875" h="2605" extrusionOk="0">
                  <a:moveTo>
                    <a:pt x="1281" y="0"/>
                  </a:moveTo>
                  <a:cubicBezTo>
                    <a:pt x="998" y="0"/>
                    <a:pt x="719" y="97"/>
                    <a:pt x="485" y="275"/>
                  </a:cubicBezTo>
                  <a:cubicBezTo>
                    <a:pt x="251" y="459"/>
                    <a:pt x="101" y="710"/>
                    <a:pt x="34" y="994"/>
                  </a:cubicBezTo>
                  <a:cubicBezTo>
                    <a:pt x="17" y="1094"/>
                    <a:pt x="1" y="1194"/>
                    <a:pt x="34" y="1294"/>
                  </a:cubicBezTo>
                  <a:cubicBezTo>
                    <a:pt x="51" y="1294"/>
                    <a:pt x="51" y="1194"/>
                    <a:pt x="101" y="1010"/>
                  </a:cubicBezTo>
                  <a:cubicBezTo>
                    <a:pt x="184" y="760"/>
                    <a:pt x="335" y="526"/>
                    <a:pt x="552" y="375"/>
                  </a:cubicBezTo>
                  <a:cubicBezTo>
                    <a:pt x="769" y="215"/>
                    <a:pt x="1011" y="142"/>
                    <a:pt x="1247" y="142"/>
                  </a:cubicBezTo>
                  <a:cubicBezTo>
                    <a:pt x="1847" y="142"/>
                    <a:pt x="2407" y="611"/>
                    <a:pt x="2407" y="1294"/>
                  </a:cubicBezTo>
                  <a:cubicBezTo>
                    <a:pt x="2407" y="1981"/>
                    <a:pt x="1842" y="2460"/>
                    <a:pt x="1238" y="2460"/>
                  </a:cubicBezTo>
                  <a:cubicBezTo>
                    <a:pt x="1005" y="2460"/>
                    <a:pt x="766" y="2388"/>
                    <a:pt x="552" y="2230"/>
                  </a:cubicBezTo>
                  <a:cubicBezTo>
                    <a:pt x="335" y="2080"/>
                    <a:pt x="184" y="1846"/>
                    <a:pt x="101" y="1595"/>
                  </a:cubicBezTo>
                  <a:cubicBezTo>
                    <a:pt x="51" y="1411"/>
                    <a:pt x="51" y="1294"/>
                    <a:pt x="34" y="1294"/>
                  </a:cubicBezTo>
                  <a:cubicBezTo>
                    <a:pt x="1" y="1411"/>
                    <a:pt x="17" y="1512"/>
                    <a:pt x="34" y="1612"/>
                  </a:cubicBezTo>
                  <a:cubicBezTo>
                    <a:pt x="101" y="1896"/>
                    <a:pt x="251" y="2146"/>
                    <a:pt x="485" y="2330"/>
                  </a:cubicBezTo>
                  <a:cubicBezTo>
                    <a:pt x="719" y="2508"/>
                    <a:pt x="998" y="2605"/>
                    <a:pt x="1281" y="2605"/>
                  </a:cubicBezTo>
                  <a:cubicBezTo>
                    <a:pt x="1423" y="2605"/>
                    <a:pt x="1566" y="2581"/>
                    <a:pt x="1705" y="2531"/>
                  </a:cubicBezTo>
                  <a:cubicBezTo>
                    <a:pt x="2875" y="2130"/>
                    <a:pt x="2875" y="476"/>
                    <a:pt x="1705" y="75"/>
                  </a:cubicBezTo>
                  <a:cubicBezTo>
                    <a:pt x="1566" y="24"/>
                    <a:pt x="1423" y="0"/>
                    <a:pt x="128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7"/>
            <p:cNvSpPr/>
            <p:nvPr/>
          </p:nvSpPr>
          <p:spPr>
            <a:xfrm>
              <a:off x="6952721" y="886073"/>
              <a:ext cx="70196" cy="43580"/>
            </a:xfrm>
            <a:custGeom>
              <a:avLst/>
              <a:gdLst/>
              <a:ahLst/>
              <a:cxnLst/>
              <a:rect l="l" t="t" r="r" b="b"/>
              <a:pathLst>
                <a:path w="2189" h="1359" extrusionOk="0">
                  <a:moveTo>
                    <a:pt x="1089" y="155"/>
                  </a:moveTo>
                  <a:cubicBezTo>
                    <a:pt x="1128" y="155"/>
                    <a:pt x="1183" y="186"/>
                    <a:pt x="1220" y="235"/>
                  </a:cubicBezTo>
                  <a:cubicBezTo>
                    <a:pt x="1303" y="369"/>
                    <a:pt x="1270" y="553"/>
                    <a:pt x="1136" y="653"/>
                  </a:cubicBezTo>
                  <a:cubicBezTo>
                    <a:pt x="1109" y="673"/>
                    <a:pt x="1079" y="690"/>
                    <a:pt x="1049" y="703"/>
                  </a:cubicBezTo>
                  <a:lnTo>
                    <a:pt x="1049" y="703"/>
                  </a:lnTo>
                  <a:cubicBezTo>
                    <a:pt x="1014" y="608"/>
                    <a:pt x="994" y="507"/>
                    <a:pt x="986" y="402"/>
                  </a:cubicBezTo>
                  <a:cubicBezTo>
                    <a:pt x="969" y="319"/>
                    <a:pt x="1003" y="235"/>
                    <a:pt x="1053" y="169"/>
                  </a:cubicBezTo>
                  <a:cubicBezTo>
                    <a:pt x="1062" y="160"/>
                    <a:pt x="1074" y="155"/>
                    <a:pt x="1089" y="155"/>
                  </a:cubicBezTo>
                  <a:close/>
                  <a:moveTo>
                    <a:pt x="1874" y="166"/>
                  </a:moveTo>
                  <a:cubicBezTo>
                    <a:pt x="1890" y="166"/>
                    <a:pt x="1904" y="183"/>
                    <a:pt x="1922" y="219"/>
                  </a:cubicBezTo>
                  <a:cubicBezTo>
                    <a:pt x="2005" y="369"/>
                    <a:pt x="2038" y="553"/>
                    <a:pt x="2022" y="737"/>
                  </a:cubicBezTo>
                  <a:cubicBezTo>
                    <a:pt x="2022" y="840"/>
                    <a:pt x="1985" y="938"/>
                    <a:pt x="1922" y="1019"/>
                  </a:cubicBezTo>
                  <a:lnTo>
                    <a:pt x="1922" y="1019"/>
                  </a:lnTo>
                  <a:cubicBezTo>
                    <a:pt x="1783" y="854"/>
                    <a:pt x="1722" y="628"/>
                    <a:pt x="1754" y="402"/>
                  </a:cubicBezTo>
                  <a:cubicBezTo>
                    <a:pt x="1754" y="336"/>
                    <a:pt x="1788" y="269"/>
                    <a:pt x="1821" y="202"/>
                  </a:cubicBezTo>
                  <a:cubicBezTo>
                    <a:pt x="1845" y="179"/>
                    <a:pt x="1861" y="166"/>
                    <a:pt x="1874" y="166"/>
                  </a:cubicBezTo>
                  <a:close/>
                  <a:moveTo>
                    <a:pt x="1106" y="1"/>
                  </a:moveTo>
                  <a:cubicBezTo>
                    <a:pt x="1053" y="1"/>
                    <a:pt x="996" y="19"/>
                    <a:pt x="952" y="52"/>
                  </a:cubicBezTo>
                  <a:cubicBezTo>
                    <a:pt x="852" y="135"/>
                    <a:pt x="802" y="285"/>
                    <a:pt x="819" y="419"/>
                  </a:cubicBezTo>
                  <a:cubicBezTo>
                    <a:pt x="826" y="532"/>
                    <a:pt x="847" y="642"/>
                    <a:pt x="884" y="747"/>
                  </a:cubicBezTo>
                  <a:lnTo>
                    <a:pt x="884" y="747"/>
                  </a:lnTo>
                  <a:cubicBezTo>
                    <a:pt x="868" y="749"/>
                    <a:pt x="851" y="749"/>
                    <a:pt x="834" y="749"/>
                  </a:cubicBezTo>
                  <a:cubicBezTo>
                    <a:pt x="796" y="749"/>
                    <a:pt x="757" y="745"/>
                    <a:pt x="718" y="737"/>
                  </a:cubicBezTo>
                  <a:cubicBezTo>
                    <a:pt x="501" y="653"/>
                    <a:pt x="301" y="503"/>
                    <a:pt x="167" y="302"/>
                  </a:cubicBezTo>
                  <a:cubicBezTo>
                    <a:pt x="67" y="169"/>
                    <a:pt x="17" y="102"/>
                    <a:pt x="0" y="102"/>
                  </a:cubicBezTo>
                  <a:lnTo>
                    <a:pt x="0" y="102"/>
                  </a:lnTo>
                  <a:cubicBezTo>
                    <a:pt x="17" y="185"/>
                    <a:pt x="67" y="269"/>
                    <a:pt x="117" y="352"/>
                  </a:cubicBezTo>
                  <a:cubicBezTo>
                    <a:pt x="234" y="570"/>
                    <a:pt x="434" y="753"/>
                    <a:pt x="685" y="854"/>
                  </a:cubicBezTo>
                  <a:cubicBezTo>
                    <a:pt x="742" y="869"/>
                    <a:pt x="800" y="877"/>
                    <a:pt x="859" y="877"/>
                  </a:cubicBezTo>
                  <a:cubicBezTo>
                    <a:pt x="884" y="877"/>
                    <a:pt x="910" y="875"/>
                    <a:pt x="936" y="872"/>
                  </a:cubicBezTo>
                  <a:lnTo>
                    <a:pt x="936" y="872"/>
                  </a:lnTo>
                  <a:cubicBezTo>
                    <a:pt x="975" y="953"/>
                    <a:pt x="1025" y="1031"/>
                    <a:pt x="1086" y="1104"/>
                  </a:cubicBezTo>
                  <a:cubicBezTo>
                    <a:pt x="1186" y="1204"/>
                    <a:pt x="1287" y="1271"/>
                    <a:pt x="1404" y="1321"/>
                  </a:cubicBezTo>
                  <a:cubicBezTo>
                    <a:pt x="1470" y="1346"/>
                    <a:pt x="1537" y="1359"/>
                    <a:pt x="1604" y="1359"/>
                  </a:cubicBezTo>
                  <a:cubicBezTo>
                    <a:pt x="1671" y="1359"/>
                    <a:pt x="1738" y="1346"/>
                    <a:pt x="1805" y="1321"/>
                  </a:cubicBezTo>
                  <a:cubicBezTo>
                    <a:pt x="1878" y="1287"/>
                    <a:pt x="1944" y="1238"/>
                    <a:pt x="2000" y="1178"/>
                  </a:cubicBezTo>
                  <a:lnTo>
                    <a:pt x="2000" y="1178"/>
                  </a:lnTo>
                  <a:cubicBezTo>
                    <a:pt x="2058" y="1214"/>
                    <a:pt x="2104" y="1226"/>
                    <a:pt x="2125" y="1226"/>
                  </a:cubicBezTo>
                  <a:cubicBezTo>
                    <a:pt x="2134" y="1226"/>
                    <a:pt x="2139" y="1224"/>
                    <a:pt x="2139" y="1221"/>
                  </a:cubicBezTo>
                  <a:cubicBezTo>
                    <a:pt x="2139" y="1210"/>
                    <a:pt x="2099" y="1190"/>
                    <a:pt x="2036" y="1135"/>
                  </a:cubicBezTo>
                  <a:lnTo>
                    <a:pt x="2036" y="1135"/>
                  </a:lnTo>
                  <a:cubicBezTo>
                    <a:pt x="2124" y="1024"/>
                    <a:pt x="2179" y="883"/>
                    <a:pt x="2189" y="737"/>
                  </a:cubicBezTo>
                  <a:cubicBezTo>
                    <a:pt x="2189" y="536"/>
                    <a:pt x="2139" y="319"/>
                    <a:pt x="2038" y="135"/>
                  </a:cubicBezTo>
                  <a:cubicBezTo>
                    <a:pt x="2005" y="85"/>
                    <a:pt x="1955" y="35"/>
                    <a:pt x="1888" y="35"/>
                  </a:cubicBezTo>
                  <a:cubicBezTo>
                    <a:pt x="1805" y="35"/>
                    <a:pt x="1754" y="68"/>
                    <a:pt x="1721" y="118"/>
                  </a:cubicBezTo>
                  <a:cubicBezTo>
                    <a:pt x="1671" y="202"/>
                    <a:pt x="1637" y="285"/>
                    <a:pt x="1637" y="386"/>
                  </a:cubicBezTo>
                  <a:cubicBezTo>
                    <a:pt x="1605" y="646"/>
                    <a:pt x="1699" y="891"/>
                    <a:pt x="1874" y="1073"/>
                  </a:cubicBezTo>
                  <a:lnTo>
                    <a:pt x="1874" y="1073"/>
                  </a:lnTo>
                  <a:cubicBezTo>
                    <a:pt x="1835" y="1112"/>
                    <a:pt x="1789" y="1146"/>
                    <a:pt x="1738" y="1171"/>
                  </a:cubicBezTo>
                  <a:cubicBezTo>
                    <a:pt x="1694" y="1182"/>
                    <a:pt x="1650" y="1187"/>
                    <a:pt x="1608" y="1187"/>
                  </a:cubicBezTo>
                  <a:cubicBezTo>
                    <a:pt x="1454" y="1187"/>
                    <a:pt x="1311" y="1118"/>
                    <a:pt x="1220" y="987"/>
                  </a:cubicBezTo>
                  <a:cubicBezTo>
                    <a:pt x="1175" y="937"/>
                    <a:pt x="1137" y="885"/>
                    <a:pt x="1107" y="829"/>
                  </a:cubicBezTo>
                  <a:lnTo>
                    <a:pt x="1107" y="829"/>
                  </a:lnTo>
                  <a:cubicBezTo>
                    <a:pt x="1147" y="813"/>
                    <a:pt x="1185" y="794"/>
                    <a:pt x="1220" y="770"/>
                  </a:cubicBezTo>
                  <a:cubicBezTo>
                    <a:pt x="1420" y="620"/>
                    <a:pt x="1470" y="352"/>
                    <a:pt x="1337" y="152"/>
                  </a:cubicBezTo>
                  <a:cubicBezTo>
                    <a:pt x="1303" y="85"/>
                    <a:pt x="1253" y="52"/>
                    <a:pt x="1186" y="18"/>
                  </a:cubicBezTo>
                  <a:cubicBezTo>
                    <a:pt x="1163" y="6"/>
                    <a:pt x="1135" y="1"/>
                    <a:pt x="110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7"/>
          <p:cNvGrpSpPr/>
          <p:nvPr/>
        </p:nvGrpSpPr>
        <p:grpSpPr>
          <a:xfrm>
            <a:off x="4580175" y="1048462"/>
            <a:ext cx="853573" cy="820864"/>
            <a:chOff x="4580175" y="1048462"/>
            <a:chExt cx="853573" cy="820864"/>
          </a:xfrm>
        </p:grpSpPr>
        <p:sp>
          <p:nvSpPr>
            <p:cNvPr id="116" name="Google Shape;116;p7"/>
            <p:cNvSpPr/>
            <p:nvPr/>
          </p:nvSpPr>
          <p:spPr>
            <a:xfrm>
              <a:off x="4789672" y="1048462"/>
              <a:ext cx="419571" cy="185414"/>
            </a:xfrm>
            <a:custGeom>
              <a:avLst/>
              <a:gdLst/>
              <a:ahLst/>
              <a:cxnLst/>
              <a:rect l="l" t="t" r="r" b="b"/>
              <a:pathLst>
                <a:path w="13084" h="5782" extrusionOk="0">
                  <a:moveTo>
                    <a:pt x="6651" y="0"/>
                  </a:moveTo>
                  <a:cubicBezTo>
                    <a:pt x="6350" y="67"/>
                    <a:pt x="6049" y="184"/>
                    <a:pt x="5782" y="368"/>
                  </a:cubicBezTo>
                  <a:cubicBezTo>
                    <a:pt x="5531" y="518"/>
                    <a:pt x="5297" y="685"/>
                    <a:pt x="5080" y="852"/>
                  </a:cubicBezTo>
                  <a:cubicBezTo>
                    <a:pt x="4629" y="1203"/>
                    <a:pt x="4194" y="1537"/>
                    <a:pt x="3810" y="1871"/>
                  </a:cubicBezTo>
                  <a:cubicBezTo>
                    <a:pt x="3025" y="2557"/>
                    <a:pt x="2340" y="3175"/>
                    <a:pt x="1772" y="3709"/>
                  </a:cubicBezTo>
                  <a:cubicBezTo>
                    <a:pt x="1204" y="4261"/>
                    <a:pt x="752" y="4695"/>
                    <a:pt x="452" y="5013"/>
                  </a:cubicBezTo>
                  <a:cubicBezTo>
                    <a:pt x="285" y="5163"/>
                    <a:pt x="134" y="5330"/>
                    <a:pt x="1" y="5514"/>
                  </a:cubicBezTo>
                  <a:lnTo>
                    <a:pt x="1" y="5531"/>
                  </a:lnTo>
                  <a:cubicBezTo>
                    <a:pt x="184" y="5397"/>
                    <a:pt x="351" y="5247"/>
                    <a:pt x="518" y="5096"/>
                  </a:cubicBezTo>
                  <a:cubicBezTo>
                    <a:pt x="886" y="4762"/>
                    <a:pt x="1337" y="4344"/>
                    <a:pt x="1889" y="3860"/>
                  </a:cubicBezTo>
                  <a:cubicBezTo>
                    <a:pt x="2473" y="3342"/>
                    <a:pt x="3175" y="2724"/>
                    <a:pt x="3960" y="2055"/>
                  </a:cubicBezTo>
                  <a:cubicBezTo>
                    <a:pt x="4361" y="1738"/>
                    <a:pt x="4779" y="1404"/>
                    <a:pt x="5230" y="1069"/>
                  </a:cubicBezTo>
                  <a:cubicBezTo>
                    <a:pt x="5448" y="902"/>
                    <a:pt x="5681" y="735"/>
                    <a:pt x="5932" y="585"/>
                  </a:cubicBezTo>
                  <a:cubicBezTo>
                    <a:pt x="6149" y="435"/>
                    <a:pt x="6400" y="318"/>
                    <a:pt x="6667" y="267"/>
                  </a:cubicBezTo>
                  <a:cubicBezTo>
                    <a:pt x="6935" y="318"/>
                    <a:pt x="7168" y="435"/>
                    <a:pt x="7386" y="602"/>
                  </a:cubicBezTo>
                  <a:cubicBezTo>
                    <a:pt x="7620" y="752"/>
                    <a:pt x="7837" y="919"/>
                    <a:pt x="8054" y="1103"/>
                  </a:cubicBezTo>
                  <a:cubicBezTo>
                    <a:pt x="8488" y="1454"/>
                    <a:pt x="8906" y="1805"/>
                    <a:pt x="9274" y="2156"/>
                  </a:cubicBezTo>
                  <a:cubicBezTo>
                    <a:pt x="10042" y="2841"/>
                    <a:pt x="10711" y="3492"/>
                    <a:pt x="11262" y="4044"/>
                  </a:cubicBezTo>
                  <a:cubicBezTo>
                    <a:pt x="11797" y="4562"/>
                    <a:pt x="12231" y="4996"/>
                    <a:pt x="12582" y="5330"/>
                  </a:cubicBezTo>
                  <a:cubicBezTo>
                    <a:pt x="12732" y="5497"/>
                    <a:pt x="12900" y="5648"/>
                    <a:pt x="13083" y="5781"/>
                  </a:cubicBezTo>
                  <a:cubicBezTo>
                    <a:pt x="12966" y="5597"/>
                    <a:pt x="12816" y="5414"/>
                    <a:pt x="12666" y="5263"/>
                  </a:cubicBezTo>
                  <a:cubicBezTo>
                    <a:pt x="12365" y="4929"/>
                    <a:pt x="11947" y="4461"/>
                    <a:pt x="11396" y="3910"/>
                  </a:cubicBezTo>
                  <a:cubicBezTo>
                    <a:pt x="10861" y="3342"/>
                    <a:pt x="10209" y="2690"/>
                    <a:pt x="9441" y="1972"/>
                  </a:cubicBezTo>
                  <a:cubicBezTo>
                    <a:pt x="9073" y="1621"/>
                    <a:pt x="8656" y="1253"/>
                    <a:pt x="8221" y="902"/>
                  </a:cubicBezTo>
                  <a:cubicBezTo>
                    <a:pt x="8004" y="719"/>
                    <a:pt x="7770" y="551"/>
                    <a:pt x="7536" y="384"/>
                  </a:cubicBezTo>
                  <a:cubicBezTo>
                    <a:pt x="7269" y="234"/>
                    <a:pt x="7035" y="34"/>
                    <a:pt x="665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7"/>
            <p:cNvSpPr/>
            <p:nvPr/>
          </p:nvSpPr>
          <p:spPr>
            <a:xfrm>
              <a:off x="4580175" y="1210275"/>
              <a:ext cx="853573" cy="659051"/>
            </a:xfrm>
            <a:custGeom>
              <a:avLst/>
              <a:gdLst/>
              <a:ahLst/>
              <a:cxnLst/>
              <a:rect l="l" t="t" r="r" b="b"/>
              <a:pathLst>
                <a:path w="26618" h="20552" extrusionOk="0">
                  <a:moveTo>
                    <a:pt x="0" y="0"/>
                  </a:moveTo>
                  <a:lnTo>
                    <a:pt x="101" y="20034"/>
                  </a:lnTo>
                  <a:lnTo>
                    <a:pt x="26216" y="20552"/>
                  </a:lnTo>
                  <a:lnTo>
                    <a:pt x="26617" y="535"/>
                  </a:lnTo>
                  <a:lnTo>
                    <a:pt x="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7"/>
            <p:cNvSpPr/>
            <p:nvPr/>
          </p:nvSpPr>
          <p:spPr>
            <a:xfrm>
              <a:off x="4624653" y="1253117"/>
              <a:ext cx="778535" cy="577632"/>
            </a:xfrm>
            <a:custGeom>
              <a:avLst/>
              <a:gdLst/>
              <a:ahLst/>
              <a:cxnLst/>
              <a:rect l="l" t="t" r="r" b="b"/>
              <a:pathLst>
                <a:path w="24278" h="18013" extrusionOk="0">
                  <a:moveTo>
                    <a:pt x="0" y="1"/>
                  </a:moveTo>
                  <a:lnTo>
                    <a:pt x="234" y="17545"/>
                  </a:lnTo>
                  <a:lnTo>
                    <a:pt x="23927" y="18013"/>
                  </a:lnTo>
                  <a:lnTo>
                    <a:pt x="24278" y="502"/>
                  </a:lnTo>
                  <a:lnTo>
                    <a:pt x="0"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7"/>
            <p:cNvSpPr/>
            <p:nvPr/>
          </p:nvSpPr>
          <p:spPr>
            <a:xfrm>
              <a:off x="4738781" y="1354386"/>
              <a:ext cx="531006" cy="383656"/>
            </a:xfrm>
            <a:custGeom>
              <a:avLst/>
              <a:gdLst/>
              <a:ahLst/>
              <a:cxnLst/>
              <a:rect l="l" t="t" r="r" b="b"/>
              <a:pathLst>
                <a:path w="16559" h="11964" extrusionOk="0">
                  <a:moveTo>
                    <a:pt x="234" y="1"/>
                  </a:moveTo>
                  <a:lnTo>
                    <a:pt x="0" y="11613"/>
                  </a:lnTo>
                  <a:lnTo>
                    <a:pt x="16558" y="11964"/>
                  </a:lnTo>
                  <a:lnTo>
                    <a:pt x="16358" y="318"/>
                  </a:lnTo>
                  <a:lnTo>
                    <a:pt x="23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7"/>
            <p:cNvSpPr/>
            <p:nvPr/>
          </p:nvSpPr>
          <p:spPr>
            <a:xfrm>
              <a:off x="4824497" y="1456746"/>
              <a:ext cx="366532" cy="8049"/>
            </a:xfrm>
            <a:custGeom>
              <a:avLst/>
              <a:gdLst/>
              <a:ahLst/>
              <a:cxnLst/>
              <a:rect l="l" t="t" r="r" b="b"/>
              <a:pathLst>
                <a:path w="11430" h="251" extrusionOk="0">
                  <a:moveTo>
                    <a:pt x="5715" y="0"/>
                  </a:moveTo>
                  <a:cubicBezTo>
                    <a:pt x="2557" y="0"/>
                    <a:pt x="1" y="50"/>
                    <a:pt x="1" y="134"/>
                  </a:cubicBezTo>
                  <a:cubicBezTo>
                    <a:pt x="1" y="201"/>
                    <a:pt x="2557" y="251"/>
                    <a:pt x="5715" y="251"/>
                  </a:cubicBezTo>
                  <a:cubicBezTo>
                    <a:pt x="8873" y="251"/>
                    <a:pt x="11429" y="201"/>
                    <a:pt x="11429" y="134"/>
                  </a:cubicBezTo>
                  <a:cubicBezTo>
                    <a:pt x="11429" y="50"/>
                    <a:pt x="8873" y="0"/>
                    <a:pt x="571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7"/>
            <p:cNvSpPr/>
            <p:nvPr/>
          </p:nvSpPr>
          <p:spPr>
            <a:xfrm>
              <a:off x="4824497" y="1514596"/>
              <a:ext cx="366532" cy="8081"/>
            </a:xfrm>
            <a:custGeom>
              <a:avLst/>
              <a:gdLst/>
              <a:ahLst/>
              <a:cxnLst/>
              <a:rect l="l" t="t" r="r" b="b"/>
              <a:pathLst>
                <a:path w="11430" h="252" extrusionOk="0">
                  <a:moveTo>
                    <a:pt x="5715" y="1"/>
                  </a:moveTo>
                  <a:cubicBezTo>
                    <a:pt x="2557" y="1"/>
                    <a:pt x="1" y="51"/>
                    <a:pt x="1" y="134"/>
                  </a:cubicBezTo>
                  <a:cubicBezTo>
                    <a:pt x="1" y="201"/>
                    <a:pt x="2557" y="251"/>
                    <a:pt x="5715" y="251"/>
                  </a:cubicBezTo>
                  <a:cubicBezTo>
                    <a:pt x="8873" y="251"/>
                    <a:pt x="11429" y="201"/>
                    <a:pt x="11429" y="134"/>
                  </a:cubicBezTo>
                  <a:cubicBezTo>
                    <a:pt x="11429" y="51"/>
                    <a:pt x="8873" y="1"/>
                    <a:pt x="571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7"/>
            <p:cNvSpPr/>
            <p:nvPr/>
          </p:nvSpPr>
          <p:spPr>
            <a:xfrm>
              <a:off x="4824497" y="1572477"/>
              <a:ext cx="366532" cy="8594"/>
            </a:xfrm>
            <a:custGeom>
              <a:avLst/>
              <a:gdLst/>
              <a:ahLst/>
              <a:cxnLst/>
              <a:rect l="l" t="t" r="r" b="b"/>
              <a:pathLst>
                <a:path w="11430" h="268" extrusionOk="0">
                  <a:moveTo>
                    <a:pt x="5715" y="0"/>
                  </a:moveTo>
                  <a:cubicBezTo>
                    <a:pt x="2557" y="0"/>
                    <a:pt x="1" y="67"/>
                    <a:pt x="1" y="134"/>
                  </a:cubicBezTo>
                  <a:cubicBezTo>
                    <a:pt x="1" y="201"/>
                    <a:pt x="2557" y="267"/>
                    <a:pt x="5715" y="267"/>
                  </a:cubicBezTo>
                  <a:cubicBezTo>
                    <a:pt x="8873" y="267"/>
                    <a:pt x="11429" y="201"/>
                    <a:pt x="11429" y="134"/>
                  </a:cubicBezTo>
                  <a:cubicBezTo>
                    <a:pt x="11429" y="67"/>
                    <a:pt x="8873" y="0"/>
                    <a:pt x="571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7"/>
            <p:cNvSpPr/>
            <p:nvPr/>
          </p:nvSpPr>
          <p:spPr>
            <a:xfrm>
              <a:off x="5060803" y="1630327"/>
              <a:ext cx="130226" cy="8594"/>
            </a:xfrm>
            <a:custGeom>
              <a:avLst/>
              <a:gdLst/>
              <a:ahLst/>
              <a:cxnLst/>
              <a:rect l="l" t="t" r="r" b="b"/>
              <a:pathLst>
                <a:path w="4061" h="268" extrusionOk="0">
                  <a:moveTo>
                    <a:pt x="2038" y="1"/>
                  </a:moveTo>
                  <a:cubicBezTo>
                    <a:pt x="902" y="1"/>
                    <a:pt x="0" y="67"/>
                    <a:pt x="0" y="134"/>
                  </a:cubicBezTo>
                  <a:cubicBezTo>
                    <a:pt x="0" y="201"/>
                    <a:pt x="902" y="268"/>
                    <a:pt x="2038" y="268"/>
                  </a:cubicBezTo>
                  <a:cubicBezTo>
                    <a:pt x="3158" y="268"/>
                    <a:pt x="4060" y="201"/>
                    <a:pt x="4060" y="134"/>
                  </a:cubicBezTo>
                  <a:cubicBezTo>
                    <a:pt x="4060" y="67"/>
                    <a:pt x="3158" y="1"/>
                    <a:pt x="203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7"/>
            <p:cNvSpPr/>
            <p:nvPr/>
          </p:nvSpPr>
          <p:spPr>
            <a:xfrm>
              <a:off x="5119198" y="1370260"/>
              <a:ext cx="140937" cy="128366"/>
            </a:xfrm>
            <a:custGeom>
              <a:avLst/>
              <a:gdLst/>
              <a:ahLst/>
              <a:cxnLst/>
              <a:rect l="l" t="t" r="r" b="b"/>
              <a:pathLst>
                <a:path w="4395" h="4003" extrusionOk="0">
                  <a:moveTo>
                    <a:pt x="1960" y="0"/>
                  </a:moveTo>
                  <a:cubicBezTo>
                    <a:pt x="1517" y="0"/>
                    <a:pt x="1077" y="145"/>
                    <a:pt x="719" y="425"/>
                  </a:cubicBezTo>
                  <a:cubicBezTo>
                    <a:pt x="368" y="692"/>
                    <a:pt x="134" y="1093"/>
                    <a:pt x="34" y="1527"/>
                  </a:cubicBezTo>
                  <a:cubicBezTo>
                    <a:pt x="0" y="1678"/>
                    <a:pt x="0" y="1845"/>
                    <a:pt x="34" y="1995"/>
                  </a:cubicBezTo>
                  <a:cubicBezTo>
                    <a:pt x="50" y="1995"/>
                    <a:pt x="50" y="1828"/>
                    <a:pt x="134" y="1544"/>
                  </a:cubicBezTo>
                  <a:cubicBezTo>
                    <a:pt x="251" y="1160"/>
                    <a:pt x="502" y="809"/>
                    <a:pt x="836" y="575"/>
                  </a:cubicBezTo>
                  <a:cubicBezTo>
                    <a:pt x="1163" y="332"/>
                    <a:pt x="1530" y="222"/>
                    <a:pt x="1888" y="222"/>
                  </a:cubicBezTo>
                  <a:cubicBezTo>
                    <a:pt x="2810" y="222"/>
                    <a:pt x="3676" y="948"/>
                    <a:pt x="3676" y="1995"/>
                  </a:cubicBezTo>
                  <a:cubicBezTo>
                    <a:pt x="3676" y="3055"/>
                    <a:pt x="2809" y="3785"/>
                    <a:pt x="1886" y="3785"/>
                  </a:cubicBezTo>
                  <a:cubicBezTo>
                    <a:pt x="1528" y="3785"/>
                    <a:pt x="1162" y="3675"/>
                    <a:pt x="836" y="3432"/>
                  </a:cubicBezTo>
                  <a:cubicBezTo>
                    <a:pt x="502" y="3182"/>
                    <a:pt x="251" y="2847"/>
                    <a:pt x="134" y="2446"/>
                  </a:cubicBezTo>
                  <a:cubicBezTo>
                    <a:pt x="50" y="2162"/>
                    <a:pt x="50" y="1995"/>
                    <a:pt x="34" y="1995"/>
                  </a:cubicBezTo>
                  <a:cubicBezTo>
                    <a:pt x="0" y="2162"/>
                    <a:pt x="0" y="2313"/>
                    <a:pt x="34" y="2480"/>
                  </a:cubicBezTo>
                  <a:cubicBezTo>
                    <a:pt x="134" y="2914"/>
                    <a:pt x="368" y="3299"/>
                    <a:pt x="719" y="3583"/>
                  </a:cubicBezTo>
                  <a:cubicBezTo>
                    <a:pt x="1071" y="3858"/>
                    <a:pt x="1502" y="4002"/>
                    <a:pt x="1937" y="4002"/>
                  </a:cubicBezTo>
                  <a:cubicBezTo>
                    <a:pt x="2163" y="4002"/>
                    <a:pt x="2390" y="3963"/>
                    <a:pt x="2607" y="3883"/>
                  </a:cubicBezTo>
                  <a:cubicBezTo>
                    <a:pt x="4395" y="3265"/>
                    <a:pt x="4395" y="742"/>
                    <a:pt x="2607" y="107"/>
                  </a:cubicBezTo>
                  <a:cubicBezTo>
                    <a:pt x="2397" y="35"/>
                    <a:pt x="2178" y="0"/>
                    <a:pt x="196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7"/>
            <p:cNvSpPr/>
            <p:nvPr/>
          </p:nvSpPr>
          <p:spPr>
            <a:xfrm>
              <a:off x="4798779" y="1619777"/>
              <a:ext cx="108260" cy="67246"/>
            </a:xfrm>
            <a:custGeom>
              <a:avLst/>
              <a:gdLst/>
              <a:ahLst/>
              <a:cxnLst/>
              <a:rect l="l" t="t" r="r" b="b"/>
              <a:pathLst>
                <a:path w="3376" h="2097" extrusionOk="0">
                  <a:moveTo>
                    <a:pt x="1685" y="249"/>
                  </a:moveTo>
                  <a:cubicBezTo>
                    <a:pt x="1742" y="249"/>
                    <a:pt x="1815" y="294"/>
                    <a:pt x="1872" y="363"/>
                  </a:cubicBezTo>
                  <a:cubicBezTo>
                    <a:pt x="2006" y="580"/>
                    <a:pt x="1955" y="848"/>
                    <a:pt x="1755" y="1015"/>
                  </a:cubicBezTo>
                  <a:cubicBezTo>
                    <a:pt x="1712" y="1046"/>
                    <a:pt x="1665" y="1072"/>
                    <a:pt x="1616" y="1092"/>
                  </a:cubicBezTo>
                  <a:lnTo>
                    <a:pt x="1616" y="1092"/>
                  </a:lnTo>
                  <a:cubicBezTo>
                    <a:pt x="1561" y="947"/>
                    <a:pt x="1529" y="793"/>
                    <a:pt x="1521" y="630"/>
                  </a:cubicBezTo>
                  <a:cubicBezTo>
                    <a:pt x="1504" y="497"/>
                    <a:pt x="1538" y="380"/>
                    <a:pt x="1621" y="279"/>
                  </a:cubicBezTo>
                  <a:cubicBezTo>
                    <a:pt x="1637" y="258"/>
                    <a:pt x="1659" y="249"/>
                    <a:pt x="1685" y="249"/>
                  </a:cubicBezTo>
                  <a:close/>
                  <a:moveTo>
                    <a:pt x="2873" y="265"/>
                  </a:moveTo>
                  <a:cubicBezTo>
                    <a:pt x="2897" y="265"/>
                    <a:pt x="2923" y="285"/>
                    <a:pt x="2958" y="330"/>
                  </a:cubicBezTo>
                  <a:cubicBezTo>
                    <a:pt x="3075" y="580"/>
                    <a:pt x="3125" y="848"/>
                    <a:pt x="3108" y="1132"/>
                  </a:cubicBezTo>
                  <a:cubicBezTo>
                    <a:pt x="3108" y="1292"/>
                    <a:pt x="3049" y="1448"/>
                    <a:pt x="2953" y="1574"/>
                  </a:cubicBezTo>
                  <a:lnTo>
                    <a:pt x="2953" y="1574"/>
                  </a:lnTo>
                  <a:cubicBezTo>
                    <a:pt x="2735" y="1310"/>
                    <a:pt x="2642" y="970"/>
                    <a:pt x="2691" y="614"/>
                  </a:cubicBezTo>
                  <a:cubicBezTo>
                    <a:pt x="2707" y="513"/>
                    <a:pt x="2741" y="413"/>
                    <a:pt x="2808" y="313"/>
                  </a:cubicBezTo>
                  <a:cubicBezTo>
                    <a:pt x="2831" y="281"/>
                    <a:pt x="2851" y="265"/>
                    <a:pt x="2873" y="265"/>
                  </a:cubicBezTo>
                  <a:close/>
                  <a:moveTo>
                    <a:pt x="1686" y="1"/>
                  </a:moveTo>
                  <a:cubicBezTo>
                    <a:pt x="1609" y="1"/>
                    <a:pt x="1534" y="27"/>
                    <a:pt x="1471" y="79"/>
                  </a:cubicBezTo>
                  <a:cubicBezTo>
                    <a:pt x="1321" y="213"/>
                    <a:pt x="1237" y="430"/>
                    <a:pt x="1254" y="630"/>
                  </a:cubicBezTo>
                  <a:cubicBezTo>
                    <a:pt x="1261" y="811"/>
                    <a:pt x="1296" y="985"/>
                    <a:pt x="1355" y="1148"/>
                  </a:cubicBezTo>
                  <a:lnTo>
                    <a:pt x="1355" y="1148"/>
                  </a:lnTo>
                  <a:cubicBezTo>
                    <a:pt x="1346" y="1148"/>
                    <a:pt x="1337" y="1148"/>
                    <a:pt x="1328" y="1148"/>
                  </a:cubicBezTo>
                  <a:cubicBezTo>
                    <a:pt x="1252" y="1148"/>
                    <a:pt x="1176" y="1137"/>
                    <a:pt x="1103" y="1115"/>
                  </a:cubicBezTo>
                  <a:cubicBezTo>
                    <a:pt x="769" y="998"/>
                    <a:pt x="468" y="781"/>
                    <a:pt x="268" y="480"/>
                  </a:cubicBezTo>
                  <a:cubicBezTo>
                    <a:pt x="111" y="276"/>
                    <a:pt x="28" y="161"/>
                    <a:pt x="5" y="161"/>
                  </a:cubicBezTo>
                  <a:cubicBezTo>
                    <a:pt x="3" y="161"/>
                    <a:pt x="2" y="161"/>
                    <a:pt x="1" y="162"/>
                  </a:cubicBezTo>
                  <a:cubicBezTo>
                    <a:pt x="34" y="296"/>
                    <a:pt x="101" y="430"/>
                    <a:pt x="184" y="530"/>
                  </a:cubicBezTo>
                  <a:cubicBezTo>
                    <a:pt x="368" y="881"/>
                    <a:pt x="686" y="1165"/>
                    <a:pt x="1053" y="1299"/>
                  </a:cubicBezTo>
                  <a:cubicBezTo>
                    <a:pt x="1152" y="1333"/>
                    <a:pt x="1252" y="1350"/>
                    <a:pt x="1352" y="1350"/>
                  </a:cubicBezTo>
                  <a:cubicBezTo>
                    <a:pt x="1382" y="1350"/>
                    <a:pt x="1411" y="1349"/>
                    <a:pt x="1441" y="1346"/>
                  </a:cubicBezTo>
                  <a:lnTo>
                    <a:pt x="1441" y="1346"/>
                  </a:lnTo>
                  <a:cubicBezTo>
                    <a:pt x="1504" y="1467"/>
                    <a:pt x="1581" y="1581"/>
                    <a:pt x="1671" y="1683"/>
                  </a:cubicBezTo>
                  <a:cubicBezTo>
                    <a:pt x="1805" y="1833"/>
                    <a:pt x="1972" y="1950"/>
                    <a:pt x="2156" y="2034"/>
                  </a:cubicBezTo>
                  <a:cubicBezTo>
                    <a:pt x="2256" y="2076"/>
                    <a:pt x="2361" y="2096"/>
                    <a:pt x="2465" y="2096"/>
                  </a:cubicBezTo>
                  <a:cubicBezTo>
                    <a:pt x="2570" y="2096"/>
                    <a:pt x="2674" y="2076"/>
                    <a:pt x="2774" y="2034"/>
                  </a:cubicBezTo>
                  <a:cubicBezTo>
                    <a:pt x="2890" y="1976"/>
                    <a:pt x="2993" y="1898"/>
                    <a:pt x="3080" y="1806"/>
                  </a:cubicBezTo>
                  <a:lnTo>
                    <a:pt x="3080" y="1806"/>
                  </a:lnTo>
                  <a:cubicBezTo>
                    <a:pt x="3200" y="1875"/>
                    <a:pt x="3275" y="1883"/>
                    <a:pt x="3275" y="1883"/>
                  </a:cubicBezTo>
                  <a:cubicBezTo>
                    <a:pt x="3287" y="1861"/>
                    <a:pt x="3222" y="1831"/>
                    <a:pt x="3127" y="1752"/>
                  </a:cubicBezTo>
                  <a:lnTo>
                    <a:pt x="3127" y="1752"/>
                  </a:lnTo>
                  <a:cubicBezTo>
                    <a:pt x="3264" y="1584"/>
                    <a:pt x="3349" y="1375"/>
                    <a:pt x="3359" y="1148"/>
                  </a:cubicBezTo>
                  <a:cubicBezTo>
                    <a:pt x="3376" y="814"/>
                    <a:pt x="3292" y="497"/>
                    <a:pt x="3142" y="213"/>
                  </a:cubicBezTo>
                  <a:cubicBezTo>
                    <a:pt x="3075" y="129"/>
                    <a:pt x="2991" y="62"/>
                    <a:pt x="2891" y="46"/>
                  </a:cubicBezTo>
                  <a:cubicBezTo>
                    <a:pt x="2791" y="62"/>
                    <a:pt x="2691" y="112"/>
                    <a:pt x="2641" y="196"/>
                  </a:cubicBezTo>
                  <a:cubicBezTo>
                    <a:pt x="2557" y="313"/>
                    <a:pt x="2524" y="447"/>
                    <a:pt x="2507" y="597"/>
                  </a:cubicBezTo>
                  <a:cubicBezTo>
                    <a:pt x="2458" y="985"/>
                    <a:pt x="2598" y="1374"/>
                    <a:pt x="2880" y="1656"/>
                  </a:cubicBezTo>
                  <a:lnTo>
                    <a:pt x="2880" y="1656"/>
                  </a:lnTo>
                  <a:cubicBezTo>
                    <a:pt x="2820" y="1715"/>
                    <a:pt x="2750" y="1764"/>
                    <a:pt x="2674" y="1800"/>
                  </a:cubicBezTo>
                  <a:cubicBezTo>
                    <a:pt x="2611" y="1828"/>
                    <a:pt x="2545" y="1840"/>
                    <a:pt x="2478" y="1840"/>
                  </a:cubicBezTo>
                  <a:cubicBezTo>
                    <a:pt x="2262" y="1840"/>
                    <a:pt x="2038" y="1707"/>
                    <a:pt x="1872" y="1516"/>
                  </a:cubicBezTo>
                  <a:cubicBezTo>
                    <a:pt x="1807" y="1441"/>
                    <a:pt x="1752" y="1362"/>
                    <a:pt x="1705" y="1280"/>
                  </a:cubicBezTo>
                  <a:lnTo>
                    <a:pt x="1705" y="1280"/>
                  </a:lnTo>
                  <a:cubicBezTo>
                    <a:pt x="1768" y="1254"/>
                    <a:pt x="1830" y="1221"/>
                    <a:pt x="1889" y="1182"/>
                  </a:cubicBezTo>
                  <a:cubicBezTo>
                    <a:pt x="2189" y="964"/>
                    <a:pt x="2273" y="547"/>
                    <a:pt x="2056" y="229"/>
                  </a:cubicBezTo>
                  <a:cubicBezTo>
                    <a:pt x="2006" y="146"/>
                    <a:pt x="1922" y="79"/>
                    <a:pt x="1822" y="29"/>
                  </a:cubicBezTo>
                  <a:cubicBezTo>
                    <a:pt x="1778" y="10"/>
                    <a:pt x="1732" y="1"/>
                    <a:pt x="168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 name="Google Shape;126;p7"/>
          <p:cNvGrpSpPr/>
          <p:nvPr/>
        </p:nvGrpSpPr>
        <p:grpSpPr>
          <a:xfrm>
            <a:off x="2595036" y="1014695"/>
            <a:ext cx="1585449" cy="1152538"/>
            <a:chOff x="2595036" y="1014695"/>
            <a:chExt cx="1585449" cy="1152538"/>
          </a:xfrm>
        </p:grpSpPr>
        <p:sp>
          <p:nvSpPr>
            <p:cNvPr id="127" name="Google Shape;127;p7"/>
            <p:cNvSpPr/>
            <p:nvPr/>
          </p:nvSpPr>
          <p:spPr>
            <a:xfrm>
              <a:off x="2856483" y="1388410"/>
              <a:ext cx="139365" cy="297683"/>
            </a:xfrm>
            <a:custGeom>
              <a:avLst/>
              <a:gdLst/>
              <a:ahLst/>
              <a:cxnLst/>
              <a:rect l="l" t="t" r="r" b="b"/>
              <a:pathLst>
                <a:path w="4346" h="9283" extrusionOk="0">
                  <a:moveTo>
                    <a:pt x="193" y="1"/>
                  </a:moveTo>
                  <a:cubicBezTo>
                    <a:pt x="182" y="1"/>
                    <a:pt x="174" y="3"/>
                    <a:pt x="168" y="9"/>
                  </a:cubicBezTo>
                  <a:cubicBezTo>
                    <a:pt x="1" y="159"/>
                    <a:pt x="1538" y="1880"/>
                    <a:pt x="2624" y="4453"/>
                  </a:cubicBezTo>
                  <a:cubicBezTo>
                    <a:pt x="3740" y="6984"/>
                    <a:pt x="3943" y="9282"/>
                    <a:pt x="4176" y="9282"/>
                  </a:cubicBezTo>
                  <a:cubicBezTo>
                    <a:pt x="4176" y="9282"/>
                    <a:pt x="4177" y="9282"/>
                    <a:pt x="4178" y="9282"/>
                  </a:cubicBezTo>
                  <a:cubicBezTo>
                    <a:pt x="4278" y="9282"/>
                    <a:pt x="4345" y="8681"/>
                    <a:pt x="4262" y="7745"/>
                  </a:cubicBezTo>
                  <a:cubicBezTo>
                    <a:pt x="4212" y="7177"/>
                    <a:pt x="4111" y="6626"/>
                    <a:pt x="3978" y="6091"/>
                  </a:cubicBezTo>
                  <a:cubicBezTo>
                    <a:pt x="3643" y="4754"/>
                    <a:pt x="3092" y="3484"/>
                    <a:pt x="2357" y="2332"/>
                  </a:cubicBezTo>
                  <a:cubicBezTo>
                    <a:pt x="2056" y="1864"/>
                    <a:pt x="1722" y="1413"/>
                    <a:pt x="1354" y="995"/>
                  </a:cubicBezTo>
                  <a:cubicBezTo>
                    <a:pt x="772" y="336"/>
                    <a:pt x="317" y="1"/>
                    <a:pt x="19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7"/>
            <p:cNvSpPr/>
            <p:nvPr/>
          </p:nvSpPr>
          <p:spPr>
            <a:xfrm>
              <a:off x="2974363" y="1014695"/>
              <a:ext cx="43965" cy="732486"/>
            </a:xfrm>
            <a:custGeom>
              <a:avLst/>
              <a:gdLst/>
              <a:ahLst/>
              <a:cxnLst/>
              <a:rect l="l" t="t" r="r" b="b"/>
              <a:pathLst>
                <a:path w="1371" h="22842" extrusionOk="0">
                  <a:moveTo>
                    <a:pt x="352" y="0"/>
                  </a:moveTo>
                  <a:cubicBezTo>
                    <a:pt x="251" y="0"/>
                    <a:pt x="151" y="1287"/>
                    <a:pt x="84" y="3359"/>
                  </a:cubicBezTo>
                  <a:cubicBezTo>
                    <a:pt x="34" y="5414"/>
                    <a:pt x="1" y="8288"/>
                    <a:pt x="84" y="11446"/>
                  </a:cubicBezTo>
                  <a:cubicBezTo>
                    <a:pt x="168" y="14620"/>
                    <a:pt x="368" y="17478"/>
                    <a:pt x="636" y="19533"/>
                  </a:cubicBezTo>
                  <a:cubicBezTo>
                    <a:pt x="885" y="21591"/>
                    <a:pt x="1150" y="22841"/>
                    <a:pt x="1252" y="22841"/>
                  </a:cubicBezTo>
                  <a:cubicBezTo>
                    <a:pt x="1253" y="22841"/>
                    <a:pt x="1253" y="22841"/>
                    <a:pt x="1254" y="22841"/>
                  </a:cubicBezTo>
                  <a:cubicBezTo>
                    <a:pt x="1371" y="22824"/>
                    <a:pt x="1287" y="21554"/>
                    <a:pt x="1170" y="19483"/>
                  </a:cubicBezTo>
                  <a:cubicBezTo>
                    <a:pt x="1054" y="17427"/>
                    <a:pt x="920" y="14587"/>
                    <a:pt x="836" y="11429"/>
                  </a:cubicBezTo>
                  <a:cubicBezTo>
                    <a:pt x="753" y="8271"/>
                    <a:pt x="703" y="5414"/>
                    <a:pt x="636" y="3342"/>
                  </a:cubicBezTo>
                  <a:cubicBezTo>
                    <a:pt x="552" y="1287"/>
                    <a:pt x="469" y="0"/>
                    <a:pt x="35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7"/>
            <p:cNvSpPr/>
            <p:nvPr/>
          </p:nvSpPr>
          <p:spPr>
            <a:xfrm>
              <a:off x="3009188" y="1170543"/>
              <a:ext cx="155976" cy="533218"/>
            </a:xfrm>
            <a:custGeom>
              <a:avLst/>
              <a:gdLst/>
              <a:ahLst/>
              <a:cxnLst/>
              <a:rect l="l" t="t" r="r" b="b"/>
              <a:pathLst>
                <a:path w="4864" h="16628" extrusionOk="0">
                  <a:moveTo>
                    <a:pt x="4754" y="0"/>
                  </a:moveTo>
                  <a:cubicBezTo>
                    <a:pt x="4646" y="0"/>
                    <a:pt x="4092" y="797"/>
                    <a:pt x="3460" y="2208"/>
                  </a:cubicBezTo>
                  <a:cubicBezTo>
                    <a:pt x="1805" y="5984"/>
                    <a:pt x="703" y="9978"/>
                    <a:pt x="168" y="14055"/>
                  </a:cubicBezTo>
                  <a:cubicBezTo>
                    <a:pt x="1" y="15625"/>
                    <a:pt x="68" y="16628"/>
                    <a:pt x="168" y="16628"/>
                  </a:cubicBezTo>
                  <a:cubicBezTo>
                    <a:pt x="285" y="16628"/>
                    <a:pt x="385" y="15659"/>
                    <a:pt x="703" y="14138"/>
                  </a:cubicBezTo>
                  <a:cubicBezTo>
                    <a:pt x="1003" y="12618"/>
                    <a:pt x="1488" y="10512"/>
                    <a:pt x="2123" y="8223"/>
                  </a:cubicBezTo>
                  <a:cubicBezTo>
                    <a:pt x="2758" y="5917"/>
                    <a:pt x="3409" y="3862"/>
                    <a:pt x="3944" y="2409"/>
                  </a:cubicBezTo>
                  <a:cubicBezTo>
                    <a:pt x="4462" y="938"/>
                    <a:pt x="4863" y="53"/>
                    <a:pt x="4763" y="3"/>
                  </a:cubicBezTo>
                  <a:cubicBezTo>
                    <a:pt x="4760" y="1"/>
                    <a:pt x="4758" y="0"/>
                    <a:pt x="475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7"/>
            <p:cNvSpPr/>
            <p:nvPr/>
          </p:nvSpPr>
          <p:spPr>
            <a:xfrm>
              <a:off x="2823806" y="1663004"/>
              <a:ext cx="345110" cy="254007"/>
            </a:xfrm>
            <a:custGeom>
              <a:avLst/>
              <a:gdLst/>
              <a:ahLst/>
              <a:cxnLst/>
              <a:rect l="l" t="t" r="r" b="b"/>
              <a:pathLst>
                <a:path w="10762" h="7921" extrusionOk="0">
                  <a:moveTo>
                    <a:pt x="34" y="1"/>
                  </a:moveTo>
                  <a:lnTo>
                    <a:pt x="34" y="2507"/>
                  </a:lnTo>
                  <a:cubicBezTo>
                    <a:pt x="1" y="5498"/>
                    <a:pt x="2407" y="7921"/>
                    <a:pt x="5381" y="7921"/>
                  </a:cubicBezTo>
                  <a:cubicBezTo>
                    <a:pt x="8355" y="7921"/>
                    <a:pt x="10761" y="5498"/>
                    <a:pt x="10744" y="2507"/>
                  </a:cubicBezTo>
                  <a:lnTo>
                    <a:pt x="1074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7"/>
            <p:cNvSpPr/>
            <p:nvPr/>
          </p:nvSpPr>
          <p:spPr>
            <a:xfrm>
              <a:off x="2824896" y="1728903"/>
              <a:ext cx="346682" cy="4874"/>
            </a:xfrm>
            <a:custGeom>
              <a:avLst/>
              <a:gdLst/>
              <a:ahLst/>
              <a:cxnLst/>
              <a:rect l="l" t="t" r="r" b="b"/>
              <a:pathLst>
                <a:path w="10811" h="152" extrusionOk="0">
                  <a:moveTo>
                    <a:pt x="5397" y="1"/>
                  </a:moveTo>
                  <a:cubicBezTo>
                    <a:pt x="2406" y="1"/>
                    <a:pt x="0" y="34"/>
                    <a:pt x="0" y="68"/>
                  </a:cubicBezTo>
                  <a:cubicBezTo>
                    <a:pt x="0" y="118"/>
                    <a:pt x="2406" y="151"/>
                    <a:pt x="5397" y="151"/>
                  </a:cubicBezTo>
                  <a:cubicBezTo>
                    <a:pt x="8388" y="151"/>
                    <a:pt x="10811" y="118"/>
                    <a:pt x="10811" y="68"/>
                  </a:cubicBezTo>
                  <a:cubicBezTo>
                    <a:pt x="10811" y="34"/>
                    <a:pt x="8388" y="1"/>
                    <a:pt x="539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7"/>
            <p:cNvSpPr/>
            <p:nvPr/>
          </p:nvSpPr>
          <p:spPr>
            <a:xfrm>
              <a:off x="2824896" y="1751414"/>
              <a:ext cx="346682" cy="4874"/>
            </a:xfrm>
            <a:custGeom>
              <a:avLst/>
              <a:gdLst/>
              <a:ahLst/>
              <a:cxnLst/>
              <a:rect l="l" t="t" r="r" b="b"/>
              <a:pathLst>
                <a:path w="10811" h="152" extrusionOk="0">
                  <a:moveTo>
                    <a:pt x="5397" y="1"/>
                  </a:moveTo>
                  <a:cubicBezTo>
                    <a:pt x="2406" y="1"/>
                    <a:pt x="0" y="34"/>
                    <a:pt x="0" y="68"/>
                  </a:cubicBezTo>
                  <a:cubicBezTo>
                    <a:pt x="0" y="118"/>
                    <a:pt x="2406" y="151"/>
                    <a:pt x="5397" y="151"/>
                  </a:cubicBezTo>
                  <a:cubicBezTo>
                    <a:pt x="8388" y="151"/>
                    <a:pt x="10811" y="118"/>
                    <a:pt x="10811" y="68"/>
                  </a:cubicBezTo>
                  <a:cubicBezTo>
                    <a:pt x="10811" y="34"/>
                    <a:pt x="8388" y="1"/>
                    <a:pt x="539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7"/>
            <p:cNvSpPr/>
            <p:nvPr/>
          </p:nvSpPr>
          <p:spPr>
            <a:xfrm>
              <a:off x="2595036" y="1915920"/>
              <a:ext cx="1585449" cy="92194"/>
            </a:xfrm>
            <a:custGeom>
              <a:avLst/>
              <a:gdLst/>
              <a:ahLst/>
              <a:cxnLst/>
              <a:rect l="l" t="t" r="r" b="b"/>
              <a:pathLst>
                <a:path w="49441" h="2875" extrusionOk="0">
                  <a:moveTo>
                    <a:pt x="0" y="0"/>
                  </a:moveTo>
                  <a:lnTo>
                    <a:pt x="0" y="2874"/>
                  </a:lnTo>
                  <a:lnTo>
                    <a:pt x="49441" y="2874"/>
                  </a:lnTo>
                  <a:lnTo>
                    <a:pt x="494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7"/>
            <p:cNvSpPr/>
            <p:nvPr/>
          </p:nvSpPr>
          <p:spPr>
            <a:xfrm>
              <a:off x="2895605" y="2008082"/>
              <a:ext cx="52559" cy="159151"/>
            </a:xfrm>
            <a:custGeom>
              <a:avLst/>
              <a:gdLst/>
              <a:ahLst/>
              <a:cxnLst/>
              <a:rect l="l" t="t" r="r" b="b"/>
              <a:pathLst>
                <a:path w="1639" h="4963" extrusionOk="0">
                  <a:moveTo>
                    <a:pt x="1" y="0"/>
                  </a:moveTo>
                  <a:lnTo>
                    <a:pt x="1" y="4963"/>
                  </a:lnTo>
                  <a:lnTo>
                    <a:pt x="1638" y="4963"/>
                  </a:lnTo>
                  <a:lnTo>
                    <a:pt x="1638"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7"/>
            <p:cNvSpPr/>
            <p:nvPr/>
          </p:nvSpPr>
          <p:spPr>
            <a:xfrm>
              <a:off x="3765212" y="2008082"/>
              <a:ext cx="52559" cy="159151"/>
            </a:xfrm>
            <a:custGeom>
              <a:avLst/>
              <a:gdLst/>
              <a:ahLst/>
              <a:cxnLst/>
              <a:rect l="l" t="t" r="r" b="b"/>
              <a:pathLst>
                <a:path w="1639" h="4963" extrusionOk="0">
                  <a:moveTo>
                    <a:pt x="1" y="0"/>
                  </a:moveTo>
                  <a:lnTo>
                    <a:pt x="1" y="4963"/>
                  </a:lnTo>
                  <a:lnTo>
                    <a:pt x="1638" y="4963"/>
                  </a:lnTo>
                  <a:lnTo>
                    <a:pt x="1638"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7"/>
            <p:cNvSpPr/>
            <p:nvPr/>
          </p:nvSpPr>
          <p:spPr>
            <a:xfrm>
              <a:off x="3465156" y="1579436"/>
              <a:ext cx="498329" cy="334368"/>
            </a:xfrm>
            <a:custGeom>
              <a:avLst/>
              <a:gdLst/>
              <a:ahLst/>
              <a:cxnLst/>
              <a:rect l="l" t="t" r="r" b="b"/>
              <a:pathLst>
                <a:path w="15540" h="10427" extrusionOk="0">
                  <a:moveTo>
                    <a:pt x="1120" y="0"/>
                  </a:moveTo>
                  <a:lnTo>
                    <a:pt x="1" y="10426"/>
                  </a:lnTo>
                  <a:lnTo>
                    <a:pt x="14354" y="10426"/>
                  </a:lnTo>
                  <a:lnTo>
                    <a:pt x="1554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7"/>
            <p:cNvSpPr/>
            <p:nvPr/>
          </p:nvSpPr>
          <p:spPr>
            <a:xfrm>
              <a:off x="3485006" y="1603551"/>
              <a:ext cx="449009" cy="292552"/>
            </a:xfrm>
            <a:custGeom>
              <a:avLst/>
              <a:gdLst/>
              <a:ahLst/>
              <a:cxnLst/>
              <a:rect l="l" t="t" r="r" b="b"/>
              <a:pathLst>
                <a:path w="14002" h="9123" extrusionOk="0">
                  <a:moveTo>
                    <a:pt x="1086" y="0"/>
                  </a:moveTo>
                  <a:lnTo>
                    <a:pt x="0" y="9123"/>
                  </a:lnTo>
                  <a:lnTo>
                    <a:pt x="12949" y="9123"/>
                  </a:lnTo>
                  <a:lnTo>
                    <a:pt x="140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7"/>
            <p:cNvSpPr/>
            <p:nvPr/>
          </p:nvSpPr>
          <p:spPr>
            <a:xfrm>
              <a:off x="3568574" y="1652839"/>
              <a:ext cx="275428" cy="193976"/>
            </a:xfrm>
            <a:custGeom>
              <a:avLst/>
              <a:gdLst/>
              <a:ahLst/>
              <a:cxnLst/>
              <a:rect l="l" t="t" r="r" b="b"/>
              <a:pathLst>
                <a:path w="8589" h="6049" extrusionOk="0">
                  <a:moveTo>
                    <a:pt x="669" y="0"/>
                  </a:moveTo>
                  <a:lnTo>
                    <a:pt x="1" y="6049"/>
                  </a:lnTo>
                  <a:lnTo>
                    <a:pt x="8171" y="6049"/>
                  </a:lnTo>
                  <a:lnTo>
                    <a:pt x="858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7"/>
            <p:cNvSpPr/>
            <p:nvPr/>
          </p:nvSpPr>
          <p:spPr>
            <a:xfrm>
              <a:off x="3925421" y="1710688"/>
              <a:ext cx="116854" cy="204719"/>
            </a:xfrm>
            <a:custGeom>
              <a:avLst/>
              <a:gdLst/>
              <a:ahLst/>
              <a:cxnLst/>
              <a:rect l="l" t="t" r="r" b="b"/>
              <a:pathLst>
                <a:path w="3644" h="6384" extrusionOk="0">
                  <a:moveTo>
                    <a:pt x="719" y="1"/>
                  </a:moveTo>
                  <a:lnTo>
                    <a:pt x="669" y="402"/>
                  </a:lnTo>
                  <a:lnTo>
                    <a:pt x="673" y="409"/>
                  </a:lnTo>
                  <a:lnTo>
                    <a:pt x="719" y="1"/>
                  </a:lnTo>
                  <a:close/>
                  <a:moveTo>
                    <a:pt x="673" y="409"/>
                  </a:moveTo>
                  <a:lnTo>
                    <a:pt x="1" y="6333"/>
                  </a:lnTo>
                  <a:lnTo>
                    <a:pt x="3643" y="6383"/>
                  </a:lnTo>
                  <a:lnTo>
                    <a:pt x="673" y="409"/>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 name="Google Shape;140;p7"/>
          <p:cNvGrpSpPr/>
          <p:nvPr/>
        </p:nvGrpSpPr>
        <p:grpSpPr>
          <a:xfrm>
            <a:off x="3922214" y="644989"/>
            <a:ext cx="381507" cy="581929"/>
            <a:chOff x="3922214" y="644989"/>
            <a:chExt cx="381507" cy="581929"/>
          </a:xfrm>
        </p:grpSpPr>
        <p:sp>
          <p:nvSpPr>
            <p:cNvPr id="141" name="Google Shape;141;p7"/>
            <p:cNvSpPr/>
            <p:nvPr/>
          </p:nvSpPr>
          <p:spPr>
            <a:xfrm>
              <a:off x="3922214" y="644989"/>
              <a:ext cx="381507" cy="581929"/>
            </a:xfrm>
            <a:custGeom>
              <a:avLst/>
              <a:gdLst/>
              <a:ahLst/>
              <a:cxnLst/>
              <a:rect l="l" t="t" r="r" b="b"/>
              <a:pathLst>
                <a:path w="11897" h="18147" extrusionOk="0">
                  <a:moveTo>
                    <a:pt x="0" y="1"/>
                  </a:moveTo>
                  <a:lnTo>
                    <a:pt x="0" y="18146"/>
                  </a:lnTo>
                  <a:lnTo>
                    <a:pt x="11897" y="18146"/>
                  </a:lnTo>
                  <a:lnTo>
                    <a:pt x="1189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7"/>
            <p:cNvSpPr/>
            <p:nvPr/>
          </p:nvSpPr>
          <p:spPr>
            <a:xfrm>
              <a:off x="3937735" y="665897"/>
              <a:ext cx="348862" cy="540658"/>
            </a:xfrm>
            <a:custGeom>
              <a:avLst/>
              <a:gdLst/>
              <a:ahLst/>
              <a:cxnLst/>
              <a:rect l="l" t="t" r="r" b="b"/>
              <a:pathLst>
                <a:path w="10879" h="16860" extrusionOk="0">
                  <a:moveTo>
                    <a:pt x="1" y="0"/>
                  </a:moveTo>
                  <a:lnTo>
                    <a:pt x="1" y="16859"/>
                  </a:lnTo>
                  <a:lnTo>
                    <a:pt x="10878" y="16859"/>
                  </a:lnTo>
                  <a:lnTo>
                    <a:pt x="10878"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7"/>
            <p:cNvSpPr/>
            <p:nvPr/>
          </p:nvSpPr>
          <p:spPr>
            <a:xfrm>
              <a:off x="4064722" y="848073"/>
              <a:ext cx="95946" cy="176307"/>
            </a:xfrm>
            <a:custGeom>
              <a:avLst/>
              <a:gdLst/>
              <a:ahLst/>
              <a:cxnLst/>
              <a:rect l="l" t="t" r="r" b="b"/>
              <a:pathLst>
                <a:path w="2992" h="5498" extrusionOk="0">
                  <a:moveTo>
                    <a:pt x="1" y="0"/>
                  </a:moveTo>
                  <a:lnTo>
                    <a:pt x="1" y="5497"/>
                  </a:lnTo>
                  <a:lnTo>
                    <a:pt x="2992" y="5497"/>
                  </a:lnTo>
                  <a:lnTo>
                    <a:pt x="2992"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 name="Google Shape;144;p7"/>
          <p:cNvGrpSpPr/>
          <p:nvPr/>
        </p:nvGrpSpPr>
        <p:grpSpPr>
          <a:xfrm>
            <a:off x="3459801" y="499787"/>
            <a:ext cx="219181" cy="334368"/>
            <a:chOff x="3459801" y="499787"/>
            <a:chExt cx="219181" cy="334368"/>
          </a:xfrm>
        </p:grpSpPr>
        <p:sp>
          <p:nvSpPr>
            <p:cNvPr id="145" name="Google Shape;145;p7"/>
            <p:cNvSpPr/>
            <p:nvPr/>
          </p:nvSpPr>
          <p:spPr>
            <a:xfrm>
              <a:off x="3459801" y="499787"/>
              <a:ext cx="219181" cy="334368"/>
            </a:xfrm>
            <a:custGeom>
              <a:avLst/>
              <a:gdLst/>
              <a:ahLst/>
              <a:cxnLst/>
              <a:rect l="l" t="t" r="r" b="b"/>
              <a:pathLst>
                <a:path w="6835" h="10427" extrusionOk="0">
                  <a:moveTo>
                    <a:pt x="1" y="1"/>
                  </a:moveTo>
                  <a:lnTo>
                    <a:pt x="1" y="10427"/>
                  </a:lnTo>
                  <a:lnTo>
                    <a:pt x="6835" y="10427"/>
                  </a:lnTo>
                  <a:lnTo>
                    <a:pt x="683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7"/>
            <p:cNvSpPr/>
            <p:nvPr/>
          </p:nvSpPr>
          <p:spPr>
            <a:xfrm>
              <a:off x="3468908" y="511588"/>
              <a:ext cx="200422" cy="310798"/>
            </a:xfrm>
            <a:custGeom>
              <a:avLst/>
              <a:gdLst/>
              <a:ahLst/>
              <a:cxnLst/>
              <a:rect l="l" t="t" r="r" b="b"/>
              <a:pathLst>
                <a:path w="6250" h="9692" extrusionOk="0">
                  <a:moveTo>
                    <a:pt x="1" y="0"/>
                  </a:moveTo>
                  <a:lnTo>
                    <a:pt x="1" y="9691"/>
                  </a:lnTo>
                  <a:lnTo>
                    <a:pt x="6250" y="9691"/>
                  </a:lnTo>
                  <a:lnTo>
                    <a:pt x="6250"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7"/>
            <p:cNvSpPr/>
            <p:nvPr/>
          </p:nvSpPr>
          <p:spPr>
            <a:xfrm>
              <a:off x="3541797" y="616064"/>
              <a:ext cx="55220" cy="101814"/>
            </a:xfrm>
            <a:custGeom>
              <a:avLst/>
              <a:gdLst/>
              <a:ahLst/>
              <a:cxnLst/>
              <a:rect l="l" t="t" r="r" b="b"/>
              <a:pathLst>
                <a:path w="1722" h="3175" extrusionOk="0">
                  <a:moveTo>
                    <a:pt x="0" y="0"/>
                  </a:moveTo>
                  <a:lnTo>
                    <a:pt x="0" y="3175"/>
                  </a:lnTo>
                  <a:lnTo>
                    <a:pt x="1721" y="3175"/>
                  </a:lnTo>
                  <a:lnTo>
                    <a:pt x="172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48"/>
        <p:cNvGrpSpPr/>
        <p:nvPr/>
      </p:nvGrpSpPr>
      <p:grpSpPr>
        <a:xfrm>
          <a:off x="0" y="0"/>
          <a:ext cx="0" cy="0"/>
          <a:chOff x="0" y="0"/>
          <a:chExt cx="0" cy="0"/>
        </a:xfrm>
      </p:grpSpPr>
      <p:sp>
        <p:nvSpPr>
          <p:cNvPr id="149" name="Google Shape;149;p8"/>
          <p:cNvSpPr txBox="1">
            <a:spLocks noGrp="1"/>
          </p:cNvSpPr>
          <p:nvPr>
            <p:ph type="title"/>
          </p:nvPr>
        </p:nvSpPr>
        <p:spPr>
          <a:xfrm>
            <a:off x="1061275" y="1767600"/>
            <a:ext cx="2622300" cy="1785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2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50" name="Google Shape;150;p8"/>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 name="Google Shape;151;p8"/>
          <p:cNvGrpSpPr/>
          <p:nvPr/>
        </p:nvGrpSpPr>
        <p:grpSpPr>
          <a:xfrm>
            <a:off x="2969567" y="515578"/>
            <a:ext cx="720724" cy="932648"/>
            <a:chOff x="7529776" y="988432"/>
            <a:chExt cx="845524" cy="1094143"/>
          </a:xfrm>
        </p:grpSpPr>
        <p:sp>
          <p:nvSpPr>
            <p:cNvPr id="152" name="Google Shape;152;p8"/>
            <p:cNvSpPr/>
            <p:nvPr/>
          </p:nvSpPr>
          <p:spPr>
            <a:xfrm>
              <a:off x="7529776" y="988432"/>
              <a:ext cx="845524" cy="1094143"/>
            </a:xfrm>
            <a:custGeom>
              <a:avLst/>
              <a:gdLst/>
              <a:ahLst/>
              <a:cxnLst/>
              <a:rect l="l" t="t" r="r" b="b"/>
              <a:pathLst>
                <a:path w="26367" h="34120" extrusionOk="0">
                  <a:moveTo>
                    <a:pt x="702" y="1"/>
                  </a:moveTo>
                  <a:lnTo>
                    <a:pt x="0" y="34120"/>
                  </a:lnTo>
                  <a:lnTo>
                    <a:pt x="25681" y="34003"/>
                  </a:lnTo>
                  <a:lnTo>
                    <a:pt x="26366" y="535"/>
                  </a:lnTo>
                  <a:lnTo>
                    <a:pt x="70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8"/>
            <p:cNvSpPr/>
            <p:nvPr/>
          </p:nvSpPr>
          <p:spPr>
            <a:xfrm>
              <a:off x="7584964" y="1027554"/>
              <a:ext cx="741048" cy="998229"/>
            </a:xfrm>
            <a:custGeom>
              <a:avLst/>
              <a:gdLst/>
              <a:ahLst/>
              <a:cxnLst/>
              <a:rect l="l" t="t" r="r" b="b"/>
              <a:pathLst>
                <a:path w="23109" h="31129" extrusionOk="0">
                  <a:moveTo>
                    <a:pt x="635" y="0"/>
                  </a:moveTo>
                  <a:lnTo>
                    <a:pt x="0" y="31128"/>
                  </a:lnTo>
                  <a:lnTo>
                    <a:pt x="0" y="31128"/>
                  </a:lnTo>
                  <a:lnTo>
                    <a:pt x="22473" y="30828"/>
                  </a:lnTo>
                  <a:lnTo>
                    <a:pt x="23108" y="468"/>
                  </a:lnTo>
                  <a:lnTo>
                    <a:pt x="635"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8"/>
            <p:cNvSpPr/>
            <p:nvPr/>
          </p:nvSpPr>
          <p:spPr>
            <a:xfrm>
              <a:off x="7714068" y="1199019"/>
              <a:ext cx="492461" cy="680504"/>
            </a:xfrm>
            <a:custGeom>
              <a:avLst/>
              <a:gdLst/>
              <a:ahLst/>
              <a:cxnLst/>
              <a:rect l="l" t="t" r="r" b="b"/>
              <a:pathLst>
                <a:path w="15357" h="21221" extrusionOk="0">
                  <a:moveTo>
                    <a:pt x="15356" y="0"/>
                  </a:moveTo>
                  <a:lnTo>
                    <a:pt x="435" y="251"/>
                  </a:lnTo>
                  <a:lnTo>
                    <a:pt x="1" y="20903"/>
                  </a:lnTo>
                  <a:lnTo>
                    <a:pt x="14922" y="21220"/>
                  </a:lnTo>
                  <a:lnTo>
                    <a:pt x="1535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8"/>
            <p:cNvSpPr/>
            <p:nvPr/>
          </p:nvSpPr>
          <p:spPr>
            <a:xfrm>
              <a:off x="7721571" y="1199019"/>
              <a:ext cx="484957" cy="680504"/>
            </a:xfrm>
            <a:custGeom>
              <a:avLst/>
              <a:gdLst/>
              <a:ahLst/>
              <a:cxnLst/>
              <a:rect l="l" t="t" r="r" b="b"/>
              <a:pathLst>
                <a:path w="15123" h="21221" extrusionOk="0">
                  <a:moveTo>
                    <a:pt x="15122" y="0"/>
                  </a:moveTo>
                  <a:lnTo>
                    <a:pt x="1" y="10009"/>
                  </a:lnTo>
                  <a:lnTo>
                    <a:pt x="14688" y="21220"/>
                  </a:lnTo>
                  <a:lnTo>
                    <a:pt x="15122"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 name="Google Shape;156;p8"/>
          <p:cNvGrpSpPr/>
          <p:nvPr/>
        </p:nvGrpSpPr>
        <p:grpSpPr>
          <a:xfrm>
            <a:off x="2231807" y="374498"/>
            <a:ext cx="518860" cy="670484"/>
            <a:chOff x="7179887" y="2301692"/>
            <a:chExt cx="608705" cy="786584"/>
          </a:xfrm>
        </p:grpSpPr>
        <p:sp>
          <p:nvSpPr>
            <p:cNvPr id="157" name="Google Shape;157;p8"/>
            <p:cNvSpPr/>
            <p:nvPr/>
          </p:nvSpPr>
          <p:spPr>
            <a:xfrm>
              <a:off x="7179887" y="2301692"/>
              <a:ext cx="608705" cy="786584"/>
            </a:xfrm>
            <a:custGeom>
              <a:avLst/>
              <a:gdLst/>
              <a:ahLst/>
              <a:cxnLst/>
              <a:rect l="l" t="t" r="r" b="b"/>
              <a:pathLst>
                <a:path w="18982" h="24529" extrusionOk="0">
                  <a:moveTo>
                    <a:pt x="518" y="0"/>
                  </a:moveTo>
                  <a:lnTo>
                    <a:pt x="0" y="24528"/>
                  </a:lnTo>
                  <a:lnTo>
                    <a:pt x="18480" y="24445"/>
                  </a:lnTo>
                  <a:lnTo>
                    <a:pt x="18981" y="368"/>
                  </a:lnTo>
                  <a:lnTo>
                    <a:pt x="51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8"/>
            <p:cNvSpPr/>
            <p:nvPr/>
          </p:nvSpPr>
          <p:spPr>
            <a:xfrm>
              <a:off x="7220068" y="2329559"/>
              <a:ext cx="532609" cy="717991"/>
            </a:xfrm>
            <a:custGeom>
              <a:avLst/>
              <a:gdLst/>
              <a:ahLst/>
              <a:cxnLst/>
              <a:rect l="l" t="t" r="r" b="b"/>
              <a:pathLst>
                <a:path w="16609" h="22390" extrusionOk="0">
                  <a:moveTo>
                    <a:pt x="452" y="0"/>
                  </a:moveTo>
                  <a:lnTo>
                    <a:pt x="1" y="22390"/>
                  </a:lnTo>
                  <a:lnTo>
                    <a:pt x="16158" y="22172"/>
                  </a:lnTo>
                  <a:lnTo>
                    <a:pt x="16609" y="334"/>
                  </a:lnTo>
                  <a:lnTo>
                    <a:pt x="452"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a:off x="7312775" y="2452794"/>
              <a:ext cx="354186" cy="489735"/>
            </a:xfrm>
            <a:custGeom>
              <a:avLst/>
              <a:gdLst/>
              <a:ahLst/>
              <a:cxnLst/>
              <a:rect l="l" t="t" r="r" b="b"/>
              <a:pathLst>
                <a:path w="11045" h="15272" extrusionOk="0">
                  <a:moveTo>
                    <a:pt x="11045" y="0"/>
                  </a:moveTo>
                  <a:lnTo>
                    <a:pt x="318" y="184"/>
                  </a:lnTo>
                  <a:lnTo>
                    <a:pt x="0" y="15038"/>
                  </a:lnTo>
                  <a:lnTo>
                    <a:pt x="10727" y="15272"/>
                  </a:lnTo>
                  <a:lnTo>
                    <a:pt x="1104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 name="Google Shape;160;p8"/>
          <p:cNvSpPr/>
          <p:nvPr/>
        </p:nvSpPr>
        <p:spPr>
          <a:xfrm>
            <a:off x="3947200" y="412723"/>
            <a:ext cx="4815108" cy="3872540"/>
          </a:xfrm>
          <a:custGeom>
            <a:avLst/>
            <a:gdLst/>
            <a:ahLst/>
            <a:cxnLst/>
            <a:rect l="l" t="t" r="r" b="b"/>
            <a:pathLst>
              <a:path w="31496" h="25331" extrusionOk="0">
                <a:moveTo>
                  <a:pt x="351" y="0"/>
                </a:moveTo>
                <a:lnTo>
                  <a:pt x="0" y="24879"/>
                </a:lnTo>
                <a:lnTo>
                  <a:pt x="31128" y="25330"/>
                </a:lnTo>
                <a:lnTo>
                  <a:pt x="31496" y="435"/>
                </a:lnTo>
                <a:lnTo>
                  <a:pt x="35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 name="Google Shape;161;p8"/>
          <p:cNvGrpSpPr/>
          <p:nvPr/>
        </p:nvGrpSpPr>
        <p:grpSpPr>
          <a:xfrm flipH="1">
            <a:off x="241877" y="3611495"/>
            <a:ext cx="1154285" cy="1063438"/>
            <a:chOff x="7102066" y="3464861"/>
            <a:chExt cx="1313777" cy="1210378"/>
          </a:xfrm>
        </p:grpSpPr>
        <p:sp>
          <p:nvSpPr>
            <p:cNvPr id="162" name="Google Shape;162;p8"/>
            <p:cNvSpPr/>
            <p:nvPr/>
          </p:nvSpPr>
          <p:spPr>
            <a:xfrm>
              <a:off x="7102066" y="4393923"/>
              <a:ext cx="70769" cy="281316"/>
            </a:xfrm>
            <a:custGeom>
              <a:avLst/>
              <a:gdLst/>
              <a:ahLst/>
              <a:cxnLst/>
              <a:rect l="l" t="t" r="r" b="b"/>
              <a:pathLst>
                <a:path w="2171" h="8630" extrusionOk="0">
                  <a:moveTo>
                    <a:pt x="0" y="0"/>
                  </a:moveTo>
                  <a:lnTo>
                    <a:pt x="0" y="8630"/>
                  </a:lnTo>
                  <a:lnTo>
                    <a:pt x="2170" y="8630"/>
                  </a:lnTo>
                  <a:lnTo>
                    <a:pt x="217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a:off x="7995238" y="4393923"/>
              <a:ext cx="70737" cy="281316"/>
            </a:xfrm>
            <a:custGeom>
              <a:avLst/>
              <a:gdLst/>
              <a:ahLst/>
              <a:cxnLst/>
              <a:rect l="l" t="t" r="r" b="b"/>
              <a:pathLst>
                <a:path w="2170" h="8630" extrusionOk="0">
                  <a:moveTo>
                    <a:pt x="0" y="0"/>
                  </a:moveTo>
                  <a:lnTo>
                    <a:pt x="0" y="8630"/>
                  </a:lnTo>
                  <a:lnTo>
                    <a:pt x="2170" y="8630"/>
                  </a:lnTo>
                  <a:lnTo>
                    <a:pt x="217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a:off x="7573035" y="4393923"/>
              <a:ext cx="70737" cy="281316"/>
            </a:xfrm>
            <a:custGeom>
              <a:avLst/>
              <a:gdLst/>
              <a:ahLst/>
              <a:cxnLst/>
              <a:rect l="l" t="t" r="r" b="b"/>
              <a:pathLst>
                <a:path w="2170" h="8630" extrusionOk="0">
                  <a:moveTo>
                    <a:pt x="0" y="0"/>
                  </a:moveTo>
                  <a:lnTo>
                    <a:pt x="0" y="8630"/>
                  </a:lnTo>
                  <a:lnTo>
                    <a:pt x="2170" y="8630"/>
                  </a:lnTo>
                  <a:lnTo>
                    <a:pt x="217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a:off x="8332231" y="4393923"/>
              <a:ext cx="70769" cy="281316"/>
            </a:xfrm>
            <a:custGeom>
              <a:avLst/>
              <a:gdLst/>
              <a:ahLst/>
              <a:cxnLst/>
              <a:rect l="l" t="t" r="r" b="b"/>
              <a:pathLst>
                <a:path w="2171" h="8630" extrusionOk="0">
                  <a:moveTo>
                    <a:pt x="1" y="0"/>
                  </a:moveTo>
                  <a:lnTo>
                    <a:pt x="1" y="8630"/>
                  </a:lnTo>
                  <a:lnTo>
                    <a:pt x="2170" y="8630"/>
                  </a:lnTo>
                  <a:lnTo>
                    <a:pt x="217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7102066" y="3745069"/>
              <a:ext cx="965538" cy="648886"/>
            </a:xfrm>
            <a:custGeom>
              <a:avLst/>
              <a:gdLst/>
              <a:ahLst/>
              <a:cxnLst/>
              <a:rect l="l" t="t" r="r" b="b"/>
              <a:pathLst>
                <a:path w="29620" h="19906" extrusionOk="0">
                  <a:moveTo>
                    <a:pt x="0" y="1"/>
                  </a:moveTo>
                  <a:lnTo>
                    <a:pt x="0" y="19905"/>
                  </a:lnTo>
                  <a:lnTo>
                    <a:pt x="29619" y="19905"/>
                  </a:lnTo>
                  <a:lnTo>
                    <a:pt x="29619"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8067572" y="3745069"/>
              <a:ext cx="348272" cy="648886"/>
            </a:xfrm>
            <a:custGeom>
              <a:avLst/>
              <a:gdLst/>
              <a:ahLst/>
              <a:cxnLst/>
              <a:rect l="l" t="t" r="r" b="b"/>
              <a:pathLst>
                <a:path w="10684" h="19906" extrusionOk="0">
                  <a:moveTo>
                    <a:pt x="0" y="1"/>
                  </a:moveTo>
                  <a:lnTo>
                    <a:pt x="0" y="19905"/>
                  </a:lnTo>
                  <a:lnTo>
                    <a:pt x="10684" y="19905"/>
                  </a:lnTo>
                  <a:lnTo>
                    <a:pt x="1068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7196371" y="3860269"/>
              <a:ext cx="781753" cy="211688"/>
            </a:xfrm>
            <a:custGeom>
              <a:avLst/>
              <a:gdLst/>
              <a:ahLst/>
              <a:cxnLst/>
              <a:rect l="l" t="t" r="r" b="b"/>
              <a:pathLst>
                <a:path w="23982" h="6494" extrusionOk="0">
                  <a:moveTo>
                    <a:pt x="82" y="1"/>
                  </a:moveTo>
                  <a:cubicBezTo>
                    <a:pt x="76" y="11"/>
                    <a:pt x="75" y="14"/>
                    <a:pt x="77" y="14"/>
                  </a:cubicBezTo>
                  <a:cubicBezTo>
                    <a:pt x="78" y="14"/>
                    <a:pt x="78" y="14"/>
                    <a:pt x="79" y="13"/>
                  </a:cubicBezTo>
                  <a:lnTo>
                    <a:pt x="79" y="13"/>
                  </a:lnTo>
                  <a:cubicBezTo>
                    <a:pt x="67" y="24"/>
                    <a:pt x="43" y="44"/>
                    <a:pt x="0" y="83"/>
                  </a:cubicBezTo>
                  <a:lnTo>
                    <a:pt x="0" y="1710"/>
                  </a:lnTo>
                  <a:lnTo>
                    <a:pt x="0" y="3304"/>
                  </a:lnTo>
                  <a:cubicBezTo>
                    <a:pt x="17" y="4356"/>
                    <a:pt x="17" y="5408"/>
                    <a:pt x="17" y="6411"/>
                  </a:cubicBezTo>
                  <a:lnTo>
                    <a:pt x="17" y="6493"/>
                  </a:lnTo>
                  <a:lnTo>
                    <a:pt x="82" y="6493"/>
                  </a:lnTo>
                  <a:lnTo>
                    <a:pt x="17144" y="6460"/>
                  </a:lnTo>
                  <a:cubicBezTo>
                    <a:pt x="19264" y="6444"/>
                    <a:pt x="20957" y="6444"/>
                    <a:pt x="22140" y="6444"/>
                  </a:cubicBezTo>
                  <a:cubicBezTo>
                    <a:pt x="22716" y="6427"/>
                    <a:pt x="23159" y="6427"/>
                    <a:pt x="23472" y="6427"/>
                  </a:cubicBezTo>
                  <a:lnTo>
                    <a:pt x="23817" y="6427"/>
                  </a:lnTo>
                  <a:cubicBezTo>
                    <a:pt x="23850" y="6427"/>
                    <a:pt x="23883" y="6427"/>
                    <a:pt x="23932" y="6411"/>
                  </a:cubicBezTo>
                  <a:lnTo>
                    <a:pt x="23455" y="6411"/>
                  </a:lnTo>
                  <a:lnTo>
                    <a:pt x="22107" y="6394"/>
                  </a:lnTo>
                  <a:cubicBezTo>
                    <a:pt x="20924" y="6394"/>
                    <a:pt x="19215" y="6378"/>
                    <a:pt x="17094" y="6378"/>
                  </a:cubicBezTo>
                  <a:lnTo>
                    <a:pt x="165" y="6345"/>
                  </a:lnTo>
                  <a:lnTo>
                    <a:pt x="165" y="6345"/>
                  </a:lnTo>
                  <a:cubicBezTo>
                    <a:pt x="165" y="5347"/>
                    <a:pt x="165" y="4334"/>
                    <a:pt x="165" y="3304"/>
                  </a:cubicBezTo>
                  <a:lnTo>
                    <a:pt x="165" y="1710"/>
                  </a:lnTo>
                  <a:lnTo>
                    <a:pt x="165" y="165"/>
                  </a:lnTo>
                  <a:lnTo>
                    <a:pt x="165" y="165"/>
                  </a:lnTo>
                  <a:cubicBezTo>
                    <a:pt x="9849" y="149"/>
                    <a:pt x="18455" y="148"/>
                    <a:pt x="23883" y="132"/>
                  </a:cubicBezTo>
                  <a:lnTo>
                    <a:pt x="23883" y="132"/>
                  </a:lnTo>
                  <a:cubicBezTo>
                    <a:pt x="23883" y="2098"/>
                    <a:pt x="23899" y="3659"/>
                    <a:pt x="23899" y="4734"/>
                  </a:cubicBezTo>
                  <a:cubicBezTo>
                    <a:pt x="23915" y="5277"/>
                    <a:pt x="23915" y="5688"/>
                    <a:pt x="23915" y="5983"/>
                  </a:cubicBezTo>
                  <a:cubicBezTo>
                    <a:pt x="23915" y="6115"/>
                    <a:pt x="23915" y="6230"/>
                    <a:pt x="23915" y="6312"/>
                  </a:cubicBezTo>
                  <a:cubicBezTo>
                    <a:pt x="23915" y="6345"/>
                    <a:pt x="23915" y="6378"/>
                    <a:pt x="23932" y="6411"/>
                  </a:cubicBezTo>
                  <a:cubicBezTo>
                    <a:pt x="23932" y="6378"/>
                    <a:pt x="23932" y="6345"/>
                    <a:pt x="23932" y="6312"/>
                  </a:cubicBezTo>
                  <a:cubicBezTo>
                    <a:pt x="23932" y="6246"/>
                    <a:pt x="23932" y="6131"/>
                    <a:pt x="23932" y="6000"/>
                  </a:cubicBezTo>
                  <a:cubicBezTo>
                    <a:pt x="23932" y="5720"/>
                    <a:pt x="23948" y="5310"/>
                    <a:pt x="23948" y="4767"/>
                  </a:cubicBezTo>
                  <a:cubicBezTo>
                    <a:pt x="23948" y="3682"/>
                    <a:pt x="23965" y="2088"/>
                    <a:pt x="23981" y="83"/>
                  </a:cubicBezTo>
                  <a:lnTo>
                    <a:pt x="23981" y="33"/>
                  </a:lnTo>
                  <a:lnTo>
                    <a:pt x="23932" y="33"/>
                  </a:lnTo>
                  <a:lnTo>
                    <a:pt x="82"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a:off x="7542491" y="3932081"/>
              <a:ext cx="79310" cy="68390"/>
            </a:xfrm>
            <a:custGeom>
              <a:avLst/>
              <a:gdLst/>
              <a:ahLst/>
              <a:cxnLst/>
              <a:rect l="l" t="t" r="r" b="b"/>
              <a:pathLst>
                <a:path w="2433" h="2098" extrusionOk="0">
                  <a:moveTo>
                    <a:pt x="1381" y="0"/>
                  </a:moveTo>
                  <a:cubicBezTo>
                    <a:pt x="461" y="0"/>
                    <a:pt x="0" y="1134"/>
                    <a:pt x="658" y="1792"/>
                  </a:cubicBezTo>
                  <a:cubicBezTo>
                    <a:pt x="869" y="2003"/>
                    <a:pt x="1128" y="2097"/>
                    <a:pt x="1382" y="2097"/>
                  </a:cubicBezTo>
                  <a:cubicBezTo>
                    <a:pt x="1918" y="2097"/>
                    <a:pt x="2433" y="1677"/>
                    <a:pt x="2433" y="1052"/>
                  </a:cubicBezTo>
                  <a:cubicBezTo>
                    <a:pt x="2433" y="477"/>
                    <a:pt x="1973" y="0"/>
                    <a:pt x="138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7199044" y="3497557"/>
              <a:ext cx="221304" cy="244872"/>
            </a:xfrm>
            <a:custGeom>
              <a:avLst/>
              <a:gdLst/>
              <a:ahLst/>
              <a:cxnLst/>
              <a:rect l="l" t="t" r="r" b="b"/>
              <a:pathLst>
                <a:path w="6789" h="7512" extrusionOk="0">
                  <a:moveTo>
                    <a:pt x="1463" y="0"/>
                  </a:moveTo>
                  <a:lnTo>
                    <a:pt x="2630" y="1677"/>
                  </a:lnTo>
                  <a:cubicBezTo>
                    <a:pt x="2630" y="1677"/>
                    <a:pt x="0" y="2400"/>
                    <a:pt x="0" y="4734"/>
                  </a:cubicBezTo>
                  <a:cubicBezTo>
                    <a:pt x="0" y="7068"/>
                    <a:pt x="1611" y="7512"/>
                    <a:pt x="3354" y="7512"/>
                  </a:cubicBezTo>
                  <a:cubicBezTo>
                    <a:pt x="5112" y="7512"/>
                    <a:pt x="6789" y="7002"/>
                    <a:pt x="6723" y="4668"/>
                  </a:cubicBezTo>
                  <a:cubicBezTo>
                    <a:pt x="6641" y="2334"/>
                    <a:pt x="4455" y="1463"/>
                    <a:pt x="4455" y="1463"/>
                  </a:cubicBezTo>
                  <a:lnTo>
                    <a:pt x="5556"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7652866" y="3598283"/>
              <a:ext cx="668705" cy="139322"/>
            </a:xfrm>
            <a:custGeom>
              <a:avLst/>
              <a:gdLst/>
              <a:ahLst/>
              <a:cxnLst/>
              <a:rect l="l" t="t" r="r" b="b"/>
              <a:pathLst>
                <a:path w="20514" h="4274" extrusionOk="0">
                  <a:moveTo>
                    <a:pt x="2137" y="0"/>
                  </a:moveTo>
                  <a:cubicBezTo>
                    <a:pt x="954" y="0"/>
                    <a:pt x="0" y="953"/>
                    <a:pt x="0" y="2137"/>
                  </a:cubicBezTo>
                  <a:cubicBezTo>
                    <a:pt x="0" y="3320"/>
                    <a:pt x="954" y="4274"/>
                    <a:pt x="2137" y="4274"/>
                  </a:cubicBezTo>
                  <a:lnTo>
                    <a:pt x="20513" y="4274"/>
                  </a:lnTo>
                  <a:lnTo>
                    <a:pt x="2051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8083642" y="3627751"/>
              <a:ext cx="237929" cy="80940"/>
            </a:xfrm>
            <a:custGeom>
              <a:avLst/>
              <a:gdLst/>
              <a:ahLst/>
              <a:cxnLst/>
              <a:rect l="l" t="t" r="r" b="b"/>
              <a:pathLst>
                <a:path w="7299" h="2483" extrusionOk="0">
                  <a:moveTo>
                    <a:pt x="559" y="0"/>
                  </a:moveTo>
                  <a:cubicBezTo>
                    <a:pt x="247" y="0"/>
                    <a:pt x="0" y="247"/>
                    <a:pt x="0" y="559"/>
                  </a:cubicBezTo>
                  <a:lnTo>
                    <a:pt x="0" y="1923"/>
                  </a:lnTo>
                  <a:cubicBezTo>
                    <a:pt x="0" y="2235"/>
                    <a:pt x="247" y="2482"/>
                    <a:pt x="559" y="2482"/>
                  </a:cubicBezTo>
                  <a:lnTo>
                    <a:pt x="7298" y="2482"/>
                  </a:lnTo>
                  <a:lnTo>
                    <a:pt x="7298"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7652866" y="3464861"/>
              <a:ext cx="668705" cy="138800"/>
            </a:xfrm>
            <a:custGeom>
              <a:avLst/>
              <a:gdLst/>
              <a:ahLst/>
              <a:cxnLst/>
              <a:rect l="l" t="t" r="r" b="b"/>
              <a:pathLst>
                <a:path w="20514" h="4258" extrusionOk="0">
                  <a:moveTo>
                    <a:pt x="2137" y="0"/>
                  </a:moveTo>
                  <a:cubicBezTo>
                    <a:pt x="954" y="0"/>
                    <a:pt x="0" y="954"/>
                    <a:pt x="0" y="2137"/>
                  </a:cubicBezTo>
                  <a:cubicBezTo>
                    <a:pt x="0" y="3304"/>
                    <a:pt x="954" y="4257"/>
                    <a:pt x="2137" y="4257"/>
                  </a:cubicBezTo>
                  <a:lnTo>
                    <a:pt x="20513" y="4257"/>
                  </a:lnTo>
                  <a:lnTo>
                    <a:pt x="20513"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8083642" y="3493775"/>
              <a:ext cx="237929" cy="80940"/>
            </a:xfrm>
            <a:custGeom>
              <a:avLst/>
              <a:gdLst/>
              <a:ahLst/>
              <a:cxnLst/>
              <a:rect l="l" t="t" r="r" b="b"/>
              <a:pathLst>
                <a:path w="7299" h="2483" extrusionOk="0">
                  <a:moveTo>
                    <a:pt x="559" y="1"/>
                  </a:moveTo>
                  <a:cubicBezTo>
                    <a:pt x="247" y="1"/>
                    <a:pt x="0" y="248"/>
                    <a:pt x="0" y="560"/>
                  </a:cubicBezTo>
                  <a:lnTo>
                    <a:pt x="0" y="1924"/>
                  </a:lnTo>
                  <a:cubicBezTo>
                    <a:pt x="0" y="2236"/>
                    <a:pt x="247" y="2483"/>
                    <a:pt x="559" y="2483"/>
                  </a:cubicBezTo>
                  <a:lnTo>
                    <a:pt x="7298" y="2483"/>
                  </a:lnTo>
                  <a:lnTo>
                    <a:pt x="729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8"/>
          <p:cNvSpPr/>
          <p:nvPr/>
        </p:nvSpPr>
        <p:spPr>
          <a:xfrm>
            <a:off x="4113227" y="652742"/>
            <a:ext cx="4475409" cy="3389906"/>
          </a:xfrm>
          <a:custGeom>
            <a:avLst/>
            <a:gdLst/>
            <a:ahLst/>
            <a:cxnLst/>
            <a:rect l="l" t="t" r="r" b="b"/>
            <a:pathLst>
              <a:path w="29274" h="22174" extrusionOk="0">
                <a:moveTo>
                  <a:pt x="318" y="1"/>
                </a:moveTo>
                <a:lnTo>
                  <a:pt x="0" y="21755"/>
                </a:lnTo>
                <a:lnTo>
                  <a:pt x="28956" y="22173"/>
                </a:lnTo>
                <a:lnTo>
                  <a:pt x="29274" y="419"/>
                </a:lnTo>
                <a:lnTo>
                  <a:pt x="318"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76"/>
        <p:cNvGrpSpPr/>
        <p:nvPr/>
      </p:nvGrpSpPr>
      <p:grpSpPr>
        <a:xfrm>
          <a:off x="0" y="0"/>
          <a:ext cx="0" cy="0"/>
          <a:chOff x="0" y="0"/>
          <a:chExt cx="0" cy="0"/>
        </a:xfrm>
      </p:grpSpPr>
      <p:sp>
        <p:nvSpPr>
          <p:cNvPr id="177" name="Google Shape;177;p9"/>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9"/>
          <p:cNvSpPr txBox="1">
            <a:spLocks noGrp="1"/>
          </p:cNvSpPr>
          <p:nvPr>
            <p:ph type="title"/>
          </p:nvPr>
        </p:nvSpPr>
        <p:spPr>
          <a:xfrm>
            <a:off x="720000" y="1233175"/>
            <a:ext cx="3590700" cy="1482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200"/>
              <a:buNone/>
              <a:defRPr sz="4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80" name="Google Shape;180;p9"/>
          <p:cNvSpPr txBox="1">
            <a:spLocks noGrp="1"/>
          </p:cNvSpPr>
          <p:nvPr>
            <p:ph type="subTitle" idx="1"/>
          </p:nvPr>
        </p:nvSpPr>
        <p:spPr>
          <a:xfrm>
            <a:off x="720000" y="2803075"/>
            <a:ext cx="3590700" cy="123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1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81" name="Google Shape;181;p9"/>
          <p:cNvSpPr txBox="1">
            <a:spLocks noGrp="1"/>
          </p:cNvSpPr>
          <p:nvPr>
            <p:ph type="body" idx="2"/>
          </p:nvPr>
        </p:nvSpPr>
        <p:spPr>
          <a:xfrm>
            <a:off x="4939500" y="724075"/>
            <a:ext cx="3484500" cy="3695100"/>
          </a:xfrm>
          <a:prstGeom prst="rect">
            <a:avLst/>
          </a:prstGeom>
        </p:spPr>
        <p:txBody>
          <a:bodyPr spcFirstLastPara="1" wrap="square" lIns="91425" tIns="91425" rIns="91425" bIns="91425" anchor="ctr" anchorCtr="0">
            <a:noAutofit/>
          </a:bodyPr>
          <a:lstStyle>
            <a:lvl1pPr marL="457200" lvl="0" indent="-298450" rtl="0">
              <a:spcBef>
                <a:spcPts val="0"/>
              </a:spcBef>
              <a:spcAft>
                <a:spcPts val="0"/>
              </a:spcAft>
              <a:buSzPts val="1100"/>
              <a:buChar char="●"/>
              <a:defRPr/>
            </a:lvl1pPr>
            <a:lvl2pPr marL="914400" lvl="1" indent="-298450" rtl="0">
              <a:spcBef>
                <a:spcPts val="1600"/>
              </a:spcBef>
              <a:spcAft>
                <a:spcPts val="0"/>
              </a:spcAft>
              <a:buSzPts val="1100"/>
              <a:buChar char="○"/>
              <a:defRPr/>
            </a:lvl2pPr>
            <a:lvl3pPr marL="1371600" lvl="2" indent="-298450" rtl="0">
              <a:spcBef>
                <a:spcPts val="1600"/>
              </a:spcBef>
              <a:spcAft>
                <a:spcPts val="0"/>
              </a:spcAft>
              <a:buSzPts val="1100"/>
              <a:buChar char="■"/>
              <a:defRPr/>
            </a:lvl3pPr>
            <a:lvl4pPr marL="1828800" lvl="3" indent="-298450" rtl="0">
              <a:spcBef>
                <a:spcPts val="1600"/>
              </a:spcBef>
              <a:spcAft>
                <a:spcPts val="0"/>
              </a:spcAft>
              <a:buSzPts val="1100"/>
              <a:buChar char="●"/>
              <a:defRPr/>
            </a:lvl4pPr>
            <a:lvl5pPr marL="2286000" lvl="4" indent="-298450" rtl="0">
              <a:spcBef>
                <a:spcPts val="1600"/>
              </a:spcBef>
              <a:spcAft>
                <a:spcPts val="0"/>
              </a:spcAft>
              <a:buSzPts val="1100"/>
              <a:buChar char="○"/>
              <a:defRPr/>
            </a:lvl5pPr>
            <a:lvl6pPr marL="2743200" lvl="5" indent="-298450" rtl="0">
              <a:spcBef>
                <a:spcPts val="1600"/>
              </a:spcBef>
              <a:spcAft>
                <a:spcPts val="0"/>
              </a:spcAft>
              <a:buSzPts val="1100"/>
              <a:buChar char="■"/>
              <a:defRPr/>
            </a:lvl6pPr>
            <a:lvl7pPr marL="3200400" lvl="6" indent="-298450" rtl="0">
              <a:spcBef>
                <a:spcPts val="1600"/>
              </a:spcBef>
              <a:spcAft>
                <a:spcPts val="0"/>
              </a:spcAft>
              <a:buSzPts val="1100"/>
              <a:buChar char="●"/>
              <a:defRPr/>
            </a:lvl7pPr>
            <a:lvl8pPr marL="3657600" lvl="7" indent="-298450" rtl="0">
              <a:spcBef>
                <a:spcPts val="1600"/>
              </a:spcBef>
              <a:spcAft>
                <a:spcPts val="0"/>
              </a:spcAft>
              <a:buSzPts val="1100"/>
              <a:buChar char="○"/>
              <a:defRPr/>
            </a:lvl8pPr>
            <a:lvl9pPr marL="4114800" lvl="8" indent="-298450" rtl="0">
              <a:spcBef>
                <a:spcPts val="1600"/>
              </a:spcBef>
              <a:spcAft>
                <a:spcPts val="1600"/>
              </a:spcAft>
              <a:buSzPts val="1100"/>
              <a:buChar char="■"/>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82"/>
        <p:cNvGrpSpPr/>
        <p:nvPr/>
      </p:nvGrpSpPr>
      <p:grpSpPr>
        <a:xfrm>
          <a:off x="0" y="0"/>
          <a:ext cx="0" cy="0"/>
          <a:chOff x="0" y="0"/>
          <a:chExt cx="0" cy="0"/>
        </a:xfrm>
      </p:grpSpPr>
      <p:sp>
        <p:nvSpPr>
          <p:cNvPr id="183" name="Google Shape;183;p10"/>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0"/>
          <p:cNvSpPr txBox="1">
            <a:spLocks noGrp="1"/>
          </p:cNvSpPr>
          <p:nvPr>
            <p:ph type="body" idx="1"/>
          </p:nvPr>
        </p:nvSpPr>
        <p:spPr>
          <a:xfrm>
            <a:off x="726600" y="3995700"/>
            <a:ext cx="5998800" cy="605100"/>
          </a:xfrm>
          <a:prstGeom prst="rect">
            <a:avLst/>
          </a:prstGeom>
        </p:spPr>
        <p:txBody>
          <a:bodyPr spcFirstLastPara="1" wrap="square" lIns="91425" tIns="91425" rIns="91425" bIns="91425" anchor="ctr" anchorCtr="0">
            <a:noAutofit/>
          </a:bodyPr>
          <a:lstStyle>
            <a:lvl1pPr marL="457200" lvl="0" indent="-228600" rtl="0">
              <a:lnSpc>
                <a:spcPct val="100000"/>
              </a:lnSpc>
              <a:spcBef>
                <a:spcPts val="0"/>
              </a:spcBef>
              <a:spcAft>
                <a:spcPts val="0"/>
              </a:spcAft>
              <a:buSzPts val="1100"/>
              <a:buNone/>
              <a:defRPr/>
            </a:lvl1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85"/>
        <p:cNvGrpSpPr/>
        <p:nvPr/>
      </p:nvGrpSpPr>
      <p:grpSpPr>
        <a:xfrm>
          <a:off x="0" y="0"/>
          <a:ext cx="0" cy="0"/>
          <a:chOff x="0" y="0"/>
          <a:chExt cx="0" cy="0"/>
        </a:xfrm>
      </p:grpSpPr>
      <p:sp>
        <p:nvSpPr>
          <p:cNvPr id="186" name="Google Shape;186;p11"/>
          <p:cNvSpPr/>
          <p:nvPr/>
        </p:nvSpPr>
        <p:spPr>
          <a:xfrm>
            <a:off x="-731" y="4672701"/>
            <a:ext cx="9143833" cy="475558"/>
          </a:xfrm>
          <a:custGeom>
            <a:avLst/>
            <a:gdLst/>
            <a:ahLst/>
            <a:cxnLst/>
            <a:rect l="l" t="t" r="r" b="b"/>
            <a:pathLst>
              <a:path w="285299" h="14838" extrusionOk="0">
                <a:moveTo>
                  <a:pt x="0" y="1"/>
                </a:moveTo>
                <a:lnTo>
                  <a:pt x="0" y="14838"/>
                </a:lnTo>
                <a:lnTo>
                  <a:pt x="285299" y="14838"/>
                </a:lnTo>
                <a:lnTo>
                  <a:pt x="285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1"/>
          <p:cNvSpPr txBox="1">
            <a:spLocks noGrp="1"/>
          </p:cNvSpPr>
          <p:nvPr>
            <p:ph type="title" hasCustomPrompt="1"/>
          </p:nvPr>
        </p:nvSpPr>
        <p:spPr>
          <a:xfrm>
            <a:off x="720000" y="1106125"/>
            <a:ext cx="7704000" cy="196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88" name="Google Shape;188;p11"/>
          <p:cNvSpPr txBox="1">
            <a:spLocks noGrp="1"/>
          </p:cNvSpPr>
          <p:nvPr>
            <p:ph type="body" idx="1"/>
          </p:nvPr>
        </p:nvSpPr>
        <p:spPr>
          <a:xfrm>
            <a:off x="720000" y="3152225"/>
            <a:ext cx="7704000" cy="1300800"/>
          </a:xfrm>
          <a:prstGeom prst="rect">
            <a:avLst/>
          </a:prstGeom>
        </p:spPr>
        <p:txBody>
          <a:bodyPr spcFirstLastPara="1" wrap="square" lIns="91425" tIns="91425" rIns="91425" bIns="91425" anchor="t" anchorCtr="0">
            <a:noAutofit/>
          </a:bodyPr>
          <a:lstStyle>
            <a:lvl1pPr marL="457200" lvl="0" indent="-298450" algn="ctr" rtl="0">
              <a:spcBef>
                <a:spcPts val="0"/>
              </a:spcBef>
              <a:spcAft>
                <a:spcPts val="0"/>
              </a:spcAft>
              <a:buSzPts val="1100"/>
              <a:buChar char="●"/>
              <a:defRPr/>
            </a:lvl1pPr>
            <a:lvl2pPr marL="914400" lvl="1" indent="-298450" algn="ctr" rtl="0">
              <a:spcBef>
                <a:spcPts val="1600"/>
              </a:spcBef>
              <a:spcAft>
                <a:spcPts val="0"/>
              </a:spcAft>
              <a:buSzPts val="1100"/>
              <a:buChar char="○"/>
              <a:defRPr/>
            </a:lvl2pPr>
            <a:lvl3pPr marL="1371600" lvl="2" indent="-298450" algn="ctr" rtl="0">
              <a:spcBef>
                <a:spcPts val="1600"/>
              </a:spcBef>
              <a:spcAft>
                <a:spcPts val="0"/>
              </a:spcAft>
              <a:buSzPts val="1100"/>
              <a:buChar char="■"/>
              <a:defRPr/>
            </a:lvl3pPr>
            <a:lvl4pPr marL="1828800" lvl="3" indent="-298450" algn="ctr" rtl="0">
              <a:spcBef>
                <a:spcPts val="1600"/>
              </a:spcBef>
              <a:spcAft>
                <a:spcPts val="0"/>
              </a:spcAft>
              <a:buSzPts val="1100"/>
              <a:buChar char="●"/>
              <a:defRPr/>
            </a:lvl4pPr>
            <a:lvl5pPr marL="2286000" lvl="4" indent="-298450" algn="ctr" rtl="0">
              <a:spcBef>
                <a:spcPts val="1600"/>
              </a:spcBef>
              <a:spcAft>
                <a:spcPts val="0"/>
              </a:spcAft>
              <a:buSzPts val="1100"/>
              <a:buChar char="○"/>
              <a:defRPr/>
            </a:lvl5pPr>
            <a:lvl6pPr marL="2743200" lvl="5" indent="-298450" algn="ctr" rtl="0">
              <a:spcBef>
                <a:spcPts val="1600"/>
              </a:spcBef>
              <a:spcAft>
                <a:spcPts val="0"/>
              </a:spcAft>
              <a:buSzPts val="1100"/>
              <a:buChar char="■"/>
              <a:defRPr/>
            </a:lvl6pPr>
            <a:lvl7pPr marL="3200400" lvl="6" indent="-298450" algn="ctr" rtl="0">
              <a:spcBef>
                <a:spcPts val="1600"/>
              </a:spcBef>
              <a:spcAft>
                <a:spcPts val="0"/>
              </a:spcAft>
              <a:buSzPts val="1100"/>
              <a:buChar char="●"/>
              <a:defRPr/>
            </a:lvl7pPr>
            <a:lvl8pPr marL="3657600" lvl="7" indent="-298450" algn="ctr" rtl="0">
              <a:spcBef>
                <a:spcPts val="1600"/>
              </a:spcBef>
              <a:spcAft>
                <a:spcPts val="0"/>
              </a:spcAft>
              <a:buSzPts val="1100"/>
              <a:buChar char="○"/>
              <a:defRPr/>
            </a:lvl8pPr>
            <a:lvl9pPr marL="4114800" lvl="8" indent="-298450" algn="ctr" rtl="0">
              <a:spcBef>
                <a:spcPts val="1600"/>
              </a:spcBef>
              <a:spcAft>
                <a:spcPts val="1600"/>
              </a:spcAft>
              <a:buSzPts val="1100"/>
              <a:buChar cha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1pPr>
            <a:lvl2pPr lvl="1"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2pPr>
            <a:lvl3pPr lvl="2"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3pPr>
            <a:lvl4pPr lvl="3"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4pPr>
            <a:lvl5pPr lvl="4"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5pPr>
            <a:lvl6pPr lvl="5"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6pPr>
            <a:lvl7pPr lvl="6"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7pPr>
            <a:lvl8pPr lvl="7"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8pPr>
            <a:lvl9pPr lvl="8"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1pPr>
            <a:lvl2pPr marL="914400" lvl="1" indent="-29845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2pPr>
            <a:lvl3pPr marL="1371600" lvl="2" indent="-29845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3pPr>
            <a:lvl4pPr marL="1828800" lvl="3" indent="-29845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4pPr>
            <a:lvl5pPr marL="2286000" lvl="4" indent="-29845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5pPr>
            <a:lvl6pPr marL="2743200" lvl="5" indent="-29845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6pPr>
            <a:lvl7pPr marL="3200400" lvl="6" indent="-29845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7pPr>
            <a:lvl8pPr marL="3657600" lvl="7" indent="-29845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8pPr>
            <a:lvl9pPr marL="4114800" lvl="8" indent="-298450" rtl="0">
              <a:lnSpc>
                <a:spcPct val="115000"/>
              </a:lnSpc>
              <a:spcBef>
                <a:spcPts val="1600"/>
              </a:spcBef>
              <a:spcAft>
                <a:spcPts val="1600"/>
              </a:spcAft>
              <a:buClr>
                <a:schemeClr val="dk2"/>
              </a:buClr>
              <a:buSzPts val="1100"/>
              <a:buFont typeface="Josefin Sans"/>
              <a:buChar char="■"/>
              <a:defRPr sz="1100">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53"/>
        <p:cNvGrpSpPr/>
        <p:nvPr/>
      </p:nvGrpSpPr>
      <p:grpSpPr>
        <a:xfrm>
          <a:off x="0" y="0"/>
          <a:ext cx="0" cy="0"/>
          <a:chOff x="0" y="0"/>
          <a:chExt cx="0" cy="0"/>
        </a:xfrm>
      </p:grpSpPr>
      <p:sp>
        <p:nvSpPr>
          <p:cNvPr id="854" name="Google Shape;854;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855" name="Google Shape;855;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hyperlink" Target="https://docs.google.com/spreadsheets/d/1rwGtzysg8ds9zl85nyKt5VEHMt13JV-ntsMprVdMdfA/copy" TargetMode="External"/><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1.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3" Type="http://schemas.openxmlformats.org/officeDocument/2006/relationships/hyperlink" Target="https://docs.google.com/spreadsheets/d/1rwGtzysg8ds9zl85nyKt5VEHMt13JV-ntsMprVdMdfA/copy" TargetMode="External"/><Relationship Id="rId2" Type="http://schemas.openxmlformats.org/officeDocument/2006/relationships/notesSlide" Target="../notesSlides/notesSlide14.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8.xml"/><Relationship Id="rId1" Type="http://schemas.openxmlformats.org/officeDocument/2006/relationships/slideLayout" Target="../slideLayouts/slideLayout2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7.xml"/></Relationships>
</file>

<file path=ppt/slides/_rels/slide25.xml.rels><?xml version="1.0" encoding="UTF-8" standalone="yes"?>
<Relationships xmlns="http://schemas.openxmlformats.org/package/2006/relationships"><Relationship Id="rId3" Type="http://schemas.openxmlformats.org/officeDocument/2006/relationships/hyperlink" Target="https://www.freeppt7.com/" TargetMode="External"/><Relationship Id="rId2" Type="http://schemas.openxmlformats.org/officeDocument/2006/relationships/notesSlide" Target="../notesSlides/notesSlide25.xml"/><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hyperlink" Target="https://fonts.google.com/specimen/Lilita+One" TargetMode="External"/><Relationship Id="rId2" Type="http://schemas.openxmlformats.org/officeDocument/2006/relationships/notesSlide" Target="../notesSlides/notesSlide27.xml"/><Relationship Id="rId1" Type="http://schemas.openxmlformats.org/officeDocument/2006/relationships/slideLayout" Target="../slideLayouts/slideLayout30.xml"/><Relationship Id="rId4" Type="http://schemas.openxmlformats.org/officeDocument/2006/relationships/hyperlink" Target="https://fonts.google.com/specimen/Josefin+Sans" TargetMode="Externa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60"/>
        <p:cNvGrpSpPr/>
        <p:nvPr/>
      </p:nvGrpSpPr>
      <p:grpSpPr>
        <a:xfrm>
          <a:off x="0" y="0"/>
          <a:ext cx="0" cy="0"/>
          <a:chOff x="0" y="0"/>
          <a:chExt cx="0" cy="0"/>
        </a:xfrm>
      </p:grpSpPr>
      <p:sp>
        <p:nvSpPr>
          <p:cNvPr id="861" name="Google Shape;861;p34"/>
          <p:cNvSpPr txBox="1">
            <a:spLocks noGrp="1"/>
          </p:cNvSpPr>
          <p:nvPr>
            <p:ph type="ctrTitle"/>
          </p:nvPr>
        </p:nvSpPr>
        <p:spPr>
          <a:xfrm>
            <a:off x="720000" y="860400"/>
            <a:ext cx="3345000" cy="206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RESEARCH PROJECT</a:t>
            </a:r>
            <a:endParaRPr/>
          </a:p>
        </p:txBody>
      </p:sp>
      <p:sp>
        <p:nvSpPr>
          <p:cNvPr id="862" name="Google Shape;862;p34"/>
          <p:cNvSpPr txBox="1">
            <a:spLocks noGrp="1"/>
          </p:cNvSpPr>
          <p:nvPr>
            <p:ph type="subTitle" idx="1"/>
          </p:nvPr>
        </p:nvSpPr>
        <p:spPr>
          <a:xfrm>
            <a:off x="720000" y="2824325"/>
            <a:ext cx="3345000" cy="707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Here is where your presentation begins</a:t>
            </a:r>
            <a:endParaRPr/>
          </a:p>
        </p:txBody>
      </p:sp>
      <p:grpSp>
        <p:nvGrpSpPr>
          <p:cNvPr id="863" name="Google Shape;863;p34"/>
          <p:cNvGrpSpPr/>
          <p:nvPr/>
        </p:nvGrpSpPr>
        <p:grpSpPr>
          <a:xfrm>
            <a:off x="3551078" y="894499"/>
            <a:ext cx="5591283" cy="3790746"/>
            <a:chOff x="3551078" y="894499"/>
            <a:chExt cx="5591283" cy="3790746"/>
          </a:xfrm>
        </p:grpSpPr>
        <p:sp>
          <p:nvSpPr>
            <p:cNvPr id="864" name="Google Shape;864;p34"/>
            <p:cNvSpPr/>
            <p:nvPr/>
          </p:nvSpPr>
          <p:spPr>
            <a:xfrm>
              <a:off x="7439416" y="1150995"/>
              <a:ext cx="1702945" cy="1120308"/>
            </a:xfrm>
            <a:custGeom>
              <a:avLst/>
              <a:gdLst/>
              <a:ahLst/>
              <a:cxnLst/>
              <a:rect l="l" t="t" r="r" b="b"/>
              <a:pathLst>
                <a:path w="53134" h="34955" extrusionOk="0">
                  <a:moveTo>
                    <a:pt x="3626" y="1"/>
                  </a:moveTo>
                  <a:lnTo>
                    <a:pt x="0" y="34955"/>
                  </a:lnTo>
                  <a:lnTo>
                    <a:pt x="49074" y="34955"/>
                  </a:lnTo>
                  <a:lnTo>
                    <a:pt x="5313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4"/>
            <p:cNvSpPr/>
            <p:nvPr/>
          </p:nvSpPr>
          <p:spPr>
            <a:xfrm>
              <a:off x="7610788" y="1330924"/>
              <a:ext cx="80349" cy="752438"/>
            </a:xfrm>
            <a:custGeom>
              <a:avLst/>
              <a:gdLst/>
              <a:ahLst/>
              <a:cxnLst/>
              <a:rect l="l" t="t" r="r" b="b"/>
              <a:pathLst>
                <a:path w="2507" h="23477" extrusionOk="0">
                  <a:moveTo>
                    <a:pt x="2473" y="1"/>
                  </a:moveTo>
                  <a:lnTo>
                    <a:pt x="2473" y="1"/>
                  </a:lnTo>
                  <a:cubicBezTo>
                    <a:pt x="2423" y="1"/>
                    <a:pt x="1855" y="5247"/>
                    <a:pt x="1187" y="11730"/>
                  </a:cubicBezTo>
                  <a:cubicBezTo>
                    <a:pt x="518" y="18213"/>
                    <a:pt x="0" y="23476"/>
                    <a:pt x="50" y="23476"/>
                  </a:cubicBezTo>
                  <a:cubicBezTo>
                    <a:pt x="84" y="23476"/>
                    <a:pt x="669" y="18230"/>
                    <a:pt x="1337" y="11747"/>
                  </a:cubicBezTo>
                  <a:cubicBezTo>
                    <a:pt x="2005" y="5264"/>
                    <a:pt x="2507" y="17"/>
                    <a:pt x="247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4"/>
            <p:cNvSpPr/>
            <p:nvPr/>
          </p:nvSpPr>
          <p:spPr>
            <a:xfrm>
              <a:off x="7740911" y="1366275"/>
              <a:ext cx="158007" cy="4840"/>
            </a:xfrm>
            <a:custGeom>
              <a:avLst/>
              <a:gdLst/>
              <a:ahLst/>
              <a:cxnLst/>
              <a:rect l="l" t="t" r="r" b="b"/>
              <a:pathLst>
                <a:path w="4930" h="151" extrusionOk="0">
                  <a:moveTo>
                    <a:pt x="2457" y="0"/>
                  </a:moveTo>
                  <a:cubicBezTo>
                    <a:pt x="1103" y="0"/>
                    <a:pt x="0" y="34"/>
                    <a:pt x="0" y="67"/>
                  </a:cubicBezTo>
                  <a:cubicBezTo>
                    <a:pt x="0" y="117"/>
                    <a:pt x="1103" y="151"/>
                    <a:pt x="2457" y="151"/>
                  </a:cubicBezTo>
                  <a:cubicBezTo>
                    <a:pt x="3827" y="151"/>
                    <a:pt x="4929" y="117"/>
                    <a:pt x="4929" y="67"/>
                  </a:cubicBezTo>
                  <a:cubicBezTo>
                    <a:pt x="4929" y="34"/>
                    <a:pt x="3827" y="0"/>
                    <a:pt x="245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4"/>
            <p:cNvSpPr/>
            <p:nvPr/>
          </p:nvSpPr>
          <p:spPr>
            <a:xfrm>
              <a:off x="7941736" y="1366275"/>
              <a:ext cx="628693" cy="4840"/>
            </a:xfrm>
            <a:custGeom>
              <a:avLst/>
              <a:gdLst/>
              <a:ahLst/>
              <a:cxnLst/>
              <a:rect l="l" t="t" r="r" b="b"/>
              <a:pathLst>
                <a:path w="19616" h="151" extrusionOk="0">
                  <a:moveTo>
                    <a:pt x="9808" y="0"/>
                  </a:moveTo>
                  <a:cubicBezTo>
                    <a:pt x="4394" y="0"/>
                    <a:pt x="0" y="34"/>
                    <a:pt x="0" y="67"/>
                  </a:cubicBezTo>
                  <a:cubicBezTo>
                    <a:pt x="0" y="117"/>
                    <a:pt x="4394" y="151"/>
                    <a:pt x="9808" y="151"/>
                  </a:cubicBezTo>
                  <a:cubicBezTo>
                    <a:pt x="15222" y="151"/>
                    <a:pt x="19616" y="117"/>
                    <a:pt x="19616" y="67"/>
                  </a:cubicBezTo>
                  <a:cubicBezTo>
                    <a:pt x="19616" y="34"/>
                    <a:pt x="15238" y="0"/>
                    <a:pt x="980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4"/>
            <p:cNvSpPr/>
            <p:nvPr/>
          </p:nvSpPr>
          <p:spPr>
            <a:xfrm>
              <a:off x="7722161" y="1764144"/>
              <a:ext cx="158007" cy="5384"/>
            </a:xfrm>
            <a:custGeom>
              <a:avLst/>
              <a:gdLst/>
              <a:ahLst/>
              <a:cxnLst/>
              <a:rect l="l" t="t" r="r" b="b"/>
              <a:pathLst>
                <a:path w="4930" h="168" extrusionOk="0">
                  <a:moveTo>
                    <a:pt x="2473" y="1"/>
                  </a:moveTo>
                  <a:cubicBezTo>
                    <a:pt x="1103" y="1"/>
                    <a:pt x="1" y="34"/>
                    <a:pt x="1" y="84"/>
                  </a:cubicBezTo>
                  <a:cubicBezTo>
                    <a:pt x="1" y="118"/>
                    <a:pt x="1103" y="168"/>
                    <a:pt x="2473" y="168"/>
                  </a:cubicBezTo>
                  <a:cubicBezTo>
                    <a:pt x="3827" y="168"/>
                    <a:pt x="4930" y="118"/>
                    <a:pt x="4930" y="84"/>
                  </a:cubicBezTo>
                  <a:cubicBezTo>
                    <a:pt x="4930" y="34"/>
                    <a:pt x="3827" y="1"/>
                    <a:pt x="247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4"/>
            <p:cNvSpPr/>
            <p:nvPr/>
          </p:nvSpPr>
          <p:spPr>
            <a:xfrm>
              <a:off x="7922987" y="1764144"/>
              <a:ext cx="629238" cy="5384"/>
            </a:xfrm>
            <a:custGeom>
              <a:avLst/>
              <a:gdLst/>
              <a:ahLst/>
              <a:cxnLst/>
              <a:rect l="l" t="t" r="r" b="b"/>
              <a:pathLst>
                <a:path w="19633" h="168" extrusionOk="0">
                  <a:moveTo>
                    <a:pt x="9808" y="1"/>
                  </a:moveTo>
                  <a:cubicBezTo>
                    <a:pt x="4395" y="1"/>
                    <a:pt x="0" y="34"/>
                    <a:pt x="0" y="84"/>
                  </a:cubicBezTo>
                  <a:cubicBezTo>
                    <a:pt x="0" y="118"/>
                    <a:pt x="4395" y="168"/>
                    <a:pt x="9808" y="168"/>
                  </a:cubicBezTo>
                  <a:cubicBezTo>
                    <a:pt x="15239" y="168"/>
                    <a:pt x="19633" y="118"/>
                    <a:pt x="19633" y="84"/>
                  </a:cubicBezTo>
                  <a:cubicBezTo>
                    <a:pt x="19633" y="34"/>
                    <a:pt x="15239" y="1"/>
                    <a:pt x="980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4"/>
            <p:cNvSpPr/>
            <p:nvPr/>
          </p:nvSpPr>
          <p:spPr>
            <a:xfrm>
              <a:off x="7708764" y="1947822"/>
              <a:ext cx="629270" cy="4872"/>
            </a:xfrm>
            <a:custGeom>
              <a:avLst/>
              <a:gdLst/>
              <a:ahLst/>
              <a:cxnLst/>
              <a:rect l="l" t="t" r="r" b="b"/>
              <a:pathLst>
                <a:path w="19634" h="152" extrusionOk="0">
                  <a:moveTo>
                    <a:pt x="9809" y="1"/>
                  </a:moveTo>
                  <a:cubicBezTo>
                    <a:pt x="4395" y="1"/>
                    <a:pt x="1" y="34"/>
                    <a:pt x="1" y="84"/>
                  </a:cubicBezTo>
                  <a:cubicBezTo>
                    <a:pt x="1" y="118"/>
                    <a:pt x="4395" y="151"/>
                    <a:pt x="9809" y="151"/>
                  </a:cubicBezTo>
                  <a:cubicBezTo>
                    <a:pt x="15239" y="151"/>
                    <a:pt x="19633" y="118"/>
                    <a:pt x="19633" y="84"/>
                  </a:cubicBezTo>
                  <a:cubicBezTo>
                    <a:pt x="19633" y="34"/>
                    <a:pt x="15239" y="1"/>
                    <a:pt x="980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4"/>
            <p:cNvSpPr/>
            <p:nvPr/>
          </p:nvSpPr>
          <p:spPr>
            <a:xfrm>
              <a:off x="7746263" y="1478194"/>
              <a:ext cx="222267" cy="5384"/>
            </a:xfrm>
            <a:custGeom>
              <a:avLst/>
              <a:gdLst/>
              <a:ahLst/>
              <a:cxnLst/>
              <a:rect l="l" t="t" r="r" b="b"/>
              <a:pathLst>
                <a:path w="6935" h="168" extrusionOk="0">
                  <a:moveTo>
                    <a:pt x="3459" y="0"/>
                  </a:moveTo>
                  <a:cubicBezTo>
                    <a:pt x="1554" y="0"/>
                    <a:pt x="1" y="51"/>
                    <a:pt x="1" y="84"/>
                  </a:cubicBezTo>
                  <a:cubicBezTo>
                    <a:pt x="1" y="134"/>
                    <a:pt x="1554" y="168"/>
                    <a:pt x="3459" y="168"/>
                  </a:cubicBezTo>
                  <a:cubicBezTo>
                    <a:pt x="5381" y="168"/>
                    <a:pt x="6935" y="134"/>
                    <a:pt x="6935" y="84"/>
                  </a:cubicBezTo>
                  <a:cubicBezTo>
                    <a:pt x="6935" y="51"/>
                    <a:pt x="5381" y="0"/>
                    <a:pt x="345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4"/>
            <p:cNvSpPr/>
            <p:nvPr/>
          </p:nvSpPr>
          <p:spPr>
            <a:xfrm>
              <a:off x="7740366" y="1643123"/>
              <a:ext cx="222267" cy="5384"/>
            </a:xfrm>
            <a:custGeom>
              <a:avLst/>
              <a:gdLst/>
              <a:ahLst/>
              <a:cxnLst/>
              <a:rect l="l" t="t" r="r" b="b"/>
              <a:pathLst>
                <a:path w="6935" h="168" extrusionOk="0">
                  <a:moveTo>
                    <a:pt x="3476" y="1"/>
                  </a:moveTo>
                  <a:cubicBezTo>
                    <a:pt x="1555" y="1"/>
                    <a:pt x="1" y="34"/>
                    <a:pt x="1" y="84"/>
                  </a:cubicBezTo>
                  <a:cubicBezTo>
                    <a:pt x="1" y="134"/>
                    <a:pt x="1555" y="168"/>
                    <a:pt x="3476" y="168"/>
                  </a:cubicBezTo>
                  <a:cubicBezTo>
                    <a:pt x="5381" y="168"/>
                    <a:pt x="6935" y="134"/>
                    <a:pt x="6935" y="84"/>
                  </a:cubicBezTo>
                  <a:cubicBezTo>
                    <a:pt x="6935" y="34"/>
                    <a:pt x="5381" y="1"/>
                    <a:pt x="347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4"/>
            <p:cNvSpPr/>
            <p:nvPr/>
          </p:nvSpPr>
          <p:spPr>
            <a:xfrm>
              <a:off x="7928339" y="1878755"/>
              <a:ext cx="222267" cy="5384"/>
            </a:xfrm>
            <a:custGeom>
              <a:avLst/>
              <a:gdLst/>
              <a:ahLst/>
              <a:cxnLst/>
              <a:rect l="l" t="t" r="r" b="b"/>
              <a:pathLst>
                <a:path w="6935" h="168" extrusionOk="0">
                  <a:moveTo>
                    <a:pt x="3459" y="0"/>
                  </a:moveTo>
                  <a:cubicBezTo>
                    <a:pt x="1554" y="0"/>
                    <a:pt x="0" y="34"/>
                    <a:pt x="0" y="84"/>
                  </a:cubicBezTo>
                  <a:cubicBezTo>
                    <a:pt x="0" y="117"/>
                    <a:pt x="1554" y="167"/>
                    <a:pt x="3459" y="167"/>
                  </a:cubicBezTo>
                  <a:cubicBezTo>
                    <a:pt x="5381" y="167"/>
                    <a:pt x="6934" y="117"/>
                    <a:pt x="6934" y="84"/>
                  </a:cubicBezTo>
                  <a:cubicBezTo>
                    <a:pt x="6934" y="34"/>
                    <a:pt x="5381" y="0"/>
                    <a:pt x="345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4"/>
            <p:cNvSpPr/>
            <p:nvPr/>
          </p:nvSpPr>
          <p:spPr>
            <a:xfrm>
              <a:off x="8208937" y="1478194"/>
              <a:ext cx="567670" cy="5384"/>
            </a:xfrm>
            <a:custGeom>
              <a:avLst/>
              <a:gdLst/>
              <a:ahLst/>
              <a:cxnLst/>
              <a:rect l="l" t="t" r="r" b="b"/>
              <a:pathLst>
                <a:path w="17712" h="168" extrusionOk="0">
                  <a:moveTo>
                    <a:pt x="8856" y="0"/>
                  </a:moveTo>
                  <a:cubicBezTo>
                    <a:pt x="3961" y="0"/>
                    <a:pt x="1" y="51"/>
                    <a:pt x="1" y="84"/>
                  </a:cubicBezTo>
                  <a:cubicBezTo>
                    <a:pt x="1" y="134"/>
                    <a:pt x="3961" y="168"/>
                    <a:pt x="8856" y="168"/>
                  </a:cubicBezTo>
                  <a:cubicBezTo>
                    <a:pt x="13752" y="168"/>
                    <a:pt x="17712" y="134"/>
                    <a:pt x="17712" y="84"/>
                  </a:cubicBezTo>
                  <a:cubicBezTo>
                    <a:pt x="17712" y="51"/>
                    <a:pt x="13752" y="0"/>
                    <a:pt x="885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4"/>
            <p:cNvSpPr/>
            <p:nvPr/>
          </p:nvSpPr>
          <p:spPr>
            <a:xfrm>
              <a:off x="8033848" y="1652770"/>
              <a:ext cx="567670" cy="5384"/>
            </a:xfrm>
            <a:custGeom>
              <a:avLst/>
              <a:gdLst/>
              <a:ahLst/>
              <a:cxnLst/>
              <a:rect l="l" t="t" r="r" b="b"/>
              <a:pathLst>
                <a:path w="17712" h="168" extrusionOk="0">
                  <a:moveTo>
                    <a:pt x="8856" y="0"/>
                  </a:moveTo>
                  <a:cubicBezTo>
                    <a:pt x="3960" y="0"/>
                    <a:pt x="0" y="34"/>
                    <a:pt x="0" y="84"/>
                  </a:cubicBezTo>
                  <a:cubicBezTo>
                    <a:pt x="0" y="117"/>
                    <a:pt x="3960" y="167"/>
                    <a:pt x="8856" y="167"/>
                  </a:cubicBezTo>
                  <a:cubicBezTo>
                    <a:pt x="13751" y="167"/>
                    <a:pt x="17711" y="117"/>
                    <a:pt x="17711" y="84"/>
                  </a:cubicBezTo>
                  <a:cubicBezTo>
                    <a:pt x="17711" y="34"/>
                    <a:pt x="13751" y="0"/>
                    <a:pt x="885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4"/>
            <p:cNvSpPr/>
            <p:nvPr/>
          </p:nvSpPr>
          <p:spPr>
            <a:xfrm>
              <a:off x="8229288" y="1878755"/>
              <a:ext cx="567670" cy="5384"/>
            </a:xfrm>
            <a:custGeom>
              <a:avLst/>
              <a:gdLst/>
              <a:ahLst/>
              <a:cxnLst/>
              <a:rect l="l" t="t" r="r" b="b"/>
              <a:pathLst>
                <a:path w="17712" h="168" extrusionOk="0">
                  <a:moveTo>
                    <a:pt x="8856" y="0"/>
                  </a:moveTo>
                  <a:cubicBezTo>
                    <a:pt x="3961" y="0"/>
                    <a:pt x="1" y="34"/>
                    <a:pt x="1" y="84"/>
                  </a:cubicBezTo>
                  <a:cubicBezTo>
                    <a:pt x="1" y="117"/>
                    <a:pt x="3961" y="167"/>
                    <a:pt x="8856" y="167"/>
                  </a:cubicBezTo>
                  <a:cubicBezTo>
                    <a:pt x="13735" y="167"/>
                    <a:pt x="17712" y="117"/>
                    <a:pt x="17712" y="84"/>
                  </a:cubicBezTo>
                  <a:cubicBezTo>
                    <a:pt x="17712" y="34"/>
                    <a:pt x="13735" y="0"/>
                    <a:pt x="885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4"/>
            <p:cNvSpPr/>
            <p:nvPr/>
          </p:nvSpPr>
          <p:spPr>
            <a:xfrm>
              <a:off x="7710912" y="2080637"/>
              <a:ext cx="567670" cy="5384"/>
            </a:xfrm>
            <a:custGeom>
              <a:avLst/>
              <a:gdLst/>
              <a:ahLst/>
              <a:cxnLst/>
              <a:rect l="l" t="t" r="r" b="b"/>
              <a:pathLst>
                <a:path w="17712" h="168" extrusionOk="0">
                  <a:moveTo>
                    <a:pt x="8856" y="1"/>
                  </a:moveTo>
                  <a:cubicBezTo>
                    <a:pt x="3961" y="1"/>
                    <a:pt x="1" y="34"/>
                    <a:pt x="1" y="84"/>
                  </a:cubicBezTo>
                  <a:cubicBezTo>
                    <a:pt x="1" y="117"/>
                    <a:pt x="3961" y="168"/>
                    <a:pt x="8856" y="168"/>
                  </a:cubicBezTo>
                  <a:cubicBezTo>
                    <a:pt x="13752" y="168"/>
                    <a:pt x="17712" y="117"/>
                    <a:pt x="17712" y="84"/>
                  </a:cubicBezTo>
                  <a:cubicBezTo>
                    <a:pt x="17712" y="34"/>
                    <a:pt x="13752" y="1"/>
                    <a:pt x="885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4"/>
            <p:cNvSpPr/>
            <p:nvPr/>
          </p:nvSpPr>
          <p:spPr>
            <a:xfrm>
              <a:off x="8338547" y="2080637"/>
              <a:ext cx="567670" cy="5384"/>
            </a:xfrm>
            <a:custGeom>
              <a:avLst/>
              <a:gdLst/>
              <a:ahLst/>
              <a:cxnLst/>
              <a:rect l="l" t="t" r="r" b="b"/>
              <a:pathLst>
                <a:path w="17712" h="168" extrusionOk="0">
                  <a:moveTo>
                    <a:pt x="8856" y="1"/>
                  </a:moveTo>
                  <a:cubicBezTo>
                    <a:pt x="3960" y="1"/>
                    <a:pt x="0" y="34"/>
                    <a:pt x="0" y="84"/>
                  </a:cubicBezTo>
                  <a:cubicBezTo>
                    <a:pt x="0" y="117"/>
                    <a:pt x="3960" y="168"/>
                    <a:pt x="8856" y="168"/>
                  </a:cubicBezTo>
                  <a:cubicBezTo>
                    <a:pt x="13751" y="168"/>
                    <a:pt x="17711" y="117"/>
                    <a:pt x="17711" y="84"/>
                  </a:cubicBezTo>
                  <a:cubicBezTo>
                    <a:pt x="17711" y="34"/>
                    <a:pt x="13751" y="1"/>
                    <a:pt x="885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4"/>
            <p:cNvSpPr/>
            <p:nvPr/>
          </p:nvSpPr>
          <p:spPr>
            <a:xfrm>
              <a:off x="7710912" y="2146500"/>
              <a:ext cx="567670" cy="4872"/>
            </a:xfrm>
            <a:custGeom>
              <a:avLst/>
              <a:gdLst/>
              <a:ahLst/>
              <a:cxnLst/>
              <a:rect l="l" t="t" r="r" b="b"/>
              <a:pathLst>
                <a:path w="17712" h="152" extrusionOk="0">
                  <a:moveTo>
                    <a:pt x="8856" y="1"/>
                  </a:moveTo>
                  <a:cubicBezTo>
                    <a:pt x="3961" y="1"/>
                    <a:pt x="1" y="34"/>
                    <a:pt x="1" y="84"/>
                  </a:cubicBezTo>
                  <a:cubicBezTo>
                    <a:pt x="1" y="118"/>
                    <a:pt x="3961" y="151"/>
                    <a:pt x="8856" y="151"/>
                  </a:cubicBezTo>
                  <a:cubicBezTo>
                    <a:pt x="13735" y="151"/>
                    <a:pt x="17712" y="118"/>
                    <a:pt x="17712" y="84"/>
                  </a:cubicBezTo>
                  <a:cubicBezTo>
                    <a:pt x="17712" y="34"/>
                    <a:pt x="13752" y="1"/>
                    <a:pt x="885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4"/>
            <p:cNvSpPr/>
            <p:nvPr/>
          </p:nvSpPr>
          <p:spPr>
            <a:xfrm>
              <a:off x="7738218" y="1525852"/>
              <a:ext cx="567670" cy="4840"/>
            </a:xfrm>
            <a:custGeom>
              <a:avLst/>
              <a:gdLst/>
              <a:ahLst/>
              <a:cxnLst/>
              <a:rect l="l" t="t" r="r" b="b"/>
              <a:pathLst>
                <a:path w="17712" h="151" extrusionOk="0">
                  <a:moveTo>
                    <a:pt x="8856" y="0"/>
                  </a:moveTo>
                  <a:cubicBezTo>
                    <a:pt x="3978" y="0"/>
                    <a:pt x="1" y="34"/>
                    <a:pt x="1" y="84"/>
                  </a:cubicBezTo>
                  <a:cubicBezTo>
                    <a:pt x="1" y="117"/>
                    <a:pt x="3978" y="151"/>
                    <a:pt x="8856" y="151"/>
                  </a:cubicBezTo>
                  <a:cubicBezTo>
                    <a:pt x="13752" y="151"/>
                    <a:pt x="17712" y="117"/>
                    <a:pt x="17712" y="84"/>
                  </a:cubicBezTo>
                  <a:cubicBezTo>
                    <a:pt x="17712" y="34"/>
                    <a:pt x="13752" y="0"/>
                    <a:pt x="885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4"/>
            <p:cNvSpPr/>
            <p:nvPr/>
          </p:nvSpPr>
          <p:spPr>
            <a:xfrm>
              <a:off x="8008656" y="1479251"/>
              <a:ext cx="146244" cy="4872"/>
            </a:xfrm>
            <a:custGeom>
              <a:avLst/>
              <a:gdLst/>
              <a:ahLst/>
              <a:cxnLst/>
              <a:rect l="l" t="t" r="r" b="b"/>
              <a:pathLst>
                <a:path w="4563" h="152" extrusionOk="0">
                  <a:moveTo>
                    <a:pt x="2273" y="1"/>
                  </a:moveTo>
                  <a:cubicBezTo>
                    <a:pt x="1020" y="1"/>
                    <a:pt x="1" y="34"/>
                    <a:pt x="1" y="68"/>
                  </a:cubicBezTo>
                  <a:cubicBezTo>
                    <a:pt x="1" y="118"/>
                    <a:pt x="1020" y="151"/>
                    <a:pt x="2273" y="151"/>
                  </a:cubicBezTo>
                  <a:cubicBezTo>
                    <a:pt x="3543" y="151"/>
                    <a:pt x="4562" y="118"/>
                    <a:pt x="4562" y="68"/>
                  </a:cubicBezTo>
                  <a:cubicBezTo>
                    <a:pt x="4562" y="34"/>
                    <a:pt x="3543" y="1"/>
                    <a:pt x="227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4"/>
            <p:cNvSpPr/>
            <p:nvPr/>
          </p:nvSpPr>
          <p:spPr>
            <a:xfrm>
              <a:off x="7715206" y="1818244"/>
              <a:ext cx="146212" cy="5384"/>
            </a:xfrm>
            <a:custGeom>
              <a:avLst/>
              <a:gdLst/>
              <a:ahLst/>
              <a:cxnLst/>
              <a:rect l="l" t="t" r="r" b="b"/>
              <a:pathLst>
                <a:path w="4562" h="168" extrusionOk="0">
                  <a:moveTo>
                    <a:pt x="2289" y="0"/>
                  </a:moveTo>
                  <a:cubicBezTo>
                    <a:pt x="1020" y="0"/>
                    <a:pt x="0" y="34"/>
                    <a:pt x="0" y="84"/>
                  </a:cubicBezTo>
                  <a:cubicBezTo>
                    <a:pt x="0" y="134"/>
                    <a:pt x="1020" y="167"/>
                    <a:pt x="2289" y="167"/>
                  </a:cubicBezTo>
                  <a:cubicBezTo>
                    <a:pt x="3543" y="167"/>
                    <a:pt x="4562" y="134"/>
                    <a:pt x="4562" y="84"/>
                  </a:cubicBezTo>
                  <a:cubicBezTo>
                    <a:pt x="4562" y="34"/>
                    <a:pt x="3543" y="0"/>
                    <a:pt x="228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4"/>
            <p:cNvSpPr/>
            <p:nvPr/>
          </p:nvSpPr>
          <p:spPr>
            <a:xfrm>
              <a:off x="7712001" y="1878755"/>
              <a:ext cx="146212" cy="5384"/>
            </a:xfrm>
            <a:custGeom>
              <a:avLst/>
              <a:gdLst/>
              <a:ahLst/>
              <a:cxnLst/>
              <a:rect l="l" t="t" r="r" b="b"/>
              <a:pathLst>
                <a:path w="4562" h="168" extrusionOk="0">
                  <a:moveTo>
                    <a:pt x="2273" y="0"/>
                  </a:moveTo>
                  <a:cubicBezTo>
                    <a:pt x="1019" y="0"/>
                    <a:pt x="0" y="34"/>
                    <a:pt x="0" y="84"/>
                  </a:cubicBezTo>
                  <a:cubicBezTo>
                    <a:pt x="0" y="117"/>
                    <a:pt x="1019" y="167"/>
                    <a:pt x="2273" y="167"/>
                  </a:cubicBezTo>
                  <a:cubicBezTo>
                    <a:pt x="3542" y="167"/>
                    <a:pt x="4562" y="117"/>
                    <a:pt x="4562" y="84"/>
                  </a:cubicBezTo>
                  <a:cubicBezTo>
                    <a:pt x="4562" y="34"/>
                    <a:pt x="3542" y="0"/>
                    <a:pt x="2273"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4"/>
            <p:cNvSpPr/>
            <p:nvPr/>
          </p:nvSpPr>
          <p:spPr>
            <a:xfrm>
              <a:off x="7544380" y="1266664"/>
              <a:ext cx="1580321" cy="5384"/>
            </a:xfrm>
            <a:custGeom>
              <a:avLst/>
              <a:gdLst/>
              <a:ahLst/>
              <a:cxnLst/>
              <a:rect l="l" t="t" r="r" b="b"/>
              <a:pathLst>
                <a:path w="49308" h="168" extrusionOk="0">
                  <a:moveTo>
                    <a:pt x="24662" y="1"/>
                  </a:moveTo>
                  <a:cubicBezTo>
                    <a:pt x="11045" y="1"/>
                    <a:pt x="0" y="34"/>
                    <a:pt x="0" y="84"/>
                  </a:cubicBezTo>
                  <a:cubicBezTo>
                    <a:pt x="0" y="118"/>
                    <a:pt x="11045" y="168"/>
                    <a:pt x="24662" y="168"/>
                  </a:cubicBezTo>
                  <a:cubicBezTo>
                    <a:pt x="38280" y="168"/>
                    <a:pt x="49307" y="118"/>
                    <a:pt x="49307" y="84"/>
                  </a:cubicBezTo>
                  <a:cubicBezTo>
                    <a:pt x="49307" y="34"/>
                    <a:pt x="38280" y="1"/>
                    <a:pt x="2466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4"/>
            <p:cNvSpPr/>
            <p:nvPr/>
          </p:nvSpPr>
          <p:spPr>
            <a:xfrm>
              <a:off x="7625787" y="1197051"/>
              <a:ext cx="43941" cy="37627"/>
            </a:xfrm>
            <a:custGeom>
              <a:avLst/>
              <a:gdLst/>
              <a:ahLst/>
              <a:cxnLst/>
              <a:rect l="l" t="t" r="r" b="b"/>
              <a:pathLst>
                <a:path w="1371" h="1174" extrusionOk="0">
                  <a:moveTo>
                    <a:pt x="785" y="0"/>
                  </a:moveTo>
                  <a:cubicBezTo>
                    <a:pt x="267" y="0"/>
                    <a:pt x="0" y="635"/>
                    <a:pt x="384" y="1003"/>
                  </a:cubicBezTo>
                  <a:cubicBezTo>
                    <a:pt x="502" y="1121"/>
                    <a:pt x="646" y="1173"/>
                    <a:pt x="787" y="1173"/>
                  </a:cubicBezTo>
                  <a:cubicBezTo>
                    <a:pt x="1085" y="1173"/>
                    <a:pt x="1370" y="937"/>
                    <a:pt x="1370" y="585"/>
                  </a:cubicBezTo>
                  <a:cubicBezTo>
                    <a:pt x="1370" y="268"/>
                    <a:pt x="1120"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4"/>
            <p:cNvSpPr/>
            <p:nvPr/>
          </p:nvSpPr>
          <p:spPr>
            <a:xfrm>
              <a:off x="7706649" y="1197051"/>
              <a:ext cx="43941" cy="37627"/>
            </a:xfrm>
            <a:custGeom>
              <a:avLst/>
              <a:gdLst/>
              <a:ahLst/>
              <a:cxnLst/>
              <a:rect l="l" t="t" r="r" b="b"/>
              <a:pathLst>
                <a:path w="1371" h="1174" extrusionOk="0">
                  <a:moveTo>
                    <a:pt x="785" y="0"/>
                  </a:moveTo>
                  <a:cubicBezTo>
                    <a:pt x="251" y="0"/>
                    <a:pt x="0" y="635"/>
                    <a:pt x="368" y="1003"/>
                  </a:cubicBezTo>
                  <a:cubicBezTo>
                    <a:pt x="485" y="1121"/>
                    <a:pt x="631" y="1173"/>
                    <a:pt x="774" y="1173"/>
                  </a:cubicBezTo>
                  <a:cubicBezTo>
                    <a:pt x="1077" y="1173"/>
                    <a:pt x="1370" y="937"/>
                    <a:pt x="1370" y="585"/>
                  </a:cubicBezTo>
                  <a:cubicBezTo>
                    <a:pt x="1370" y="268"/>
                    <a:pt x="1103"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4"/>
            <p:cNvSpPr/>
            <p:nvPr/>
          </p:nvSpPr>
          <p:spPr>
            <a:xfrm>
              <a:off x="7786966" y="1197051"/>
              <a:ext cx="43941" cy="37627"/>
            </a:xfrm>
            <a:custGeom>
              <a:avLst/>
              <a:gdLst/>
              <a:ahLst/>
              <a:cxnLst/>
              <a:rect l="l" t="t" r="r" b="b"/>
              <a:pathLst>
                <a:path w="1371" h="1174" extrusionOk="0">
                  <a:moveTo>
                    <a:pt x="786" y="0"/>
                  </a:moveTo>
                  <a:cubicBezTo>
                    <a:pt x="251" y="0"/>
                    <a:pt x="0" y="635"/>
                    <a:pt x="368" y="1003"/>
                  </a:cubicBezTo>
                  <a:cubicBezTo>
                    <a:pt x="486" y="1121"/>
                    <a:pt x="631" y="1173"/>
                    <a:pt x="774" y="1173"/>
                  </a:cubicBezTo>
                  <a:cubicBezTo>
                    <a:pt x="1077" y="1173"/>
                    <a:pt x="1370" y="937"/>
                    <a:pt x="1370" y="585"/>
                  </a:cubicBezTo>
                  <a:cubicBezTo>
                    <a:pt x="1370" y="268"/>
                    <a:pt x="1103"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4"/>
            <p:cNvSpPr/>
            <p:nvPr/>
          </p:nvSpPr>
          <p:spPr>
            <a:xfrm>
              <a:off x="4706705" y="1223300"/>
              <a:ext cx="1060342" cy="697793"/>
            </a:xfrm>
            <a:custGeom>
              <a:avLst/>
              <a:gdLst/>
              <a:ahLst/>
              <a:cxnLst/>
              <a:rect l="l" t="t" r="r" b="b"/>
              <a:pathLst>
                <a:path w="33084" h="21772" extrusionOk="0">
                  <a:moveTo>
                    <a:pt x="2256" y="0"/>
                  </a:moveTo>
                  <a:lnTo>
                    <a:pt x="1" y="21771"/>
                  </a:lnTo>
                  <a:lnTo>
                    <a:pt x="30561" y="21771"/>
                  </a:lnTo>
                  <a:lnTo>
                    <a:pt x="3308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4"/>
            <p:cNvSpPr/>
            <p:nvPr/>
          </p:nvSpPr>
          <p:spPr>
            <a:xfrm>
              <a:off x="4812726" y="1335731"/>
              <a:ext cx="51440" cy="468603"/>
            </a:xfrm>
            <a:custGeom>
              <a:avLst/>
              <a:gdLst/>
              <a:ahLst/>
              <a:cxnLst/>
              <a:rect l="l" t="t" r="r" b="b"/>
              <a:pathLst>
                <a:path w="1605" h="14621" extrusionOk="0">
                  <a:moveTo>
                    <a:pt x="1554" y="1"/>
                  </a:moveTo>
                  <a:cubicBezTo>
                    <a:pt x="1503" y="1"/>
                    <a:pt x="1136" y="3269"/>
                    <a:pt x="719" y="7303"/>
                  </a:cubicBezTo>
                  <a:cubicBezTo>
                    <a:pt x="302" y="11329"/>
                    <a:pt x="1" y="14604"/>
                    <a:pt x="51" y="14621"/>
                  </a:cubicBezTo>
                  <a:cubicBezTo>
                    <a:pt x="84" y="14621"/>
                    <a:pt x="469" y="11346"/>
                    <a:pt x="886" y="7319"/>
                  </a:cubicBezTo>
                  <a:cubicBezTo>
                    <a:pt x="1304" y="3276"/>
                    <a:pt x="1605" y="1"/>
                    <a:pt x="1555" y="1"/>
                  </a:cubicBezTo>
                  <a:cubicBezTo>
                    <a:pt x="1555" y="1"/>
                    <a:pt x="1555" y="1"/>
                    <a:pt x="155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4"/>
            <p:cNvSpPr/>
            <p:nvPr/>
          </p:nvSpPr>
          <p:spPr>
            <a:xfrm>
              <a:off x="4894133" y="1356628"/>
              <a:ext cx="98586" cy="4840"/>
            </a:xfrm>
            <a:custGeom>
              <a:avLst/>
              <a:gdLst/>
              <a:ahLst/>
              <a:cxnLst/>
              <a:rect l="l" t="t" r="r" b="b"/>
              <a:pathLst>
                <a:path w="3076" h="151" extrusionOk="0">
                  <a:moveTo>
                    <a:pt x="1538" y="1"/>
                  </a:moveTo>
                  <a:cubicBezTo>
                    <a:pt x="686" y="1"/>
                    <a:pt x="1" y="34"/>
                    <a:pt x="1" y="67"/>
                  </a:cubicBezTo>
                  <a:cubicBezTo>
                    <a:pt x="1" y="118"/>
                    <a:pt x="686" y="151"/>
                    <a:pt x="1538" y="151"/>
                  </a:cubicBezTo>
                  <a:cubicBezTo>
                    <a:pt x="2390" y="151"/>
                    <a:pt x="3075" y="118"/>
                    <a:pt x="3075" y="67"/>
                  </a:cubicBezTo>
                  <a:cubicBezTo>
                    <a:pt x="3075" y="34"/>
                    <a:pt x="2390" y="1"/>
                    <a:pt x="153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4"/>
            <p:cNvSpPr/>
            <p:nvPr/>
          </p:nvSpPr>
          <p:spPr>
            <a:xfrm>
              <a:off x="5019449" y="1356628"/>
              <a:ext cx="391491" cy="4840"/>
            </a:xfrm>
            <a:custGeom>
              <a:avLst/>
              <a:gdLst/>
              <a:ahLst/>
              <a:cxnLst/>
              <a:rect l="l" t="t" r="r" b="b"/>
              <a:pathLst>
                <a:path w="12215" h="151" extrusionOk="0">
                  <a:moveTo>
                    <a:pt x="6116" y="1"/>
                  </a:moveTo>
                  <a:cubicBezTo>
                    <a:pt x="2724" y="1"/>
                    <a:pt x="0" y="34"/>
                    <a:pt x="0" y="67"/>
                  </a:cubicBezTo>
                  <a:cubicBezTo>
                    <a:pt x="0" y="118"/>
                    <a:pt x="2741" y="151"/>
                    <a:pt x="6116" y="151"/>
                  </a:cubicBezTo>
                  <a:cubicBezTo>
                    <a:pt x="9491" y="151"/>
                    <a:pt x="12214" y="118"/>
                    <a:pt x="12214" y="67"/>
                  </a:cubicBezTo>
                  <a:cubicBezTo>
                    <a:pt x="12214" y="34"/>
                    <a:pt x="9491" y="1"/>
                    <a:pt x="611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4"/>
            <p:cNvSpPr/>
            <p:nvPr/>
          </p:nvSpPr>
          <p:spPr>
            <a:xfrm>
              <a:off x="4882884" y="1604567"/>
              <a:ext cx="98041" cy="4872"/>
            </a:xfrm>
            <a:custGeom>
              <a:avLst/>
              <a:gdLst/>
              <a:ahLst/>
              <a:cxnLst/>
              <a:rect l="l" t="t" r="r" b="b"/>
              <a:pathLst>
                <a:path w="3059" h="152" extrusionOk="0">
                  <a:moveTo>
                    <a:pt x="1521" y="1"/>
                  </a:moveTo>
                  <a:cubicBezTo>
                    <a:pt x="686" y="1"/>
                    <a:pt x="1" y="34"/>
                    <a:pt x="1" y="67"/>
                  </a:cubicBezTo>
                  <a:cubicBezTo>
                    <a:pt x="1" y="118"/>
                    <a:pt x="686" y="151"/>
                    <a:pt x="1521" y="151"/>
                  </a:cubicBezTo>
                  <a:cubicBezTo>
                    <a:pt x="2373" y="151"/>
                    <a:pt x="3058" y="118"/>
                    <a:pt x="3058" y="67"/>
                  </a:cubicBezTo>
                  <a:cubicBezTo>
                    <a:pt x="3058" y="34"/>
                    <a:pt x="2373" y="1"/>
                    <a:pt x="152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4"/>
            <p:cNvSpPr/>
            <p:nvPr/>
          </p:nvSpPr>
          <p:spPr>
            <a:xfrm>
              <a:off x="5007655" y="1604567"/>
              <a:ext cx="392036" cy="4872"/>
            </a:xfrm>
            <a:custGeom>
              <a:avLst/>
              <a:gdLst/>
              <a:ahLst/>
              <a:cxnLst/>
              <a:rect l="l" t="t" r="r" b="b"/>
              <a:pathLst>
                <a:path w="12232" h="152" extrusionOk="0">
                  <a:moveTo>
                    <a:pt x="6116" y="1"/>
                  </a:moveTo>
                  <a:cubicBezTo>
                    <a:pt x="2741" y="1"/>
                    <a:pt x="1" y="34"/>
                    <a:pt x="1" y="67"/>
                  </a:cubicBezTo>
                  <a:cubicBezTo>
                    <a:pt x="1" y="118"/>
                    <a:pt x="2741" y="151"/>
                    <a:pt x="6116" y="151"/>
                  </a:cubicBezTo>
                  <a:cubicBezTo>
                    <a:pt x="9491" y="151"/>
                    <a:pt x="12232" y="118"/>
                    <a:pt x="12232" y="67"/>
                  </a:cubicBezTo>
                  <a:cubicBezTo>
                    <a:pt x="12232" y="34"/>
                    <a:pt x="9491" y="1"/>
                    <a:pt x="611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4"/>
            <p:cNvSpPr/>
            <p:nvPr/>
          </p:nvSpPr>
          <p:spPr>
            <a:xfrm>
              <a:off x="4874327" y="1718633"/>
              <a:ext cx="391491" cy="5384"/>
            </a:xfrm>
            <a:custGeom>
              <a:avLst/>
              <a:gdLst/>
              <a:ahLst/>
              <a:cxnLst/>
              <a:rect l="l" t="t" r="r" b="b"/>
              <a:pathLst>
                <a:path w="12215" h="168" extrusionOk="0">
                  <a:moveTo>
                    <a:pt x="6116" y="1"/>
                  </a:moveTo>
                  <a:cubicBezTo>
                    <a:pt x="2741" y="1"/>
                    <a:pt x="0" y="34"/>
                    <a:pt x="0" y="84"/>
                  </a:cubicBezTo>
                  <a:cubicBezTo>
                    <a:pt x="0" y="134"/>
                    <a:pt x="2741" y="168"/>
                    <a:pt x="6116" y="168"/>
                  </a:cubicBezTo>
                  <a:cubicBezTo>
                    <a:pt x="9491" y="168"/>
                    <a:pt x="12214" y="134"/>
                    <a:pt x="12214" y="84"/>
                  </a:cubicBezTo>
                  <a:cubicBezTo>
                    <a:pt x="12214" y="34"/>
                    <a:pt x="9491" y="1"/>
                    <a:pt x="611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4"/>
            <p:cNvSpPr/>
            <p:nvPr/>
          </p:nvSpPr>
          <p:spPr>
            <a:xfrm>
              <a:off x="4897338" y="1426241"/>
              <a:ext cx="138744" cy="5384"/>
            </a:xfrm>
            <a:custGeom>
              <a:avLst/>
              <a:gdLst/>
              <a:ahLst/>
              <a:cxnLst/>
              <a:rect l="l" t="t" r="r" b="b"/>
              <a:pathLst>
                <a:path w="4329" h="168" extrusionOk="0">
                  <a:moveTo>
                    <a:pt x="2173" y="1"/>
                  </a:moveTo>
                  <a:cubicBezTo>
                    <a:pt x="970" y="1"/>
                    <a:pt x="1" y="34"/>
                    <a:pt x="1" y="84"/>
                  </a:cubicBezTo>
                  <a:cubicBezTo>
                    <a:pt x="1" y="134"/>
                    <a:pt x="970" y="168"/>
                    <a:pt x="2173" y="168"/>
                  </a:cubicBezTo>
                  <a:cubicBezTo>
                    <a:pt x="3359" y="168"/>
                    <a:pt x="4328" y="134"/>
                    <a:pt x="4328" y="84"/>
                  </a:cubicBezTo>
                  <a:cubicBezTo>
                    <a:pt x="4328" y="34"/>
                    <a:pt x="3359" y="1"/>
                    <a:pt x="217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4"/>
            <p:cNvSpPr/>
            <p:nvPr/>
          </p:nvSpPr>
          <p:spPr>
            <a:xfrm>
              <a:off x="4894133" y="1529057"/>
              <a:ext cx="138200" cy="4872"/>
            </a:xfrm>
            <a:custGeom>
              <a:avLst/>
              <a:gdLst/>
              <a:ahLst/>
              <a:cxnLst/>
              <a:rect l="l" t="t" r="r" b="b"/>
              <a:pathLst>
                <a:path w="4312" h="152" extrusionOk="0">
                  <a:moveTo>
                    <a:pt x="2156" y="1"/>
                  </a:moveTo>
                  <a:cubicBezTo>
                    <a:pt x="970" y="1"/>
                    <a:pt x="1" y="34"/>
                    <a:pt x="1" y="84"/>
                  </a:cubicBezTo>
                  <a:cubicBezTo>
                    <a:pt x="1" y="118"/>
                    <a:pt x="970" y="151"/>
                    <a:pt x="2156" y="151"/>
                  </a:cubicBezTo>
                  <a:cubicBezTo>
                    <a:pt x="3342" y="151"/>
                    <a:pt x="4311" y="118"/>
                    <a:pt x="4311" y="84"/>
                  </a:cubicBezTo>
                  <a:cubicBezTo>
                    <a:pt x="4311" y="34"/>
                    <a:pt x="3342" y="1"/>
                    <a:pt x="215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4"/>
            <p:cNvSpPr/>
            <p:nvPr/>
          </p:nvSpPr>
          <p:spPr>
            <a:xfrm>
              <a:off x="5010892" y="1675782"/>
              <a:ext cx="138712" cy="4872"/>
            </a:xfrm>
            <a:custGeom>
              <a:avLst/>
              <a:gdLst/>
              <a:ahLst/>
              <a:cxnLst/>
              <a:rect l="l" t="t" r="r" b="b"/>
              <a:pathLst>
                <a:path w="4328" h="152" extrusionOk="0">
                  <a:moveTo>
                    <a:pt x="2172" y="1"/>
                  </a:moveTo>
                  <a:cubicBezTo>
                    <a:pt x="969" y="1"/>
                    <a:pt x="0" y="34"/>
                    <a:pt x="0" y="84"/>
                  </a:cubicBezTo>
                  <a:cubicBezTo>
                    <a:pt x="0" y="118"/>
                    <a:pt x="969" y="151"/>
                    <a:pt x="2172" y="151"/>
                  </a:cubicBezTo>
                  <a:cubicBezTo>
                    <a:pt x="3359" y="151"/>
                    <a:pt x="4328" y="118"/>
                    <a:pt x="4328" y="84"/>
                  </a:cubicBezTo>
                  <a:cubicBezTo>
                    <a:pt x="4328" y="34"/>
                    <a:pt x="3359" y="1"/>
                    <a:pt x="217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4"/>
            <p:cNvSpPr/>
            <p:nvPr/>
          </p:nvSpPr>
          <p:spPr>
            <a:xfrm>
              <a:off x="5185981" y="1426241"/>
              <a:ext cx="353479" cy="5384"/>
            </a:xfrm>
            <a:custGeom>
              <a:avLst/>
              <a:gdLst/>
              <a:ahLst/>
              <a:cxnLst/>
              <a:rect l="l" t="t" r="r" b="b"/>
              <a:pathLst>
                <a:path w="11029" h="168" extrusionOk="0">
                  <a:moveTo>
                    <a:pt x="5515" y="1"/>
                  </a:moveTo>
                  <a:cubicBezTo>
                    <a:pt x="2474" y="1"/>
                    <a:pt x="1" y="34"/>
                    <a:pt x="1" y="84"/>
                  </a:cubicBezTo>
                  <a:cubicBezTo>
                    <a:pt x="1" y="134"/>
                    <a:pt x="2474" y="168"/>
                    <a:pt x="5515" y="168"/>
                  </a:cubicBezTo>
                  <a:cubicBezTo>
                    <a:pt x="8556" y="168"/>
                    <a:pt x="11028" y="134"/>
                    <a:pt x="11028" y="84"/>
                  </a:cubicBezTo>
                  <a:cubicBezTo>
                    <a:pt x="11028" y="34"/>
                    <a:pt x="8556" y="1"/>
                    <a:pt x="551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4"/>
            <p:cNvSpPr/>
            <p:nvPr/>
          </p:nvSpPr>
          <p:spPr>
            <a:xfrm>
              <a:off x="5076754" y="1534954"/>
              <a:ext cx="353447" cy="5384"/>
            </a:xfrm>
            <a:custGeom>
              <a:avLst/>
              <a:gdLst/>
              <a:ahLst/>
              <a:cxnLst/>
              <a:rect l="l" t="t" r="r" b="b"/>
              <a:pathLst>
                <a:path w="11028" h="168" extrusionOk="0">
                  <a:moveTo>
                    <a:pt x="5514" y="1"/>
                  </a:moveTo>
                  <a:cubicBezTo>
                    <a:pt x="2473" y="1"/>
                    <a:pt x="0" y="34"/>
                    <a:pt x="0" y="84"/>
                  </a:cubicBezTo>
                  <a:cubicBezTo>
                    <a:pt x="0" y="117"/>
                    <a:pt x="2473" y="168"/>
                    <a:pt x="5514" y="168"/>
                  </a:cubicBezTo>
                  <a:cubicBezTo>
                    <a:pt x="8555" y="168"/>
                    <a:pt x="11028" y="117"/>
                    <a:pt x="11028" y="84"/>
                  </a:cubicBezTo>
                  <a:cubicBezTo>
                    <a:pt x="11028" y="34"/>
                    <a:pt x="8572" y="1"/>
                    <a:pt x="551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4"/>
            <p:cNvSpPr/>
            <p:nvPr/>
          </p:nvSpPr>
          <p:spPr>
            <a:xfrm>
              <a:off x="5198320" y="1675782"/>
              <a:ext cx="353447" cy="4872"/>
            </a:xfrm>
            <a:custGeom>
              <a:avLst/>
              <a:gdLst/>
              <a:ahLst/>
              <a:cxnLst/>
              <a:rect l="l" t="t" r="r" b="b"/>
              <a:pathLst>
                <a:path w="11028" h="152" extrusionOk="0">
                  <a:moveTo>
                    <a:pt x="5514" y="1"/>
                  </a:moveTo>
                  <a:cubicBezTo>
                    <a:pt x="2473" y="1"/>
                    <a:pt x="0" y="34"/>
                    <a:pt x="0" y="84"/>
                  </a:cubicBezTo>
                  <a:cubicBezTo>
                    <a:pt x="0" y="118"/>
                    <a:pt x="2473" y="151"/>
                    <a:pt x="5514" y="151"/>
                  </a:cubicBezTo>
                  <a:cubicBezTo>
                    <a:pt x="8572" y="151"/>
                    <a:pt x="11028" y="118"/>
                    <a:pt x="11028" y="84"/>
                  </a:cubicBezTo>
                  <a:cubicBezTo>
                    <a:pt x="11028" y="34"/>
                    <a:pt x="8572" y="1"/>
                    <a:pt x="551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4"/>
            <p:cNvSpPr/>
            <p:nvPr/>
          </p:nvSpPr>
          <p:spPr>
            <a:xfrm>
              <a:off x="4875384" y="1801642"/>
              <a:ext cx="354024" cy="4840"/>
            </a:xfrm>
            <a:custGeom>
              <a:avLst/>
              <a:gdLst/>
              <a:ahLst/>
              <a:cxnLst/>
              <a:rect l="l" t="t" r="r" b="b"/>
              <a:pathLst>
                <a:path w="11046" h="151" extrusionOk="0">
                  <a:moveTo>
                    <a:pt x="5531" y="0"/>
                  </a:moveTo>
                  <a:cubicBezTo>
                    <a:pt x="2474" y="0"/>
                    <a:pt x="1" y="34"/>
                    <a:pt x="1" y="84"/>
                  </a:cubicBezTo>
                  <a:cubicBezTo>
                    <a:pt x="1" y="117"/>
                    <a:pt x="2474" y="151"/>
                    <a:pt x="5531" y="151"/>
                  </a:cubicBezTo>
                  <a:cubicBezTo>
                    <a:pt x="8572" y="151"/>
                    <a:pt x="11045" y="117"/>
                    <a:pt x="11045" y="84"/>
                  </a:cubicBezTo>
                  <a:cubicBezTo>
                    <a:pt x="11045" y="34"/>
                    <a:pt x="8572" y="0"/>
                    <a:pt x="553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4"/>
            <p:cNvSpPr/>
            <p:nvPr/>
          </p:nvSpPr>
          <p:spPr>
            <a:xfrm>
              <a:off x="5266843" y="1801642"/>
              <a:ext cx="353479" cy="4840"/>
            </a:xfrm>
            <a:custGeom>
              <a:avLst/>
              <a:gdLst/>
              <a:ahLst/>
              <a:cxnLst/>
              <a:rect l="l" t="t" r="r" b="b"/>
              <a:pathLst>
                <a:path w="11029" h="151" extrusionOk="0">
                  <a:moveTo>
                    <a:pt x="5515" y="0"/>
                  </a:moveTo>
                  <a:cubicBezTo>
                    <a:pt x="2457" y="0"/>
                    <a:pt x="1" y="34"/>
                    <a:pt x="1" y="84"/>
                  </a:cubicBezTo>
                  <a:cubicBezTo>
                    <a:pt x="1" y="117"/>
                    <a:pt x="2457" y="151"/>
                    <a:pt x="5515" y="151"/>
                  </a:cubicBezTo>
                  <a:cubicBezTo>
                    <a:pt x="8556" y="151"/>
                    <a:pt x="11028" y="117"/>
                    <a:pt x="11028" y="84"/>
                  </a:cubicBezTo>
                  <a:cubicBezTo>
                    <a:pt x="11028" y="34"/>
                    <a:pt x="8556" y="0"/>
                    <a:pt x="551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4"/>
            <p:cNvSpPr/>
            <p:nvPr/>
          </p:nvSpPr>
          <p:spPr>
            <a:xfrm>
              <a:off x="4875384" y="1842346"/>
              <a:ext cx="354024" cy="5384"/>
            </a:xfrm>
            <a:custGeom>
              <a:avLst/>
              <a:gdLst/>
              <a:ahLst/>
              <a:cxnLst/>
              <a:rect l="l" t="t" r="r" b="b"/>
              <a:pathLst>
                <a:path w="11046" h="168" extrusionOk="0">
                  <a:moveTo>
                    <a:pt x="5531" y="0"/>
                  </a:moveTo>
                  <a:cubicBezTo>
                    <a:pt x="2474" y="0"/>
                    <a:pt x="1" y="34"/>
                    <a:pt x="1" y="84"/>
                  </a:cubicBezTo>
                  <a:cubicBezTo>
                    <a:pt x="1" y="134"/>
                    <a:pt x="2474" y="167"/>
                    <a:pt x="5531" y="167"/>
                  </a:cubicBezTo>
                  <a:cubicBezTo>
                    <a:pt x="8572" y="167"/>
                    <a:pt x="11045" y="134"/>
                    <a:pt x="11045" y="84"/>
                  </a:cubicBezTo>
                  <a:cubicBezTo>
                    <a:pt x="11045" y="34"/>
                    <a:pt x="8572" y="0"/>
                    <a:pt x="553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4"/>
            <p:cNvSpPr/>
            <p:nvPr/>
          </p:nvSpPr>
          <p:spPr>
            <a:xfrm>
              <a:off x="4892531" y="1455695"/>
              <a:ext cx="353992" cy="5384"/>
            </a:xfrm>
            <a:custGeom>
              <a:avLst/>
              <a:gdLst/>
              <a:ahLst/>
              <a:cxnLst/>
              <a:rect l="l" t="t" r="r" b="b"/>
              <a:pathLst>
                <a:path w="11045" h="168" extrusionOk="0">
                  <a:moveTo>
                    <a:pt x="5531" y="1"/>
                  </a:moveTo>
                  <a:cubicBezTo>
                    <a:pt x="2473" y="1"/>
                    <a:pt x="1" y="34"/>
                    <a:pt x="1" y="84"/>
                  </a:cubicBezTo>
                  <a:cubicBezTo>
                    <a:pt x="1" y="134"/>
                    <a:pt x="2473" y="168"/>
                    <a:pt x="5531" y="168"/>
                  </a:cubicBezTo>
                  <a:cubicBezTo>
                    <a:pt x="8572" y="168"/>
                    <a:pt x="11045" y="134"/>
                    <a:pt x="11045" y="84"/>
                  </a:cubicBezTo>
                  <a:cubicBezTo>
                    <a:pt x="11045" y="34"/>
                    <a:pt x="8572" y="1"/>
                    <a:pt x="553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4"/>
            <p:cNvSpPr/>
            <p:nvPr/>
          </p:nvSpPr>
          <p:spPr>
            <a:xfrm>
              <a:off x="5061210" y="1426785"/>
              <a:ext cx="91086" cy="4840"/>
            </a:xfrm>
            <a:custGeom>
              <a:avLst/>
              <a:gdLst/>
              <a:ahLst/>
              <a:cxnLst/>
              <a:rect l="l" t="t" r="r" b="b"/>
              <a:pathLst>
                <a:path w="2842" h="151" extrusionOk="0">
                  <a:moveTo>
                    <a:pt x="1421" y="0"/>
                  </a:moveTo>
                  <a:cubicBezTo>
                    <a:pt x="636" y="0"/>
                    <a:pt x="1" y="34"/>
                    <a:pt x="1" y="84"/>
                  </a:cubicBezTo>
                  <a:cubicBezTo>
                    <a:pt x="1" y="117"/>
                    <a:pt x="636" y="151"/>
                    <a:pt x="1421" y="151"/>
                  </a:cubicBezTo>
                  <a:cubicBezTo>
                    <a:pt x="2206" y="151"/>
                    <a:pt x="2841" y="117"/>
                    <a:pt x="2841" y="84"/>
                  </a:cubicBezTo>
                  <a:cubicBezTo>
                    <a:pt x="2841" y="34"/>
                    <a:pt x="2206" y="0"/>
                    <a:pt x="142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4"/>
            <p:cNvSpPr/>
            <p:nvPr/>
          </p:nvSpPr>
          <p:spPr>
            <a:xfrm>
              <a:off x="4878621" y="1638315"/>
              <a:ext cx="91054" cy="4840"/>
            </a:xfrm>
            <a:custGeom>
              <a:avLst/>
              <a:gdLst/>
              <a:ahLst/>
              <a:cxnLst/>
              <a:rect l="l" t="t" r="r" b="b"/>
              <a:pathLst>
                <a:path w="2841" h="151" extrusionOk="0">
                  <a:moveTo>
                    <a:pt x="1420" y="0"/>
                  </a:moveTo>
                  <a:cubicBezTo>
                    <a:pt x="635" y="0"/>
                    <a:pt x="0" y="34"/>
                    <a:pt x="0" y="67"/>
                  </a:cubicBezTo>
                  <a:cubicBezTo>
                    <a:pt x="0" y="117"/>
                    <a:pt x="635" y="151"/>
                    <a:pt x="1420" y="151"/>
                  </a:cubicBezTo>
                  <a:cubicBezTo>
                    <a:pt x="2206" y="151"/>
                    <a:pt x="2841" y="117"/>
                    <a:pt x="2841" y="67"/>
                  </a:cubicBezTo>
                  <a:cubicBezTo>
                    <a:pt x="2841" y="34"/>
                    <a:pt x="2206" y="0"/>
                    <a:pt x="142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4"/>
            <p:cNvSpPr/>
            <p:nvPr/>
          </p:nvSpPr>
          <p:spPr>
            <a:xfrm>
              <a:off x="4876474" y="1675782"/>
              <a:ext cx="91054" cy="4872"/>
            </a:xfrm>
            <a:custGeom>
              <a:avLst/>
              <a:gdLst/>
              <a:ahLst/>
              <a:cxnLst/>
              <a:rect l="l" t="t" r="r" b="b"/>
              <a:pathLst>
                <a:path w="2841" h="152" extrusionOk="0">
                  <a:moveTo>
                    <a:pt x="1420" y="1"/>
                  </a:moveTo>
                  <a:cubicBezTo>
                    <a:pt x="635" y="1"/>
                    <a:pt x="0" y="34"/>
                    <a:pt x="0" y="84"/>
                  </a:cubicBezTo>
                  <a:cubicBezTo>
                    <a:pt x="0" y="118"/>
                    <a:pt x="635" y="151"/>
                    <a:pt x="1420" y="151"/>
                  </a:cubicBezTo>
                  <a:cubicBezTo>
                    <a:pt x="2206" y="151"/>
                    <a:pt x="2841" y="118"/>
                    <a:pt x="2841" y="84"/>
                  </a:cubicBezTo>
                  <a:cubicBezTo>
                    <a:pt x="2841" y="34"/>
                    <a:pt x="2206" y="1"/>
                    <a:pt x="142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4"/>
            <p:cNvSpPr/>
            <p:nvPr/>
          </p:nvSpPr>
          <p:spPr>
            <a:xfrm>
              <a:off x="4772055" y="1294515"/>
              <a:ext cx="984288" cy="5384"/>
            </a:xfrm>
            <a:custGeom>
              <a:avLst/>
              <a:gdLst/>
              <a:ahLst/>
              <a:cxnLst/>
              <a:rect l="l" t="t" r="r" b="b"/>
              <a:pathLst>
                <a:path w="30711" h="168" extrusionOk="0">
                  <a:moveTo>
                    <a:pt x="15355" y="0"/>
                  </a:moveTo>
                  <a:cubicBezTo>
                    <a:pt x="6867" y="0"/>
                    <a:pt x="0" y="34"/>
                    <a:pt x="0" y="84"/>
                  </a:cubicBezTo>
                  <a:cubicBezTo>
                    <a:pt x="0" y="117"/>
                    <a:pt x="6867" y="167"/>
                    <a:pt x="15355" y="167"/>
                  </a:cubicBezTo>
                  <a:cubicBezTo>
                    <a:pt x="23827" y="167"/>
                    <a:pt x="30710" y="117"/>
                    <a:pt x="30710" y="84"/>
                  </a:cubicBezTo>
                  <a:cubicBezTo>
                    <a:pt x="30710" y="34"/>
                    <a:pt x="23827" y="0"/>
                    <a:pt x="1535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4"/>
            <p:cNvSpPr/>
            <p:nvPr/>
          </p:nvSpPr>
          <p:spPr>
            <a:xfrm>
              <a:off x="4822918" y="1252209"/>
              <a:ext cx="27339" cy="23364"/>
            </a:xfrm>
            <a:custGeom>
              <a:avLst/>
              <a:gdLst/>
              <a:ahLst/>
              <a:cxnLst/>
              <a:rect l="l" t="t" r="r" b="b"/>
              <a:pathLst>
                <a:path w="853" h="729" extrusionOk="0">
                  <a:moveTo>
                    <a:pt x="485" y="0"/>
                  </a:moveTo>
                  <a:cubicBezTo>
                    <a:pt x="167" y="0"/>
                    <a:pt x="0" y="385"/>
                    <a:pt x="234" y="619"/>
                  </a:cubicBezTo>
                  <a:cubicBezTo>
                    <a:pt x="305" y="695"/>
                    <a:pt x="395" y="728"/>
                    <a:pt x="484" y="728"/>
                  </a:cubicBezTo>
                  <a:cubicBezTo>
                    <a:pt x="670" y="728"/>
                    <a:pt x="853" y="582"/>
                    <a:pt x="853" y="368"/>
                  </a:cubicBezTo>
                  <a:cubicBezTo>
                    <a:pt x="853" y="168"/>
                    <a:pt x="685" y="0"/>
                    <a:pt x="4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4"/>
            <p:cNvSpPr/>
            <p:nvPr/>
          </p:nvSpPr>
          <p:spPr>
            <a:xfrm>
              <a:off x="4872724" y="1252209"/>
              <a:ext cx="27339" cy="23364"/>
            </a:xfrm>
            <a:custGeom>
              <a:avLst/>
              <a:gdLst/>
              <a:ahLst/>
              <a:cxnLst/>
              <a:rect l="l" t="t" r="r" b="b"/>
              <a:pathLst>
                <a:path w="853" h="729" extrusionOk="0">
                  <a:moveTo>
                    <a:pt x="485" y="0"/>
                  </a:moveTo>
                  <a:cubicBezTo>
                    <a:pt x="167" y="0"/>
                    <a:pt x="0" y="385"/>
                    <a:pt x="234" y="619"/>
                  </a:cubicBezTo>
                  <a:cubicBezTo>
                    <a:pt x="310" y="695"/>
                    <a:pt x="402" y="728"/>
                    <a:pt x="491" y="728"/>
                  </a:cubicBezTo>
                  <a:cubicBezTo>
                    <a:pt x="677" y="728"/>
                    <a:pt x="852" y="582"/>
                    <a:pt x="852" y="368"/>
                  </a:cubicBezTo>
                  <a:cubicBezTo>
                    <a:pt x="852" y="168"/>
                    <a:pt x="685" y="0"/>
                    <a:pt x="4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4"/>
            <p:cNvSpPr/>
            <p:nvPr/>
          </p:nvSpPr>
          <p:spPr>
            <a:xfrm>
              <a:off x="4923043" y="1252209"/>
              <a:ext cx="27371" cy="23364"/>
            </a:xfrm>
            <a:custGeom>
              <a:avLst/>
              <a:gdLst/>
              <a:ahLst/>
              <a:cxnLst/>
              <a:rect l="l" t="t" r="r" b="b"/>
              <a:pathLst>
                <a:path w="854" h="729" extrusionOk="0">
                  <a:moveTo>
                    <a:pt x="485" y="0"/>
                  </a:moveTo>
                  <a:cubicBezTo>
                    <a:pt x="168" y="0"/>
                    <a:pt x="1" y="385"/>
                    <a:pt x="235" y="619"/>
                  </a:cubicBezTo>
                  <a:cubicBezTo>
                    <a:pt x="305" y="695"/>
                    <a:pt x="395" y="728"/>
                    <a:pt x="484" y="728"/>
                  </a:cubicBezTo>
                  <a:cubicBezTo>
                    <a:pt x="670" y="728"/>
                    <a:pt x="853" y="582"/>
                    <a:pt x="853" y="368"/>
                  </a:cubicBezTo>
                  <a:cubicBezTo>
                    <a:pt x="853" y="168"/>
                    <a:pt x="686" y="0"/>
                    <a:pt x="4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4"/>
            <p:cNvSpPr/>
            <p:nvPr/>
          </p:nvSpPr>
          <p:spPr>
            <a:xfrm>
              <a:off x="7882283" y="2757533"/>
              <a:ext cx="493762" cy="1596891"/>
            </a:xfrm>
            <a:custGeom>
              <a:avLst/>
              <a:gdLst/>
              <a:ahLst/>
              <a:cxnLst/>
              <a:rect l="l" t="t" r="r" b="b"/>
              <a:pathLst>
                <a:path w="15406" h="49825" extrusionOk="0">
                  <a:moveTo>
                    <a:pt x="0" y="0"/>
                  </a:moveTo>
                  <a:lnTo>
                    <a:pt x="0" y="49825"/>
                  </a:lnTo>
                  <a:lnTo>
                    <a:pt x="15406" y="49825"/>
                  </a:lnTo>
                  <a:lnTo>
                    <a:pt x="1540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4"/>
            <p:cNvSpPr/>
            <p:nvPr/>
          </p:nvSpPr>
          <p:spPr>
            <a:xfrm>
              <a:off x="8376013" y="2758046"/>
              <a:ext cx="418797" cy="1596378"/>
            </a:xfrm>
            <a:custGeom>
              <a:avLst/>
              <a:gdLst/>
              <a:ahLst/>
              <a:cxnLst/>
              <a:rect l="l" t="t" r="r" b="b"/>
              <a:pathLst>
                <a:path w="13067" h="49809" extrusionOk="0">
                  <a:moveTo>
                    <a:pt x="1" y="1"/>
                  </a:moveTo>
                  <a:lnTo>
                    <a:pt x="1" y="49809"/>
                  </a:lnTo>
                  <a:lnTo>
                    <a:pt x="13067" y="49809"/>
                  </a:lnTo>
                  <a:lnTo>
                    <a:pt x="1306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4"/>
            <p:cNvSpPr/>
            <p:nvPr/>
          </p:nvSpPr>
          <p:spPr>
            <a:xfrm>
              <a:off x="7920839" y="2822307"/>
              <a:ext cx="396298" cy="343832"/>
            </a:xfrm>
            <a:custGeom>
              <a:avLst/>
              <a:gdLst/>
              <a:ahLst/>
              <a:cxnLst/>
              <a:rect l="l" t="t" r="r" b="b"/>
              <a:pathLst>
                <a:path w="12365" h="10728" extrusionOk="0">
                  <a:moveTo>
                    <a:pt x="0" y="1"/>
                  </a:moveTo>
                  <a:lnTo>
                    <a:pt x="0" y="10728"/>
                  </a:lnTo>
                  <a:lnTo>
                    <a:pt x="12365" y="10728"/>
                  </a:lnTo>
                  <a:lnTo>
                    <a:pt x="1236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4"/>
            <p:cNvSpPr/>
            <p:nvPr/>
          </p:nvSpPr>
          <p:spPr>
            <a:xfrm>
              <a:off x="7920839" y="3205208"/>
              <a:ext cx="396298" cy="344345"/>
            </a:xfrm>
            <a:custGeom>
              <a:avLst/>
              <a:gdLst/>
              <a:ahLst/>
              <a:cxnLst/>
              <a:rect l="l" t="t" r="r" b="b"/>
              <a:pathLst>
                <a:path w="12365" h="10744" extrusionOk="0">
                  <a:moveTo>
                    <a:pt x="0" y="0"/>
                  </a:moveTo>
                  <a:lnTo>
                    <a:pt x="0" y="10744"/>
                  </a:lnTo>
                  <a:lnTo>
                    <a:pt x="12365" y="10744"/>
                  </a:lnTo>
                  <a:lnTo>
                    <a:pt x="1236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4"/>
            <p:cNvSpPr/>
            <p:nvPr/>
          </p:nvSpPr>
          <p:spPr>
            <a:xfrm>
              <a:off x="7920839" y="3588077"/>
              <a:ext cx="396298" cy="344377"/>
            </a:xfrm>
            <a:custGeom>
              <a:avLst/>
              <a:gdLst/>
              <a:ahLst/>
              <a:cxnLst/>
              <a:rect l="l" t="t" r="r" b="b"/>
              <a:pathLst>
                <a:path w="12365" h="10745" extrusionOk="0">
                  <a:moveTo>
                    <a:pt x="0" y="1"/>
                  </a:moveTo>
                  <a:lnTo>
                    <a:pt x="0" y="10745"/>
                  </a:lnTo>
                  <a:lnTo>
                    <a:pt x="12365" y="10745"/>
                  </a:lnTo>
                  <a:lnTo>
                    <a:pt x="1236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4"/>
            <p:cNvSpPr/>
            <p:nvPr/>
          </p:nvSpPr>
          <p:spPr>
            <a:xfrm>
              <a:off x="7920839" y="3971523"/>
              <a:ext cx="396298" cy="343832"/>
            </a:xfrm>
            <a:custGeom>
              <a:avLst/>
              <a:gdLst/>
              <a:ahLst/>
              <a:cxnLst/>
              <a:rect l="l" t="t" r="r" b="b"/>
              <a:pathLst>
                <a:path w="12365" h="10728" extrusionOk="0">
                  <a:moveTo>
                    <a:pt x="0" y="0"/>
                  </a:moveTo>
                  <a:lnTo>
                    <a:pt x="0" y="10727"/>
                  </a:lnTo>
                  <a:lnTo>
                    <a:pt x="12365" y="10727"/>
                  </a:lnTo>
                  <a:lnTo>
                    <a:pt x="1236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4"/>
            <p:cNvSpPr/>
            <p:nvPr/>
          </p:nvSpPr>
          <p:spPr>
            <a:xfrm>
              <a:off x="8086858" y="2872112"/>
              <a:ext cx="32146" cy="27659"/>
            </a:xfrm>
            <a:custGeom>
              <a:avLst/>
              <a:gdLst/>
              <a:ahLst/>
              <a:cxnLst/>
              <a:rect l="l" t="t" r="r" b="b"/>
              <a:pathLst>
                <a:path w="1003" h="863" extrusionOk="0">
                  <a:moveTo>
                    <a:pt x="568" y="1"/>
                  </a:moveTo>
                  <a:cubicBezTo>
                    <a:pt x="184" y="1"/>
                    <a:pt x="0" y="469"/>
                    <a:pt x="267" y="736"/>
                  </a:cubicBezTo>
                  <a:cubicBezTo>
                    <a:pt x="355" y="823"/>
                    <a:pt x="463" y="862"/>
                    <a:pt x="570" y="862"/>
                  </a:cubicBezTo>
                  <a:cubicBezTo>
                    <a:pt x="790" y="862"/>
                    <a:pt x="1003" y="694"/>
                    <a:pt x="1003" y="435"/>
                  </a:cubicBezTo>
                  <a:cubicBezTo>
                    <a:pt x="1003" y="184"/>
                    <a:pt x="802" y="1"/>
                    <a:pt x="56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4"/>
            <p:cNvSpPr/>
            <p:nvPr/>
          </p:nvSpPr>
          <p:spPr>
            <a:xfrm>
              <a:off x="8086858" y="3259821"/>
              <a:ext cx="32146" cy="27339"/>
            </a:xfrm>
            <a:custGeom>
              <a:avLst/>
              <a:gdLst/>
              <a:ahLst/>
              <a:cxnLst/>
              <a:rect l="l" t="t" r="r" b="b"/>
              <a:pathLst>
                <a:path w="1003" h="853" extrusionOk="0">
                  <a:moveTo>
                    <a:pt x="568" y="1"/>
                  </a:moveTo>
                  <a:cubicBezTo>
                    <a:pt x="184" y="1"/>
                    <a:pt x="0" y="452"/>
                    <a:pt x="267" y="719"/>
                  </a:cubicBezTo>
                  <a:cubicBezTo>
                    <a:pt x="355" y="812"/>
                    <a:pt x="463" y="853"/>
                    <a:pt x="570" y="853"/>
                  </a:cubicBezTo>
                  <a:cubicBezTo>
                    <a:pt x="790" y="853"/>
                    <a:pt x="1003" y="677"/>
                    <a:pt x="1003" y="418"/>
                  </a:cubicBezTo>
                  <a:cubicBezTo>
                    <a:pt x="1003" y="184"/>
                    <a:pt x="802" y="1"/>
                    <a:pt x="56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4"/>
            <p:cNvSpPr/>
            <p:nvPr/>
          </p:nvSpPr>
          <p:spPr>
            <a:xfrm>
              <a:off x="8086858" y="3646985"/>
              <a:ext cx="32146" cy="27659"/>
            </a:xfrm>
            <a:custGeom>
              <a:avLst/>
              <a:gdLst/>
              <a:ahLst/>
              <a:cxnLst/>
              <a:rect l="l" t="t" r="r" b="b"/>
              <a:pathLst>
                <a:path w="1003" h="863" extrusionOk="0">
                  <a:moveTo>
                    <a:pt x="568" y="1"/>
                  </a:moveTo>
                  <a:cubicBezTo>
                    <a:pt x="184" y="1"/>
                    <a:pt x="0" y="469"/>
                    <a:pt x="267" y="736"/>
                  </a:cubicBezTo>
                  <a:cubicBezTo>
                    <a:pt x="355" y="823"/>
                    <a:pt x="463" y="862"/>
                    <a:pt x="570" y="862"/>
                  </a:cubicBezTo>
                  <a:cubicBezTo>
                    <a:pt x="790" y="862"/>
                    <a:pt x="1003" y="694"/>
                    <a:pt x="1003" y="435"/>
                  </a:cubicBezTo>
                  <a:cubicBezTo>
                    <a:pt x="1003" y="201"/>
                    <a:pt x="802" y="1"/>
                    <a:pt x="56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4"/>
            <p:cNvSpPr/>
            <p:nvPr/>
          </p:nvSpPr>
          <p:spPr>
            <a:xfrm>
              <a:off x="8086858" y="4034694"/>
              <a:ext cx="32146" cy="27371"/>
            </a:xfrm>
            <a:custGeom>
              <a:avLst/>
              <a:gdLst/>
              <a:ahLst/>
              <a:cxnLst/>
              <a:rect l="l" t="t" r="r" b="b"/>
              <a:pathLst>
                <a:path w="1003" h="854" extrusionOk="0">
                  <a:moveTo>
                    <a:pt x="568" y="1"/>
                  </a:moveTo>
                  <a:cubicBezTo>
                    <a:pt x="184" y="1"/>
                    <a:pt x="0" y="452"/>
                    <a:pt x="267" y="719"/>
                  </a:cubicBezTo>
                  <a:cubicBezTo>
                    <a:pt x="355" y="812"/>
                    <a:pt x="463" y="853"/>
                    <a:pt x="570" y="853"/>
                  </a:cubicBezTo>
                  <a:cubicBezTo>
                    <a:pt x="790" y="853"/>
                    <a:pt x="1003" y="678"/>
                    <a:pt x="1003" y="419"/>
                  </a:cubicBezTo>
                  <a:cubicBezTo>
                    <a:pt x="1003" y="185"/>
                    <a:pt x="802" y="1"/>
                    <a:pt x="56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4"/>
            <p:cNvSpPr/>
            <p:nvPr/>
          </p:nvSpPr>
          <p:spPr>
            <a:xfrm>
              <a:off x="7882283" y="4354393"/>
              <a:ext cx="57337" cy="320821"/>
            </a:xfrm>
            <a:custGeom>
              <a:avLst/>
              <a:gdLst/>
              <a:ahLst/>
              <a:cxnLst/>
              <a:rect l="l" t="t" r="r" b="b"/>
              <a:pathLst>
                <a:path w="1789" h="10010" extrusionOk="0">
                  <a:moveTo>
                    <a:pt x="0" y="1"/>
                  </a:moveTo>
                  <a:lnTo>
                    <a:pt x="0" y="10009"/>
                  </a:lnTo>
                  <a:lnTo>
                    <a:pt x="1788" y="10009"/>
                  </a:lnTo>
                  <a:lnTo>
                    <a:pt x="178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4"/>
            <p:cNvSpPr/>
            <p:nvPr/>
          </p:nvSpPr>
          <p:spPr>
            <a:xfrm>
              <a:off x="8316593" y="4354393"/>
              <a:ext cx="57305" cy="320821"/>
            </a:xfrm>
            <a:custGeom>
              <a:avLst/>
              <a:gdLst/>
              <a:ahLst/>
              <a:cxnLst/>
              <a:rect l="l" t="t" r="r" b="b"/>
              <a:pathLst>
                <a:path w="1788" h="10010" extrusionOk="0">
                  <a:moveTo>
                    <a:pt x="0" y="1"/>
                  </a:moveTo>
                  <a:lnTo>
                    <a:pt x="0" y="10009"/>
                  </a:lnTo>
                  <a:lnTo>
                    <a:pt x="1788" y="10009"/>
                  </a:lnTo>
                  <a:lnTo>
                    <a:pt x="178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4"/>
            <p:cNvSpPr/>
            <p:nvPr/>
          </p:nvSpPr>
          <p:spPr>
            <a:xfrm>
              <a:off x="8731608" y="4354393"/>
              <a:ext cx="56793" cy="320821"/>
            </a:xfrm>
            <a:custGeom>
              <a:avLst/>
              <a:gdLst/>
              <a:ahLst/>
              <a:cxnLst/>
              <a:rect l="l" t="t" r="r" b="b"/>
              <a:pathLst>
                <a:path w="1772" h="10010" extrusionOk="0">
                  <a:moveTo>
                    <a:pt x="0" y="1"/>
                  </a:moveTo>
                  <a:lnTo>
                    <a:pt x="0" y="10009"/>
                  </a:lnTo>
                  <a:lnTo>
                    <a:pt x="1771" y="10009"/>
                  </a:lnTo>
                  <a:lnTo>
                    <a:pt x="177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4"/>
            <p:cNvSpPr/>
            <p:nvPr/>
          </p:nvSpPr>
          <p:spPr>
            <a:xfrm>
              <a:off x="3690303" y="4272954"/>
              <a:ext cx="403285" cy="315853"/>
            </a:xfrm>
            <a:custGeom>
              <a:avLst/>
              <a:gdLst/>
              <a:ahLst/>
              <a:cxnLst/>
              <a:rect l="l" t="t" r="r" b="b"/>
              <a:pathLst>
                <a:path w="12583" h="9855" extrusionOk="0">
                  <a:moveTo>
                    <a:pt x="8578" y="0"/>
                  </a:moveTo>
                  <a:cubicBezTo>
                    <a:pt x="7317" y="0"/>
                    <a:pt x="6147" y="819"/>
                    <a:pt x="5498" y="1907"/>
                  </a:cubicBezTo>
                  <a:cubicBezTo>
                    <a:pt x="4930" y="2876"/>
                    <a:pt x="4696" y="4096"/>
                    <a:pt x="3827" y="4831"/>
                  </a:cubicBezTo>
                  <a:cubicBezTo>
                    <a:pt x="3376" y="5215"/>
                    <a:pt x="2791" y="5416"/>
                    <a:pt x="2240" y="5650"/>
                  </a:cubicBezTo>
                  <a:cubicBezTo>
                    <a:pt x="1688" y="5884"/>
                    <a:pt x="1070" y="6134"/>
                    <a:pt x="786" y="6669"/>
                  </a:cubicBezTo>
                  <a:cubicBezTo>
                    <a:pt x="1" y="8106"/>
                    <a:pt x="1020" y="9342"/>
                    <a:pt x="1471" y="9727"/>
                  </a:cubicBezTo>
                  <a:lnTo>
                    <a:pt x="1655" y="9610"/>
                  </a:lnTo>
                  <a:lnTo>
                    <a:pt x="9775" y="9844"/>
                  </a:lnTo>
                  <a:cubicBezTo>
                    <a:pt x="9914" y="9850"/>
                    <a:pt x="10057" y="9854"/>
                    <a:pt x="10200" y="9854"/>
                  </a:cubicBezTo>
                  <a:cubicBezTo>
                    <a:pt x="10832" y="9854"/>
                    <a:pt x="11481" y="9767"/>
                    <a:pt x="11931" y="9359"/>
                  </a:cubicBezTo>
                  <a:cubicBezTo>
                    <a:pt x="12532" y="8808"/>
                    <a:pt x="12582" y="7872"/>
                    <a:pt x="12566" y="7053"/>
                  </a:cubicBezTo>
                  <a:cubicBezTo>
                    <a:pt x="12549" y="5566"/>
                    <a:pt x="12532" y="4029"/>
                    <a:pt x="11981" y="2659"/>
                  </a:cubicBezTo>
                  <a:cubicBezTo>
                    <a:pt x="11413" y="1272"/>
                    <a:pt x="10176" y="69"/>
                    <a:pt x="8689" y="2"/>
                  </a:cubicBezTo>
                  <a:cubicBezTo>
                    <a:pt x="8652" y="1"/>
                    <a:pt x="8615" y="0"/>
                    <a:pt x="8578"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4"/>
            <p:cNvSpPr/>
            <p:nvPr/>
          </p:nvSpPr>
          <p:spPr>
            <a:xfrm>
              <a:off x="3551078" y="3872457"/>
              <a:ext cx="684428" cy="801154"/>
            </a:xfrm>
            <a:custGeom>
              <a:avLst/>
              <a:gdLst/>
              <a:ahLst/>
              <a:cxnLst/>
              <a:rect l="l" t="t" r="r" b="b"/>
              <a:pathLst>
                <a:path w="21355" h="24997" extrusionOk="0">
                  <a:moveTo>
                    <a:pt x="2423" y="201"/>
                  </a:moveTo>
                  <a:cubicBezTo>
                    <a:pt x="2507" y="652"/>
                    <a:pt x="2891" y="3075"/>
                    <a:pt x="3426" y="6349"/>
                  </a:cubicBezTo>
                  <a:lnTo>
                    <a:pt x="1287" y="6349"/>
                  </a:lnTo>
                  <a:lnTo>
                    <a:pt x="251" y="201"/>
                  </a:lnTo>
                  <a:close/>
                  <a:moveTo>
                    <a:pt x="6968" y="201"/>
                  </a:moveTo>
                  <a:lnTo>
                    <a:pt x="7453" y="6349"/>
                  </a:lnTo>
                  <a:lnTo>
                    <a:pt x="3643" y="6349"/>
                  </a:lnTo>
                  <a:cubicBezTo>
                    <a:pt x="3509" y="5497"/>
                    <a:pt x="3376" y="4695"/>
                    <a:pt x="3259" y="3977"/>
                  </a:cubicBezTo>
                  <a:cubicBezTo>
                    <a:pt x="2858" y="1487"/>
                    <a:pt x="2707" y="552"/>
                    <a:pt x="2624" y="201"/>
                  </a:cubicBezTo>
                  <a:close/>
                  <a:moveTo>
                    <a:pt x="11128" y="201"/>
                  </a:moveTo>
                  <a:lnTo>
                    <a:pt x="11262" y="6349"/>
                  </a:lnTo>
                  <a:lnTo>
                    <a:pt x="7670" y="6349"/>
                  </a:lnTo>
                  <a:lnTo>
                    <a:pt x="7185" y="201"/>
                  </a:lnTo>
                  <a:close/>
                  <a:moveTo>
                    <a:pt x="15389" y="201"/>
                  </a:moveTo>
                  <a:lnTo>
                    <a:pt x="15189" y="6349"/>
                  </a:lnTo>
                  <a:lnTo>
                    <a:pt x="11479" y="6349"/>
                  </a:lnTo>
                  <a:lnTo>
                    <a:pt x="11346" y="201"/>
                  </a:lnTo>
                  <a:close/>
                  <a:moveTo>
                    <a:pt x="18547" y="201"/>
                  </a:moveTo>
                  <a:lnTo>
                    <a:pt x="18029" y="6349"/>
                  </a:lnTo>
                  <a:lnTo>
                    <a:pt x="15406" y="6349"/>
                  </a:lnTo>
                  <a:lnTo>
                    <a:pt x="15606" y="201"/>
                  </a:lnTo>
                  <a:close/>
                  <a:moveTo>
                    <a:pt x="21103" y="201"/>
                  </a:moveTo>
                  <a:lnTo>
                    <a:pt x="20385" y="6349"/>
                  </a:lnTo>
                  <a:lnTo>
                    <a:pt x="18230" y="6349"/>
                  </a:lnTo>
                  <a:lnTo>
                    <a:pt x="18764" y="201"/>
                  </a:lnTo>
                  <a:close/>
                  <a:moveTo>
                    <a:pt x="3676" y="7937"/>
                  </a:moveTo>
                  <a:cubicBezTo>
                    <a:pt x="3994" y="9975"/>
                    <a:pt x="4361" y="12264"/>
                    <a:pt x="4729" y="14553"/>
                  </a:cubicBezTo>
                  <a:lnTo>
                    <a:pt x="2657" y="14553"/>
                  </a:lnTo>
                  <a:lnTo>
                    <a:pt x="1538" y="7937"/>
                  </a:lnTo>
                  <a:close/>
                  <a:moveTo>
                    <a:pt x="7570" y="7937"/>
                  </a:moveTo>
                  <a:lnTo>
                    <a:pt x="8087" y="14553"/>
                  </a:lnTo>
                  <a:lnTo>
                    <a:pt x="4930" y="14553"/>
                  </a:lnTo>
                  <a:cubicBezTo>
                    <a:pt x="4829" y="13885"/>
                    <a:pt x="4729" y="13200"/>
                    <a:pt x="4612" y="12532"/>
                  </a:cubicBezTo>
                  <a:cubicBezTo>
                    <a:pt x="4361" y="10961"/>
                    <a:pt x="4128" y="9407"/>
                    <a:pt x="3894" y="7937"/>
                  </a:cubicBezTo>
                  <a:close/>
                  <a:moveTo>
                    <a:pt x="11312" y="7937"/>
                  </a:moveTo>
                  <a:lnTo>
                    <a:pt x="11463" y="14553"/>
                  </a:lnTo>
                  <a:lnTo>
                    <a:pt x="8305" y="14553"/>
                  </a:lnTo>
                  <a:lnTo>
                    <a:pt x="7787" y="7937"/>
                  </a:lnTo>
                  <a:close/>
                  <a:moveTo>
                    <a:pt x="15139" y="7937"/>
                  </a:moveTo>
                  <a:lnTo>
                    <a:pt x="14921" y="14553"/>
                  </a:lnTo>
                  <a:lnTo>
                    <a:pt x="11663" y="14553"/>
                  </a:lnTo>
                  <a:lnTo>
                    <a:pt x="11513" y="7937"/>
                  </a:lnTo>
                  <a:close/>
                  <a:moveTo>
                    <a:pt x="17895" y="7937"/>
                  </a:moveTo>
                  <a:lnTo>
                    <a:pt x="17327" y="14553"/>
                  </a:lnTo>
                  <a:lnTo>
                    <a:pt x="15122" y="14553"/>
                  </a:lnTo>
                  <a:lnTo>
                    <a:pt x="15356" y="7937"/>
                  </a:lnTo>
                  <a:close/>
                  <a:moveTo>
                    <a:pt x="20201" y="7937"/>
                  </a:moveTo>
                  <a:lnTo>
                    <a:pt x="19416" y="14553"/>
                  </a:lnTo>
                  <a:lnTo>
                    <a:pt x="17528" y="14553"/>
                  </a:lnTo>
                  <a:lnTo>
                    <a:pt x="18096" y="7937"/>
                  </a:lnTo>
                  <a:close/>
                  <a:moveTo>
                    <a:pt x="4980" y="16141"/>
                  </a:moveTo>
                  <a:cubicBezTo>
                    <a:pt x="5280" y="18146"/>
                    <a:pt x="5598" y="20101"/>
                    <a:pt x="5882" y="21905"/>
                  </a:cubicBezTo>
                  <a:lnTo>
                    <a:pt x="3894" y="21905"/>
                  </a:lnTo>
                  <a:lnTo>
                    <a:pt x="2925" y="16141"/>
                  </a:lnTo>
                  <a:close/>
                  <a:moveTo>
                    <a:pt x="8221" y="16141"/>
                  </a:moveTo>
                  <a:lnTo>
                    <a:pt x="8672" y="21905"/>
                  </a:lnTo>
                  <a:lnTo>
                    <a:pt x="6099" y="21905"/>
                  </a:lnTo>
                  <a:cubicBezTo>
                    <a:pt x="5849" y="20351"/>
                    <a:pt x="5531" y="18329"/>
                    <a:pt x="5180" y="16141"/>
                  </a:cubicBezTo>
                  <a:close/>
                  <a:moveTo>
                    <a:pt x="11496" y="16141"/>
                  </a:moveTo>
                  <a:lnTo>
                    <a:pt x="11630" y="21905"/>
                  </a:lnTo>
                  <a:lnTo>
                    <a:pt x="8873" y="21905"/>
                  </a:lnTo>
                  <a:lnTo>
                    <a:pt x="8422" y="16141"/>
                  </a:lnTo>
                  <a:close/>
                  <a:moveTo>
                    <a:pt x="14854" y="16141"/>
                  </a:moveTo>
                  <a:lnTo>
                    <a:pt x="14671" y="21905"/>
                  </a:lnTo>
                  <a:lnTo>
                    <a:pt x="11847" y="21905"/>
                  </a:lnTo>
                  <a:lnTo>
                    <a:pt x="11713" y="16141"/>
                  </a:lnTo>
                  <a:close/>
                  <a:moveTo>
                    <a:pt x="17177" y="16141"/>
                  </a:moveTo>
                  <a:lnTo>
                    <a:pt x="16692" y="21905"/>
                  </a:lnTo>
                  <a:lnTo>
                    <a:pt x="14888" y="21905"/>
                  </a:lnTo>
                  <a:lnTo>
                    <a:pt x="15072" y="16141"/>
                  </a:lnTo>
                  <a:close/>
                  <a:moveTo>
                    <a:pt x="19232" y="16141"/>
                  </a:moveTo>
                  <a:lnTo>
                    <a:pt x="18547" y="21905"/>
                  </a:lnTo>
                  <a:lnTo>
                    <a:pt x="16910" y="21905"/>
                  </a:lnTo>
                  <a:lnTo>
                    <a:pt x="17394" y="16141"/>
                  </a:lnTo>
                  <a:close/>
                  <a:moveTo>
                    <a:pt x="1" y="0"/>
                  </a:moveTo>
                  <a:lnTo>
                    <a:pt x="3844" y="22824"/>
                  </a:lnTo>
                  <a:cubicBezTo>
                    <a:pt x="4011" y="23793"/>
                    <a:pt x="4712" y="24595"/>
                    <a:pt x="5665" y="24862"/>
                  </a:cubicBezTo>
                  <a:cubicBezTo>
                    <a:pt x="5681" y="24862"/>
                    <a:pt x="5715" y="24879"/>
                    <a:pt x="5732" y="24879"/>
                  </a:cubicBezTo>
                  <a:cubicBezTo>
                    <a:pt x="5798" y="24896"/>
                    <a:pt x="5865" y="24913"/>
                    <a:pt x="5932" y="24929"/>
                  </a:cubicBezTo>
                  <a:cubicBezTo>
                    <a:pt x="6066" y="24963"/>
                    <a:pt x="6216" y="24979"/>
                    <a:pt x="6367" y="24979"/>
                  </a:cubicBezTo>
                  <a:cubicBezTo>
                    <a:pt x="6367" y="24979"/>
                    <a:pt x="6367" y="24996"/>
                    <a:pt x="6367" y="24996"/>
                  </a:cubicBezTo>
                  <a:lnTo>
                    <a:pt x="6467" y="24979"/>
                  </a:lnTo>
                  <a:lnTo>
                    <a:pt x="15991" y="24979"/>
                  </a:lnTo>
                  <a:cubicBezTo>
                    <a:pt x="16158" y="24979"/>
                    <a:pt x="16342" y="24963"/>
                    <a:pt x="16509" y="24929"/>
                  </a:cubicBezTo>
                  <a:cubicBezTo>
                    <a:pt x="17645" y="24762"/>
                    <a:pt x="18530" y="23843"/>
                    <a:pt x="18664" y="22707"/>
                  </a:cubicBezTo>
                  <a:lnTo>
                    <a:pt x="20519" y="6968"/>
                  </a:lnTo>
                  <a:lnTo>
                    <a:pt x="20602" y="6349"/>
                  </a:lnTo>
                  <a:lnTo>
                    <a:pt x="21337" y="117"/>
                  </a:lnTo>
                  <a:lnTo>
                    <a:pt x="2135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4"/>
            <p:cNvSpPr/>
            <p:nvPr/>
          </p:nvSpPr>
          <p:spPr>
            <a:xfrm>
              <a:off x="5215435" y="1824654"/>
              <a:ext cx="1158896" cy="762598"/>
            </a:xfrm>
            <a:custGeom>
              <a:avLst/>
              <a:gdLst/>
              <a:ahLst/>
              <a:cxnLst/>
              <a:rect l="l" t="t" r="r" b="b"/>
              <a:pathLst>
                <a:path w="36159" h="23794" extrusionOk="0">
                  <a:moveTo>
                    <a:pt x="2474" y="1"/>
                  </a:moveTo>
                  <a:lnTo>
                    <a:pt x="1" y="23794"/>
                  </a:lnTo>
                  <a:lnTo>
                    <a:pt x="33401" y="23794"/>
                  </a:lnTo>
                  <a:lnTo>
                    <a:pt x="3615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4"/>
            <p:cNvSpPr/>
            <p:nvPr/>
          </p:nvSpPr>
          <p:spPr>
            <a:xfrm>
              <a:off x="5161366" y="1824654"/>
              <a:ext cx="1158319" cy="762598"/>
            </a:xfrm>
            <a:custGeom>
              <a:avLst/>
              <a:gdLst/>
              <a:ahLst/>
              <a:cxnLst/>
              <a:rect l="l" t="t" r="r" b="b"/>
              <a:pathLst>
                <a:path w="36141" h="23794" extrusionOk="0">
                  <a:moveTo>
                    <a:pt x="2456" y="1"/>
                  </a:moveTo>
                  <a:lnTo>
                    <a:pt x="0" y="23794"/>
                  </a:lnTo>
                  <a:lnTo>
                    <a:pt x="33384" y="23794"/>
                  </a:lnTo>
                  <a:lnTo>
                    <a:pt x="3614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4"/>
            <p:cNvSpPr/>
            <p:nvPr/>
          </p:nvSpPr>
          <p:spPr>
            <a:xfrm>
              <a:off x="5198320" y="1845006"/>
              <a:ext cx="1075310" cy="707440"/>
            </a:xfrm>
            <a:custGeom>
              <a:avLst/>
              <a:gdLst/>
              <a:ahLst/>
              <a:cxnLst/>
              <a:rect l="l" t="t" r="r" b="b"/>
              <a:pathLst>
                <a:path w="33551" h="22073" extrusionOk="0">
                  <a:moveTo>
                    <a:pt x="2306" y="1"/>
                  </a:moveTo>
                  <a:lnTo>
                    <a:pt x="0" y="22073"/>
                  </a:lnTo>
                  <a:lnTo>
                    <a:pt x="30995" y="22073"/>
                  </a:lnTo>
                  <a:lnTo>
                    <a:pt x="3355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4"/>
            <p:cNvSpPr/>
            <p:nvPr/>
          </p:nvSpPr>
          <p:spPr>
            <a:xfrm>
              <a:off x="5305944" y="1959617"/>
              <a:ext cx="50895" cy="475013"/>
            </a:xfrm>
            <a:custGeom>
              <a:avLst/>
              <a:gdLst/>
              <a:ahLst/>
              <a:cxnLst/>
              <a:rect l="l" t="t" r="r" b="b"/>
              <a:pathLst>
                <a:path w="1588" h="14821" extrusionOk="0">
                  <a:moveTo>
                    <a:pt x="1538" y="0"/>
                  </a:moveTo>
                  <a:lnTo>
                    <a:pt x="1538" y="0"/>
                  </a:lnTo>
                  <a:cubicBezTo>
                    <a:pt x="1504" y="0"/>
                    <a:pt x="1120" y="3309"/>
                    <a:pt x="702" y="7402"/>
                  </a:cubicBezTo>
                  <a:cubicBezTo>
                    <a:pt x="292" y="11267"/>
                    <a:pt x="1" y="14446"/>
                    <a:pt x="12" y="14790"/>
                  </a:cubicBezTo>
                  <a:lnTo>
                    <a:pt x="12" y="14790"/>
                  </a:lnTo>
                  <a:cubicBezTo>
                    <a:pt x="94" y="14447"/>
                    <a:pt x="458" y="11283"/>
                    <a:pt x="853" y="7419"/>
                  </a:cubicBezTo>
                  <a:cubicBezTo>
                    <a:pt x="1270" y="3325"/>
                    <a:pt x="1588" y="0"/>
                    <a:pt x="1538" y="0"/>
                  </a:cubicBezTo>
                  <a:close/>
                  <a:moveTo>
                    <a:pt x="12" y="14790"/>
                  </a:moveTo>
                  <a:cubicBezTo>
                    <a:pt x="7" y="14810"/>
                    <a:pt x="3" y="14821"/>
                    <a:pt x="1" y="14821"/>
                  </a:cubicBezTo>
                  <a:lnTo>
                    <a:pt x="17" y="14821"/>
                  </a:lnTo>
                  <a:cubicBezTo>
                    <a:pt x="14" y="14821"/>
                    <a:pt x="13" y="14810"/>
                    <a:pt x="12" y="1479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4"/>
            <p:cNvSpPr/>
            <p:nvPr/>
          </p:nvSpPr>
          <p:spPr>
            <a:xfrm>
              <a:off x="5387351" y="1981026"/>
              <a:ext cx="99643" cy="4872"/>
            </a:xfrm>
            <a:custGeom>
              <a:avLst/>
              <a:gdLst/>
              <a:ahLst/>
              <a:cxnLst/>
              <a:rect l="l" t="t" r="r" b="b"/>
              <a:pathLst>
                <a:path w="3109" h="152" extrusionOk="0">
                  <a:moveTo>
                    <a:pt x="1554" y="1"/>
                  </a:moveTo>
                  <a:cubicBezTo>
                    <a:pt x="702" y="1"/>
                    <a:pt x="0" y="34"/>
                    <a:pt x="0" y="68"/>
                  </a:cubicBezTo>
                  <a:cubicBezTo>
                    <a:pt x="0" y="118"/>
                    <a:pt x="702" y="151"/>
                    <a:pt x="1554" y="151"/>
                  </a:cubicBezTo>
                  <a:cubicBezTo>
                    <a:pt x="2423" y="151"/>
                    <a:pt x="3108" y="118"/>
                    <a:pt x="3108" y="68"/>
                  </a:cubicBezTo>
                  <a:cubicBezTo>
                    <a:pt x="3108" y="34"/>
                    <a:pt x="2423" y="1"/>
                    <a:pt x="15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4"/>
            <p:cNvSpPr/>
            <p:nvPr/>
          </p:nvSpPr>
          <p:spPr>
            <a:xfrm>
              <a:off x="5514269" y="1981026"/>
              <a:ext cx="396843" cy="4872"/>
            </a:xfrm>
            <a:custGeom>
              <a:avLst/>
              <a:gdLst/>
              <a:ahLst/>
              <a:cxnLst/>
              <a:rect l="l" t="t" r="r" b="b"/>
              <a:pathLst>
                <a:path w="12382" h="152" extrusionOk="0">
                  <a:moveTo>
                    <a:pt x="6199" y="1"/>
                  </a:moveTo>
                  <a:cubicBezTo>
                    <a:pt x="2774" y="1"/>
                    <a:pt x="0" y="34"/>
                    <a:pt x="0" y="68"/>
                  </a:cubicBezTo>
                  <a:cubicBezTo>
                    <a:pt x="0" y="118"/>
                    <a:pt x="2774" y="151"/>
                    <a:pt x="6199" y="151"/>
                  </a:cubicBezTo>
                  <a:cubicBezTo>
                    <a:pt x="9608" y="151"/>
                    <a:pt x="12381" y="118"/>
                    <a:pt x="12381" y="68"/>
                  </a:cubicBezTo>
                  <a:cubicBezTo>
                    <a:pt x="12381" y="34"/>
                    <a:pt x="9608" y="1"/>
                    <a:pt x="6199"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4"/>
            <p:cNvSpPr/>
            <p:nvPr/>
          </p:nvSpPr>
          <p:spPr>
            <a:xfrm>
              <a:off x="5375556" y="2232202"/>
              <a:ext cx="99643" cy="4840"/>
            </a:xfrm>
            <a:custGeom>
              <a:avLst/>
              <a:gdLst/>
              <a:ahLst/>
              <a:cxnLst/>
              <a:rect l="l" t="t" r="r" b="b"/>
              <a:pathLst>
                <a:path w="3109" h="151" extrusionOk="0">
                  <a:moveTo>
                    <a:pt x="1555" y="0"/>
                  </a:moveTo>
                  <a:cubicBezTo>
                    <a:pt x="702" y="0"/>
                    <a:pt x="1" y="33"/>
                    <a:pt x="1" y="84"/>
                  </a:cubicBezTo>
                  <a:cubicBezTo>
                    <a:pt x="1" y="117"/>
                    <a:pt x="702" y="150"/>
                    <a:pt x="1555" y="150"/>
                  </a:cubicBezTo>
                  <a:cubicBezTo>
                    <a:pt x="2423" y="150"/>
                    <a:pt x="3108" y="117"/>
                    <a:pt x="3108" y="84"/>
                  </a:cubicBezTo>
                  <a:cubicBezTo>
                    <a:pt x="3108" y="33"/>
                    <a:pt x="2423" y="0"/>
                    <a:pt x="155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4"/>
            <p:cNvSpPr/>
            <p:nvPr/>
          </p:nvSpPr>
          <p:spPr>
            <a:xfrm>
              <a:off x="5502474" y="2232202"/>
              <a:ext cx="397388" cy="4840"/>
            </a:xfrm>
            <a:custGeom>
              <a:avLst/>
              <a:gdLst/>
              <a:ahLst/>
              <a:cxnLst/>
              <a:rect l="l" t="t" r="r" b="b"/>
              <a:pathLst>
                <a:path w="12399" h="151" extrusionOk="0">
                  <a:moveTo>
                    <a:pt x="6199" y="0"/>
                  </a:moveTo>
                  <a:cubicBezTo>
                    <a:pt x="2774" y="0"/>
                    <a:pt x="1" y="33"/>
                    <a:pt x="1" y="84"/>
                  </a:cubicBezTo>
                  <a:cubicBezTo>
                    <a:pt x="1" y="117"/>
                    <a:pt x="2774" y="150"/>
                    <a:pt x="6199" y="150"/>
                  </a:cubicBezTo>
                  <a:cubicBezTo>
                    <a:pt x="9608" y="150"/>
                    <a:pt x="12398" y="117"/>
                    <a:pt x="12398" y="84"/>
                  </a:cubicBezTo>
                  <a:cubicBezTo>
                    <a:pt x="12398" y="33"/>
                    <a:pt x="9625" y="0"/>
                    <a:pt x="6199"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4"/>
            <p:cNvSpPr/>
            <p:nvPr/>
          </p:nvSpPr>
          <p:spPr>
            <a:xfrm>
              <a:off x="5366999" y="2348383"/>
              <a:ext cx="397388" cy="4872"/>
            </a:xfrm>
            <a:custGeom>
              <a:avLst/>
              <a:gdLst/>
              <a:ahLst/>
              <a:cxnLst/>
              <a:rect l="l" t="t" r="r" b="b"/>
              <a:pathLst>
                <a:path w="12399" h="152" extrusionOk="0">
                  <a:moveTo>
                    <a:pt x="6199" y="1"/>
                  </a:moveTo>
                  <a:cubicBezTo>
                    <a:pt x="2774" y="1"/>
                    <a:pt x="0" y="34"/>
                    <a:pt x="0" y="68"/>
                  </a:cubicBezTo>
                  <a:cubicBezTo>
                    <a:pt x="0" y="118"/>
                    <a:pt x="2774" y="151"/>
                    <a:pt x="6199" y="151"/>
                  </a:cubicBezTo>
                  <a:cubicBezTo>
                    <a:pt x="9624" y="151"/>
                    <a:pt x="12398" y="118"/>
                    <a:pt x="12398" y="68"/>
                  </a:cubicBezTo>
                  <a:cubicBezTo>
                    <a:pt x="12398" y="34"/>
                    <a:pt x="9624" y="1"/>
                    <a:pt x="6199"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4"/>
            <p:cNvSpPr/>
            <p:nvPr/>
          </p:nvSpPr>
          <p:spPr>
            <a:xfrm>
              <a:off x="5390556" y="2051728"/>
              <a:ext cx="140347" cy="4840"/>
            </a:xfrm>
            <a:custGeom>
              <a:avLst/>
              <a:gdLst/>
              <a:ahLst/>
              <a:cxnLst/>
              <a:rect l="l" t="t" r="r" b="b"/>
              <a:pathLst>
                <a:path w="4379" h="151" extrusionOk="0">
                  <a:moveTo>
                    <a:pt x="2189" y="0"/>
                  </a:moveTo>
                  <a:cubicBezTo>
                    <a:pt x="986" y="0"/>
                    <a:pt x="0" y="34"/>
                    <a:pt x="0" y="84"/>
                  </a:cubicBezTo>
                  <a:cubicBezTo>
                    <a:pt x="0" y="117"/>
                    <a:pt x="986" y="151"/>
                    <a:pt x="2189" y="151"/>
                  </a:cubicBezTo>
                  <a:cubicBezTo>
                    <a:pt x="3409" y="151"/>
                    <a:pt x="4378" y="117"/>
                    <a:pt x="4378" y="84"/>
                  </a:cubicBezTo>
                  <a:cubicBezTo>
                    <a:pt x="4378" y="34"/>
                    <a:pt x="3409" y="0"/>
                    <a:pt x="2189"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4"/>
            <p:cNvSpPr/>
            <p:nvPr/>
          </p:nvSpPr>
          <p:spPr>
            <a:xfrm>
              <a:off x="5387351" y="2155602"/>
              <a:ext cx="140315" cy="5384"/>
            </a:xfrm>
            <a:custGeom>
              <a:avLst/>
              <a:gdLst/>
              <a:ahLst/>
              <a:cxnLst/>
              <a:rect l="l" t="t" r="r" b="b"/>
              <a:pathLst>
                <a:path w="4378" h="168" extrusionOk="0">
                  <a:moveTo>
                    <a:pt x="2189" y="1"/>
                  </a:moveTo>
                  <a:cubicBezTo>
                    <a:pt x="969" y="1"/>
                    <a:pt x="0" y="51"/>
                    <a:pt x="0" y="84"/>
                  </a:cubicBezTo>
                  <a:cubicBezTo>
                    <a:pt x="0" y="134"/>
                    <a:pt x="969" y="168"/>
                    <a:pt x="2189" y="168"/>
                  </a:cubicBezTo>
                  <a:cubicBezTo>
                    <a:pt x="3392" y="168"/>
                    <a:pt x="4378" y="134"/>
                    <a:pt x="4378" y="84"/>
                  </a:cubicBezTo>
                  <a:cubicBezTo>
                    <a:pt x="4378" y="51"/>
                    <a:pt x="3392" y="1"/>
                    <a:pt x="2189"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4"/>
            <p:cNvSpPr/>
            <p:nvPr/>
          </p:nvSpPr>
          <p:spPr>
            <a:xfrm>
              <a:off x="5505679" y="2304475"/>
              <a:ext cx="140347" cy="5384"/>
            </a:xfrm>
            <a:custGeom>
              <a:avLst/>
              <a:gdLst/>
              <a:ahLst/>
              <a:cxnLst/>
              <a:rect l="l" t="t" r="r" b="b"/>
              <a:pathLst>
                <a:path w="4379" h="168" extrusionOk="0">
                  <a:moveTo>
                    <a:pt x="2190" y="1"/>
                  </a:moveTo>
                  <a:cubicBezTo>
                    <a:pt x="987" y="1"/>
                    <a:pt x="1" y="34"/>
                    <a:pt x="1" y="84"/>
                  </a:cubicBezTo>
                  <a:cubicBezTo>
                    <a:pt x="1" y="118"/>
                    <a:pt x="987" y="168"/>
                    <a:pt x="2190" y="168"/>
                  </a:cubicBezTo>
                  <a:cubicBezTo>
                    <a:pt x="3393" y="168"/>
                    <a:pt x="4378" y="118"/>
                    <a:pt x="4378" y="84"/>
                  </a:cubicBezTo>
                  <a:cubicBezTo>
                    <a:pt x="4378" y="34"/>
                    <a:pt x="3393" y="1"/>
                    <a:pt x="2190"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4"/>
            <p:cNvSpPr/>
            <p:nvPr/>
          </p:nvSpPr>
          <p:spPr>
            <a:xfrm>
              <a:off x="5682948" y="2051728"/>
              <a:ext cx="358287" cy="4840"/>
            </a:xfrm>
            <a:custGeom>
              <a:avLst/>
              <a:gdLst/>
              <a:ahLst/>
              <a:cxnLst/>
              <a:rect l="l" t="t" r="r" b="b"/>
              <a:pathLst>
                <a:path w="11179" h="151" extrusionOk="0">
                  <a:moveTo>
                    <a:pt x="5598" y="0"/>
                  </a:moveTo>
                  <a:cubicBezTo>
                    <a:pt x="2507" y="0"/>
                    <a:pt x="0" y="34"/>
                    <a:pt x="0" y="84"/>
                  </a:cubicBezTo>
                  <a:cubicBezTo>
                    <a:pt x="0" y="117"/>
                    <a:pt x="2507" y="151"/>
                    <a:pt x="5598" y="151"/>
                  </a:cubicBezTo>
                  <a:cubicBezTo>
                    <a:pt x="8689" y="151"/>
                    <a:pt x="11178" y="117"/>
                    <a:pt x="11178" y="84"/>
                  </a:cubicBezTo>
                  <a:cubicBezTo>
                    <a:pt x="11178" y="34"/>
                    <a:pt x="8689" y="0"/>
                    <a:pt x="55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4"/>
            <p:cNvSpPr/>
            <p:nvPr/>
          </p:nvSpPr>
          <p:spPr>
            <a:xfrm>
              <a:off x="5572632" y="2162044"/>
              <a:ext cx="358287" cy="4840"/>
            </a:xfrm>
            <a:custGeom>
              <a:avLst/>
              <a:gdLst/>
              <a:ahLst/>
              <a:cxnLst/>
              <a:rect l="l" t="t" r="r" b="b"/>
              <a:pathLst>
                <a:path w="11179" h="151" extrusionOk="0">
                  <a:moveTo>
                    <a:pt x="5581" y="0"/>
                  </a:moveTo>
                  <a:cubicBezTo>
                    <a:pt x="2490" y="0"/>
                    <a:pt x="0" y="34"/>
                    <a:pt x="0" y="67"/>
                  </a:cubicBezTo>
                  <a:cubicBezTo>
                    <a:pt x="0" y="117"/>
                    <a:pt x="2490" y="151"/>
                    <a:pt x="5581" y="151"/>
                  </a:cubicBezTo>
                  <a:cubicBezTo>
                    <a:pt x="8672" y="151"/>
                    <a:pt x="11178" y="117"/>
                    <a:pt x="11178" y="67"/>
                  </a:cubicBezTo>
                  <a:cubicBezTo>
                    <a:pt x="11178" y="34"/>
                    <a:pt x="8672" y="0"/>
                    <a:pt x="55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4"/>
            <p:cNvSpPr/>
            <p:nvPr/>
          </p:nvSpPr>
          <p:spPr>
            <a:xfrm>
              <a:off x="5695800" y="2304475"/>
              <a:ext cx="358287" cy="5384"/>
            </a:xfrm>
            <a:custGeom>
              <a:avLst/>
              <a:gdLst/>
              <a:ahLst/>
              <a:cxnLst/>
              <a:rect l="l" t="t" r="r" b="b"/>
              <a:pathLst>
                <a:path w="11179" h="168" extrusionOk="0">
                  <a:moveTo>
                    <a:pt x="5581" y="1"/>
                  </a:moveTo>
                  <a:cubicBezTo>
                    <a:pt x="2507" y="1"/>
                    <a:pt x="0" y="34"/>
                    <a:pt x="0" y="84"/>
                  </a:cubicBezTo>
                  <a:cubicBezTo>
                    <a:pt x="0" y="118"/>
                    <a:pt x="2507" y="168"/>
                    <a:pt x="5581" y="168"/>
                  </a:cubicBezTo>
                  <a:cubicBezTo>
                    <a:pt x="8672" y="168"/>
                    <a:pt x="11178" y="118"/>
                    <a:pt x="11178" y="84"/>
                  </a:cubicBezTo>
                  <a:cubicBezTo>
                    <a:pt x="11178" y="34"/>
                    <a:pt x="8672" y="1"/>
                    <a:pt x="55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4"/>
            <p:cNvSpPr/>
            <p:nvPr/>
          </p:nvSpPr>
          <p:spPr>
            <a:xfrm>
              <a:off x="5368602" y="2431938"/>
              <a:ext cx="358287" cy="5384"/>
            </a:xfrm>
            <a:custGeom>
              <a:avLst/>
              <a:gdLst/>
              <a:ahLst/>
              <a:cxnLst/>
              <a:rect l="l" t="t" r="r" b="b"/>
              <a:pathLst>
                <a:path w="11179" h="168" extrusionOk="0">
                  <a:moveTo>
                    <a:pt x="5581" y="0"/>
                  </a:moveTo>
                  <a:cubicBezTo>
                    <a:pt x="2507" y="0"/>
                    <a:pt x="0" y="34"/>
                    <a:pt x="0" y="84"/>
                  </a:cubicBezTo>
                  <a:cubicBezTo>
                    <a:pt x="0" y="134"/>
                    <a:pt x="2507" y="167"/>
                    <a:pt x="5581" y="167"/>
                  </a:cubicBezTo>
                  <a:cubicBezTo>
                    <a:pt x="8672" y="167"/>
                    <a:pt x="11178" y="134"/>
                    <a:pt x="11178" y="84"/>
                  </a:cubicBezTo>
                  <a:cubicBezTo>
                    <a:pt x="11178" y="34"/>
                    <a:pt x="8672" y="0"/>
                    <a:pt x="55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4"/>
            <p:cNvSpPr/>
            <p:nvPr/>
          </p:nvSpPr>
          <p:spPr>
            <a:xfrm>
              <a:off x="5764868" y="2431938"/>
              <a:ext cx="358287" cy="5384"/>
            </a:xfrm>
            <a:custGeom>
              <a:avLst/>
              <a:gdLst/>
              <a:ahLst/>
              <a:cxnLst/>
              <a:rect l="l" t="t" r="r" b="b"/>
              <a:pathLst>
                <a:path w="11179" h="168" extrusionOk="0">
                  <a:moveTo>
                    <a:pt x="5598" y="0"/>
                  </a:moveTo>
                  <a:cubicBezTo>
                    <a:pt x="2507" y="0"/>
                    <a:pt x="1" y="34"/>
                    <a:pt x="1" y="84"/>
                  </a:cubicBezTo>
                  <a:cubicBezTo>
                    <a:pt x="1" y="134"/>
                    <a:pt x="2507" y="167"/>
                    <a:pt x="5598" y="167"/>
                  </a:cubicBezTo>
                  <a:cubicBezTo>
                    <a:pt x="8673" y="167"/>
                    <a:pt x="11179" y="134"/>
                    <a:pt x="11179" y="84"/>
                  </a:cubicBezTo>
                  <a:cubicBezTo>
                    <a:pt x="11179" y="34"/>
                    <a:pt x="8673" y="0"/>
                    <a:pt x="55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4"/>
            <p:cNvSpPr/>
            <p:nvPr/>
          </p:nvSpPr>
          <p:spPr>
            <a:xfrm>
              <a:off x="5368602" y="2473699"/>
              <a:ext cx="358287" cy="4840"/>
            </a:xfrm>
            <a:custGeom>
              <a:avLst/>
              <a:gdLst/>
              <a:ahLst/>
              <a:cxnLst/>
              <a:rect l="l" t="t" r="r" b="b"/>
              <a:pathLst>
                <a:path w="11179" h="151" extrusionOk="0">
                  <a:moveTo>
                    <a:pt x="5581" y="1"/>
                  </a:moveTo>
                  <a:cubicBezTo>
                    <a:pt x="2490" y="1"/>
                    <a:pt x="0" y="34"/>
                    <a:pt x="0" y="67"/>
                  </a:cubicBezTo>
                  <a:cubicBezTo>
                    <a:pt x="0" y="118"/>
                    <a:pt x="2507" y="151"/>
                    <a:pt x="5581" y="151"/>
                  </a:cubicBezTo>
                  <a:cubicBezTo>
                    <a:pt x="8672" y="151"/>
                    <a:pt x="11178" y="118"/>
                    <a:pt x="11178" y="67"/>
                  </a:cubicBezTo>
                  <a:cubicBezTo>
                    <a:pt x="11178" y="34"/>
                    <a:pt x="8672" y="1"/>
                    <a:pt x="55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4"/>
            <p:cNvSpPr/>
            <p:nvPr/>
          </p:nvSpPr>
          <p:spPr>
            <a:xfrm>
              <a:off x="5385748" y="2081695"/>
              <a:ext cx="358800" cy="4872"/>
            </a:xfrm>
            <a:custGeom>
              <a:avLst/>
              <a:gdLst/>
              <a:ahLst/>
              <a:cxnLst/>
              <a:rect l="l" t="t" r="r" b="b"/>
              <a:pathLst>
                <a:path w="11195" h="152" extrusionOk="0">
                  <a:moveTo>
                    <a:pt x="5597" y="1"/>
                  </a:moveTo>
                  <a:cubicBezTo>
                    <a:pt x="2506" y="1"/>
                    <a:pt x="0" y="34"/>
                    <a:pt x="0" y="84"/>
                  </a:cubicBezTo>
                  <a:cubicBezTo>
                    <a:pt x="0" y="118"/>
                    <a:pt x="2506" y="151"/>
                    <a:pt x="5597" y="151"/>
                  </a:cubicBezTo>
                  <a:cubicBezTo>
                    <a:pt x="8689" y="151"/>
                    <a:pt x="11195" y="118"/>
                    <a:pt x="11195" y="84"/>
                  </a:cubicBezTo>
                  <a:cubicBezTo>
                    <a:pt x="11195" y="34"/>
                    <a:pt x="8689" y="1"/>
                    <a:pt x="55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4"/>
            <p:cNvSpPr/>
            <p:nvPr/>
          </p:nvSpPr>
          <p:spPr>
            <a:xfrm>
              <a:off x="5556575" y="2052241"/>
              <a:ext cx="92144" cy="4872"/>
            </a:xfrm>
            <a:custGeom>
              <a:avLst/>
              <a:gdLst/>
              <a:ahLst/>
              <a:cxnLst/>
              <a:rect l="l" t="t" r="r" b="b"/>
              <a:pathLst>
                <a:path w="2875" h="152" extrusionOk="0">
                  <a:moveTo>
                    <a:pt x="1437" y="1"/>
                  </a:moveTo>
                  <a:cubicBezTo>
                    <a:pt x="635" y="1"/>
                    <a:pt x="0" y="34"/>
                    <a:pt x="0" y="85"/>
                  </a:cubicBezTo>
                  <a:cubicBezTo>
                    <a:pt x="0" y="118"/>
                    <a:pt x="635" y="151"/>
                    <a:pt x="1437" y="151"/>
                  </a:cubicBezTo>
                  <a:cubicBezTo>
                    <a:pt x="2222" y="151"/>
                    <a:pt x="2874" y="118"/>
                    <a:pt x="2874" y="85"/>
                  </a:cubicBezTo>
                  <a:cubicBezTo>
                    <a:pt x="2874" y="34"/>
                    <a:pt x="2222" y="1"/>
                    <a:pt x="143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4"/>
            <p:cNvSpPr/>
            <p:nvPr/>
          </p:nvSpPr>
          <p:spPr>
            <a:xfrm>
              <a:off x="5371262" y="2266463"/>
              <a:ext cx="92144" cy="4840"/>
            </a:xfrm>
            <a:custGeom>
              <a:avLst/>
              <a:gdLst/>
              <a:ahLst/>
              <a:cxnLst/>
              <a:rect l="l" t="t" r="r" b="b"/>
              <a:pathLst>
                <a:path w="2875" h="151" extrusionOk="0">
                  <a:moveTo>
                    <a:pt x="1438" y="0"/>
                  </a:moveTo>
                  <a:cubicBezTo>
                    <a:pt x="636" y="0"/>
                    <a:pt x="1" y="34"/>
                    <a:pt x="1" y="84"/>
                  </a:cubicBezTo>
                  <a:cubicBezTo>
                    <a:pt x="1" y="117"/>
                    <a:pt x="636" y="151"/>
                    <a:pt x="1438" y="151"/>
                  </a:cubicBezTo>
                  <a:cubicBezTo>
                    <a:pt x="2240" y="151"/>
                    <a:pt x="2875" y="117"/>
                    <a:pt x="2875" y="84"/>
                  </a:cubicBezTo>
                  <a:cubicBezTo>
                    <a:pt x="2875" y="34"/>
                    <a:pt x="2240" y="0"/>
                    <a:pt x="143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4"/>
            <p:cNvSpPr/>
            <p:nvPr/>
          </p:nvSpPr>
          <p:spPr>
            <a:xfrm>
              <a:off x="5369146" y="2304475"/>
              <a:ext cx="92144" cy="5384"/>
            </a:xfrm>
            <a:custGeom>
              <a:avLst/>
              <a:gdLst/>
              <a:ahLst/>
              <a:cxnLst/>
              <a:rect l="l" t="t" r="r" b="b"/>
              <a:pathLst>
                <a:path w="2875" h="168" extrusionOk="0">
                  <a:moveTo>
                    <a:pt x="1437" y="1"/>
                  </a:moveTo>
                  <a:cubicBezTo>
                    <a:pt x="635" y="1"/>
                    <a:pt x="0" y="34"/>
                    <a:pt x="0" y="84"/>
                  </a:cubicBezTo>
                  <a:cubicBezTo>
                    <a:pt x="0" y="118"/>
                    <a:pt x="635" y="168"/>
                    <a:pt x="1437" y="168"/>
                  </a:cubicBezTo>
                  <a:cubicBezTo>
                    <a:pt x="2239" y="168"/>
                    <a:pt x="2874" y="118"/>
                    <a:pt x="2874" y="84"/>
                  </a:cubicBezTo>
                  <a:cubicBezTo>
                    <a:pt x="2874" y="34"/>
                    <a:pt x="2239" y="1"/>
                    <a:pt x="143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4"/>
            <p:cNvSpPr/>
            <p:nvPr/>
          </p:nvSpPr>
          <p:spPr>
            <a:xfrm>
              <a:off x="5263638" y="1917856"/>
              <a:ext cx="997684" cy="5384"/>
            </a:xfrm>
            <a:custGeom>
              <a:avLst/>
              <a:gdLst/>
              <a:ahLst/>
              <a:cxnLst/>
              <a:rect l="l" t="t" r="r" b="b"/>
              <a:pathLst>
                <a:path w="31129" h="168" extrusionOk="0">
                  <a:moveTo>
                    <a:pt x="15556" y="0"/>
                  </a:moveTo>
                  <a:cubicBezTo>
                    <a:pt x="6968" y="0"/>
                    <a:pt x="1" y="50"/>
                    <a:pt x="1" y="84"/>
                  </a:cubicBezTo>
                  <a:cubicBezTo>
                    <a:pt x="1" y="134"/>
                    <a:pt x="6968" y="167"/>
                    <a:pt x="15556" y="167"/>
                  </a:cubicBezTo>
                  <a:cubicBezTo>
                    <a:pt x="24161" y="167"/>
                    <a:pt x="31129" y="134"/>
                    <a:pt x="31129" y="84"/>
                  </a:cubicBezTo>
                  <a:cubicBezTo>
                    <a:pt x="31129" y="50"/>
                    <a:pt x="24161" y="0"/>
                    <a:pt x="155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4"/>
            <p:cNvSpPr/>
            <p:nvPr/>
          </p:nvSpPr>
          <p:spPr>
            <a:xfrm>
              <a:off x="5315046" y="1875005"/>
              <a:ext cx="27339" cy="23877"/>
            </a:xfrm>
            <a:custGeom>
              <a:avLst/>
              <a:gdLst/>
              <a:ahLst/>
              <a:cxnLst/>
              <a:rect l="l" t="t" r="r" b="b"/>
              <a:pathLst>
                <a:path w="853" h="745" extrusionOk="0">
                  <a:moveTo>
                    <a:pt x="485" y="0"/>
                  </a:moveTo>
                  <a:cubicBezTo>
                    <a:pt x="168" y="0"/>
                    <a:pt x="1" y="401"/>
                    <a:pt x="235" y="635"/>
                  </a:cubicBezTo>
                  <a:cubicBezTo>
                    <a:pt x="310" y="711"/>
                    <a:pt x="401" y="744"/>
                    <a:pt x="489" y="744"/>
                  </a:cubicBezTo>
                  <a:cubicBezTo>
                    <a:pt x="676" y="744"/>
                    <a:pt x="853" y="595"/>
                    <a:pt x="853" y="368"/>
                  </a:cubicBezTo>
                  <a:cubicBezTo>
                    <a:pt x="853" y="168"/>
                    <a:pt x="686" y="0"/>
                    <a:pt x="4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4"/>
            <p:cNvSpPr/>
            <p:nvPr/>
          </p:nvSpPr>
          <p:spPr>
            <a:xfrm>
              <a:off x="5365909" y="1875005"/>
              <a:ext cx="27371" cy="23877"/>
            </a:xfrm>
            <a:custGeom>
              <a:avLst/>
              <a:gdLst/>
              <a:ahLst/>
              <a:cxnLst/>
              <a:rect l="l" t="t" r="r" b="b"/>
              <a:pathLst>
                <a:path w="854" h="745" extrusionOk="0">
                  <a:moveTo>
                    <a:pt x="485" y="0"/>
                  </a:moveTo>
                  <a:cubicBezTo>
                    <a:pt x="151" y="0"/>
                    <a:pt x="1" y="401"/>
                    <a:pt x="218" y="635"/>
                  </a:cubicBezTo>
                  <a:cubicBezTo>
                    <a:pt x="293" y="711"/>
                    <a:pt x="386" y="744"/>
                    <a:pt x="477" y="744"/>
                  </a:cubicBezTo>
                  <a:cubicBezTo>
                    <a:pt x="669" y="744"/>
                    <a:pt x="853" y="595"/>
                    <a:pt x="853" y="368"/>
                  </a:cubicBezTo>
                  <a:cubicBezTo>
                    <a:pt x="853" y="168"/>
                    <a:pt x="686" y="0"/>
                    <a:pt x="4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4"/>
            <p:cNvSpPr/>
            <p:nvPr/>
          </p:nvSpPr>
          <p:spPr>
            <a:xfrm>
              <a:off x="5416260" y="1875005"/>
              <a:ext cx="27883" cy="23877"/>
            </a:xfrm>
            <a:custGeom>
              <a:avLst/>
              <a:gdLst/>
              <a:ahLst/>
              <a:cxnLst/>
              <a:rect l="l" t="t" r="r" b="b"/>
              <a:pathLst>
                <a:path w="870" h="745" extrusionOk="0">
                  <a:moveTo>
                    <a:pt x="502" y="0"/>
                  </a:moveTo>
                  <a:cubicBezTo>
                    <a:pt x="168" y="0"/>
                    <a:pt x="1" y="401"/>
                    <a:pt x="234" y="635"/>
                  </a:cubicBezTo>
                  <a:cubicBezTo>
                    <a:pt x="310" y="711"/>
                    <a:pt x="402" y="744"/>
                    <a:pt x="493" y="744"/>
                  </a:cubicBezTo>
                  <a:cubicBezTo>
                    <a:pt x="685" y="744"/>
                    <a:pt x="869" y="595"/>
                    <a:pt x="869" y="368"/>
                  </a:cubicBezTo>
                  <a:cubicBezTo>
                    <a:pt x="869" y="168"/>
                    <a:pt x="702" y="0"/>
                    <a:pt x="5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4"/>
            <p:cNvSpPr/>
            <p:nvPr/>
          </p:nvSpPr>
          <p:spPr>
            <a:xfrm>
              <a:off x="6565990" y="1808052"/>
              <a:ext cx="1218862" cy="802244"/>
            </a:xfrm>
            <a:custGeom>
              <a:avLst/>
              <a:gdLst/>
              <a:ahLst/>
              <a:cxnLst/>
              <a:rect l="l" t="t" r="r" b="b"/>
              <a:pathLst>
                <a:path w="38030" h="25031" extrusionOk="0">
                  <a:moveTo>
                    <a:pt x="2607" y="1"/>
                  </a:moveTo>
                  <a:lnTo>
                    <a:pt x="1" y="25030"/>
                  </a:lnTo>
                  <a:lnTo>
                    <a:pt x="35139" y="25030"/>
                  </a:lnTo>
                  <a:lnTo>
                    <a:pt x="3803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4"/>
            <p:cNvSpPr/>
            <p:nvPr/>
          </p:nvSpPr>
          <p:spPr>
            <a:xfrm>
              <a:off x="6508684" y="1808052"/>
              <a:ext cx="1218862" cy="802244"/>
            </a:xfrm>
            <a:custGeom>
              <a:avLst/>
              <a:gdLst/>
              <a:ahLst/>
              <a:cxnLst/>
              <a:rect l="l" t="t" r="r" b="b"/>
              <a:pathLst>
                <a:path w="38030" h="25031" extrusionOk="0">
                  <a:moveTo>
                    <a:pt x="2608" y="1"/>
                  </a:moveTo>
                  <a:lnTo>
                    <a:pt x="1" y="25030"/>
                  </a:lnTo>
                  <a:lnTo>
                    <a:pt x="35139" y="25030"/>
                  </a:lnTo>
                  <a:lnTo>
                    <a:pt x="38030"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4"/>
            <p:cNvSpPr/>
            <p:nvPr/>
          </p:nvSpPr>
          <p:spPr>
            <a:xfrm>
              <a:off x="6548330" y="1829494"/>
              <a:ext cx="1131012" cy="744393"/>
            </a:xfrm>
            <a:custGeom>
              <a:avLst/>
              <a:gdLst/>
              <a:ahLst/>
              <a:cxnLst/>
              <a:rect l="l" t="t" r="r" b="b"/>
              <a:pathLst>
                <a:path w="35289" h="23226" extrusionOk="0">
                  <a:moveTo>
                    <a:pt x="2406" y="0"/>
                  </a:moveTo>
                  <a:lnTo>
                    <a:pt x="0" y="23225"/>
                  </a:lnTo>
                  <a:lnTo>
                    <a:pt x="32599" y="23225"/>
                  </a:lnTo>
                  <a:lnTo>
                    <a:pt x="3528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4"/>
            <p:cNvSpPr/>
            <p:nvPr/>
          </p:nvSpPr>
          <p:spPr>
            <a:xfrm>
              <a:off x="6660794" y="1938720"/>
              <a:ext cx="54100" cy="499660"/>
            </a:xfrm>
            <a:custGeom>
              <a:avLst/>
              <a:gdLst/>
              <a:ahLst/>
              <a:cxnLst/>
              <a:rect l="l" t="t" r="r" b="b"/>
              <a:pathLst>
                <a:path w="1688" h="15590" extrusionOk="0">
                  <a:moveTo>
                    <a:pt x="1654" y="1"/>
                  </a:moveTo>
                  <a:lnTo>
                    <a:pt x="1654" y="1"/>
                  </a:lnTo>
                  <a:cubicBezTo>
                    <a:pt x="1604" y="1"/>
                    <a:pt x="1220" y="3493"/>
                    <a:pt x="769" y="7787"/>
                  </a:cubicBezTo>
                  <a:cubicBezTo>
                    <a:pt x="318" y="12098"/>
                    <a:pt x="0" y="15590"/>
                    <a:pt x="50" y="15590"/>
                  </a:cubicBezTo>
                  <a:cubicBezTo>
                    <a:pt x="50" y="15590"/>
                    <a:pt x="51" y="15590"/>
                    <a:pt x="51" y="15590"/>
                  </a:cubicBezTo>
                  <a:cubicBezTo>
                    <a:pt x="86" y="15590"/>
                    <a:pt x="486" y="12104"/>
                    <a:pt x="919" y="7804"/>
                  </a:cubicBezTo>
                  <a:cubicBezTo>
                    <a:pt x="1370" y="3510"/>
                    <a:pt x="1688" y="17"/>
                    <a:pt x="16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4"/>
            <p:cNvSpPr/>
            <p:nvPr/>
          </p:nvSpPr>
          <p:spPr>
            <a:xfrm>
              <a:off x="6747553" y="1961219"/>
              <a:ext cx="104964" cy="5384"/>
            </a:xfrm>
            <a:custGeom>
              <a:avLst/>
              <a:gdLst/>
              <a:ahLst/>
              <a:cxnLst/>
              <a:rect l="l" t="t" r="r" b="b"/>
              <a:pathLst>
                <a:path w="3275" h="168" extrusionOk="0">
                  <a:moveTo>
                    <a:pt x="1637" y="1"/>
                  </a:moveTo>
                  <a:cubicBezTo>
                    <a:pt x="735" y="1"/>
                    <a:pt x="0" y="34"/>
                    <a:pt x="0" y="84"/>
                  </a:cubicBezTo>
                  <a:cubicBezTo>
                    <a:pt x="0" y="117"/>
                    <a:pt x="735" y="168"/>
                    <a:pt x="1637" y="168"/>
                  </a:cubicBezTo>
                  <a:cubicBezTo>
                    <a:pt x="2540" y="168"/>
                    <a:pt x="3275" y="117"/>
                    <a:pt x="3275" y="84"/>
                  </a:cubicBezTo>
                  <a:cubicBezTo>
                    <a:pt x="3275" y="34"/>
                    <a:pt x="2540" y="1"/>
                    <a:pt x="16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4"/>
            <p:cNvSpPr/>
            <p:nvPr/>
          </p:nvSpPr>
          <p:spPr>
            <a:xfrm>
              <a:off x="6880881" y="1961219"/>
              <a:ext cx="417740" cy="5384"/>
            </a:xfrm>
            <a:custGeom>
              <a:avLst/>
              <a:gdLst/>
              <a:ahLst/>
              <a:cxnLst/>
              <a:rect l="l" t="t" r="r" b="b"/>
              <a:pathLst>
                <a:path w="13034" h="168" extrusionOk="0">
                  <a:moveTo>
                    <a:pt x="6517" y="1"/>
                  </a:moveTo>
                  <a:cubicBezTo>
                    <a:pt x="2924" y="1"/>
                    <a:pt x="0" y="34"/>
                    <a:pt x="0" y="84"/>
                  </a:cubicBezTo>
                  <a:cubicBezTo>
                    <a:pt x="0" y="117"/>
                    <a:pt x="2924" y="168"/>
                    <a:pt x="6517" y="168"/>
                  </a:cubicBezTo>
                  <a:cubicBezTo>
                    <a:pt x="10126" y="168"/>
                    <a:pt x="13033" y="117"/>
                    <a:pt x="13033" y="84"/>
                  </a:cubicBezTo>
                  <a:cubicBezTo>
                    <a:pt x="13033" y="34"/>
                    <a:pt x="10126" y="1"/>
                    <a:pt x="651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4"/>
            <p:cNvSpPr/>
            <p:nvPr/>
          </p:nvSpPr>
          <p:spPr>
            <a:xfrm>
              <a:off x="6735214" y="2225760"/>
              <a:ext cx="104996" cy="5384"/>
            </a:xfrm>
            <a:custGeom>
              <a:avLst/>
              <a:gdLst/>
              <a:ahLst/>
              <a:cxnLst/>
              <a:rect l="l" t="t" r="r" b="b"/>
              <a:pathLst>
                <a:path w="3276" h="168" extrusionOk="0">
                  <a:moveTo>
                    <a:pt x="1638" y="1"/>
                  </a:moveTo>
                  <a:cubicBezTo>
                    <a:pt x="736" y="1"/>
                    <a:pt x="1" y="34"/>
                    <a:pt x="1" y="84"/>
                  </a:cubicBezTo>
                  <a:cubicBezTo>
                    <a:pt x="1" y="117"/>
                    <a:pt x="736" y="168"/>
                    <a:pt x="1638" y="168"/>
                  </a:cubicBezTo>
                  <a:cubicBezTo>
                    <a:pt x="2540" y="168"/>
                    <a:pt x="3276" y="117"/>
                    <a:pt x="3276" y="84"/>
                  </a:cubicBezTo>
                  <a:cubicBezTo>
                    <a:pt x="3276" y="34"/>
                    <a:pt x="2540" y="1"/>
                    <a:pt x="163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4"/>
            <p:cNvSpPr/>
            <p:nvPr/>
          </p:nvSpPr>
          <p:spPr>
            <a:xfrm>
              <a:off x="6868574" y="2225760"/>
              <a:ext cx="417708" cy="5384"/>
            </a:xfrm>
            <a:custGeom>
              <a:avLst/>
              <a:gdLst/>
              <a:ahLst/>
              <a:cxnLst/>
              <a:rect l="l" t="t" r="r" b="b"/>
              <a:pathLst>
                <a:path w="13033" h="168" extrusionOk="0">
                  <a:moveTo>
                    <a:pt x="6516" y="1"/>
                  </a:moveTo>
                  <a:cubicBezTo>
                    <a:pt x="2907" y="1"/>
                    <a:pt x="0" y="34"/>
                    <a:pt x="0" y="84"/>
                  </a:cubicBezTo>
                  <a:cubicBezTo>
                    <a:pt x="0" y="117"/>
                    <a:pt x="2924" y="168"/>
                    <a:pt x="6516" y="168"/>
                  </a:cubicBezTo>
                  <a:cubicBezTo>
                    <a:pt x="10109" y="168"/>
                    <a:pt x="13033" y="117"/>
                    <a:pt x="13033" y="84"/>
                  </a:cubicBezTo>
                  <a:cubicBezTo>
                    <a:pt x="13033" y="34"/>
                    <a:pt x="10126" y="1"/>
                    <a:pt x="6516"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4"/>
            <p:cNvSpPr/>
            <p:nvPr/>
          </p:nvSpPr>
          <p:spPr>
            <a:xfrm>
              <a:off x="6726111" y="2347870"/>
              <a:ext cx="417740" cy="4840"/>
            </a:xfrm>
            <a:custGeom>
              <a:avLst/>
              <a:gdLst/>
              <a:ahLst/>
              <a:cxnLst/>
              <a:rect l="l" t="t" r="r" b="b"/>
              <a:pathLst>
                <a:path w="13034" h="151" extrusionOk="0">
                  <a:moveTo>
                    <a:pt x="6517" y="0"/>
                  </a:moveTo>
                  <a:cubicBezTo>
                    <a:pt x="2925" y="0"/>
                    <a:pt x="1" y="33"/>
                    <a:pt x="1" y="84"/>
                  </a:cubicBezTo>
                  <a:cubicBezTo>
                    <a:pt x="1" y="117"/>
                    <a:pt x="2925" y="150"/>
                    <a:pt x="6517" y="150"/>
                  </a:cubicBezTo>
                  <a:cubicBezTo>
                    <a:pt x="10126" y="150"/>
                    <a:pt x="13033" y="117"/>
                    <a:pt x="13033" y="84"/>
                  </a:cubicBezTo>
                  <a:cubicBezTo>
                    <a:pt x="13033" y="33"/>
                    <a:pt x="10126" y="0"/>
                    <a:pt x="6517"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4"/>
            <p:cNvSpPr/>
            <p:nvPr/>
          </p:nvSpPr>
          <p:spPr>
            <a:xfrm>
              <a:off x="6751271" y="2036184"/>
              <a:ext cx="147302" cy="4872"/>
            </a:xfrm>
            <a:custGeom>
              <a:avLst/>
              <a:gdLst/>
              <a:ahLst/>
              <a:cxnLst/>
              <a:rect l="l" t="t" r="r" b="b"/>
              <a:pathLst>
                <a:path w="4596" h="152" extrusionOk="0">
                  <a:moveTo>
                    <a:pt x="2290" y="1"/>
                  </a:moveTo>
                  <a:cubicBezTo>
                    <a:pt x="1020" y="1"/>
                    <a:pt x="1" y="34"/>
                    <a:pt x="1" y="68"/>
                  </a:cubicBezTo>
                  <a:cubicBezTo>
                    <a:pt x="1" y="118"/>
                    <a:pt x="1020" y="151"/>
                    <a:pt x="2290" y="151"/>
                  </a:cubicBezTo>
                  <a:cubicBezTo>
                    <a:pt x="3560" y="151"/>
                    <a:pt x="4596" y="118"/>
                    <a:pt x="4596" y="68"/>
                  </a:cubicBezTo>
                  <a:cubicBezTo>
                    <a:pt x="4596" y="34"/>
                    <a:pt x="3560" y="1"/>
                    <a:pt x="2290"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4"/>
            <p:cNvSpPr/>
            <p:nvPr/>
          </p:nvSpPr>
          <p:spPr>
            <a:xfrm>
              <a:off x="6747553" y="2145443"/>
              <a:ext cx="147270" cy="4840"/>
            </a:xfrm>
            <a:custGeom>
              <a:avLst/>
              <a:gdLst/>
              <a:ahLst/>
              <a:cxnLst/>
              <a:rect l="l" t="t" r="r" b="b"/>
              <a:pathLst>
                <a:path w="4595" h="151" extrusionOk="0">
                  <a:moveTo>
                    <a:pt x="2289" y="0"/>
                  </a:moveTo>
                  <a:cubicBezTo>
                    <a:pt x="1019" y="0"/>
                    <a:pt x="0" y="34"/>
                    <a:pt x="0" y="84"/>
                  </a:cubicBezTo>
                  <a:cubicBezTo>
                    <a:pt x="0" y="117"/>
                    <a:pt x="1019" y="151"/>
                    <a:pt x="2289" y="151"/>
                  </a:cubicBezTo>
                  <a:cubicBezTo>
                    <a:pt x="3559" y="151"/>
                    <a:pt x="4595" y="117"/>
                    <a:pt x="4595" y="84"/>
                  </a:cubicBezTo>
                  <a:cubicBezTo>
                    <a:pt x="4595" y="34"/>
                    <a:pt x="3559" y="0"/>
                    <a:pt x="2289"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4"/>
            <p:cNvSpPr/>
            <p:nvPr/>
          </p:nvSpPr>
          <p:spPr>
            <a:xfrm>
              <a:off x="6872324" y="2301815"/>
              <a:ext cx="147270" cy="5384"/>
            </a:xfrm>
            <a:custGeom>
              <a:avLst/>
              <a:gdLst/>
              <a:ahLst/>
              <a:cxnLst/>
              <a:rect l="l" t="t" r="r" b="b"/>
              <a:pathLst>
                <a:path w="4595" h="168" extrusionOk="0">
                  <a:moveTo>
                    <a:pt x="2289" y="0"/>
                  </a:moveTo>
                  <a:cubicBezTo>
                    <a:pt x="1019" y="0"/>
                    <a:pt x="0" y="34"/>
                    <a:pt x="0" y="84"/>
                  </a:cubicBezTo>
                  <a:cubicBezTo>
                    <a:pt x="0" y="134"/>
                    <a:pt x="1019" y="167"/>
                    <a:pt x="2289" y="167"/>
                  </a:cubicBezTo>
                  <a:cubicBezTo>
                    <a:pt x="3559" y="167"/>
                    <a:pt x="4595" y="134"/>
                    <a:pt x="4595" y="84"/>
                  </a:cubicBezTo>
                  <a:cubicBezTo>
                    <a:pt x="4595" y="34"/>
                    <a:pt x="3559" y="0"/>
                    <a:pt x="2289"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4"/>
            <p:cNvSpPr/>
            <p:nvPr/>
          </p:nvSpPr>
          <p:spPr>
            <a:xfrm>
              <a:off x="7058662" y="2036184"/>
              <a:ext cx="377036" cy="4872"/>
            </a:xfrm>
            <a:custGeom>
              <a:avLst/>
              <a:gdLst/>
              <a:ahLst/>
              <a:cxnLst/>
              <a:rect l="l" t="t" r="r" b="b"/>
              <a:pathLst>
                <a:path w="11764" h="152" extrusionOk="0">
                  <a:moveTo>
                    <a:pt x="5882" y="1"/>
                  </a:moveTo>
                  <a:cubicBezTo>
                    <a:pt x="2624" y="1"/>
                    <a:pt x="1" y="34"/>
                    <a:pt x="1" y="68"/>
                  </a:cubicBezTo>
                  <a:cubicBezTo>
                    <a:pt x="1" y="118"/>
                    <a:pt x="2624" y="151"/>
                    <a:pt x="5882" y="151"/>
                  </a:cubicBezTo>
                  <a:cubicBezTo>
                    <a:pt x="9124" y="151"/>
                    <a:pt x="11764" y="118"/>
                    <a:pt x="11764" y="68"/>
                  </a:cubicBezTo>
                  <a:cubicBezTo>
                    <a:pt x="11764" y="34"/>
                    <a:pt x="9124" y="1"/>
                    <a:pt x="58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4"/>
            <p:cNvSpPr/>
            <p:nvPr/>
          </p:nvSpPr>
          <p:spPr>
            <a:xfrm>
              <a:off x="6941936" y="2151853"/>
              <a:ext cx="377036" cy="4872"/>
            </a:xfrm>
            <a:custGeom>
              <a:avLst/>
              <a:gdLst/>
              <a:ahLst/>
              <a:cxnLst/>
              <a:rect l="l" t="t" r="r" b="b"/>
              <a:pathLst>
                <a:path w="11764" h="152" extrusionOk="0">
                  <a:moveTo>
                    <a:pt x="5882" y="1"/>
                  </a:moveTo>
                  <a:cubicBezTo>
                    <a:pt x="2640" y="1"/>
                    <a:pt x="0" y="34"/>
                    <a:pt x="0" y="84"/>
                  </a:cubicBezTo>
                  <a:cubicBezTo>
                    <a:pt x="0" y="118"/>
                    <a:pt x="2640" y="151"/>
                    <a:pt x="5882" y="151"/>
                  </a:cubicBezTo>
                  <a:cubicBezTo>
                    <a:pt x="9140" y="151"/>
                    <a:pt x="11763" y="118"/>
                    <a:pt x="11763" y="84"/>
                  </a:cubicBezTo>
                  <a:cubicBezTo>
                    <a:pt x="11763" y="34"/>
                    <a:pt x="9140" y="1"/>
                    <a:pt x="58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4"/>
            <p:cNvSpPr/>
            <p:nvPr/>
          </p:nvSpPr>
          <p:spPr>
            <a:xfrm>
              <a:off x="7072059" y="2301815"/>
              <a:ext cx="377036" cy="5384"/>
            </a:xfrm>
            <a:custGeom>
              <a:avLst/>
              <a:gdLst/>
              <a:ahLst/>
              <a:cxnLst/>
              <a:rect l="l" t="t" r="r" b="b"/>
              <a:pathLst>
                <a:path w="11764" h="168" extrusionOk="0">
                  <a:moveTo>
                    <a:pt x="5882" y="0"/>
                  </a:moveTo>
                  <a:cubicBezTo>
                    <a:pt x="2624" y="0"/>
                    <a:pt x="0" y="34"/>
                    <a:pt x="0" y="84"/>
                  </a:cubicBezTo>
                  <a:cubicBezTo>
                    <a:pt x="0" y="134"/>
                    <a:pt x="2624" y="167"/>
                    <a:pt x="5882" y="167"/>
                  </a:cubicBezTo>
                  <a:cubicBezTo>
                    <a:pt x="9123" y="167"/>
                    <a:pt x="11763" y="134"/>
                    <a:pt x="11763" y="84"/>
                  </a:cubicBezTo>
                  <a:cubicBezTo>
                    <a:pt x="11763" y="34"/>
                    <a:pt x="9123" y="0"/>
                    <a:pt x="58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4"/>
            <p:cNvSpPr/>
            <p:nvPr/>
          </p:nvSpPr>
          <p:spPr>
            <a:xfrm>
              <a:off x="6727714" y="2436200"/>
              <a:ext cx="377036" cy="4872"/>
            </a:xfrm>
            <a:custGeom>
              <a:avLst/>
              <a:gdLst/>
              <a:ahLst/>
              <a:cxnLst/>
              <a:rect l="l" t="t" r="r" b="b"/>
              <a:pathLst>
                <a:path w="11764" h="152" extrusionOk="0">
                  <a:moveTo>
                    <a:pt x="5882" y="1"/>
                  </a:moveTo>
                  <a:cubicBezTo>
                    <a:pt x="2624" y="1"/>
                    <a:pt x="1" y="34"/>
                    <a:pt x="1" y="68"/>
                  </a:cubicBezTo>
                  <a:cubicBezTo>
                    <a:pt x="1" y="118"/>
                    <a:pt x="2624" y="151"/>
                    <a:pt x="5882" y="151"/>
                  </a:cubicBezTo>
                  <a:cubicBezTo>
                    <a:pt x="9124" y="151"/>
                    <a:pt x="11764" y="118"/>
                    <a:pt x="11764" y="68"/>
                  </a:cubicBezTo>
                  <a:cubicBezTo>
                    <a:pt x="11764" y="34"/>
                    <a:pt x="9124" y="1"/>
                    <a:pt x="58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4"/>
            <p:cNvSpPr/>
            <p:nvPr/>
          </p:nvSpPr>
          <p:spPr>
            <a:xfrm>
              <a:off x="7144364" y="2436200"/>
              <a:ext cx="377004" cy="4872"/>
            </a:xfrm>
            <a:custGeom>
              <a:avLst/>
              <a:gdLst/>
              <a:ahLst/>
              <a:cxnLst/>
              <a:rect l="l" t="t" r="r" b="b"/>
              <a:pathLst>
                <a:path w="11763" h="152" extrusionOk="0">
                  <a:moveTo>
                    <a:pt x="5881" y="1"/>
                  </a:moveTo>
                  <a:cubicBezTo>
                    <a:pt x="2640" y="1"/>
                    <a:pt x="0" y="34"/>
                    <a:pt x="0" y="68"/>
                  </a:cubicBezTo>
                  <a:cubicBezTo>
                    <a:pt x="0" y="118"/>
                    <a:pt x="2640" y="151"/>
                    <a:pt x="5881" y="151"/>
                  </a:cubicBezTo>
                  <a:cubicBezTo>
                    <a:pt x="9140" y="151"/>
                    <a:pt x="11763" y="118"/>
                    <a:pt x="11763" y="68"/>
                  </a:cubicBezTo>
                  <a:cubicBezTo>
                    <a:pt x="11763" y="34"/>
                    <a:pt x="9140" y="1"/>
                    <a:pt x="58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4"/>
            <p:cNvSpPr/>
            <p:nvPr/>
          </p:nvSpPr>
          <p:spPr>
            <a:xfrm>
              <a:off x="6727714" y="2479596"/>
              <a:ext cx="377036" cy="5384"/>
            </a:xfrm>
            <a:custGeom>
              <a:avLst/>
              <a:gdLst/>
              <a:ahLst/>
              <a:cxnLst/>
              <a:rect l="l" t="t" r="r" b="b"/>
              <a:pathLst>
                <a:path w="11764" h="168" extrusionOk="0">
                  <a:moveTo>
                    <a:pt x="5882" y="0"/>
                  </a:moveTo>
                  <a:cubicBezTo>
                    <a:pt x="2624" y="0"/>
                    <a:pt x="1" y="34"/>
                    <a:pt x="1" y="84"/>
                  </a:cubicBezTo>
                  <a:cubicBezTo>
                    <a:pt x="1" y="117"/>
                    <a:pt x="2624" y="167"/>
                    <a:pt x="5882" y="167"/>
                  </a:cubicBezTo>
                  <a:cubicBezTo>
                    <a:pt x="9124" y="167"/>
                    <a:pt x="11764" y="117"/>
                    <a:pt x="11764" y="84"/>
                  </a:cubicBezTo>
                  <a:cubicBezTo>
                    <a:pt x="11764" y="34"/>
                    <a:pt x="9124" y="0"/>
                    <a:pt x="58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4"/>
            <p:cNvSpPr/>
            <p:nvPr/>
          </p:nvSpPr>
          <p:spPr>
            <a:xfrm>
              <a:off x="6745918" y="2067241"/>
              <a:ext cx="377036" cy="5384"/>
            </a:xfrm>
            <a:custGeom>
              <a:avLst/>
              <a:gdLst/>
              <a:ahLst/>
              <a:cxnLst/>
              <a:rect l="l" t="t" r="r" b="b"/>
              <a:pathLst>
                <a:path w="11764" h="168" extrusionOk="0">
                  <a:moveTo>
                    <a:pt x="5882" y="1"/>
                  </a:moveTo>
                  <a:cubicBezTo>
                    <a:pt x="2641" y="1"/>
                    <a:pt x="1" y="34"/>
                    <a:pt x="1" y="84"/>
                  </a:cubicBezTo>
                  <a:cubicBezTo>
                    <a:pt x="1" y="134"/>
                    <a:pt x="2641" y="168"/>
                    <a:pt x="5882" y="168"/>
                  </a:cubicBezTo>
                  <a:cubicBezTo>
                    <a:pt x="9124" y="168"/>
                    <a:pt x="11764" y="134"/>
                    <a:pt x="11764" y="84"/>
                  </a:cubicBezTo>
                  <a:cubicBezTo>
                    <a:pt x="11764" y="34"/>
                    <a:pt x="9140" y="1"/>
                    <a:pt x="58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4"/>
            <p:cNvSpPr/>
            <p:nvPr/>
          </p:nvSpPr>
          <p:spPr>
            <a:xfrm>
              <a:off x="6925334" y="2036184"/>
              <a:ext cx="96951" cy="5384"/>
            </a:xfrm>
            <a:custGeom>
              <a:avLst/>
              <a:gdLst/>
              <a:ahLst/>
              <a:cxnLst/>
              <a:rect l="l" t="t" r="r" b="b"/>
              <a:pathLst>
                <a:path w="3025" h="168" extrusionOk="0">
                  <a:moveTo>
                    <a:pt x="1521" y="1"/>
                  </a:moveTo>
                  <a:cubicBezTo>
                    <a:pt x="685" y="1"/>
                    <a:pt x="0" y="51"/>
                    <a:pt x="0" y="84"/>
                  </a:cubicBezTo>
                  <a:cubicBezTo>
                    <a:pt x="0" y="134"/>
                    <a:pt x="685" y="168"/>
                    <a:pt x="1521" y="168"/>
                  </a:cubicBezTo>
                  <a:cubicBezTo>
                    <a:pt x="2356" y="168"/>
                    <a:pt x="3025" y="134"/>
                    <a:pt x="3025" y="84"/>
                  </a:cubicBezTo>
                  <a:cubicBezTo>
                    <a:pt x="3025" y="51"/>
                    <a:pt x="2356" y="1"/>
                    <a:pt x="152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4"/>
            <p:cNvSpPr/>
            <p:nvPr/>
          </p:nvSpPr>
          <p:spPr>
            <a:xfrm>
              <a:off x="6730406" y="2261624"/>
              <a:ext cx="97496" cy="5416"/>
            </a:xfrm>
            <a:custGeom>
              <a:avLst/>
              <a:gdLst/>
              <a:ahLst/>
              <a:cxnLst/>
              <a:rect l="l" t="t" r="r" b="b"/>
              <a:pathLst>
                <a:path w="3042" h="169" extrusionOk="0">
                  <a:moveTo>
                    <a:pt x="1521" y="1"/>
                  </a:moveTo>
                  <a:cubicBezTo>
                    <a:pt x="685" y="1"/>
                    <a:pt x="0" y="34"/>
                    <a:pt x="0" y="85"/>
                  </a:cubicBezTo>
                  <a:cubicBezTo>
                    <a:pt x="0" y="135"/>
                    <a:pt x="685" y="168"/>
                    <a:pt x="1521" y="168"/>
                  </a:cubicBezTo>
                  <a:cubicBezTo>
                    <a:pt x="2356" y="168"/>
                    <a:pt x="3041" y="135"/>
                    <a:pt x="3041" y="85"/>
                  </a:cubicBezTo>
                  <a:cubicBezTo>
                    <a:pt x="3041" y="34"/>
                    <a:pt x="2356" y="1"/>
                    <a:pt x="152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4"/>
            <p:cNvSpPr/>
            <p:nvPr/>
          </p:nvSpPr>
          <p:spPr>
            <a:xfrm>
              <a:off x="6728259" y="2301815"/>
              <a:ext cx="96951" cy="5384"/>
            </a:xfrm>
            <a:custGeom>
              <a:avLst/>
              <a:gdLst/>
              <a:ahLst/>
              <a:cxnLst/>
              <a:rect l="l" t="t" r="r" b="b"/>
              <a:pathLst>
                <a:path w="3025" h="168" extrusionOk="0">
                  <a:moveTo>
                    <a:pt x="1521" y="0"/>
                  </a:moveTo>
                  <a:cubicBezTo>
                    <a:pt x="686" y="0"/>
                    <a:pt x="1" y="34"/>
                    <a:pt x="1" y="84"/>
                  </a:cubicBezTo>
                  <a:cubicBezTo>
                    <a:pt x="1" y="134"/>
                    <a:pt x="686" y="167"/>
                    <a:pt x="1521" y="167"/>
                  </a:cubicBezTo>
                  <a:cubicBezTo>
                    <a:pt x="2356" y="167"/>
                    <a:pt x="3025" y="134"/>
                    <a:pt x="3025" y="84"/>
                  </a:cubicBezTo>
                  <a:cubicBezTo>
                    <a:pt x="3025" y="34"/>
                    <a:pt x="2356" y="0"/>
                    <a:pt x="152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4"/>
            <p:cNvSpPr/>
            <p:nvPr/>
          </p:nvSpPr>
          <p:spPr>
            <a:xfrm>
              <a:off x="6616885" y="1895356"/>
              <a:ext cx="1050150" cy="4840"/>
            </a:xfrm>
            <a:custGeom>
              <a:avLst/>
              <a:gdLst/>
              <a:ahLst/>
              <a:cxnLst/>
              <a:rect l="l" t="t" r="r" b="b"/>
              <a:pathLst>
                <a:path w="32766" h="151" extrusionOk="0">
                  <a:moveTo>
                    <a:pt x="16391" y="0"/>
                  </a:moveTo>
                  <a:cubicBezTo>
                    <a:pt x="7335" y="0"/>
                    <a:pt x="0" y="34"/>
                    <a:pt x="0" y="84"/>
                  </a:cubicBezTo>
                  <a:cubicBezTo>
                    <a:pt x="0" y="117"/>
                    <a:pt x="7335" y="151"/>
                    <a:pt x="16391" y="151"/>
                  </a:cubicBezTo>
                  <a:cubicBezTo>
                    <a:pt x="25431" y="151"/>
                    <a:pt x="32766" y="117"/>
                    <a:pt x="32766" y="84"/>
                  </a:cubicBezTo>
                  <a:cubicBezTo>
                    <a:pt x="32766" y="34"/>
                    <a:pt x="25431" y="0"/>
                    <a:pt x="163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4"/>
            <p:cNvSpPr/>
            <p:nvPr/>
          </p:nvSpPr>
          <p:spPr>
            <a:xfrm>
              <a:off x="6671498" y="1849845"/>
              <a:ext cx="28941" cy="25159"/>
            </a:xfrm>
            <a:custGeom>
              <a:avLst/>
              <a:gdLst/>
              <a:ahLst/>
              <a:cxnLst/>
              <a:rect l="l" t="t" r="r" b="b"/>
              <a:pathLst>
                <a:path w="903" h="785" extrusionOk="0">
                  <a:moveTo>
                    <a:pt x="518" y="0"/>
                  </a:moveTo>
                  <a:cubicBezTo>
                    <a:pt x="167" y="0"/>
                    <a:pt x="0" y="418"/>
                    <a:pt x="234" y="668"/>
                  </a:cubicBezTo>
                  <a:cubicBezTo>
                    <a:pt x="315" y="749"/>
                    <a:pt x="412" y="784"/>
                    <a:pt x="507" y="784"/>
                  </a:cubicBezTo>
                  <a:cubicBezTo>
                    <a:pt x="709" y="784"/>
                    <a:pt x="903" y="623"/>
                    <a:pt x="903" y="384"/>
                  </a:cubicBezTo>
                  <a:cubicBezTo>
                    <a:pt x="903" y="184"/>
                    <a:pt x="736"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4"/>
            <p:cNvSpPr/>
            <p:nvPr/>
          </p:nvSpPr>
          <p:spPr>
            <a:xfrm>
              <a:off x="6724509" y="1849845"/>
              <a:ext cx="29486" cy="25159"/>
            </a:xfrm>
            <a:custGeom>
              <a:avLst/>
              <a:gdLst/>
              <a:ahLst/>
              <a:cxnLst/>
              <a:rect l="l" t="t" r="r" b="b"/>
              <a:pathLst>
                <a:path w="920" h="785" extrusionOk="0">
                  <a:moveTo>
                    <a:pt x="519" y="0"/>
                  </a:moveTo>
                  <a:cubicBezTo>
                    <a:pt x="184" y="0"/>
                    <a:pt x="1" y="418"/>
                    <a:pt x="251" y="668"/>
                  </a:cubicBezTo>
                  <a:cubicBezTo>
                    <a:pt x="331" y="749"/>
                    <a:pt x="429" y="784"/>
                    <a:pt x="524" y="784"/>
                  </a:cubicBezTo>
                  <a:cubicBezTo>
                    <a:pt x="726" y="784"/>
                    <a:pt x="920" y="623"/>
                    <a:pt x="920" y="384"/>
                  </a:cubicBezTo>
                  <a:cubicBezTo>
                    <a:pt x="920" y="184"/>
                    <a:pt x="736" y="0"/>
                    <a:pt x="5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4"/>
            <p:cNvSpPr/>
            <p:nvPr/>
          </p:nvSpPr>
          <p:spPr>
            <a:xfrm>
              <a:off x="6778064" y="1849845"/>
              <a:ext cx="28941" cy="25159"/>
            </a:xfrm>
            <a:custGeom>
              <a:avLst/>
              <a:gdLst/>
              <a:ahLst/>
              <a:cxnLst/>
              <a:rect l="l" t="t" r="r" b="b"/>
              <a:pathLst>
                <a:path w="903" h="785" extrusionOk="0">
                  <a:moveTo>
                    <a:pt x="518" y="0"/>
                  </a:moveTo>
                  <a:cubicBezTo>
                    <a:pt x="184" y="0"/>
                    <a:pt x="0" y="418"/>
                    <a:pt x="251" y="668"/>
                  </a:cubicBezTo>
                  <a:cubicBezTo>
                    <a:pt x="326" y="749"/>
                    <a:pt x="420" y="784"/>
                    <a:pt x="512" y="784"/>
                  </a:cubicBezTo>
                  <a:cubicBezTo>
                    <a:pt x="709" y="784"/>
                    <a:pt x="903" y="623"/>
                    <a:pt x="903" y="384"/>
                  </a:cubicBezTo>
                  <a:cubicBezTo>
                    <a:pt x="903" y="184"/>
                    <a:pt x="736"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4"/>
            <p:cNvSpPr/>
            <p:nvPr/>
          </p:nvSpPr>
          <p:spPr>
            <a:xfrm>
              <a:off x="5974250" y="894499"/>
              <a:ext cx="1164248" cy="766348"/>
            </a:xfrm>
            <a:custGeom>
              <a:avLst/>
              <a:gdLst/>
              <a:ahLst/>
              <a:cxnLst/>
              <a:rect l="l" t="t" r="r" b="b"/>
              <a:pathLst>
                <a:path w="36326" h="23911" extrusionOk="0">
                  <a:moveTo>
                    <a:pt x="2490" y="0"/>
                  </a:moveTo>
                  <a:lnTo>
                    <a:pt x="1" y="23910"/>
                  </a:lnTo>
                  <a:lnTo>
                    <a:pt x="33552" y="23910"/>
                  </a:lnTo>
                  <a:lnTo>
                    <a:pt x="3632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4"/>
            <p:cNvSpPr/>
            <p:nvPr/>
          </p:nvSpPr>
          <p:spPr>
            <a:xfrm>
              <a:off x="5919637" y="894499"/>
              <a:ext cx="1164216" cy="766348"/>
            </a:xfrm>
            <a:custGeom>
              <a:avLst/>
              <a:gdLst/>
              <a:ahLst/>
              <a:cxnLst/>
              <a:rect l="l" t="t" r="r" b="b"/>
              <a:pathLst>
                <a:path w="36325" h="23911" extrusionOk="0">
                  <a:moveTo>
                    <a:pt x="2490" y="0"/>
                  </a:moveTo>
                  <a:lnTo>
                    <a:pt x="1" y="23910"/>
                  </a:lnTo>
                  <a:lnTo>
                    <a:pt x="33551" y="23910"/>
                  </a:lnTo>
                  <a:lnTo>
                    <a:pt x="36325"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4"/>
            <p:cNvSpPr/>
            <p:nvPr/>
          </p:nvSpPr>
          <p:spPr>
            <a:xfrm>
              <a:off x="5957136" y="915364"/>
              <a:ext cx="1080149" cy="710645"/>
            </a:xfrm>
            <a:custGeom>
              <a:avLst/>
              <a:gdLst/>
              <a:ahLst/>
              <a:cxnLst/>
              <a:rect l="l" t="t" r="r" b="b"/>
              <a:pathLst>
                <a:path w="33702" h="22173" extrusionOk="0">
                  <a:moveTo>
                    <a:pt x="2306" y="1"/>
                  </a:moveTo>
                  <a:lnTo>
                    <a:pt x="0" y="22173"/>
                  </a:lnTo>
                  <a:lnTo>
                    <a:pt x="31145" y="22173"/>
                  </a:lnTo>
                  <a:lnTo>
                    <a:pt x="33701"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4"/>
            <p:cNvSpPr/>
            <p:nvPr/>
          </p:nvSpPr>
          <p:spPr>
            <a:xfrm>
              <a:off x="6065849" y="1029430"/>
              <a:ext cx="51953" cy="477192"/>
            </a:xfrm>
            <a:custGeom>
              <a:avLst/>
              <a:gdLst/>
              <a:ahLst/>
              <a:cxnLst/>
              <a:rect l="l" t="t" r="r" b="b"/>
              <a:pathLst>
                <a:path w="1621" h="14889" extrusionOk="0">
                  <a:moveTo>
                    <a:pt x="1571" y="1"/>
                  </a:moveTo>
                  <a:cubicBezTo>
                    <a:pt x="1537" y="1"/>
                    <a:pt x="1153" y="3326"/>
                    <a:pt x="735" y="7436"/>
                  </a:cubicBezTo>
                  <a:cubicBezTo>
                    <a:pt x="301" y="11546"/>
                    <a:pt x="0" y="14888"/>
                    <a:pt x="33" y="14888"/>
                  </a:cubicBezTo>
                  <a:cubicBezTo>
                    <a:pt x="34" y="14888"/>
                    <a:pt x="34" y="14888"/>
                    <a:pt x="34" y="14888"/>
                  </a:cubicBezTo>
                  <a:cubicBezTo>
                    <a:pt x="85" y="14888"/>
                    <a:pt x="469" y="11553"/>
                    <a:pt x="886" y="7453"/>
                  </a:cubicBezTo>
                  <a:cubicBezTo>
                    <a:pt x="1303" y="3342"/>
                    <a:pt x="1621" y="17"/>
                    <a:pt x="15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4"/>
            <p:cNvSpPr/>
            <p:nvPr/>
          </p:nvSpPr>
          <p:spPr>
            <a:xfrm>
              <a:off x="6148314" y="1050871"/>
              <a:ext cx="100701" cy="4840"/>
            </a:xfrm>
            <a:custGeom>
              <a:avLst/>
              <a:gdLst/>
              <a:ahLst/>
              <a:cxnLst/>
              <a:rect l="l" t="t" r="r" b="b"/>
              <a:pathLst>
                <a:path w="3142" h="151" extrusionOk="0">
                  <a:moveTo>
                    <a:pt x="1571" y="0"/>
                  </a:moveTo>
                  <a:cubicBezTo>
                    <a:pt x="702" y="0"/>
                    <a:pt x="0" y="33"/>
                    <a:pt x="0" y="84"/>
                  </a:cubicBezTo>
                  <a:cubicBezTo>
                    <a:pt x="0" y="117"/>
                    <a:pt x="702" y="150"/>
                    <a:pt x="1571" y="150"/>
                  </a:cubicBezTo>
                  <a:cubicBezTo>
                    <a:pt x="2440" y="150"/>
                    <a:pt x="3141" y="117"/>
                    <a:pt x="3141" y="84"/>
                  </a:cubicBezTo>
                  <a:cubicBezTo>
                    <a:pt x="3141" y="33"/>
                    <a:pt x="2440" y="0"/>
                    <a:pt x="15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4"/>
            <p:cNvSpPr/>
            <p:nvPr/>
          </p:nvSpPr>
          <p:spPr>
            <a:xfrm>
              <a:off x="6275745" y="1050871"/>
              <a:ext cx="398990" cy="4840"/>
            </a:xfrm>
            <a:custGeom>
              <a:avLst/>
              <a:gdLst/>
              <a:ahLst/>
              <a:cxnLst/>
              <a:rect l="l" t="t" r="r" b="b"/>
              <a:pathLst>
                <a:path w="12449" h="151" extrusionOk="0">
                  <a:moveTo>
                    <a:pt x="6233" y="0"/>
                  </a:moveTo>
                  <a:cubicBezTo>
                    <a:pt x="2791" y="0"/>
                    <a:pt x="1" y="33"/>
                    <a:pt x="1" y="84"/>
                  </a:cubicBezTo>
                  <a:cubicBezTo>
                    <a:pt x="1" y="117"/>
                    <a:pt x="2791" y="150"/>
                    <a:pt x="6233" y="150"/>
                  </a:cubicBezTo>
                  <a:cubicBezTo>
                    <a:pt x="9675" y="150"/>
                    <a:pt x="12449" y="117"/>
                    <a:pt x="12449" y="84"/>
                  </a:cubicBezTo>
                  <a:cubicBezTo>
                    <a:pt x="12449" y="33"/>
                    <a:pt x="9675" y="0"/>
                    <a:pt x="6233"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4"/>
            <p:cNvSpPr/>
            <p:nvPr/>
          </p:nvSpPr>
          <p:spPr>
            <a:xfrm>
              <a:off x="6136520" y="1303617"/>
              <a:ext cx="100701" cy="4840"/>
            </a:xfrm>
            <a:custGeom>
              <a:avLst/>
              <a:gdLst/>
              <a:ahLst/>
              <a:cxnLst/>
              <a:rect l="l" t="t" r="r" b="b"/>
              <a:pathLst>
                <a:path w="3142" h="151" extrusionOk="0">
                  <a:moveTo>
                    <a:pt x="1571" y="0"/>
                  </a:moveTo>
                  <a:cubicBezTo>
                    <a:pt x="702" y="0"/>
                    <a:pt x="1" y="34"/>
                    <a:pt x="1" y="67"/>
                  </a:cubicBezTo>
                  <a:cubicBezTo>
                    <a:pt x="1" y="117"/>
                    <a:pt x="702" y="151"/>
                    <a:pt x="1571" y="151"/>
                  </a:cubicBezTo>
                  <a:cubicBezTo>
                    <a:pt x="2440" y="151"/>
                    <a:pt x="3142" y="117"/>
                    <a:pt x="3142" y="67"/>
                  </a:cubicBezTo>
                  <a:cubicBezTo>
                    <a:pt x="3142" y="34"/>
                    <a:pt x="2440" y="0"/>
                    <a:pt x="15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4"/>
            <p:cNvSpPr/>
            <p:nvPr/>
          </p:nvSpPr>
          <p:spPr>
            <a:xfrm>
              <a:off x="6263982" y="1303617"/>
              <a:ext cx="398990" cy="4840"/>
            </a:xfrm>
            <a:custGeom>
              <a:avLst/>
              <a:gdLst/>
              <a:ahLst/>
              <a:cxnLst/>
              <a:rect l="l" t="t" r="r" b="b"/>
              <a:pathLst>
                <a:path w="12449" h="151" extrusionOk="0">
                  <a:moveTo>
                    <a:pt x="6232" y="0"/>
                  </a:moveTo>
                  <a:cubicBezTo>
                    <a:pt x="2791" y="0"/>
                    <a:pt x="0" y="34"/>
                    <a:pt x="0" y="67"/>
                  </a:cubicBezTo>
                  <a:cubicBezTo>
                    <a:pt x="0" y="117"/>
                    <a:pt x="2791" y="151"/>
                    <a:pt x="6232" y="151"/>
                  </a:cubicBezTo>
                  <a:cubicBezTo>
                    <a:pt x="9674" y="151"/>
                    <a:pt x="12448" y="117"/>
                    <a:pt x="12448" y="67"/>
                  </a:cubicBezTo>
                  <a:cubicBezTo>
                    <a:pt x="12448" y="34"/>
                    <a:pt x="9674" y="0"/>
                    <a:pt x="623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4"/>
            <p:cNvSpPr/>
            <p:nvPr/>
          </p:nvSpPr>
          <p:spPr>
            <a:xfrm>
              <a:off x="6127962" y="1419831"/>
              <a:ext cx="399503" cy="5384"/>
            </a:xfrm>
            <a:custGeom>
              <a:avLst/>
              <a:gdLst/>
              <a:ahLst/>
              <a:cxnLst/>
              <a:rect l="l" t="t" r="r" b="b"/>
              <a:pathLst>
                <a:path w="12465" h="168" extrusionOk="0">
                  <a:moveTo>
                    <a:pt x="6232" y="0"/>
                  </a:moveTo>
                  <a:cubicBezTo>
                    <a:pt x="2791" y="0"/>
                    <a:pt x="0" y="34"/>
                    <a:pt x="0" y="84"/>
                  </a:cubicBezTo>
                  <a:cubicBezTo>
                    <a:pt x="0" y="117"/>
                    <a:pt x="2791" y="167"/>
                    <a:pt x="6232" y="167"/>
                  </a:cubicBezTo>
                  <a:cubicBezTo>
                    <a:pt x="9674" y="167"/>
                    <a:pt x="12465" y="117"/>
                    <a:pt x="12465" y="84"/>
                  </a:cubicBezTo>
                  <a:cubicBezTo>
                    <a:pt x="12465" y="34"/>
                    <a:pt x="9674" y="0"/>
                    <a:pt x="623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4"/>
            <p:cNvSpPr/>
            <p:nvPr/>
          </p:nvSpPr>
          <p:spPr>
            <a:xfrm>
              <a:off x="6152064" y="1122086"/>
              <a:ext cx="140860" cy="5384"/>
            </a:xfrm>
            <a:custGeom>
              <a:avLst/>
              <a:gdLst/>
              <a:ahLst/>
              <a:cxnLst/>
              <a:rect l="l" t="t" r="r" b="b"/>
              <a:pathLst>
                <a:path w="4395" h="168" extrusionOk="0">
                  <a:moveTo>
                    <a:pt x="2189" y="0"/>
                  </a:moveTo>
                  <a:cubicBezTo>
                    <a:pt x="986" y="0"/>
                    <a:pt x="0" y="34"/>
                    <a:pt x="0" y="84"/>
                  </a:cubicBezTo>
                  <a:cubicBezTo>
                    <a:pt x="0" y="134"/>
                    <a:pt x="986" y="167"/>
                    <a:pt x="2189" y="167"/>
                  </a:cubicBezTo>
                  <a:cubicBezTo>
                    <a:pt x="3409" y="167"/>
                    <a:pt x="4394" y="134"/>
                    <a:pt x="4394" y="84"/>
                  </a:cubicBezTo>
                  <a:cubicBezTo>
                    <a:pt x="4394" y="34"/>
                    <a:pt x="3409" y="0"/>
                    <a:pt x="2189"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4"/>
            <p:cNvSpPr/>
            <p:nvPr/>
          </p:nvSpPr>
          <p:spPr>
            <a:xfrm>
              <a:off x="6148314" y="1226505"/>
              <a:ext cx="140860" cy="5384"/>
            </a:xfrm>
            <a:custGeom>
              <a:avLst/>
              <a:gdLst/>
              <a:ahLst/>
              <a:cxnLst/>
              <a:rect l="l" t="t" r="r" b="b"/>
              <a:pathLst>
                <a:path w="4395" h="168" extrusionOk="0">
                  <a:moveTo>
                    <a:pt x="2206" y="0"/>
                  </a:moveTo>
                  <a:cubicBezTo>
                    <a:pt x="986" y="0"/>
                    <a:pt x="0" y="51"/>
                    <a:pt x="0" y="84"/>
                  </a:cubicBezTo>
                  <a:cubicBezTo>
                    <a:pt x="0" y="134"/>
                    <a:pt x="986" y="168"/>
                    <a:pt x="2206" y="168"/>
                  </a:cubicBezTo>
                  <a:cubicBezTo>
                    <a:pt x="3409" y="168"/>
                    <a:pt x="4394" y="134"/>
                    <a:pt x="4394" y="84"/>
                  </a:cubicBezTo>
                  <a:cubicBezTo>
                    <a:pt x="4394" y="51"/>
                    <a:pt x="3409" y="0"/>
                    <a:pt x="2206"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4"/>
            <p:cNvSpPr/>
            <p:nvPr/>
          </p:nvSpPr>
          <p:spPr>
            <a:xfrm>
              <a:off x="6267732" y="1375922"/>
              <a:ext cx="140860" cy="5384"/>
            </a:xfrm>
            <a:custGeom>
              <a:avLst/>
              <a:gdLst/>
              <a:ahLst/>
              <a:cxnLst/>
              <a:rect l="l" t="t" r="r" b="b"/>
              <a:pathLst>
                <a:path w="4395" h="168" extrusionOk="0">
                  <a:moveTo>
                    <a:pt x="2189" y="0"/>
                  </a:moveTo>
                  <a:cubicBezTo>
                    <a:pt x="986" y="0"/>
                    <a:pt x="0" y="50"/>
                    <a:pt x="0" y="84"/>
                  </a:cubicBezTo>
                  <a:cubicBezTo>
                    <a:pt x="0" y="134"/>
                    <a:pt x="986" y="167"/>
                    <a:pt x="2189" y="167"/>
                  </a:cubicBezTo>
                  <a:cubicBezTo>
                    <a:pt x="3409" y="167"/>
                    <a:pt x="4394" y="134"/>
                    <a:pt x="4394" y="84"/>
                  </a:cubicBezTo>
                  <a:cubicBezTo>
                    <a:pt x="4394" y="50"/>
                    <a:pt x="3409" y="0"/>
                    <a:pt x="2189"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4"/>
            <p:cNvSpPr/>
            <p:nvPr/>
          </p:nvSpPr>
          <p:spPr>
            <a:xfrm>
              <a:off x="6445514" y="1122086"/>
              <a:ext cx="359889" cy="5384"/>
            </a:xfrm>
            <a:custGeom>
              <a:avLst/>
              <a:gdLst/>
              <a:ahLst/>
              <a:cxnLst/>
              <a:rect l="l" t="t" r="r" b="b"/>
              <a:pathLst>
                <a:path w="11229" h="168" extrusionOk="0">
                  <a:moveTo>
                    <a:pt x="5614" y="0"/>
                  </a:moveTo>
                  <a:cubicBezTo>
                    <a:pt x="2523" y="0"/>
                    <a:pt x="0" y="34"/>
                    <a:pt x="0" y="84"/>
                  </a:cubicBezTo>
                  <a:cubicBezTo>
                    <a:pt x="0" y="134"/>
                    <a:pt x="2523" y="167"/>
                    <a:pt x="5614" y="167"/>
                  </a:cubicBezTo>
                  <a:cubicBezTo>
                    <a:pt x="8722" y="167"/>
                    <a:pt x="11229" y="134"/>
                    <a:pt x="11229" y="84"/>
                  </a:cubicBezTo>
                  <a:cubicBezTo>
                    <a:pt x="11229" y="34"/>
                    <a:pt x="8722" y="0"/>
                    <a:pt x="56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4"/>
            <p:cNvSpPr/>
            <p:nvPr/>
          </p:nvSpPr>
          <p:spPr>
            <a:xfrm>
              <a:off x="6334653" y="1232915"/>
              <a:ext cx="359889" cy="4872"/>
            </a:xfrm>
            <a:custGeom>
              <a:avLst/>
              <a:gdLst/>
              <a:ahLst/>
              <a:cxnLst/>
              <a:rect l="l" t="t" r="r" b="b"/>
              <a:pathLst>
                <a:path w="11229" h="152" extrusionOk="0">
                  <a:moveTo>
                    <a:pt x="5615" y="1"/>
                  </a:moveTo>
                  <a:cubicBezTo>
                    <a:pt x="2507" y="1"/>
                    <a:pt x="1" y="34"/>
                    <a:pt x="1" y="84"/>
                  </a:cubicBezTo>
                  <a:cubicBezTo>
                    <a:pt x="1" y="118"/>
                    <a:pt x="2507" y="151"/>
                    <a:pt x="5615" y="151"/>
                  </a:cubicBezTo>
                  <a:cubicBezTo>
                    <a:pt x="8706" y="151"/>
                    <a:pt x="11229" y="118"/>
                    <a:pt x="11229" y="84"/>
                  </a:cubicBezTo>
                  <a:cubicBezTo>
                    <a:pt x="11229" y="34"/>
                    <a:pt x="8706" y="1"/>
                    <a:pt x="56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4"/>
            <p:cNvSpPr/>
            <p:nvPr/>
          </p:nvSpPr>
          <p:spPr>
            <a:xfrm>
              <a:off x="6458366" y="1375922"/>
              <a:ext cx="359889" cy="5384"/>
            </a:xfrm>
            <a:custGeom>
              <a:avLst/>
              <a:gdLst/>
              <a:ahLst/>
              <a:cxnLst/>
              <a:rect l="l" t="t" r="r" b="b"/>
              <a:pathLst>
                <a:path w="11229" h="168" extrusionOk="0">
                  <a:moveTo>
                    <a:pt x="5614" y="0"/>
                  </a:moveTo>
                  <a:cubicBezTo>
                    <a:pt x="2507" y="0"/>
                    <a:pt x="0" y="50"/>
                    <a:pt x="0" y="84"/>
                  </a:cubicBezTo>
                  <a:cubicBezTo>
                    <a:pt x="0" y="134"/>
                    <a:pt x="2507" y="167"/>
                    <a:pt x="5614" y="167"/>
                  </a:cubicBezTo>
                  <a:cubicBezTo>
                    <a:pt x="8722" y="167"/>
                    <a:pt x="11229" y="134"/>
                    <a:pt x="11229" y="84"/>
                  </a:cubicBezTo>
                  <a:cubicBezTo>
                    <a:pt x="11229" y="50"/>
                    <a:pt x="8722" y="0"/>
                    <a:pt x="56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4"/>
            <p:cNvSpPr/>
            <p:nvPr/>
          </p:nvSpPr>
          <p:spPr>
            <a:xfrm>
              <a:off x="6129565" y="1504443"/>
              <a:ext cx="359889" cy="4840"/>
            </a:xfrm>
            <a:custGeom>
              <a:avLst/>
              <a:gdLst/>
              <a:ahLst/>
              <a:cxnLst/>
              <a:rect l="l" t="t" r="r" b="b"/>
              <a:pathLst>
                <a:path w="11229" h="151" extrusionOk="0">
                  <a:moveTo>
                    <a:pt x="5614" y="0"/>
                  </a:moveTo>
                  <a:cubicBezTo>
                    <a:pt x="2523" y="0"/>
                    <a:pt x="0" y="34"/>
                    <a:pt x="0" y="67"/>
                  </a:cubicBezTo>
                  <a:cubicBezTo>
                    <a:pt x="0" y="117"/>
                    <a:pt x="2523" y="151"/>
                    <a:pt x="5614" y="151"/>
                  </a:cubicBezTo>
                  <a:cubicBezTo>
                    <a:pt x="8722" y="151"/>
                    <a:pt x="11228" y="117"/>
                    <a:pt x="11228" y="67"/>
                  </a:cubicBezTo>
                  <a:cubicBezTo>
                    <a:pt x="11228" y="34"/>
                    <a:pt x="8722" y="0"/>
                    <a:pt x="56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4"/>
            <p:cNvSpPr/>
            <p:nvPr/>
          </p:nvSpPr>
          <p:spPr>
            <a:xfrm>
              <a:off x="6527978" y="1504443"/>
              <a:ext cx="359889" cy="4840"/>
            </a:xfrm>
            <a:custGeom>
              <a:avLst/>
              <a:gdLst/>
              <a:ahLst/>
              <a:cxnLst/>
              <a:rect l="l" t="t" r="r" b="b"/>
              <a:pathLst>
                <a:path w="11229" h="151" extrusionOk="0">
                  <a:moveTo>
                    <a:pt x="5615" y="0"/>
                  </a:moveTo>
                  <a:cubicBezTo>
                    <a:pt x="2507" y="0"/>
                    <a:pt x="1" y="34"/>
                    <a:pt x="1" y="67"/>
                  </a:cubicBezTo>
                  <a:cubicBezTo>
                    <a:pt x="1" y="117"/>
                    <a:pt x="2507" y="151"/>
                    <a:pt x="5615" y="151"/>
                  </a:cubicBezTo>
                  <a:cubicBezTo>
                    <a:pt x="8706" y="151"/>
                    <a:pt x="11229" y="117"/>
                    <a:pt x="11229" y="67"/>
                  </a:cubicBezTo>
                  <a:cubicBezTo>
                    <a:pt x="11229" y="34"/>
                    <a:pt x="8706" y="0"/>
                    <a:pt x="56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4"/>
            <p:cNvSpPr/>
            <p:nvPr/>
          </p:nvSpPr>
          <p:spPr>
            <a:xfrm>
              <a:off x="6129565" y="1545659"/>
              <a:ext cx="359889" cy="5384"/>
            </a:xfrm>
            <a:custGeom>
              <a:avLst/>
              <a:gdLst/>
              <a:ahLst/>
              <a:cxnLst/>
              <a:rect l="l" t="t" r="r" b="b"/>
              <a:pathLst>
                <a:path w="11229" h="168" extrusionOk="0">
                  <a:moveTo>
                    <a:pt x="5614" y="1"/>
                  </a:moveTo>
                  <a:cubicBezTo>
                    <a:pt x="2507" y="1"/>
                    <a:pt x="0" y="51"/>
                    <a:pt x="0" y="84"/>
                  </a:cubicBezTo>
                  <a:cubicBezTo>
                    <a:pt x="0" y="134"/>
                    <a:pt x="2523" y="168"/>
                    <a:pt x="5614" y="168"/>
                  </a:cubicBezTo>
                  <a:cubicBezTo>
                    <a:pt x="8722" y="168"/>
                    <a:pt x="11228" y="134"/>
                    <a:pt x="11228" y="84"/>
                  </a:cubicBezTo>
                  <a:cubicBezTo>
                    <a:pt x="11228" y="51"/>
                    <a:pt x="8722" y="1"/>
                    <a:pt x="56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4"/>
            <p:cNvSpPr/>
            <p:nvPr/>
          </p:nvSpPr>
          <p:spPr>
            <a:xfrm>
              <a:off x="6147224" y="1152053"/>
              <a:ext cx="359889" cy="5416"/>
            </a:xfrm>
            <a:custGeom>
              <a:avLst/>
              <a:gdLst/>
              <a:ahLst/>
              <a:cxnLst/>
              <a:rect l="l" t="t" r="r" b="b"/>
              <a:pathLst>
                <a:path w="11229" h="169" extrusionOk="0">
                  <a:moveTo>
                    <a:pt x="5615" y="1"/>
                  </a:moveTo>
                  <a:cubicBezTo>
                    <a:pt x="2507" y="1"/>
                    <a:pt x="1" y="34"/>
                    <a:pt x="1" y="84"/>
                  </a:cubicBezTo>
                  <a:cubicBezTo>
                    <a:pt x="1" y="135"/>
                    <a:pt x="2507" y="168"/>
                    <a:pt x="5615" y="168"/>
                  </a:cubicBezTo>
                  <a:cubicBezTo>
                    <a:pt x="8706" y="168"/>
                    <a:pt x="11229" y="135"/>
                    <a:pt x="11229" y="84"/>
                  </a:cubicBezTo>
                  <a:cubicBezTo>
                    <a:pt x="11229" y="34"/>
                    <a:pt x="8723" y="1"/>
                    <a:pt x="56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4"/>
            <p:cNvSpPr/>
            <p:nvPr/>
          </p:nvSpPr>
          <p:spPr>
            <a:xfrm>
              <a:off x="6318596" y="1122599"/>
              <a:ext cx="92689" cy="4872"/>
            </a:xfrm>
            <a:custGeom>
              <a:avLst/>
              <a:gdLst/>
              <a:ahLst/>
              <a:cxnLst/>
              <a:rect l="l" t="t" r="r" b="b"/>
              <a:pathLst>
                <a:path w="2892" h="152" extrusionOk="0">
                  <a:moveTo>
                    <a:pt x="1437" y="1"/>
                  </a:moveTo>
                  <a:cubicBezTo>
                    <a:pt x="635" y="1"/>
                    <a:pt x="0" y="34"/>
                    <a:pt x="0" y="85"/>
                  </a:cubicBezTo>
                  <a:cubicBezTo>
                    <a:pt x="0" y="118"/>
                    <a:pt x="635" y="151"/>
                    <a:pt x="1437" y="151"/>
                  </a:cubicBezTo>
                  <a:cubicBezTo>
                    <a:pt x="2239" y="151"/>
                    <a:pt x="2891" y="118"/>
                    <a:pt x="2891" y="85"/>
                  </a:cubicBezTo>
                  <a:cubicBezTo>
                    <a:pt x="2891" y="34"/>
                    <a:pt x="2239" y="1"/>
                    <a:pt x="143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4"/>
            <p:cNvSpPr/>
            <p:nvPr/>
          </p:nvSpPr>
          <p:spPr>
            <a:xfrm>
              <a:off x="6132225" y="1337879"/>
              <a:ext cx="93233" cy="4872"/>
            </a:xfrm>
            <a:custGeom>
              <a:avLst/>
              <a:gdLst/>
              <a:ahLst/>
              <a:cxnLst/>
              <a:rect l="l" t="t" r="r" b="b"/>
              <a:pathLst>
                <a:path w="2909" h="152" extrusionOk="0">
                  <a:moveTo>
                    <a:pt x="1455" y="1"/>
                  </a:moveTo>
                  <a:cubicBezTo>
                    <a:pt x="653" y="1"/>
                    <a:pt x="1" y="34"/>
                    <a:pt x="1" y="84"/>
                  </a:cubicBezTo>
                  <a:cubicBezTo>
                    <a:pt x="1" y="118"/>
                    <a:pt x="653" y="151"/>
                    <a:pt x="1455" y="151"/>
                  </a:cubicBezTo>
                  <a:cubicBezTo>
                    <a:pt x="2257" y="151"/>
                    <a:pt x="2908" y="118"/>
                    <a:pt x="2908" y="84"/>
                  </a:cubicBezTo>
                  <a:cubicBezTo>
                    <a:pt x="2908" y="34"/>
                    <a:pt x="2257" y="1"/>
                    <a:pt x="145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4"/>
            <p:cNvSpPr/>
            <p:nvPr/>
          </p:nvSpPr>
          <p:spPr>
            <a:xfrm>
              <a:off x="6130110" y="1375922"/>
              <a:ext cx="92657" cy="5384"/>
            </a:xfrm>
            <a:custGeom>
              <a:avLst/>
              <a:gdLst/>
              <a:ahLst/>
              <a:cxnLst/>
              <a:rect l="l" t="t" r="r" b="b"/>
              <a:pathLst>
                <a:path w="2891" h="168" extrusionOk="0">
                  <a:moveTo>
                    <a:pt x="1454" y="0"/>
                  </a:moveTo>
                  <a:cubicBezTo>
                    <a:pt x="652" y="0"/>
                    <a:pt x="0" y="50"/>
                    <a:pt x="0" y="84"/>
                  </a:cubicBezTo>
                  <a:cubicBezTo>
                    <a:pt x="0" y="134"/>
                    <a:pt x="652" y="167"/>
                    <a:pt x="1454" y="167"/>
                  </a:cubicBezTo>
                  <a:cubicBezTo>
                    <a:pt x="2256" y="167"/>
                    <a:pt x="2891" y="134"/>
                    <a:pt x="2891" y="84"/>
                  </a:cubicBezTo>
                  <a:cubicBezTo>
                    <a:pt x="2891" y="50"/>
                    <a:pt x="2256" y="0"/>
                    <a:pt x="145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4"/>
            <p:cNvSpPr/>
            <p:nvPr/>
          </p:nvSpPr>
          <p:spPr>
            <a:xfrm>
              <a:off x="6024056" y="987668"/>
              <a:ext cx="1002524" cy="5384"/>
            </a:xfrm>
            <a:custGeom>
              <a:avLst/>
              <a:gdLst/>
              <a:ahLst/>
              <a:cxnLst/>
              <a:rect l="l" t="t" r="r" b="b"/>
              <a:pathLst>
                <a:path w="31280" h="168" extrusionOk="0">
                  <a:moveTo>
                    <a:pt x="15640" y="0"/>
                  </a:moveTo>
                  <a:cubicBezTo>
                    <a:pt x="7002" y="0"/>
                    <a:pt x="1" y="51"/>
                    <a:pt x="1" y="84"/>
                  </a:cubicBezTo>
                  <a:cubicBezTo>
                    <a:pt x="1" y="134"/>
                    <a:pt x="7002" y="168"/>
                    <a:pt x="15640" y="168"/>
                  </a:cubicBezTo>
                  <a:cubicBezTo>
                    <a:pt x="24278" y="168"/>
                    <a:pt x="31279" y="134"/>
                    <a:pt x="31279" y="84"/>
                  </a:cubicBezTo>
                  <a:cubicBezTo>
                    <a:pt x="31279" y="51"/>
                    <a:pt x="24278" y="0"/>
                    <a:pt x="156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4"/>
            <p:cNvSpPr/>
            <p:nvPr/>
          </p:nvSpPr>
          <p:spPr>
            <a:xfrm>
              <a:off x="6076009" y="944818"/>
              <a:ext cx="27883" cy="23877"/>
            </a:xfrm>
            <a:custGeom>
              <a:avLst/>
              <a:gdLst/>
              <a:ahLst/>
              <a:cxnLst/>
              <a:rect l="l" t="t" r="r" b="b"/>
              <a:pathLst>
                <a:path w="870" h="745" extrusionOk="0">
                  <a:moveTo>
                    <a:pt x="485" y="1"/>
                  </a:moveTo>
                  <a:cubicBezTo>
                    <a:pt x="168" y="1"/>
                    <a:pt x="0" y="402"/>
                    <a:pt x="234" y="636"/>
                  </a:cubicBezTo>
                  <a:cubicBezTo>
                    <a:pt x="310" y="711"/>
                    <a:pt x="401" y="745"/>
                    <a:pt x="490" y="745"/>
                  </a:cubicBezTo>
                  <a:cubicBezTo>
                    <a:pt x="678" y="745"/>
                    <a:pt x="858" y="595"/>
                    <a:pt x="869" y="368"/>
                  </a:cubicBezTo>
                  <a:cubicBezTo>
                    <a:pt x="853" y="168"/>
                    <a:pt x="702" y="1"/>
                    <a:pt x="4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4"/>
            <p:cNvSpPr/>
            <p:nvPr/>
          </p:nvSpPr>
          <p:spPr>
            <a:xfrm>
              <a:off x="6126873" y="944818"/>
              <a:ext cx="27883" cy="23877"/>
            </a:xfrm>
            <a:custGeom>
              <a:avLst/>
              <a:gdLst/>
              <a:ahLst/>
              <a:cxnLst/>
              <a:rect l="l" t="t" r="r" b="b"/>
              <a:pathLst>
                <a:path w="870" h="745" extrusionOk="0">
                  <a:moveTo>
                    <a:pt x="502" y="1"/>
                  </a:moveTo>
                  <a:cubicBezTo>
                    <a:pt x="168" y="1"/>
                    <a:pt x="1" y="402"/>
                    <a:pt x="235" y="636"/>
                  </a:cubicBezTo>
                  <a:cubicBezTo>
                    <a:pt x="310" y="711"/>
                    <a:pt x="403" y="745"/>
                    <a:pt x="494" y="745"/>
                  </a:cubicBezTo>
                  <a:cubicBezTo>
                    <a:pt x="685" y="745"/>
                    <a:pt x="870" y="595"/>
                    <a:pt x="870" y="368"/>
                  </a:cubicBezTo>
                  <a:cubicBezTo>
                    <a:pt x="870" y="168"/>
                    <a:pt x="703" y="1"/>
                    <a:pt x="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4"/>
            <p:cNvSpPr/>
            <p:nvPr/>
          </p:nvSpPr>
          <p:spPr>
            <a:xfrm>
              <a:off x="6177768" y="944818"/>
              <a:ext cx="27851" cy="23877"/>
            </a:xfrm>
            <a:custGeom>
              <a:avLst/>
              <a:gdLst/>
              <a:ahLst/>
              <a:cxnLst/>
              <a:rect l="l" t="t" r="r" b="b"/>
              <a:pathLst>
                <a:path w="869" h="745" extrusionOk="0">
                  <a:moveTo>
                    <a:pt x="501" y="1"/>
                  </a:moveTo>
                  <a:cubicBezTo>
                    <a:pt x="167" y="1"/>
                    <a:pt x="0" y="402"/>
                    <a:pt x="234" y="636"/>
                  </a:cubicBezTo>
                  <a:cubicBezTo>
                    <a:pt x="309" y="711"/>
                    <a:pt x="402" y="745"/>
                    <a:pt x="493" y="745"/>
                  </a:cubicBezTo>
                  <a:cubicBezTo>
                    <a:pt x="685" y="745"/>
                    <a:pt x="869" y="595"/>
                    <a:pt x="869" y="368"/>
                  </a:cubicBezTo>
                  <a:cubicBezTo>
                    <a:pt x="869" y="168"/>
                    <a:pt x="702" y="1"/>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4"/>
            <p:cNvSpPr/>
            <p:nvPr/>
          </p:nvSpPr>
          <p:spPr>
            <a:xfrm>
              <a:off x="5144220" y="4554160"/>
              <a:ext cx="84099" cy="114611"/>
            </a:xfrm>
            <a:custGeom>
              <a:avLst/>
              <a:gdLst/>
              <a:ahLst/>
              <a:cxnLst/>
              <a:rect l="l" t="t" r="r" b="b"/>
              <a:pathLst>
                <a:path w="2624" h="3576" extrusionOk="0">
                  <a:moveTo>
                    <a:pt x="1" y="0"/>
                  </a:moveTo>
                  <a:lnTo>
                    <a:pt x="1" y="3576"/>
                  </a:lnTo>
                  <a:lnTo>
                    <a:pt x="2624" y="3576"/>
                  </a:lnTo>
                  <a:lnTo>
                    <a:pt x="262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4"/>
            <p:cNvSpPr/>
            <p:nvPr/>
          </p:nvSpPr>
          <p:spPr>
            <a:xfrm>
              <a:off x="5677051" y="3184856"/>
              <a:ext cx="743336" cy="35896"/>
            </a:xfrm>
            <a:custGeom>
              <a:avLst/>
              <a:gdLst/>
              <a:ahLst/>
              <a:cxnLst/>
              <a:rect l="l" t="t" r="r" b="b"/>
              <a:pathLst>
                <a:path w="23193" h="1120" extrusionOk="0">
                  <a:moveTo>
                    <a:pt x="1" y="0"/>
                  </a:moveTo>
                  <a:lnTo>
                    <a:pt x="1" y="1120"/>
                  </a:lnTo>
                  <a:lnTo>
                    <a:pt x="23192" y="1120"/>
                  </a:lnTo>
                  <a:lnTo>
                    <a:pt x="2319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4"/>
            <p:cNvSpPr/>
            <p:nvPr/>
          </p:nvSpPr>
          <p:spPr>
            <a:xfrm>
              <a:off x="5968385" y="2698081"/>
              <a:ext cx="706895" cy="522671"/>
            </a:xfrm>
            <a:custGeom>
              <a:avLst/>
              <a:gdLst/>
              <a:ahLst/>
              <a:cxnLst/>
              <a:rect l="l" t="t" r="r" b="b"/>
              <a:pathLst>
                <a:path w="22056" h="16308" extrusionOk="0">
                  <a:moveTo>
                    <a:pt x="3943" y="0"/>
                  </a:moveTo>
                  <a:lnTo>
                    <a:pt x="0" y="16308"/>
                  </a:lnTo>
                  <a:lnTo>
                    <a:pt x="17694" y="16308"/>
                  </a:lnTo>
                  <a:lnTo>
                    <a:pt x="2205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4"/>
            <p:cNvSpPr/>
            <p:nvPr/>
          </p:nvSpPr>
          <p:spPr>
            <a:xfrm>
              <a:off x="6003192" y="2722727"/>
              <a:ext cx="639430" cy="458411"/>
            </a:xfrm>
            <a:custGeom>
              <a:avLst/>
              <a:gdLst/>
              <a:ahLst/>
              <a:cxnLst/>
              <a:rect l="l" t="t" r="r" b="b"/>
              <a:pathLst>
                <a:path w="19951" h="14303" extrusionOk="0">
                  <a:moveTo>
                    <a:pt x="3693" y="0"/>
                  </a:moveTo>
                  <a:lnTo>
                    <a:pt x="0" y="14303"/>
                  </a:lnTo>
                  <a:lnTo>
                    <a:pt x="16174" y="14303"/>
                  </a:lnTo>
                  <a:lnTo>
                    <a:pt x="199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4"/>
            <p:cNvSpPr/>
            <p:nvPr/>
          </p:nvSpPr>
          <p:spPr>
            <a:xfrm>
              <a:off x="6102258" y="2811057"/>
              <a:ext cx="380241" cy="130187"/>
            </a:xfrm>
            <a:custGeom>
              <a:avLst/>
              <a:gdLst/>
              <a:ahLst/>
              <a:cxnLst/>
              <a:rect l="l" t="t" r="r" b="b"/>
              <a:pathLst>
                <a:path w="11864" h="4062" extrusionOk="0">
                  <a:moveTo>
                    <a:pt x="1003" y="1"/>
                  </a:moveTo>
                  <a:lnTo>
                    <a:pt x="0" y="4061"/>
                  </a:lnTo>
                  <a:lnTo>
                    <a:pt x="10727" y="4061"/>
                  </a:lnTo>
                  <a:lnTo>
                    <a:pt x="1186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4"/>
            <p:cNvSpPr/>
            <p:nvPr/>
          </p:nvSpPr>
          <p:spPr>
            <a:xfrm>
              <a:off x="6140814" y="2791795"/>
              <a:ext cx="269380" cy="4840"/>
            </a:xfrm>
            <a:custGeom>
              <a:avLst/>
              <a:gdLst/>
              <a:ahLst/>
              <a:cxnLst/>
              <a:rect l="l" t="t" r="r" b="b"/>
              <a:pathLst>
                <a:path w="8405" h="151" extrusionOk="0">
                  <a:moveTo>
                    <a:pt x="4194" y="0"/>
                  </a:moveTo>
                  <a:cubicBezTo>
                    <a:pt x="1872" y="0"/>
                    <a:pt x="0" y="34"/>
                    <a:pt x="0" y="67"/>
                  </a:cubicBezTo>
                  <a:cubicBezTo>
                    <a:pt x="0" y="117"/>
                    <a:pt x="1872" y="151"/>
                    <a:pt x="4194" y="151"/>
                  </a:cubicBezTo>
                  <a:cubicBezTo>
                    <a:pt x="6517" y="151"/>
                    <a:pt x="8405" y="117"/>
                    <a:pt x="8405" y="67"/>
                  </a:cubicBezTo>
                  <a:cubicBezTo>
                    <a:pt x="8405" y="34"/>
                    <a:pt x="6517" y="0"/>
                    <a:pt x="419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4"/>
            <p:cNvSpPr/>
            <p:nvPr/>
          </p:nvSpPr>
          <p:spPr>
            <a:xfrm>
              <a:off x="6144564" y="2833556"/>
              <a:ext cx="108714" cy="5384"/>
            </a:xfrm>
            <a:custGeom>
              <a:avLst/>
              <a:gdLst/>
              <a:ahLst/>
              <a:cxnLst/>
              <a:rect l="l" t="t" r="r" b="b"/>
              <a:pathLst>
                <a:path w="3392" h="168" extrusionOk="0">
                  <a:moveTo>
                    <a:pt x="1704" y="1"/>
                  </a:moveTo>
                  <a:cubicBezTo>
                    <a:pt x="769" y="1"/>
                    <a:pt x="0" y="34"/>
                    <a:pt x="0" y="84"/>
                  </a:cubicBezTo>
                  <a:cubicBezTo>
                    <a:pt x="0" y="118"/>
                    <a:pt x="769" y="168"/>
                    <a:pt x="1704" y="168"/>
                  </a:cubicBezTo>
                  <a:cubicBezTo>
                    <a:pt x="2640" y="168"/>
                    <a:pt x="3392" y="118"/>
                    <a:pt x="3392" y="84"/>
                  </a:cubicBezTo>
                  <a:cubicBezTo>
                    <a:pt x="3392" y="34"/>
                    <a:pt x="2640" y="1"/>
                    <a:pt x="17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4"/>
            <p:cNvSpPr/>
            <p:nvPr/>
          </p:nvSpPr>
          <p:spPr>
            <a:xfrm>
              <a:off x="6269848" y="2831409"/>
              <a:ext cx="70734" cy="5384"/>
            </a:xfrm>
            <a:custGeom>
              <a:avLst/>
              <a:gdLst/>
              <a:ahLst/>
              <a:cxnLst/>
              <a:rect l="l" t="t" r="r" b="b"/>
              <a:pathLst>
                <a:path w="2207" h="168" extrusionOk="0">
                  <a:moveTo>
                    <a:pt x="1104" y="1"/>
                  </a:moveTo>
                  <a:cubicBezTo>
                    <a:pt x="486" y="1"/>
                    <a:pt x="1" y="34"/>
                    <a:pt x="1" y="84"/>
                  </a:cubicBezTo>
                  <a:cubicBezTo>
                    <a:pt x="1" y="135"/>
                    <a:pt x="486" y="168"/>
                    <a:pt x="1104" y="168"/>
                  </a:cubicBezTo>
                  <a:cubicBezTo>
                    <a:pt x="1705" y="168"/>
                    <a:pt x="2207" y="135"/>
                    <a:pt x="2207" y="84"/>
                  </a:cubicBezTo>
                  <a:cubicBezTo>
                    <a:pt x="2207" y="34"/>
                    <a:pt x="1705" y="1"/>
                    <a:pt x="11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4"/>
            <p:cNvSpPr/>
            <p:nvPr/>
          </p:nvSpPr>
          <p:spPr>
            <a:xfrm>
              <a:off x="6141872" y="2857113"/>
              <a:ext cx="296719" cy="5384"/>
            </a:xfrm>
            <a:custGeom>
              <a:avLst/>
              <a:gdLst/>
              <a:ahLst/>
              <a:cxnLst/>
              <a:rect l="l" t="t" r="r" b="b"/>
              <a:pathLst>
                <a:path w="9258" h="168" extrusionOk="0">
                  <a:moveTo>
                    <a:pt x="4629" y="1"/>
                  </a:moveTo>
                  <a:cubicBezTo>
                    <a:pt x="2072" y="1"/>
                    <a:pt x="1" y="34"/>
                    <a:pt x="1" y="84"/>
                  </a:cubicBezTo>
                  <a:cubicBezTo>
                    <a:pt x="1" y="118"/>
                    <a:pt x="2072" y="168"/>
                    <a:pt x="4629" y="168"/>
                  </a:cubicBezTo>
                  <a:cubicBezTo>
                    <a:pt x="7185" y="168"/>
                    <a:pt x="9257" y="118"/>
                    <a:pt x="9257" y="84"/>
                  </a:cubicBezTo>
                  <a:cubicBezTo>
                    <a:pt x="9257" y="34"/>
                    <a:pt x="7185" y="1"/>
                    <a:pt x="462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4"/>
            <p:cNvSpPr/>
            <p:nvPr/>
          </p:nvSpPr>
          <p:spPr>
            <a:xfrm>
              <a:off x="6135462" y="2878554"/>
              <a:ext cx="96406" cy="5384"/>
            </a:xfrm>
            <a:custGeom>
              <a:avLst/>
              <a:gdLst/>
              <a:ahLst/>
              <a:cxnLst/>
              <a:rect l="l" t="t" r="r" b="b"/>
              <a:pathLst>
                <a:path w="3008" h="168" extrusionOk="0">
                  <a:moveTo>
                    <a:pt x="1504" y="0"/>
                  </a:moveTo>
                  <a:cubicBezTo>
                    <a:pt x="668" y="0"/>
                    <a:pt x="0" y="34"/>
                    <a:pt x="0" y="84"/>
                  </a:cubicBezTo>
                  <a:cubicBezTo>
                    <a:pt x="0" y="134"/>
                    <a:pt x="668" y="167"/>
                    <a:pt x="1504" y="167"/>
                  </a:cubicBezTo>
                  <a:cubicBezTo>
                    <a:pt x="2339" y="167"/>
                    <a:pt x="3008" y="134"/>
                    <a:pt x="3008" y="84"/>
                  </a:cubicBezTo>
                  <a:cubicBezTo>
                    <a:pt x="3008" y="34"/>
                    <a:pt x="2339" y="0"/>
                    <a:pt x="1504"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4"/>
            <p:cNvSpPr/>
            <p:nvPr/>
          </p:nvSpPr>
          <p:spPr>
            <a:xfrm>
              <a:off x="6136520" y="2909611"/>
              <a:ext cx="275822" cy="4840"/>
            </a:xfrm>
            <a:custGeom>
              <a:avLst/>
              <a:gdLst/>
              <a:ahLst/>
              <a:cxnLst/>
              <a:rect l="l" t="t" r="r" b="b"/>
              <a:pathLst>
                <a:path w="8606" h="151" extrusionOk="0">
                  <a:moveTo>
                    <a:pt x="4295" y="0"/>
                  </a:moveTo>
                  <a:cubicBezTo>
                    <a:pt x="1922" y="0"/>
                    <a:pt x="1" y="34"/>
                    <a:pt x="1" y="67"/>
                  </a:cubicBezTo>
                  <a:cubicBezTo>
                    <a:pt x="1" y="117"/>
                    <a:pt x="1922" y="151"/>
                    <a:pt x="4295" y="151"/>
                  </a:cubicBezTo>
                  <a:cubicBezTo>
                    <a:pt x="6667" y="151"/>
                    <a:pt x="8605" y="117"/>
                    <a:pt x="8605" y="67"/>
                  </a:cubicBezTo>
                  <a:cubicBezTo>
                    <a:pt x="8605" y="34"/>
                    <a:pt x="6667" y="0"/>
                    <a:pt x="429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4"/>
            <p:cNvSpPr/>
            <p:nvPr/>
          </p:nvSpPr>
          <p:spPr>
            <a:xfrm>
              <a:off x="6102771" y="2976018"/>
              <a:ext cx="106598" cy="4840"/>
            </a:xfrm>
            <a:custGeom>
              <a:avLst/>
              <a:gdLst/>
              <a:ahLst/>
              <a:cxnLst/>
              <a:rect l="l" t="t" r="r" b="b"/>
              <a:pathLst>
                <a:path w="3326" h="151" extrusionOk="0">
                  <a:moveTo>
                    <a:pt x="1655" y="0"/>
                  </a:moveTo>
                  <a:cubicBezTo>
                    <a:pt x="736" y="0"/>
                    <a:pt x="1" y="34"/>
                    <a:pt x="1" y="84"/>
                  </a:cubicBezTo>
                  <a:cubicBezTo>
                    <a:pt x="1" y="117"/>
                    <a:pt x="736" y="151"/>
                    <a:pt x="1655" y="151"/>
                  </a:cubicBezTo>
                  <a:cubicBezTo>
                    <a:pt x="2574" y="151"/>
                    <a:pt x="3326" y="117"/>
                    <a:pt x="3326" y="84"/>
                  </a:cubicBezTo>
                  <a:cubicBezTo>
                    <a:pt x="3326" y="34"/>
                    <a:pt x="2574" y="0"/>
                    <a:pt x="165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4"/>
            <p:cNvSpPr/>
            <p:nvPr/>
          </p:nvSpPr>
          <p:spPr>
            <a:xfrm>
              <a:off x="6227542" y="2976018"/>
              <a:ext cx="72882" cy="5384"/>
            </a:xfrm>
            <a:custGeom>
              <a:avLst/>
              <a:gdLst/>
              <a:ahLst/>
              <a:cxnLst/>
              <a:rect l="l" t="t" r="r" b="b"/>
              <a:pathLst>
                <a:path w="2274" h="168" extrusionOk="0">
                  <a:moveTo>
                    <a:pt x="1137" y="0"/>
                  </a:moveTo>
                  <a:cubicBezTo>
                    <a:pt x="519" y="0"/>
                    <a:pt x="1" y="34"/>
                    <a:pt x="1" y="67"/>
                  </a:cubicBezTo>
                  <a:cubicBezTo>
                    <a:pt x="1" y="117"/>
                    <a:pt x="519" y="151"/>
                    <a:pt x="1137" y="167"/>
                  </a:cubicBezTo>
                  <a:cubicBezTo>
                    <a:pt x="1772" y="167"/>
                    <a:pt x="2273" y="134"/>
                    <a:pt x="2273" y="84"/>
                  </a:cubicBezTo>
                  <a:cubicBezTo>
                    <a:pt x="2273" y="50"/>
                    <a:pt x="1772" y="17"/>
                    <a:pt x="11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4"/>
            <p:cNvSpPr/>
            <p:nvPr/>
          </p:nvSpPr>
          <p:spPr>
            <a:xfrm>
              <a:off x="6320743" y="2973871"/>
              <a:ext cx="31089" cy="5384"/>
            </a:xfrm>
            <a:custGeom>
              <a:avLst/>
              <a:gdLst/>
              <a:ahLst/>
              <a:cxnLst/>
              <a:rect l="l" t="t" r="r" b="b"/>
              <a:pathLst>
                <a:path w="970" h="168" extrusionOk="0">
                  <a:moveTo>
                    <a:pt x="485" y="0"/>
                  </a:moveTo>
                  <a:cubicBezTo>
                    <a:pt x="217" y="0"/>
                    <a:pt x="0" y="34"/>
                    <a:pt x="0" y="84"/>
                  </a:cubicBezTo>
                  <a:cubicBezTo>
                    <a:pt x="0" y="134"/>
                    <a:pt x="217" y="167"/>
                    <a:pt x="485" y="167"/>
                  </a:cubicBezTo>
                  <a:cubicBezTo>
                    <a:pt x="752" y="167"/>
                    <a:pt x="969" y="134"/>
                    <a:pt x="969" y="84"/>
                  </a:cubicBezTo>
                  <a:cubicBezTo>
                    <a:pt x="969" y="34"/>
                    <a:pt x="752" y="0"/>
                    <a:pt x="48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4"/>
            <p:cNvSpPr/>
            <p:nvPr/>
          </p:nvSpPr>
          <p:spPr>
            <a:xfrm>
              <a:off x="6104918" y="3002780"/>
              <a:ext cx="33781" cy="4840"/>
            </a:xfrm>
            <a:custGeom>
              <a:avLst/>
              <a:gdLst/>
              <a:ahLst/>
              <a:cxnLst/>
              <a:rect l="l" t="t" r="r" b="b"/>
              <a:pathLst>
                <a:path w="1054" h="151" extrusionOk="0">
                  <a:moveTo>
                    <a:pt x="519" y="1"/>
                  </a:moveTo>
                  <a:cubicBezTo>
                    <a:pt x="235" y="1"/>
                    <a:pt x="1" y="34"/>
                    <a:pt x="1" y="84"/>
                  </a:cubicBezTo>
                  <a:cubicBezTo>
                    <a:pt x="1" y="118"/>
                    <a:pt x="235" y="151"/>
                    <a:pt x="519" y="151"/>
                  </a:cubicBezTo>
                  <a:cubicBezTo>
                    <a:pt x="819" y="151"/>
                    <a:pt x="1053" y="118"/>
                    <a:pt x="1053" y="84"/>
                  </a:cubicBezTo>
                  <a:cubicBezTo>
                    <a:pt x="1053" y="34"/>
                    <a:pt x="819" y="1"/>
                    <a:pt x="519"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4"/>
            <p:cNvSpPr/>
            <p:nvPr/>
          </p:nvSpPr>
          <p:spPr>
            <a:xfrm>
              <a:off x="6159019" y="3002780"/>
              <a:ext cx="80894" cy="4840"/>
            </a:xfrm>
            <a:custGeom>
              <a:avLst/>
              <a:gdLst/>
              <a:ahLst/>
              <a:cxnLst/>
              <a:rect l="l" t="t" r="r" b="b"/>
              <a:pathLst>
                <a:path w="2524" h="151" extrusionOk="0">
                  <a:moveTo>
                    <a:pt x="1270" y="1"/>
                  </a:moveTo>
                  <a:cubicBezTo>
                    <a:pt x="568" y="1"/>
                    <a:pt x="0" y="34"/>
                    <a:pt x="0" y="84"/>
                  </a:cubicBezTo>
                  <a:cubicBezTo>
                    <a:pt x="0" y="118"/>
                    <a:pt x="568" y="151"/>
                    <a:pt x="1270" y="151"/>
                  </a:cubicBezTo>
                  <a:cubicBezTo>
                    <a:pt x="1955" y="151"/>
                    <a:pt x="2523" y="118"/>
                    <a:pt x="2523" y="84"/>
                  </a:cubicBezTo>
                  <a:cubicBezTo>
                    <a:pt x="2523" y="34"/>
                    <a:pt x="1955" y="1"/>
                    <a:pt x="12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4"/>
            <p:cNvSpPr/>
            <p:nvPr/>
          </p:nvSpPr>
          <p:spPr>
            <a:xfrm>
              <a:off x="6265585" y="2999575"/>
              <a:ext cx="216370" cy="4840"/>
            </a:xfrm>
            <a:custGeom>
              <a:avLst/>
              <a:gdLst/>
              <a:ahLst/>
              <a:cxnLst/>
              <a:rect l="l" t="t" r="r" b="b"/>
              <a:pathLst>
                <a:path w="6751" h="151" extrusionOk="0">
                  <a:moveTo>
                    <a:pt x="3375" y="0"/>
                  </a:moveTo>
                  <a:cubicBezTo>
                    <a:pt x="1504" y="0"/>
                    <a:pt x="0" y="34"/>
                    <a:pt x="0" y="84"/>
                  </a:cubicBezTo>
                  <a:cubicBezTo>
                    <a:pt x="0" y="117"/>
                    <a:pt x="1504" y="151"/>
                    <a:pt x="3375" y="151"/>
                  </a:cubicBezTo>
                  <a:cubicBezTo>
                    <a:pt x="5230" y="151"/>
                    <a:pt x="6751" y="117"/>
                    <a:pt x="6751" y="84"/>
                  </a:cubicBezTo>
                  <a:cubicBezTo>
                    <a:pt x="6751" y="34"/>
                    <a:pt x="5230" y="0"/>
                    <a:pt x="337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4"/>
            <p:cNvSpPr/>
            <p:nvPr/>
          </p:nvSpPr>
          <p:spPr>
            <a:xfrm>
              <a:off x="6098508" y="3030087"/>
              <a:ext cx="34838" cy="5384"/>
            </a:xfrm>
            <a:custGeom>
              <a:avLst/>
              <a:gdLst/>
              <a:ahLst/>
              <a:cxnLst/>
              <a:rect l="l" t="t" r="r" b="b"/>
              <a:pathLst>
                <a:path w="1087" h="168" extrusionOk="0">
                  <a:moveTo>
                    <a:pt x="552" y="1"/>
                  </a:moveTo>
                  <a:cubicBezTo>
                    <a:pt x="251" y="1"/>
                    <a:pt x="0" y="34"/>
                    <a:pt x="0" y="84"/>
                  </a:cubicBezTo>
                  <a:cubicBezTo>
                    <a:pt x="0" y="134"/>
                    <a:pt x="251" y="168"/>
                    <a:pt x="552" y="168"/>
                  </a:cubicBezTo>
                  <a:cubicBezTo>
                    <a:pt x="852" y="168"/>
                    <a:pt x="1086" y="134"/>
                    <a:pt x="1086" y="84"/>
                  </a:cubicBezTo>
                  <a:cubicBezTo>
                    <a:pt x="1086" y="34"/>
                    <a:pt x="852" y="1"/>
                    <a:pt x="5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4"/>
            <p:cNvSpPr/>
            <p:nvPr/>
          </p:nvSpPr>
          <p:spPr>
            <a:xfrm>
              <a:off x="6144564" y="3029029"/>
              <a:ext cx="42338" cy="5384"/>
            </a:xfrm>
            <a:custGeom>
              <a:avLst/>
              <a:gdLst/>
              <a:ahLst/>
              <a:cxnLst/>
              <a:rect l="l" t="t" r="r" b="b"/>
              <a:pathLst>
                <a:path w="1321" h="168" extrusionOk="0">
                  <a:moveTo>
                    <a:pt x="669" y="0"/>
                  </a:moveTo>
                  <a:cubicBezTo>
                    <a:pt x="301" y="0"/>
                    <a:pt x="0" y="50"/>
                    <a:pt x="0" y="84"/>
                  </a:cubicBezTo>
                  <a:cubicBezTo>
                    <a:pt x="0" y="134"/>
                    <a:pt x="301" y="167"/>
                    <a:pt x="669" y="167"/>
                  </a:cubicBezTo>
                  <a:cubicBezTo>
                    <a:pt x="1019" y="167"/>
                    <a:pt x="1320" y="134"/>
                    <a:pt x="1320" y="84"/>
                  </a:cubicBezTo>
                  <a:cubicBezTo>
                    <a:pt x="1320" y="50"/>
                    <a:pt x="1019" y="0"/>
                    <a:pt x="6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4"/>
            <p:cNvSpPr/>
            <p:nvPr/>
          </p:nvSpPr>
          <p:spPr>
            <a:xfrm>
              <a:off x="6209337" y="3027427"/>
              <a:ext cx="136052" cy="4840"/>
            </a:xfrm>
            <a:custGeom>
              <a:avLst/>
              <a:gdLst/>
              <a:ahLst/>
              <a:cxnLst/>
              <a:rect l="l" t="t" r="r" b="b"/>
              <a:pathLst>
                <a:path w="4245" h="151" extrusionOk="0">
                  <a:moveTo>
                    <a:pt x="2123" y="0"/>
                  </a:moveTo>
                  <a:cubicBezTo>
                    <a:pt x="953" y="0"/>
                    <a:pt x="1" y="34"/>
                    <a:pt x="1" y="67"/>
                  </a:cubicBezTo>
                  <a:cubicBezTo>
                    <a:pt x="1" y="117"/>
                    <a:pt x="953" y="151"/>
                    <a:pt x="2123" y="151"/>
                  </a:cubicBezTo>
                  <a:cubicBezTo>
                    <a:pt x="3292" y="151"/>
                    <a:pt x="4245" y="117"/>
                    <a:pt x="4245" y="67"/>
                  </a:cubicBezTo>
                  <a:cubicBezTo>
                    <a:pt x="4245" y="34"/>
                    <a:pt x="3292" y="0"/>
                    <a:pt x="21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4"/>
            <p:cNvSpPr/>
            <p:nvPr/>
          </p:nvSpPr>
          <p:spPr>
            <a:xfrm>
              <a:off x="6096361" y="3075598"/>
              <a:ext cx="164961" cy="4872"/>
            </a:xfrm>
            <a:custGeom>
              <a:avLst/>
              <a:gdLst/>
              <a:ahLst/>
              <a:cxnLst/>
              <a:rect l="l" t="t" r="r" b="b"/>
              <a:pathLst>
                <a:path w="5147" h="152" extrusionOk="0">
                  <a:moveTo>
                    <a:pt x="2574" y="1"/>
                  </a:moveTo>
                  <a:cubicBezTo>
                    <a:pt x="1153" y="1"/>
                    <a:pt x="0" y="34"/>
                    <a:pt x="0" y="68"/>
                  </a:cubicBezTo>
                  <a:cubicBezTo>
                    <a:pt x="0" y="118"/>
                    <a:pt x="1153" y="151"/>
                    <a:pt x="2574" y="151"/>
                  </a:cubicBezTo>
                  <a:cubicBezTo>
                    <a:pt x="3994" y="151"/>
                    <a:pt x="5147" y="118"/>
                    <a:pt x="5147" y="68"/>
                  </a:cubicBezTo>
                  <a:cubicBezTo>
                    <a:pt x="5147" y="34"/>
                    <a:pt x="4010" y="1"/>
                    <a:pt x="257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4"/>
            <p:cNvSpPr/>
            <p:nvPr/>
          </p:nvSpPr>
          <p:spPr>
            <a:xfrm>
              <a:off x="6283245" y="3073482"/>
              <a:ext cx="74484" cy="4840"/>
            </a:xfrm>
            <a:custGeom>
              <a:avLst/>
              <a:gdLst/>
              <a:ahLst/>
              <a:cxnLst/>
              <a:rect l="l" t="t" r="r" b="b"/>
              <a:pathLst>
                <a:path w="2324" h="151" extrusionOk="0">
                  <a:moveTo>
                    <a:pt x="1154" y="0"/>
                  </a:moveTo>
                  <a:cubicBezTo>
                    <a:pt x="519" y="0"/>
                    <a:pt x="1" y="34"/>
                    <a:pt x="1" y="67"/>
                  </a:cubicBezTo>
                  <a:cubicBezTo>
                    <a:pt x="1" y="117"/>
                    <a:pt x="519" y="150"/>
                    <a:pt x="1154" y="150"/>
                  </a:cubicBezTo>
                  <a:cubicBezTo>
                    <a:pt x="1805" y="150"/>
                    <a:pt x="2323" y="117"/>
                    <a:pt x="2323" y="67"/>
                  </a:cubicBezTo>
                  <a:cubicBezTo>
                    <a:pt x="2323" y="34"/>
                    <a:pt x="1805" y="0"/>
                    <a:pt x="1154"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4"/>
            <p:cNvSpPr/>
            <p:nvPr/>
          </p:nvSpPr>
          <p:spPr>
            <a:xfrm>
              <a:off x="6376959" y="3073482"/>
              <a:ext cx="123745" cy="4840"/>
            </a:xfrm>
            <a:custGeom>
              <a:avLst/>
              <a:gdLst/>
              <a:ahLst/>
              <a:cxnLst/>
              <a:rect l="l" t="t" r="r" b="b"/>
              <a:pathLst>
                <a:path w="3861" h="151" extrusionOk="0">
                  <a:moveTo>
                    <a:pt x="1922" y="0"/>
                  </a:moveTo>
                  <a:cubicBezTo>
                    <a:pt x="853" y="0"/>
                    <a:pt x="1" y="34"/>
                    <a:pt x="1" y="67"/>
                  </a:cubicBezTo>
                  <a:cubicBezTo>
                    <a:pt x="1" y="117"/>
                    <a:pt x="853" y="150"/>
                    <a:pt x="1922" y="150"/>
                  </a:cubicBezTo>
                  <a:cubicBezTo>
                    <a:pt x="2992" y="150"/>
                    <a:pt x="3860" y="117"/>
                    <a:pt x="3860" y="67"/>
                  </a:cubicBezTo>
                  <a:cubicBezTo>
                    <a:pt x="3860" y="34"/>
                    <a:pt x="2992" y="0"/>
                    <a:pt x="19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4"/>
            <p:cNvSpPr/>
            <p:nvPr/>
          </p:nvSpPr>
          <p:spPr>
            <a:xfrm>
              <a:off x="6441764" y="2789648"/>
              <a:ext cx="25736" cy="4840"/>
            </a:xfrm>
            <a:custGeom>
              <a:avLst/>
              <a:gdLst/>
              <a:ahLst/>
              <a:cxnLst/>
              <a:rect l="l" t="t" r="r" b="b"/>
              <a:pathLst>
                <a:path w="803" h="151" extrusionOk="0">
                  <a:moveTo>
                    <a:pt x="401" y="1"/>
                  </a:moveTo>
                  <a:cubicBezTo>
                    <a:pt x="184" y="1"/>
                    <a:pt x="0" y="34"/>
                    <a:pt x="0" y="84"/>
                  </a:cubicBezTo>
                  <a:cubicBezTo>
                    <a:pt x="0" y="118"/>
                    <a:pt x="184" y="151"/>
                    <a:pt x="401" y="151"/>
                  </a:cubicBezTo>
                  <a:cubicBezTo>
                    <a:pt x="619" y="151"/>
                    <a:pt x="802" y="118"/>
                    <a:pt x="802" y="84"/>
                  </a:cubicBezTo>
                  <a:cubicBezTo>
                    <a:pt x="802" y="34"/>
                    <a:pt x="619" y="1"/>
                    <a:pt x="4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4"/>
            <p:cNvSpPr/>
            <p:nvPr/>
          </p:nvSpPr>
          <p:spPr>
            <a:xfrm>
              <a:off x="6149917" y="2771988"/>
              <a:ext cx="56248" cy="5384"/>
            </a:xfrm>
            <a:custGeom>
              <a:avLst/>
              <a:gdLst/>
              <a:ahLst/>
              <a:cxnLst/>
              <a:rect l="l" t="t" r="r" b="b"/>
              <a:pathLst>
                <a:path w="1755" h="168" extrusionOk="0">
                  <a:moveTo>
                    <a:pt x="886" y="0"/>
                  </a:moveTo>
                  <a:cubicBezTo>
                    <a:pt x="385" y="0"/>
                    <a:pt x="0" y="50"/>
                    <a:pt x="0" y="84"/>
                  </a:cubicBezTo>
                  <a:cubicBezTo>
                    <a:pt x="0" y="134"/>
                    <a:pt x="385" y="167"/>
                    <a:pt x="886" y="167"/>
                  </a:cubicBezTo>
                  <a:cubicBezTo>
                    <a:pt x="1370" y="167"/>
                    <a:pt x="1755" y="134"/>
                    <a:pt x="1755" y="84"/>
                  </a:cubicBezTo>
                  <a:cubicBezTo>
                    <a:pt x="1755" y="50"/>
                    <a:pt x="1370" y="0"/>
                    <a:pt x="886"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4"/>
            <p:cNvSpPr/>
            <p:nvPr/>
          </p:nvSpPr>
          <p:spPr>
            <a:xfrm>
              <a:off x="6112418" y="2722727"/>
              <a:ext cx="530203" cy="32691"/>
            </a:xfrm>
            <a:custGeom>
              <a:avLst/>
              <a:gdLst/>
              <a:ahLst/>
              <a:cxnLst/>
              <a:rect l="l" t="t" r="r" b="b"/>
              <a:pathLst>
                <a:path w="16543" h="1020" extrusionOk="0">
                  <a:moveTo>
                    <a:pt x="285" y="0"/>
                  </a:moveTo>
                  <a:lnTo>
                    <a:pt x="1" y="1019"/>
                  </a:lnTo>
                  <a:lnTo>
                    <a:pt x="16275" y="1019"/>
                  </a:lnTo>
                  <a:lnTo>
                    <a:pt x="165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4"/>
            <p:cNvSpPr/>
            <p:nvPr/>
          </p:nvSpPr>
          <p:spPr>
            <a:xfrm>
              <a:off x="6135462" y="2733432"/>
              <a:ext cx="13397" cy="11442"/>
            </a:xfrm>
            <a:custGeom>
              <a:avLst/>
              <a:gdLst/>
              <a:ahLst/>
              <a:cxnLst/>
              <a:rect l="l" t="t" r="r" b="b"/>
              <a:pathLst>
                <a:path w="418" h="357" extrusionOk="0">
                  <a:moveTo>
                    <a:pt x="251" y="0"/>
                  </a:moveTo>
                  <a:cubicBezTo>
                    <a:pt x="84" y="0"/>
                    <a:pt x="0" y="184"/>
                    <a:pt x="117" y="301"/>
                  </a:cubicBezTo>
                  <a:cubicBezTo>
                    <a:pt x="155" y="339"/>
                    <a:pt x="201" y="356"/>
                    <a:pt x="245" y="356"/>
                  </a:cubicBezTo>
                  <a:cubicBezTo>
                    <a:pt x="335" y="356"/>
                    <a:pt x="418" y="285"/>
                    <a:pt x="418" y="184"/>
                  </a:cubicBezTo>
                  <a:cubicBezTo>
                    <a:pt x="418" y="84"/>
                    <a:pt x="334" y="0"/>
                    <a:pt x="25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4"/>
            <p:cNvSpPr/>
            <p:nvPr/>
          </p:nvSpPr>
          <p:spPr>
            <a:xfrm>
              <a:off x="6155269" y="2733432"/>
              <a:ext cx="13429" cy="11442"/>
            </a:xfrm>
            <a:custGeom>
              <a:avLst/>
              <a:gdLst/>
              <a:ahLst/>
              <a:cxnLst/>
              <a:rect l="l" t="t" r="r" b="b"/>
              <a:pathLst>
                <a:path w="419" h="357" extrusionOk="0">
                  <a:moveTo>
                    <a:pt x="234" y="0"/>
                  </a:moveTo>
                  <a:cubicBezTo>
                    <a:pt x="84" y="0"/>
                    <a:pt x="0" y="184"/>
                    <a:pt x="117" y="301"/>
                  </a:cubicBezTo>
                  <a:cubicBezTo>
                    <a:pt x="150" y="339"/>
                    <a:pt x="194" y="356"/>
                    <a:pt x="237" y="356"/>
                  </a:cubicBezTo>
                  <a:cubicBezTo>
                    <a:pt x="327" y="356"/>
                    <a:pt x="418" y="285"/>
                    <a:pt x="418" y="184"/>
                  </a:cubicBezTo>
                  <a:cubicBezTo>
                    <a:pt x="418" y="84"/>
                    <a:pt x="335" y="0"/>
                    <a:pt x="23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4"/>
            <p:cNvSpPr/>
            <p:nvPr/>
          </p:nvSpPr>
          <p:spPr>
            <a:xfrm>
              <a:off x="6175076" y="2733432"/>
              <a:ext cx="12884" cy="11442"/>
            </a:xfrm>
            <a:custGeom>
              <a:avLst/>
              <a:gdLst/>
              <a:ahLst/>
              <a:cxnLst/>
              <a:rect l="l" t="t" r="r" b="b"/>
              <a:pathLst>
                <a:path w="402" h="357" extrusionOk="0">
                  <a:moveTo>
                    <a:pt x="234" y="0"/>
                  </a:moveTo>
                  <a:cubicBezTo>
                    <a:pt x="67" y="0"/>
                    <a:pt x="1" y="184"/>
                    <a:pt x="101" y="301"/>
                  </a:cubicBezTo>
                  <a:cubicBezTo>
                    <a:pt x="139" y="339"/>
                    <a:pt x="185" y="356"/>
                    <a:pt x="228" y="356"/>
                  </a:cubicBezTo>
                  <a:cubicBezTo>
                    <a:pt x="318" y="356"/>
                    <a:pt x="402" y="285"/>
                    <a:pt x="402" y="184"/>
                  </a:cubicBezTo>
                  <a:cubicBezTo>
                    <a:pt x="402" y="84"/>
                    <a:pt x="335" y="0"/>
                    <a:pt x="23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4"/>
            <p:cNvSpPr/>
            <p:nvPr/>
          </p:nvSpPr>
          <p:spPr>
            <a:xfrm>
              <a:off x="6033158" y="3269468"/>
              <a:ext cx="1236008" cy="720837"/>
            </a:xfrm>
            <a:custGeom>
              <a:avLst/>
              <a:gdLst/>
              <a:ahLst/>
              <a:cxnLst/>
              <a:rect l="l" t="t" r="r" b="b"/>
              <a:pathLst>
                <a:path w="38565" h="22491" extrusionOk="0">
                  <a:moveTo>
                    <a:pt x="1" y="0"/>
                  </a:moveTo>
                  <a:lnTo>
                    <a:pt x="1" y="22490"/>
                  </a:lnTo>
                  <a:lnTo>
                    <a:pt x="38564" y="22490"/>
                  </a:lnTo>
                  <a:lnTo>
                    <a:pt x="3856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4"/>
            <p:cNvSpPr/>
            <p:nvPr/>
          </p:nvSpPr>
          <p:spPr>
            <a:xfrm>
              <a:off x="6033158" y="3269468"/>
              <a:ext cx="562862" cy="720837"/>
            </a:xfrm>
            <a:custGeom>
              <a:avLst/>
              <a:gdLst/>
              <a:ahLst/>
              <a:cxnLst/>
              <a:rect l="l" t="t" r="r" b="b"/>
              <a:pathLst>
                <a:path w="17562" h="22491" extrusionOk="0">
                  <a:moveTo>
                    <a:pt x="1" y="0"/>
                  </a:moveTo>
                  <a:lnTo>
                    <a:pt x="1" y="22490"/>
                  </a:lnTo>
                  <a:lnTo>
                    <a:pt x="17561" y="22490"/>
                  </a:lnTo>
                  <a:lnTo>
                    <a:pt x="17561"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4"/>
            <p:cNvSpPr/>
            <p:nvPr/>
          </p:nvSpPr>
          <p:spPr>
            <a:xfrm>
              <a:off x="6083509" y="3311229"/>
              <a:ext cx="457354" cy="205665"/>
            </a:xfrm>
            <a:custGeom>
              <a:avLst/>
              <a:gdLst/>
              <a:ahLst/>
              <a:cxnLst/>
              <a:rect l="l" t="t" r="r" b="b"/>
              <a:pathLst>
                <a:path w="14270" h="6417" extrusionOk="0">
                  <a:moveTo>
                    <a:pt x="152" y="83"/>
                  </a:moveTo>
                  <a:cubicBezTo>
                    <a:pt x="152" y="83"/>
                    <a:pt x="152" y="83"/>
                    <a:pt x="151" y="84"/>
                  </a:cubicBezTo>
                  <a:lnTo>
                    <a:pt x="151" y="84"/>
                  </a:lnTo>
                  <a:lnTo>
                    <a:pt x="151" y="84"/>
                  </a:lnTo>
                  <a:cubicBezTo>
                    <a:pt x="152" y="83"/>
                    <a:pt x="152" y="83"/>
                    <a:pt x="152" y="83"/>
                  </a:cubicBezTo>
                  <a:close/>
                  <a:moveTo>
                    <a:pt x="84" y="1"/>
                  </a:moveTo>
                  <a:cubicBezTo>
                    <a:pt x="58" y="27"/>
                    <a:pt x="9" y="76"/>
                    <a:pt x="0" y="84"/>
                  </a:cubicBezTo>
                  <a:lnTo>
                    <a:pt x="0" y="84"/>
                  </a:lnTo>
                  <a:lnTo>
                    <a:pt x="0" y="903"/>
                  </a:lnTo>
                  <a:lnTo>
                    <a:pt x="0" y="1722"/>
                  </a:lnTo>
                  <a:lnTo>
                    <a:pt x="0" y="3309"/>
                  </a:lnTo>
                  <a:cubicBezTo>
                    <a:pt x="0" y="4345"/>
                    <a:pt x="0" y="5364"/>
                    <a:pt x="0" y="6333"/>
                  </a:cubicBezTo>
                  <a:lnTo>
                    <a:pt x="0" y="6417"/>
                  </a:lnTo>
                  <a:lnTo>
                    <a:pt x="84" y="6417"/>
                  </a:lnTo>
                  <a:lnTo>
                    <a:pt x="10243" y="6383"/>
                  </a:lnTo>
                  <a:cubicBezTo>
                    <a:pt x="11496" y="6367"/>
                    <a:pt x="12482" y="6367"/>
                    <a:pt x="13167" y="6350"/>
                  </a:cubicBezTo>
                  <a:lnTo>
                    <a:pt x="14136" y="6350"/>
                  </a:lnTo>
                  <a:cubicBezTo>
                    <a:pt x="14169" y="6350"/>
                    <a:pt x="14186" y="6333"/>
                    <a:pt x="14203" y="6333"/>
                  </a:cubicBezTo>
                  <a:lnTo>
                    <a:pt x="13935" y="6333"/>
                  </a:lnTo>
                  <a:lnTo>
                    <a:pt x="13133" y="6317"/>
                  </a:lnTo>
                  <a:cubicBezTo>
                    <a:pt x="12448" y="6317"/>
                    <a:pt x="11446" y="6300"/>
                    <a:pt x="10193" y="6300"/>
                  </a:cubicBezTo>
                  <a:lnTo>
                    <a:pt x="151" y="6267"/>
                  </a:lnTo>
                  <a:lnTo>
                    <a:pt x="151" y="6267"/>
                  </a:lnTo>
                  <a:cubicBezTo>
                    <a:pt x="151" y="5317"/>
                    <a:pt x="151" y="4321"/>
                    <a:pt x="151" y="3309"/>
                  </a:cubicBezTo>
                  <a:lnTo>
                    <a:pt x="151" y="1722"/>
                  </a:lnTo>
                  <a:lnTo>
                    <a:pt x="151" y="903"/>
                  </a:lnTo>
                  <a:lnTo>
                    <a:pt x="151" y="168"/>
                  </a:lnTo>
                  <a:lnTo>
                    <a:pt x="151" y="168"/>
                  </a:lnTo>
                  <a:lnTo>
                    <a:pt x="14153" y="151"/>
                  </a:lnTo>
                  <a:lnTo>
                    <a:pt x="14153" y="151"/>
                  </a:lnTo>
                  <a:cubicBezTo>
                    <a:pt x="14169" y="2042"/>
                    <a:pt x="14169" y="3572"/>
                    <a:pt x="14186" y="4646"/>
                  </a:cubicBezTo>
                  <a:cubicBezTo>
                    <a:pt x="14186" y="5180"/>
                    <a:pt x="14186" y="5598"/>
                    <a:pt x="14186" y="5899"/>
                  </a:cubicBezTo>
                  <a:cubicBezTo>
                    <a:pt x="14203" y="6032"/>
                    <a:pt x="14203" y="6133"/>
                    <a:pt x="14203" y="6216"/>
                  </a:cubicBezTo>
                  <a:cubicBezTo>
                    <a:pt x="14203" y="6266"/>
                    <a:pt x="14203" y="6300"/>
                    <a:pt x="14203" y="6333"/>
                  </a:cubicBezTo>
                  <a:cubicBezTo>
                    <a:pt x="14219" y="6300"/>
                    <a:pt x="14219" y="6266"/>
                    <a:pt x="14219" y="6233"/>
                  </a:cubicBezTo>
                  <a:cubicBezTo>
                    <a:pt x="14219" y="6149"/>
                    <a:pt x="14219" y="6049"/>
                    <a:pt x="14219" y="5916"/>
                  </a:cubicBezTo>
                  <a:cubicBezTo>
                    <a:pt x="14219" y="5615"/>
                    <a:pt x="14219" y="5214"/>
                    <a:pt x="14236" y="4679"/>
                  </a:cubicBezTo>
                  <a:cubicBezTo>
                    <a:pt x="14236" y="3576"/>
                    <a:pt x="14253" y="2022"/>
                    <a:pt x="14270" y="84"/>
                  </a:cubicBezTo>
                  <a:lnTo>
                    <a:pt x="14270" y="34"/>
                  </a:lnTo>
                  <a:lnTo>
                    <a:pt x="14203" y="34"/>
                  </a:lnTo>
                  <a:lnTo>
                    <a:pt x="8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4"/>
            <p:cNvSpPr/>
            <p:nvPr/>
          </p:nvSpPr>
          <p:spPr>
            <a:xfrm>
              <a:off x="6285937" y="3392636"/>
              <a:ext cx="46601" cy="43107"/>
            </a:xfrm>
            <a:custGeom>
              <a:avLst/>
              <a:gdLst/>
              <a:ahLst/>
              <a:cxnLst/>
              <a:rect l="l" t="t" r="r" b="b"/>
              <a:pathLst>
                <a:path w="1454" h="1345" extrusionOk="0">
                  <a:moveTo>
                    <a:pt x="808" y="1"/>
                  </a:moveTo>
                  <a:cubicBezTo>
                    <a:pt x="737" y="1"/>
                    <a:pt x="667" y="12"/>
                    <a:pt x="602" y="34"/>
                  </a:cubicBezTo>
                  <a:cubicBezTo>
                    <a:pt x="0" y="251"/>
                    <a:pt x="0" y="1103"/>
                    <a:pt x="602" y="1304"/>
                  </a:cubicBezTo>
                  <a:cubicBezTo>
                    <a:pt x="669" y="1331"/>
                    <a:pt x="741" y="1344"/>
                    <a:pt x="814" y="1344"/>
                  </a:cubicBezTo>
                  <a:cubicBezTo>
                    <a:pt x="960" y="1344"/>
                    <a:pt x="1109" y="1293"/>
                    <a:pt x="1220" y="1203"/>
                  </a:cubicBezTo>
                  <a:cubicBezTo>
                    <a:pt x="1337" y="1103"/>
                    <a:pt x="1420" y="969"/>
                    <a:pt x="1437" y="836"/>
                  </a:cubicBezTo>
                  <a:cubicBezTo>
                    <a:pt x="1454" y="736"/>
                    <a:pt x="1437" y="669"/>
                    <a:pt x="1420" y="669"/>
                  </a:cubicBezTo>
                  <a:cubicBezTo>
                    <a:pt x="1387" y="836"/>
                    <a:pt x="1287" y="1003"/>
                    <a:pt x="1153" y="1103"/>
                  </a:cubicBezTo>
                  <a:cubicBezTo>
                    <a:pt x="1056" y="1168"/>
                    <a:pt x="945" y="1205"/>
                    <a:pt x="833" y="1205"/>
                  </a:cubicBezTo>
                  <a:cubicBezTo>
                    <a:pt x="772" y="1205"/>
                    <a:pt x="711" y="1194"/>
                    <a:pt x="652" y="1170"/>
                  </a:cubicBezTo>
                  <a:cubicBezTo>
                    <a:pt x="184" y="1003"/>
                    <a:pt x="184" y="351"/>
                    <a:pt x="652" y="184"/>
                  </a:cubicBezTo>
                  <a:cubicBezTo>
                    <a:pt x="719" y="157"/>
                    <a:pt x="788" y="144"/>
                    <a:pt x="857" y="144"/>
                  </a:cubicBezTo>
                  <a:cubicBezTo>
                    <a:pt x="961" y="144"/>
                    <a:pt x="1063" y="174"/>
                    <a:pt x="1153" y="234"/>
                  </a:cubicBezTo>
                  <a:cubicBezTo>
                    <a:pt x="1287" y="351"/>
                    <a:pt x="1387" y="502"/>
                    <a:pt x="1420" y="669"/>
                  </a:cubicBezTo>
                  <a:cubicBezTo>
                    <a:pt x="1437" y="669"/>
                    <a:pt x="1454" y="619"/>
                    <a:pt x="1437" y="518"/>
                  </a:cubicBezTo>
                  <a:cubicBezTo>
                    <a:pt x="1420" y="368"/>
                    <a:pt x="1337" y="251"/>
                    <a:pt x="1220" y="151"/>
                  </a:cubicBezTo>
                  <a:cubicBezTo>
                    <a:pt x="1107" y="49"/>
                    <a:pt x="956" y="1"/>
                    <a:pt x="8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4"/>
            <p:cNvSpPr/>
            <p:nvPr/>
          </p:nvSpPr>
          <p:spPr>
            <a:xfrm>
              <a:off x="6083509" y="3531861"/>
              <a:ext cx="457354" cy="205665"/>
            </a:xfrm>
            <a:custGeom>
              <a:avLst/>
              <a:gdLst/>
              <a:ahLst/>
              <a:cxnLst/>
              <a:rect l="l" t="t" r="r" b="b"/>
              <a:pathLst>
                <a:path w="14270" h="6417" extrusionOk="0">
                  <a:moveTo>
                    <a:pt x="152" y="83"/>
                  </a:moveTo>
                  <a:cubicBezTo>
                    <a:pt x="152" y="83"/>
                    <a:pt x="152" y="83"/>
                    <a:pt x="151" y="84"/>
                  </a:cubicBezTo>
                  <a:lnTo>
                    <a:pt x="151" y="84"/>
                  </a:lnTo>
                  <a:lnTo>
                    <a:pt x="151" y="84"/>
                  </a:lnTo>
                  <a:cubicBezTo>
                    <a:pt x="152" y="83"/>
                    <a:pt x="152" y="83"/>
                    <a:pt x="152" y="83"/>
                  </a:cubicBezTo>
                  <a:close/>
                  <a:moveTo>
                    <a:pt x="84" y="1"/>
                  </a:moveTo>
                  <a:cubicBezTo>
                    <a:pt x="58" y="27"/>
                    <a:pt x="9" y="76"/>
                    <a:pt x="0" y="84"/>
                  </a:cubicBezTo>
                  <a:lnTo>
                    <a:pt x="0" y="84"/>
                  </a:lnTo>
                  <a:lnTo>
                    <a:pt x="0" y="903"/>
                  </a:lnTo>
                  <a:lnTo>
                    <a:pt x="0" y="1705"/>
                  </a:lnTo>
                  <a:lnTo>
                    <a:pt x="0" y="3309"/>
                  </a:lnTo>
                  <a:cubicBezTo>
                    <a:pt x="0" y="4345"/>
                    <a:pt x="0" y="5364"/>
                    <a:pt x="0" y="6333"/>
                  </a:cubicBezTo>
                  <a:lnTo>
                    <a:pt x="0" y="6417"/>
                  </a:lnTo>
                  <a:lnTo>
                    <a:pt x="84" y="6417"/>
                  </a:lnTo>
                  <a:lnTo>
                    <a:pt x="10243" y="6367"/>
                  </a:lnTo>
                  <a:cubicBezTo>
                    <a:pt x="11496" y="6367"/>
                    <a:pt x="12482" y="6350"/>
                    <a:pt x="13167" y="6350"/>
                  </a:cubicBezTo>
                  <a:lnTo>
                    <a:pt x="13952" y="6350"/>
                  </a:lnTo>
                  <a:cubicBezTo>
                    <a:pt x="14019" y="6333"/>
                    <a:pt x="14086" y="6333"/>
                    <a:pt x="14136" y="6333"/>
                  </a:cubicBezTo>
                  <a:cubicBezTo>
                    <a:pt x="14086" y="6333"/>
                    <a:pt x="14019" y="6333"/>
                    <a:pt x="13935" y="6316"/>
                  </a:cubicBezTo>
                  <a:lnTo>
                    <a:pt x="13133" y="6316"/>
                  </a:lnTo>
                  <a:lnTo>
                    <a:pt x="10193" y="6300"/>
                  </a:lnTo>
                  <a:lnTo>
                    <a:pt x="151" y="6267"/>
                  </a:lnTo>
                  <a:lnTo>
                    <a:pt x="151" y="6267"/>
                  </a:lnTo>
                  <a:cubicBezTo>
                    <a:pt x="151" y="5317"/>
                    <a:pt x="151" y="4321"/>
                    <a:pt x="151" y="3309"/>
                  </a:cubicBezTo>
                  <a:lnTo>
                    <a:pt x="151" y="1705"/>
                  </a:lnTo>
                  <a:lnTo>
                    <a:pt x="151" y="903"/>
                  </a:lnTo>
                  <a:lnTo>
                    <a:pt x="151" y="167"/>
                  </a:lnTo>
                  <a:lnTo>
                    <a:pt x="151" y="167"/>
                  </a:lnTo>
                  <a:cubicBezTo>
                    <a:pt x="5580" y="151"/>
                    <a:pt x="10530" y="151"/>
                    <a:pt x="14153" y="134"/>
                  </a:cubicBezTo>
                  <a:lnTo>
                    <a:pt x="14153" y="134"/>
                  </a:lnTo>
                  <a:cubicBezTo>
                    <a:pt x="14169" y="2033"/>
                    <a:pt x="14169" y="3569"/>
                    <a:pt x="14186" y="4646"/>
                  </a:cubicBezTo>
                  <a:cubicBezTo>
                    <a:pt x="14186" y="5180"/>
                    <a:pt x="14186" y="5598"/>
                    <a:pt x="14186" y="5882"/>
                  </a:cubicBezTo>
                  <a:cubicBezTo>
                    <a:pt x="14203" y="6032"/>
                    <a:pt x="14203" y="6133"/>
                    <a:pt x="14203" y="6216"/>
                  </a:cubicBezTo>
                  <a:cubicBezTo>
                    <a:pt x="14203" y="6250"/>
                    <a:pt x="14203" y="6300"/>
                    <a:pt x="14203" y="6333"/>
                  </a:cubicBezTo>
                  <a:cubicBezTo>
                    <a:pt x="14219" y="6300"/>
                    <a:pt x="14219" y="6266"/>
                    <a:pt x="14219" y="6233"/>
                  </a:cubicBezTo>
                  <a:cubicBezTo>
                    <a:pt x="14219" y="6149"/>
                    <a:pt x="14219" y="6049"/>
                    <a:pt x="14219" y="5915"/>
                  </a:cubicBezTo>
                  <a:cubicBezTo>
                    <a:pt x="14219" y="5615"/>
                    <a:pt x="14219" y="5197"/>
                    <a:pt x="14236" y="4679"/>
                  </a:cubicBezTo>
                  <a:cubicBezTo>
                    <a:pt x="14236" y="3576"/>
                    <a:pt x="14253" y="2006"/>
                    <a:pt x="14270" y="84"/>
                  </a:cubicBezTo>
                  <a:lnTo>
                    <a:pt x="14270" y="34"/>
                  </a:lnTo>
                  <a:lnTo>
                    <a:pt x="14203" y="34"/>
                  </a:lnTo>
                  <a:lnTo>
                    <a:pt x="8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4"/>
            <p:cNvSpPr/>
            <p:nvPr/>
          </p:nvSpPr>
          <p:spPr>
            <a:xfrm>
              <a:off x="6285937" y="3613268"/>
              <a:ext cx="46601" cy="42851"/>
            </a:xfrm>
            <a:custGeom>
              <a:avLst/>
              <a:gdLst/>
              <a:ahLst/>
              <a:cxnLst/>
              <a:rect l="l" t="t" r="r" b="b"/>
              <a:pathLst>
                <a:path w="1454" h="1337" extrusionOk="0">
                  <a:moveTo>
                    <a:pt x="808" y="1"/>
                  </a:moveTo>
                  <a:cubicBezTo>
                    <a:pt x="737" y="1"/>
                    <a:pt x="667" y="12"/>
                    <a:pt x="602" y="34"/>
                  </a:cubicBezTo>
                  <a:cubicBezTo>
                    <a:pt x="0" y="251"/>
                    <a:pt x="0" y="1086"/>
                    <a:pt x="602" y="1304"/>
                  </a:cubicBezTo>
                  <a:cubicBezTo>
                    <a:pt x="667" y="1325"/>
                    <a:pt x="737" y="1336"/>
                    <a:pt x="808" y="1336"/>
                  </a:cubicBezTo>
                  <a:cubicBezTo>
                    <a:pt x="956" y="1336"/>
                    <a:pt x="1107" y="1288"/>
                    <a:pt x="1220" y="1187"/>
                  </a:cubicBezTo>
                  <a:cubicBezTo>
                    <a:pt x="1337" y="1103"/>
                    <a:pt x="1420" y="969"/>
                    <a:pt x="1437" y="819"/>
                  </a:cubicBezTo>
                  <a:cubicBezTo>
                    <a:pt x="1454" y="719"/>
                    <a:pt x="1437" y="669"/>
                    <a:pt x="1420" y="669"/>
                  </a:cubicBezTo>
                  <a:cubicBezTo>
                    <a:pt x="1387" y="836"/>
                    <a:pt x="1287" y="986"/>
                    <a:pt x="1153" y="1103"/>
                  </a:cubicBezTo>
                  <a:cubicBezTo>
                    <a:pt x="1056" y="1168"/>
                    <a:pt x="945" y="1205"/>
                    <a:pt x="833" y="1205"/>
                  </a:cubicBezTo>
                  <a:cubicBezTo>
                    <a:pt x="772" y="1205"/>
                    <a:pt x="711" y="1194"/>
                    <a:pt x="652" y="1170"/>
                  </a:cubicBezTo>
                  <a:cubicBezTo>
                    <a:pt x="184" y="986"/>
                    <a:pt x="184" y="351"/>
                    <a:pt x="652" y="167"/>
                  </a:cubicBezTo>
                  <a:cubicBezTo>
                    <a:pt x="711" y="144"/>
                    <a:pt x="772" y="133"/>
                    <a:pt x="833" y="133"/>
                  </a:cubicBezTo>
                  <a:cubicBezTo>
                    <a:pt x="945" y="133"/>
                    <a:pt x="1056" y="169"/>
                    <a:pt x="1153" y="234"/>
                  </a:cubicBezTo>
                  <a:cubicBezTo>
                    <a:pt x="1287" y="351"/>
                    <a:pt x="1387" y="502"/>
                    <a:pt x="1420" y="669"/>
                  </a:cubicBezTo>
                  <a:cubicBezTo>
                    <a:pt x="1437" y="669"/>
                    <a:pt x="1454" y="619"/>
                    <a:pt x="1437" y="518"/>
                  </a:cubicBezTo>
                  <a:cubicBezTo>
                    <a:pt x="1420" y="368"/>
                    <a:pt x="1337" y="234"/>
                    <a:pt x="1220" y="151"/>
                  </a:cubicBezTo>
                  <a:cubicBezTo>
                    <a:pt x="1107" y="49"/>
                    <a:pt x="956" y="1"/>
                    <a:pt x="8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4"/>
            <p:cNvSpPr/>
            <p:nvPr/>
          </p:nvSpPr>
          <p:spPr>
            <a:xfrm>
              <a:off x="6083509" y="3752494"/>
              <a:ext cx="457354" cy="205120"/>
            </a:xfrm>
            <a:custGeom>
              <a:avLst/>
              <a:gdLst/>
              <a:ahLst/>
              <a:cxnLst/>
              <a:rect l="l" t="t" r="r" b="b"/>
              <a:pathLst>
                <a:path w="14270" h="6400" extrusionOk="0">
                  <a:moveTo>
                    <a:pt x="14157" y="6326"/>
                  </a:moveTo>
                  <a:cubicBezTo>
                    <a:pt x="14149" y="6326"/>
                    <a:pt x="14141" y="6327"/>
                    <a:pt x="14136" y="6333"/>
                  </a:cubicBezTo>
                  <a:lnTo>
                    <a:pt x="14203" y="6333"/>
                  </a:lnTo>
                  <a:cubicBezTo>
                    <a:pt x="14192" y="6333"/>
                    <a:pt x="14173" y="6326"/>
                    <a:pt x="14157" y="6326"/>
                  </a:cubicBezTo>
                  <a:close/>
                  <a:moveTo>
                    <a:pt x="84" y="1"/>
                  </a:moveTo>
                  <a:cubicBezTo>
                    <a:pt x="58" y="26"/>
                    <a:pt x="9" y="76"/>
                    <a:pt x="0" y="84"/>
                  </a:cubicBezTo>
                  <a:lnTo>
                    <a:pt x="0" y="84"/>
                  </a:lnTo>
                  <a:lnTo>
                    <a:pt x="0" y="903"/>
                  </a:lnTo>
                  <a:lnTo>
                    <a:pt x="0" y="1705"/>
                  </a:lnTo>
                  <a:lnTo>
                    <a:pt x="0" y="3292"/>
                  </a:lnTo>
                  <a:cubicBezTo>
                    <a:pt x="0" y="4345"/>
                    <a:pt x="0" y="5364"/>
                    <a:pt x="0" y="6333"/>
                  </a:cubicBezTo>
                  <a:lnTo>
                    <a:pt x="0" y="6400"/>
                  </a:lnTo>
                  <a:lnTo>
                    <a:pt x="84" y="6400"/>
                  </a:lnTo>
                  <a:lnTo>
                    <a:pt x="10243" y="6366"/>
                  </a:lnTo>
                  <a:lnTo>
                    <a:pt x="13167" y="6350"/>
                  </a:lnTo>
                  <a:lnTo>
                    <a:pt x="13952" y="6333"/>
                  </a:lnTo>
                  <a:lnTo>
                    <a:pt x="14136" y="6333"/>
                  </a:lnTo>
                  <a:lnTo>
                    <a:pt x="13935" y="6316"/>
                  </a:lnTo>
                  <a:lnTo>
                    <a:pt x="13133" y="6316"/>
                  </a:lnTo>
                  <a:lnTo>
                    <a:pt x="10193" y="6283"/>
                  </a:lnTo>
                  <a:lnTo>
                    <a:pt x="151" y="6250"/>
                  </a:lnTo>
                  <a:lnTo>
                    <a:pt x="151" y="6250"/>
                  </a:lnTo>
                  <a:cubicBezTo>
                    <a:pt x="151" y="5306"/>
                    <a:pt x="151" y="4315"/>
                    <a:pt x="151" y="3292"/>
                  </a:cubicBezTo>
                  <a:lnTo>
                    <a:pt x="151" y="1705"/>
                  </a:lnTo>
                  <a:lnTo>
                    <a:pt x="151" y="903"/>
                  </a:lnTo>
                  <a:lnTo>
                    <a:pt x="151" y="151"/>
                  </a:lnTo>
                  <a:lnTo>
                    <a:pt x="151" y="151"/>
                  </a:lnTo>
                  <a:lnTo>
                    <a:pt x="14153" y="134"/>
                  </a:lnTo>
                  <a:lnTo>
                    <a:pt x="14153" y="134"/>
                  </a:lnTo>
                  <a:cubicBezTo>
                    <a:pt x="14169" y="2016"/>
                    <a:pt x="14169" y="3552"/>
                    <a:pt x="14186" y="4629"/>
                  </a:cubicBezTo>
                  <a:cubicBezTo>
                    <a:pt x="14186" y="5163"/>
                    <a:pt x="14186" y="5581"/>
                    <a:pt x="14186" y="5882"/>
                  </a:cubicBezTo>
                  <a:cubicBezTo>
                    <a:pt x="14203" y="6016"/>
                    <a:pt x="14203" y="6133"/>
                    <a:pt x="14203" y="6216"/>
                  </a:cubicBezTo>
                  <a:cubicBezTo>
                    <a:pt x="14203" y="6249"/>
                    <a:pt x="14203" y="6283"/>
                    <a:pt x="14203" y="6333"/>
                  </a:cubicBezTo>
                  <a:cubicBezTo>
                    <a:pt x="14219" y="6300"/>
                    <a:pt x="14219" y="6266"/>
                    <a:pt x="14219" y="6233"/>
                  </a:cubicBezTo>
                  <a:cubicBezTo>
                    <a:pt x="14219" y="6149"/>
                    <a:pt x="14219" y="6032"/>
                    <a:pt x="14219" y="5915"/>
                  </a:cubicBezTo>
                  <a:cubicBezTo>
                    <a:pt x="14219" y="5615"/>
                    <a:pt x="14219" y="5197"/>
                    <a:pt x="14236" y="4662"/>
                  </a:cubicBezTo>
                  <a:cubicBezTo>
                    <a:pt x="14236" y="3576"/>
                    <a:pt x="14253" y="2006"/>
                    <a:pt x="14270" y="84"/>
                  </a:cubicBezTo>
                  <a:lnTo>
                    <a:pt x="14270" y="17"/>
                  </a:lnTo>
                  <a:lnTo>
                    <a:pt x="14203" y="17"/>
                  </a:lnTo>
                  <a:cubicBezTo>
                    <a:pt x="10560" y="17"/>
                    <a:pt x="5564" y="17"/>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4"/>
            <p:cNvSpPr/>
            <p:nvPr/>
          </p:nvSpPr>
          <p:spPr>
            <a:xfrm>
              <a:off x="6285937" y="3833676"/>
              <a:ext cx="46601" cy="43075"/>
            </a:xfrm>
            <a:custGeom>
              <a:avLst/>
              <a:gdLst/>
              <a:ahLst/>
              <a:cxnLst/>
              <a:rect l="l" t="t" r="r" b="b"/>
              <a:pathLst>
                <a:path w="1454" h="1344" extrusionOk="0">
                  <a:moveTo>
                    <a:pt x="809" y="0"/>
                  </a:moveTo>
                  <a:cubicBezTo>
                    <a:pt x="738" y="0"/>
                    <a:pt x="667" y="13"/>
                    <a:pt x="602" y="41"/>
                  </a:cubicBezTo>
                  <a:cubicBezTo>
                    <a:pt x="0" y="241"/>
                    <a:pt x="0" y="1093"/>
                    <a:pt x="602" y="1310"/>
                  </a:cubicBezTo>
                  <a:cubicBezTo>
                    <a:pt x="667" y="1332"/>
                    <a:pt x="737" y="1343"/>
                    <a:pt x="808" y="1343"/>
                  </a:cubicBezTo>
                  <a:cubicBezTo>
                    <a:pt x="956" y="1343"/>
                    <a:pt x="1107" y="1295"/>
                    <a:pt x="1220" y="1194"/>
                  </a:cubicBezTo>
                  <a:cubicBezTo>
                    <a:pt x="1337" y="1093"/>
                    <a:pt x="1420" y="976"/>
                    <a:pt x="1437" y="826"/>
                  </a:cubicBezTo>
                  <a:cubicBezTo>
                    <a:pt x="1454" y="726"/>
                    <a:pt x="1437" y="676"/>
                    <a:pt x="1420" y="676"/>
                  </a:cubicBezTo>
                  <a:cubicBezTo>
                    <a:pt x="1387" y="843"/>
                    <a:pt x="1287" y="993"/>
                    <a:pt x="1153" y="1110"/>
                  </a:cubicBezTo>
                  <a:cubicBezTo>
                    <a:pt x="1063" y="1170"/>
                    <a:pt x="961" y="1200"/>
                    <a:pt x="857" y="1200"/>
                  </a:cubicBezTo>
                  <a:cubicBezTo>
                    <a:pt x="788" y="1200"/>
                    <a:pt x="719" y="1187"/>
                    <a:pt x="652" y="1160"/>
                  </a:cubicBezTo>
                  <a:cubicBezTo>
                    <a:pt x="184" y="993"/>
                    <a:pt x="184" y="341"/>
                    <a:pt x="652" y="174"/>
                  </a:cubicBezTo>
                  <a:cubicBezTo>
                    <a:pt x="711" y="151"/>
                    <a:pt x="772" y="140"/>
                    <a:pt x="833" y="140"/>
                  </a:cubicBezTo>
                  <a:cubicBezTo>
                    <a:pt x="945" y="140"/>
                    <a:pt x="1056" y="176"/>
                    <a:pt x="1153" y="241"/>
                  </a:cubicBezTo>
                  <a:cubicBezTo>
                    <a:pt x="1287" y="341"/>
                    <a:pt x="1387" y="508"/>
                    <a:pt x="1420" y="676"/>
                  </a:cubicBezTo>
                  <a:cubicBezTo>
                    <a:pt x="1437" y="676"/>
                    <a:pt x="1454" y="625"/>
                    <a:pt x="1437" y="525"/>
                  </a:cubicBezTo>
                  <a:cubicBezTo>
                    <a:pt x="1404" y="375"/>
                    <a:pt x="1337" y="241"/>
                    <a:pt x="1220" y="158"/>
                  </a:cubicBezTo>
                  <a:cubicBezTo>
                    <a:pt x="1107" y="56"/>
                    <a:pt x="957" y="0"/>
                    <a:pt x="8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4"/>
            <p:cNvSpPr/>
            <p:nvPr/>
          </p:nvSpPr>
          <p:spPr>
            <a:xfrm>
              <a:off x="4384346" y="3269468"/>
              <a:ext cx="825768" cy="1307736"/>
            </a:xfrm>
            <a:custGeom>
              <a:avLst/>
              <a:gdLst/>
              <a:ahLst/>
              <a:cxnLst/>
              <a:rect l="l" t="t" r="r" b="b"/>
              <a:pathLst>
                <a:path w="25765" h="40803" extrusionOk="0">
                  <a:moveTo>
                    <a:pt x="0" y="0"/>
                  </a:moveTo>
                  <a:lnTo>
                    <a:pt x="0" y="40786"/>
                  </a:lnTo>
                  <a:lnTo>
                    <a:pt x="25765" y="40803"/>
                  </a:lnTo>
                  <a:lnTo>
                    <a:pt x="2576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4"/>
            <p:cNvSpPr/>
            <p:nvPr/>
          </p:nvSpPr>
          <p:spPr>
            <a:xfrm>
              <a:off x="4344155" y="3219118"/>
              <a:ext cx="2969977" cy="68587"/>
            </a:xfrm>
            <a:custGeom>
              <a:avLst/>
              <a:gdLst/>
              <a:ahLst/>
              <a:cxnLst/>
              <a:rect l="l" t="t" r="r" b="b"/>
              <a:pathLst>
                <a:path w="92667" h="2140" extrusionOk="0">
                  <a:moveTo>
                    <a:pt x="1" y="1"/>
                  </a:moveTo>
                  <a:lnTo>
                    <a:pt x="1" y="2140"/>
                  </a:lnTo>
                  <a:lnTo>
                    <a:pt x="92667" y="2140"/>
                  </a:lnTo>
                  <a:lnTo>
                    <a:pt x="9266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4"/>
            <p:cNvSpPr/>
            <p:nvPr/>
          </p:nvSpPr>
          <p:spPr>
            <a:xfrm>
              <a:off x="4384346" y="3287673"/>
              <a:ext cx="92112" cy="1386996"/>
            </a:xfrm>
            <a:custGeom>
              <a:avLst/>
              <a:gdLst/>
              <a:ahLst/>
              <a:cxnLst/>
              <a:rect l="l" t="t" r="r" b="b"/>
              <a:pathLst>
                <a:path w="2874" h="43276" extrusionOk="0">
                  <a:moveTo>
                    <a:pt x="0" y="1"/>
                  </a:moveTo>
                  <a:lnTo>
                    <a:pt x="0" y="43276"/>
                  </a:lnTo>
                  <a:lnTo>
                    <a:pt x="2874" y="43276"/>
                  </a:lnTo>
                  <a:lnTo>
                    <a:pt x="287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4"/>
            <p:cNvSpPr/>
            <p:nvPr/>
          </p:nvSpPr>
          <p:spPr>
            <a:xfrm>
              <a:off x="7177023" y="3287673"/>
              <a:ext cx="92144" cy="1387541"/>
            </a:xfrm>
            <a:custGeom>
              <a:avLst/>
              <a:gdLst/>
              <a:ahLst/>
              <a:cxnLst/>
              <a:rect l="l" t="t" r="r" b="b"/>
              <a:pathLst>
                <a:path w="2875" h="43293" extrusionOk="0">
                  <a:moveTo>
                    <a:pt x="0" y="1"/>
                  </a:moveTo>
                  <a:lnTo>
                    <a:pt x="0" y="43292"/>
                  </a:lnTo>
                  <a:lnTo>
                    <a:pt x="2874" y="43292"/>
                  </a:lnTo>
                  <a:lnTo>
                    <a:pt x="287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4"/>
            <p:cNvSpPr/>
            <p:nvPr/>
          </p:nvSpPr>
          <p:spPr>
            <a:xfrm>
              <a:off x="6595988" y="3287673"/>
              <a:ext cx="92144" cy="1387541"/>
            </a:xfrm>
            <a:custGeom>
              <a:avLst/>
              <a:gdLst/>
              <a:ahLst/>
              <a:cxnLst/>
              <a:rect l="l" t="t" r="r" b="b"/>
              <a:pathLst>
                <a:path w="2875" h="43293" extrusionOk="0">
                  <a:moveTo>
                    <a:pt x="0" y="1"/>
                  </a:moveTo>
                  <a:lnTo>
                    <a:pt x="0" y="43292"/>
                  </a:lnTo>
                  <a:lnTo>
                    <a:pt x="2874" y="43292"/>
                  </a:lnTo>
                  <a:lnTo>
                    <a:pt x="287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4"/>
            <p:cNvSpPr/>
            <p:nvPr/>
          </p:nvSpPr>
          <p:spPr>
            <a:xfrm>
              <a:off x="4366655" y="3216457"/>
              <a:ext cx="395241" cy="5384"/>
            </a:xfrm>
            <a:custGeom>
              <a:avLst/>
              <a:gdLst/>
              <a:ahLst/>
              <a:cxnLst/>
              <a:rect l="l" t="t" r="r" b="b"/>
              <a:pathLst>
                <a:path w="12332" h="168" extrusionOk="0">
                  <a:moveTo>
                    <a:pt x="6166" y="0"/>
                  </a:moveTo>
                  <a:cubicBezTo>
                    <a:pt x="2758" y="0"/>
                    <a:pt x="1" y="34"/>
                    <a:pt x="1" y="84"/>
                  </a:cubicBezTo>
                  <a:cubicBezTo>
                    <a:pt x="1" y="134"/>
                    <a:pt x="2758" y="167"/>
                    <a:pt x="6166" y="167"/>
                  </a:cubicBezTo>
                  <a:cubicBezTo>
                    <a:pt x="9575" y="167"/>
                    <a:pt x="12332" y="134"/>
                    <a:pt x="12332" y="84"/>
                  </a:cubicBezTo>
                  <a:cubicBezTo>
                    <a:pt x="12332" y="34"/>
                    <a:pt x="9575" y="0"/>
                    <a:pt x="616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4"/>
            <p:cNvSpPr/>
            <p:nvPr/>
          </p:nvSpPr>
          <p:spPr>
            <a:xfrm>
              <a:off x="5441964" y="4502207"/>
              <a:ext cx="344890" cy="158808"/>
            </a:xfrm>
            <a:custGeom>
              <a:avLst/>
              <a:gdLst/>
              <a:ahLst/>
              <a:cxnLst/>
              <a:rect l="l" t="t" r="r" b="b"/>
              <a:pathLst>
                <a:path w="10761" h="4955" extrusionOk="0">
                  <a:moveTo>
                    <a:pt x="151" y="0"/>
                  </a:moveTo>
                  <a:lnTo>
                    <a:pt x="1" y="4528"/>
                  </a:lnTo>
                  <a:lnTo>
                    <a:pt x="351" y="4562"/>
                  </a:lnTo>
                  <a:cubicBezTo>
                    <a:pt x="1584" y="4665"/>
                    <a:pt x="5727" y="4955"/>
                    <a:pt x="8065" y="4955"/>
                  </a:cubicBezTo>
                  <a:cubicBezTo>
                    <a:pt x="8770" y="4955"/>
                    <a:pt x="9310" y="4928"/>
                    <a:pt x="9558" y="4863"/>
                  </a:cubicBezTo>
                  <a:cubicBezTo>
                    <a:pt x="10761" y="4528"/>
                    <a:pt x="5865" y="3275"/>
                    <a:pt x="5865" y="3275"/>
                  </a:cubicBezTo>
                  <a:lnTo>
                    <a:pt x="5949" y="184"/>
                  </a:lnTo>
                  <a:lnTo>
                    <a:pt x="151"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4"/>
            <p:cNvSpPr/>
            <p:nvPr/>
          </p:nvSpPr>
          <p:spPr>
            <a:xfrm>
              <a:off x="5441964" y="4629670"/>
              <a:ext cx="319731" cy="30576"/>
            </a:xfrm>
            <a:custGeom>
              <a:avLst/>
              <a:gdLst/>
              <a:ahLst/>
              <a:cxnLst/>
              <a:rect l="l" t="t" r="r" b="b"/>
              <a:pathLst>
                <a:path w="9976" h="954" extrusionOk="0">
                  <a:moveTo>
                    <a:pt x="8255" y="0"/>
                  </a:moveTo>
                  <a:cubicBezTo>
                    <a:pt x="7920" y="0"/>
                    <a:pt x="7720" y="735"/>
                    <a:pt x="7720" y="735"/>
                  </a:cubicBezTo>
                  <a:lnTo>
                    <a:pt x="1" y="418"/>
                  </a:lnTo>
                  <a:lnTo>
                    <a:pt x="1" y="551"/>
                  </a:lnTo>
                  <a:cubicBezTo>
                    <a:pt x="1946" y="786"/>
                    <a:pt x="5552" y="954"/>
                    <a:pt x="7791" y="954"/>
                  </a:cubicBezTo>
                  <a:cubicBezTo>
                    <a:pt x="8897" y="954"/>
                    <a:pt x="9670" y="913"/>
                    <a:pt x="9742" y="819"/>
                  </a:cubicBezTo>
                  <a:cubicBezTo>
                    <a:pt x="9976" y="551"/>
                    <a:pt x="8255" y="0"/>
                    <a:pt x="8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4"/>
            <p:cNvSpPr/>
            <p:nvPr/>
          </p:nvSpPr>
          <p:spPr>
            <a:xfrm>
              <a:off x="5439272" y="4643035"/>
              <a:ext cx="315468" cy="10737"/>
            </a:xfrm>
            <a:custGeom>
              <a:avLst/>
              <a:gdLst/>
              <a:ahLst/>
              <a:cxnLst/>
              <a:rect l="l" t="t" r="r" b="b"/>
              <a:pathLst>
                <a:path w="9843" h="335" extrusionOk="0">
                  <a:moveTo>
                    <a:pt x="1" y="1"/>
                  </a:moveTo>
                  <a:cubicBezTo>
                    <a:pt x="34" y="17"/>
                    <a:pt x="68" y="17"/>
                    <a:pt x="101" y="17"/>
                  </a:cubicBezTo>
                  <a:cubicBezTo>
                    <a:pt x="185" y="17"/>
                    <a:pt x="285" y="34"/>
                    <a:pt x="385" y="34"/>
                  </a:cubicBezTo>
                  <a:lnTo>
                    <a:pt x="1438" y="118"/>
                  </a:lnTo>
                  <a:cubicBezTo>
                    <a:pt x="2323" y="185"/>
                    <a:pt x="3560" y="251"/>
                    <a:pt x="4913" y="285"/>
                  </a:cubicBezTo>
                  <a:cubicBezTo>
                    <a:pt x="6267" y="335"/>
                    <a:pt x="7503" y="335"/>
                    <a:pt x="8389" y="335"/>
                  </a:cubicBezTo>
                  <a:lnTo>
                    <a:pt x="9441" y="318"/>
                  </a:lnTo>
                  <a:lnTo>
                    <a:pt x="9842" y="318"/>
                  </a:lnTo>
                  <a:cubicBezTo>
                    <a:pt x="9809" y="302"/>
                    <a:pt x="9775" y="302"/>
                    <a:pt x="9742" y="302"/>
                  </a:cubicBezTo>
                  <a:lnTo>
                    <a:pt x="9441" y="302"/>
                  </a:lnTo>
                  <a:lnTo>
                    <a:pt x="8389" y="285"/>
                  </a:lnTo>
                  <a:cubicBezTo>
                    <a:pt x="7503" y="285"/>
                    <a:pt x="6267" y="251"/>
                    <a:pt x="4913" y="218"/>
                  </a:cubicBezTo>
                  <a:cubicBezTo>
                    <a:pt x="3560" y="168"/>
                    <a:pt x="2323" y="118"/>
                    <a:pt x="1438" y="68"/>
                  </a:cubicBezTo>
                  <a:cubicBezTo>
                    <a:pt x="1020" y="51"/>
                    <a:pt x="669" y="34"/>
                    <a:pt x="385" y="17"/>
                  </a:cubicBezTo>
                  <a:lnTo>
                    <a:pt x="10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4"/>
            <p:cNvSpPr/>
            <p:nvPr/>
          </p:nvSpPr>
          <p:spPr>
            <a:xfrm>
              <a:off x="5688845" y="4627523"/>
              <a:ext cx="19294" cy="28396"/>
            </a:xfrm>
            <a:custGeom>
              <a:avLst/>
              <a:gdLst/>
              <a:ahLst/>
              <a:cxnLst/>
              <a:rect l="l" t="t" r="r" b="b"/>
              <a:pathLst>
                <a:path w="602" h="886" extrusionOk="0">
                  <a:moveTo>
                    <a:pt x="602" y="0"/>
                  </a:moveTo>
                  <a:cubicBezTo>
                    <a:pt x="234" y="134"/>
                    <a:pt x="0" y="501"/>
                    <a:pt x="17" y="886"/>
                  </a:cubicBezTo>
                  <a:cubicBezTo>
                    <a:pt x="100" y="535"/>
                    <a:pt x="301" y="217"/>
                    <a:pt x="6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4"/>
            <p:cNvSpPr/>
            <p:nvPr/>
          </p:nvSpPr>
          <p:spPr>
            <a:xfrm>
              <a:off x="5634745" y="4611402"/>
              <a:ext cx="11282" cy="15128"/>
            </a:xfrm>
            <a:custGeom>
              <a:avLst/>
              <a:gdLst/>
              <a:ahLst/>
              <a:cxnLst/>
              <a:rect l="l" t="t" r="r" b="b"/>
              <a:pathLst>
                <a:path w="352" h="472" extrusionOk="0">
                  <a:moveTo>
                    <a:pt x="330" y="0"/>
                  </a:moveTo>
                  <a:cubicBezTo>
                    <a:pt x="306" y="0"/>
                    <a:pt x="228" y="95"/>
                    <a:pt x="151" y="219"/>
                  </a:cubicBezTo>
                  <a:cubicBezTo>
                    <a:pt x="67" y="336"/>
                    <a:pt x="1" y="453"/>
                    <a:pt x="17" y="470"/>
                  </a:cubicBezTo>
                  <a:cubicBezTo>
                    <a:pt x="19" y="471"/>
                    <a:pt x="20" y="472"/>
                    <a:pt x="22" y="472"/>
                  </a:cubicBezTo>
                  <a:cubicBezTo>
                    <a:pt x="46" y="472"/>
                    <a:pt x="125" y="376"/>
                    <a:pt x="218" y="253"/>
                  </a:cubicBezTo>
                  <a:cubicBezTo>
                    <a:pt x="301" y="119"/>
                    <a:pt x="351" y="2"/>
                    <a:pt x="335" y="2"/>
                  </a:cubicBezTo>
                  <a:cubicBezTo>
                    <a:pt x="334" y="1"/>
                    <a:pt x="332" y="0"/>
                    <a:pt x="3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4"/>
            <p:cNvSpPr/>
            <p:nvPr/>
          </p:nvSpPr>
          <p:spPr>
            <a:xfrm>
              <a:off x="5620290" y="4607620"/>
              <a:ext cx="12884" cy="10384"/>
            </a:xfrm>
            <a:custGeom>
              <a:avLst/>
              <a:gdLst/>
              <a:ahLst/>
              <a:cxnLst/>
              <a:rect l="l" t="t" r="r" b="b"/>
              <a:pathLst>
                <a:path w="402" h="324" extrusionOk="0">
                  <a:moveTo>
                    <a:pt x="377" y="0"/>
                  </a:moveTo>
                  <a:cubicBezTo>
                    <a:pt x="350" y="0"/>
                    <a:pt x="272" y="62"/>
                    <a:pt x="168" y="137"/>
                  </a:cubicBezTo>
                  <a:cubicBezTo>
                    <a:pt x="67" y="220"/>
                    <a:pt x="0" y="304"/>
                    <a:pt x="17" y="320"/>
                  </a:cubicBezTo>
                  <a:cubicBezTo>
                    <a:pt x="17" y="323"/>
                    <a:pt x="19" y="324"/>
                    <a:pt x="22" y="324"/>
                  </a:cubicBezTo>
                  <a:cubicBezTo>
                    <a:pt x="43" y="324"/>
                    <a:pt x="130" y="274"/>
                    <a:pt x="218" y="187"/>
                  </a:cubicBezTo>
                  <a:cubicBezTo>
                    <a:pt x="318" y="103"/>
                    <a:pt x="401" y="20"/>
                    <a:pt x="385" y="3"/>
                  </a:cubicBezTo>
                  <a:cubicBezTo>
                    <a:pt x="383" y="1"/>
                    <a:pt x="381" y="0"/>
                    <a:pt x="3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4"/>
            <p:cNvSpPr/>
            <p:nvPr/>
          </p:nvSpPr>
          <p:spPr>
            <a:xfrm>
              <a:off x="5560132" y="4599319"/>
              <a:ext cx="102496" cy="85157"/>
            </a:xfrm>
            <a:custGeom>
              <a:avLst/>
              <a:gdLst/>
              <a:ahLst/>
              <a:cxnLst/>
              <a:rect l="l" t="t" r="r" b="b"/>
              <a:pathLst>
                <a:path w="3198" h="2657" extrusionOk="0">
                  <a:moveTo>
                    <a:pt x="1786" y="0"/>
                  </a:moveTo>
                  <a:cubicBezTo>
                    <a:pt x="1728" y="0"/>
                    <a:pt x="1669" y="9"/>
                    <a:pt x="1610" y="28"/>
                  </a:cubicBezTo>
                  <a:cubicBezTo>
                    <a:pt x="0" y="337"/>
                    <a:pt x="274" y="2657"/>
                    <a:pt x="1815" y="2657"/>
                  </a:cubicBezTo>
                  <a:cubicBezTo>
                    <a:pt x="1857" y="2657"/>
                    <a:pt x="1900" y="2655"/>
                    <a:pt x="1944" y="2651"/>
                  </a:cubicBezTo>
                  <a:cubicBezTo>
                    <a:pt x="2663" y="2601"/>
                    <a:pt x="3197" y="2016"/>
                    <a:pt x="3181" y="1315"/>
                  </a:cubicBezTo>
                  <a:cubicBezTo>
                    <a:pt x="3181" y="613"/>
                    <a:pt x="2613" y="28"/>
                    <a:pt x="1911" y="11"/>
                  </a:cubicBezTo>
                  <a:cubicBezTo>
                    <a:pt x="1869" y="4"/>
                    <a:pt x="1828" y="0"/>
                    <a:pt x="17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4"/>
            <p:cNvSpPr/>
            <p:nvPr/>
          </p:nvSpPr>
          <p:spPr>
            <a:xfrm>
              <a:off x="5608496" y="4587877"/>
              <a:ext cx="21986" cy="3429"/>
            </a:xfrm>
            <a:custGeom>
              <a:avLst/>
              <a:gdLst/>
              <a:ahLst/>
              <a:cxnLst/>
              <a:rect l="l" t="t" r="r" b="b"/>
              <a:pathLst>
                <a:path w="686" h="107" extrusionOk="0">
                  <a:moveTo>
                    <a:pt x="1" y="1"/>
                  </a:moveTo>
                  <a:lnTo>
                    <a:pt x="1" y="1"/>
                  </a:lnTo>
                  <a:cubicBezTo>
                    <a:pt x="134" y="73"/>
                    <a:pt x="281" y="107"/>
                    <a:pt x="424" y="107"/>
                  </a:cubicBezTo>
                  <a:cubicBezTo>
                    <a:pt x="514" y="107"/>
                    <a:pt x="602" y="93"/>
                    <a:pt x="686" y="68"/>
                  </a:cubicBezTo>
                  <a:cubicBezTo>
                    <a:pt x="469" y="51"/>
                    <a:pt x="235" y="18"/>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4"/>
            <p:cNvSpPr/>
            <p:nvPr/>
          </p:nvSpPr>
          <p:spPr>
            <a:xfrm>
              <a:off x="5642245" y="4594447"/>
              <a:ext cx="35383" cy="19166"/>
            </a:xfrm>
            <a:custGeom>
              <a:avLst/>
              <a:gdLst/>
              <a:ahLst/>
              <a:cxnLst/>
              <a:rect l="l" t="t" r="r" b="b"/>
              <a:pathLst>
                <a:path w="1104" h="598" extrusionOk="0">
                  <a:moveTo>
                    <a:pt x="735" y="67"/>
                  </a:moveTo>
                  <a:cubicBezTo>
                    <a:pt x="829" y="67"/>
                    <a:pt x="922" y="90"/>
                    <a:pt x="1003" y="130"/>
                  </a:cubicBezTo>
                  <a:cubicBezTo>
                    <a:pt x="1053" y="180"/>
                    <a:pt x="1036" y="247"/>
                    <a:pt x="970" y="280"/>
                  </a:cubicBezTo>
                  <a:cubicBezTo>
                    <a:pt x="903" y="314"/>
                    <a:pt x="819" y="347"/>
                    <a:pt x="752" y="364"/>
                  </a:cubicBezTo>
                  <a:cubicBezTo>
                    <a:pt x="619" y="414"/>
                    <a:pt x="502" y="431"/>
                    <a:pt x="368" y="464"/>
                  </a:cubicBezTo>
                  <a:cubicBezTo>
                    <a:pt x="254" y="480"/>
                    <a:pt x="164" y="485"/>
                    <a:pt x="101" y="487"/>
                  </a:cubicBezTo>
                  <a:lnTo>
                    <a:pt x="101" y="487"/>
                  </a:lnTo>
                  <a:cubicBezTo>
                    <a:pt x="137" y="415"/>
                    <a:pt x="178" y="348"/>
                    <a:pt x="234" y="280"/>
                  </a:cubicBezTo>
                  <a:cubicBezTo>
                    <a:pt x="318" y="197"/>
                    <a:pt x="435" y="130"/>
                    <a:pt x="552" y="97"/>
                  </a:cubicBezTo>
                  <a:cubicBezTo>
                    <a:pt x="611" y="77"/>
                    <a:pt x="673" y="67"/>
                    <a:pt x="735" y="67"/>
                  </a:cubicBezTo>
                  <a:close/>
                  <a:moveTo>
                    <a:pt x="718" y="0"/>
                  </a:moveTo>
                  <a:cubicBezTo>
                    <a:pt x="522" y="0"/>
                    <a:pt x="330" y="86"/>
                    <a:pt x="201" y="247"/>
                  </a:cubicBezTo>
                  <a:cubicBezTo>
                    <a:pt x="137" y="327"/>
                    <a:pt x="88" y="408"/>
                    <a:pt x="69" y="488"/>
                  </a:cubicBezTo>
                  <a:lnTo>
                    <a:pt x="69" y="488"/>
                  </a:lnTo>
                  <a:cubicBezTo>
                    <a:pt x="24" y="489"/>
                    <a:pt x="1" y="491"/>
                    <a:pt x="1" y="498"/>
                  </a:cubicBezTo>
                  <a:cubicBezTo>
                    <a:pt x="21" y="500"/>
                    <a:pt x="42" y="503"/>
                    <a:pt x="63" y="506"/>
                  </a:cubicBezTo>
                  <a:lnTo>
                    <a:pt x="63" y="506"/>
                  </a:lnTo>
                  <a:cubicBezTo>
                    <a:pt x="51" y="537"/>
                    <a:pt x="51" y="567"/>
                    <a:pt x="51" y="598"/>
                  </a:cubicBezTo>
                  <a:cubicBezTo>
                    <a:pt x="64" y="567"/>
                    <a:pt x="77" y="538"/>
                    <a:pt x="90" y="510"/>
                  </a:cubicBezTo>
                  <a:lnTo>
                    <a:pt x="90" y="510"/>
                  </a:lnTo>
                  <a:cubicBezTo>
                    <a:pt x="147" y="516"/>
                    <a:pt x="205" y="521"/>
                    <a:pt x="262" y="521"/>
                  </a:cubicBezTo>
                  <a:cubicBezTo>
                    <a:pt x="298" y="521"/>
                    <a:pt x="334" y="519"/>
                    <a:pt x="368" y="514"/>
                  </a:cubicBezTo>
                  <a:cubicBezTo>
                    <a:pt x="502" y="498"/>
                    <a:pt x="635" y="464"/>
                    <a:pt x="769" y="431"/>
                  </a:cubicBezTo>
                  <a:cubicBezTo>
                    <a:pt x="853" y="414"/>
                    <a:pt x="919" y="381"/>
                    <a:pt x="1003" y="347"/>
                  </a:cubicBezTo>
                  <a:cubicBezTo>
                    <a:pt x="1053" y="314"/>
                    <a:pt x="1087" y="280"/>
                    <a:pt x="1103" y="230"/>
                  </a:cubicBezTo>
                  <a:cubicBezTo>
                    <a:pt x="1103" y="180"/>
                    <a:pt x="1087" y="113"/>
                    <a:pt x="1036" y="80"/>
                  </a:cubicBezTo>
                  <a:cubicBezTo>
                    <a:pt x="935" y="26"/>
                    <a:pt x="826" y="0"/>
                    <a:pt x="7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4"/>
            <p:cNvSpPr/>
            <p:nvPr/>
          </p:nvSpPr>
          <p:spPr>
            <a:xfrm>
              <a:off x="5629937" y="4587364"/>
              <a:ext cx="17692" cy="23589"/>
            </a:xfrm>
            <a:custGeom>
              <a:avLst/>
              <a:gdLst/>
              <a:ahLst/>
              <a:cxnLst/>
              <a:rect l="l" t="t" r="r" b="b"/>
              <a:pathLst>
                <a:path w="552" h="736" extrusionOk="0">
                  <a:moveTo>
                    <a:pt x="134" y="0"/>
                  </a:moveTo>
                  <a:cubicBezTo>
                    <a:pt x="50" y="17"/>
                    <a:pt x="0" y="100"/>
                    <a:pt x="17" y="184"/>
                  </a:cubicBezTo>
                  <a:cubicBezTo>
                    <a:pt x="17" y="234"/>
                    <a:pt x="34" y="301"/>
                    <a:pt x="67" y="351"/>
                  </a:cubicBezTo>
                  <a:cubicBezTo>
                    <a:pt x="117" y="435"/>
                    <a:pt x="167" y="501"/>
                    <a:pt x="234" y="568"/>
                  </a:cubicBezTo>
                  <a:cubicBezTo>
                    <a:pt x="301" y="635"/>
                    <a:pt x="368" y="702"/>
                    <a:pt x="451" y="735"/>
                  </a:cubicBezTo>
                  <a:cubicBezTo>
                    <a:pt x="451" y="719"/>
                    <a:pt x="368" y="668"/>
                    <a:pt x="284" y="535"/>
                  </a:cubicBezTo>
                  <a:cubicBezTo>
                    <a:pt x="217" y="468"/>
                    <a:pt x="167" y="401"/>
                    <a:pt x="134" y="318"/>
                  </a:cubicBezTo>
                  <a:cubicBezTo>
                    <a:pt x="84" y="234"/>
                    <a:pt x="50" y="84"/>
                    <a:pt x="151" y="84"/>
                  </a:cubicBezTo>
                  <a:cubicBezTo>
                    <a:pt x="157" y="82"/>
                    <a:pt x="163" y="82"/>
                    <a:pt x="170" y="82"/>
                  </a:cubicBezTo>
                  <a:cubicBezTo>
                    <a:pt x="249" y="82"/>
                    <a:pt x="338" y="172"/>
                    <a:pt x="385" y="234"/>
                  </a:cubicBezTo>
                  <a:cubicBezTo>
                    <a:pt x="435" y="318"/>
                    <a:pt x="468" y="401"/>
                    <a:pt x="485" y="485"/>
                  </a:cubicBezTo>
                  <a:cubicBezTo>
                    <a:pt x="485" y="568"/>
                    <a:pt x="485" y="652"/>
                    <a:pt x="485" y="735"/>
                  </a:cubicBezTo>
                  <a:cubicBezTo>
                    <a:pt x="535" y="668"/>
                    <a:pt x="552" y="568"/>
                    <a:pt x="535" y="485"/>
                  </a:cubicBezTo>
                  <a:cubicBezTo>
                    <a:pt x="518" y="384"/>
                    <a:pt x="485" y="284"/>
                    <a:pt x="435" y="201"/>
                  </a:cubicBezTo>
                  <a:cubicBezTo>
                    <a:pt x="385" y="100"/>
                    <a:pt x="268" y="17"/>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4"/>
            <p:cNvSpPr/>
            <p:nvPr/>
          </p:nvSpPr>
          <p:spPr>
            <a:xfrm>
              <a:off x="5444656" y="4591242"/>
              <a:ext cx="64805" cy="55575"/>
            </a:xfrm>
            <a:custGeom>
              <a:avLst/>
              <a:gdLst/>
              <a:ahLst/>
              <a:cxnLst/>
              <a:rect l="l" t="t" r="r" b="b"/>
              <a:pathLst>
                <a:path w="2022" h="1734" extrusionOk="0">
                  <a:moveTo>
                    <a:pt x="276" y="0"/>
                  </a:moveTo>
                  <a:cubicBezTo>
                    <a:pt x="221" y="0"/>
                    <a:pt x="167" y="4"/>
                    <a:pt x="117" y="13"/>
                  </a:cubicBezTo>
                  <a:cubicBezTo>
                    <a:pt x="67" y="13"/>
                    <a:pt x="33" y="29"/>
                    <a:pt x="0" y="29"/>
                  </a:cubicBezTo>
                  <a:cubicBezTo>
                    <a:pt x="0" y="46"/>
                    <a:pt x="167" y="29"/>
                    <a:pt x="418" y="63"/>
                  </a:cubicBezTo>
                  <a:cubicBezTo>
                    <a:pt x="1120" y="163"/>
                    <a:pt x="1704" y="648"/>
                    <a:pt x="1905" y="1316"/>
                  </a:cubicBezTo>
                  <a:cubicBezTo>
                    <a:pt x="1988" y="1567"/>
                    <a:pt x="1988" y="1734"/>
                    <a:pt x="2005" y="1734"/>
                  </a:cubicBezTo>
                  <a:cubicBezTo>
                    <a:pt x="2005" y="1700"/>
                    <a:pt x="2022" y="1667"/>
                    <a:pt x="2005" y="1617"/>
                  </a:cubicBezTo>
                  <a:cubicBezTo>
                    <a:pt x="2005" y="1517"/>
                    <a:pt x="1988" y="1416"/>
                    <a:pt x="1955" y="1299"/>
                  </a:cubicBezTo>
                  <a:cubicBezTo>
                    <a:pt x="1771" y="598"/>
                    <a:pt x="1153" y="96"/>
                    <a:pt x="434" y="13"/>
                  </a:cubicBezTo>
                  <a:cubicBezTo>
                    <a:pt x="384" y="4"/>
                    <a:pt x="330" y="0"/>
                    <a:pt x="2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4"/>
            <p:cNvSpPr/>
            <p:nvPr/>
          </p:nvSpPr>
          <p:spPr>
            <a:xfrm>
              <a:off x="5462316" y="4515604"/>
              <a:ext cx="4327" cy="76600"/>
            </a:xfrm>
            <a:custGeom>
              <a:avLst/>
              <a:gdLst/>
              <a:ahLst/>
              <a:cxnLst/>
              <a:rect l="l" t="t" r="r" b="b"/>
              <a:pathLst>
                <a:path w="135" h="2390" extrusionOk="0">
                  <a:moveTo>
                    <a:pt x="117" y="0"/>
                  </a:moveTo>
                  <a:lnTo>
                    <a:pt x="117" y="0"/>
                  </a:lnTo>
                  <a:cubicBezTo>
                    <a:pt x="34" y="785"/>
                    <a:pt x="0" y="1587"/>
                    <a:pt x="17" y="2389"/>
                  </a:cubicBezTo>
                  <a:cubicBezTo>
                    <a:pt x="101" y="1587"/>
                    <a:pt x="134" y="802"/>
                    <a:pt x="1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4"/>
            <p:cNvSpPr/>
            <p:nvPr/>
          </p:nvSpPr>
          <p:spPr>
            <a:xfrm>
              <a:off x="5532986" y="4630568"/>
              <a:ext cx="54132" cy="3814"/>
            </a:xfrm>
            <a:custGeom>
              <a:avLst/>
              <a:gdLst/>
              <a:ahLst/>
              <a:cxnLst/>
              <a:rect l="l" t="t" r="r" b="b"/>
              <a:pathLst>
                <a:path w="1689" h="119" extrusionOk="0">
                  <a:moveTo>
                    <a:pt x="41" y="1"/>
                  </a:moveTo>
                  <a:cubicBezTo>
                    <a:pt x="15" y="1"/>
                    <a:pt x="1" y="2"/>
                    <a:pt x="1" y="5"/>
                  </a:cubicBezTo>
                  <a:cubicBezTo>
                    <a:pt x="344" y="78"/>
                    <a:pt x="700" y="119"/>
                    <a:pt x="1053" y="119"/>
                  </a:cubicBezTo>
                  <a:cubicBezTo>
                    <a:pt x="1267" y="119"/>
                    <a:pt x="1480" y="104"/>
                    <a:pt x="1689" y="72"/>
                  </a:cubicBezTo>
                  <a:cubicBezTo>
                    <a:pt x="1689" y="56"/>
                    <a:pt x="1321" y="56"/>
                    <a:pt x="853" y="39"/>
                  </a:cubicBezTo>
                  <a:cubicBezTo>
                    <a:pt x="475" y="25"/>
                    <a:pt x="151" y="1"/>
                    <a:pt x="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4"/>
            <p:cNvSpPr/>
            <p:nvPr/>
          </p:nvSpPr>
          <p:spPr>
            <a:xfrm>
              <a:off x="5496064" y="4629542"/>
              <a:ext cx="5897" cy="10865"/>
            </a:xfrm>
            <a:custGeom>
              <a:avLst/>
              <a:gdLst/>
              <a:ahLst/>
              <a:cxnLst/>
              <a:rect l="l" t="t" r="r" b="b"/>
              <a:pathLst>
                <a:path w="184" h="339" extrusionOk="0">
                  <a:moveTo>
                    <a:pt x="25" y="1"/>
                  </a:moveTo>
                  <a:cubicBezTo>
                    <a:pt x="22" y="1"/>
                    <a:pt x="19" y="2"/>
                    <a:pt x="17" y="4"/>
                  </a:cubicBezTo>
                  <a:cubicBezTo>
                    <a:pt x="0" y="4"/>
                    <a:pt x="50" y="71"/>
                    <a:pt x="84" y="171"/>
                  </a:cubicBezTo>
                  <a:cubicBezTo>
                    <a:pt x="117" y="255"/>
                    <a:pt x="134" y="338"/>
                    <a:pt x="150" y="338"/>
                  </a:cubicBezTo>
                  <a:cubicBezTo>
                    <a:pt x="184" y="322"/>
                    <a:pt x="184" y="238"/>
                    <a:pt x="150" y="138"/>
                  </a:cubicBezTo>
                  <a:cubicBezTo>
                    <a:pt x="107" y="50"/>
                    <a:pt x="50" y="1"/>
                    <a:pt x="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4"/>
            <p:cNvSpPr/>
            <p:nvPr/>
          </p:nvSpPr>
          <p:spPr>
            <a:xfrm>
              <a:off x="5483212" y="4611850"/>
              <a:ext cx="7500" cy="7275"/>
            </a:xfrm>
            <a:custGeom>
              <a:avLst/>
              <a:gdLst/>
              <a:ahLst/>
              <a:cxnLst/>
              <a:rect l="l" t="t" r="r" b="b"/>
              <a:pathLst>
                <a:path w="234" h="227" extrusionOk="0">
                  <a:moveTo>
                    <a:pt x="13" y="0"/>
                  </a:moveTo>
                  <a:cubicBezTo>
                    <a:pt x="7" y="0"/>
                    <a:pt x="3" y="2"/>
                    <a:pt x="0" y="5"/>
                  </a:cubicBezTo>
                  <a:cubicBezTo>
                    <a:pt x="0" y="21"/>
                    <a:pt x="33" y="72"/>
                    <a:pt x="84" y="138"/>
                  </a:cubicBezTo>
                  <a:cubicBezTo>
                    <a:pt x="139" y="194"/>
                    <a:pt x="183" y="226"/>
                    <a:pt x="206" y="226"/>
                  </a:cubicBezTo>
                  <a:cubicBezTo>
                    <a:pt x="211" y="226"/>
                    <a:pt x="214" y="225"/>
                    <a:pt x="217" y="222"/>
                  </a:cubicBezTo>
                  <a:cubicBezTo>
                    <a:pt x="234" y="222"/>
                    <a:pt x="201" y="155"/>
                    <a:pt x="134" y="88"/>
                  </a:cubicBezTo>
                  <a:cubicBezTo>
                    <a:pt x="92" y="33"/>
                    <a:pt x="39" y="0"/>
                    <a:pt x="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4"/>
            <p:cNvSpPr/>
            <p:nvPr/>
          </p:nvSpPr>
          <p:spPr>
            <a:xfrm>
              <a:off x="5463918" y="4602428"/>
              <a:ext cx="11282" cy="4872"/>
            </a:xfrm>
            <a:custGeom>
              <a:avLst/>
              <a:gdLst/>
              <a:ahLst/>
              <a:cxnLst/>
              <a:rect l="l" t="t" r="r" b="b"/>
              <a:pathLst>
                <a:path w="352" h="152" extrusionOk="0">
                  <a:moveTo>
                    <a:pt x="103" y="0"/>
                  </a:moveTo>
                  <a:cubicBezTo>
                    <a:pt x="40" y="0"/>
                    <a:pt x="1" y="20"/>
                    <a:pt x="1" y="31"/>
                  </a:cubicBezTo>
                  <a:cubicBezTo>
                    <a:pt x="1" y="48"/>
                    <a:pt x="84" y="48"/>
                    <a:pt x="168" y="81"/>
                  </a:cubicBezTo>
                  <a:cubicBezTo>
                    <a:pt x="240" y="110"/>
                    <a:pt x="299" y="152"/>
                    <a:pt x="325" y="152"/>
                  </a:cubicBezTo>
                  <a:cubicBezTo>
                    <a:pt x="329" y="152"/>
                    <a:pt x="332" y="151"/>
                    <a:pt x="335" y="148"/>
                  </a:cubicBezTo>
                  <a:cubicBezTo>
                    <a:pt x="351" y="148"/>
                    <a:pt x="301" y="65"/>
                    <a:pt x="201" y="15"/>
                  </a:cubicBezTo>
                  <a:cubicBezTo>
                    <a:pt x="165" y="4"/>
                    <a:pt x="132" y="0"/>
                    <a:pt x="1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4"/>
            <p:cNvSpPr/>
            <p:nvPr/>
          </p:nvSpPr>
          <p:spPr>
            <a:xfrm>
              <a:off x="5450009" y="4598902"/>
              <a:ext cx="5897" cy="3333"/>
            </a:xfrm>
            <a:custGeom>
              <a:avLst/>
              <a:gdLst/>
              <a:ahLst/>
              <a:cxnLst/>
              <a:rect l="l" t="t" r="r" b="b"/>
              <a:pathLst>
                <a:path w="184" h="104" extrusionOk="0">
                  <a:moveTo>
                    <a:pt x="19" y="1"/>
                  </a:moveTo>
                  <a:cubicBezTo>
                    <a:pt x="11" y="1"/>
                    <a:pt x="5" y="3"/>
                    <a:pt x="0" y="8"/>
                  </a:cubicBezTo>
                  <a:cubicBezTo>
                    <a:pt x="0" y="41"/>
                    <a:pt x="34" y="58"/>
                    <a:pt x="84" y="91"/>
                  </a:cubicBezTo>
                  <a:cubicBezTo>
                    <a:pt x="109" y="100"/>
                    <a:pt x="130" y="104"/>
                    <a:pt x="146" y="104"/>
                  </a:cubicBezTo>
                  <a:cubicBezTo>
                    <a:pt x="163" y="104"/>
                    <a:pt x="176" y="100"/>
                    <a:pt x="184" y="91"/>
                  </a:cubicBezTo>
                  <a:cubicBezTo>
                    <a:pt x="184" y="75"/>
                    <a:pt x="151" y="41"/>
                    <a:pt x="100" y="24"/>
                  </a:cubicBezTo>
                  <a:cubicBezTo>
                    <a:pt x="65" y="13"/>
                    <a:pt x="38" y="1"/>
                    <a:pt x="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4"/>
            <p:cNvSpPr/>
            <p:nvPr/>
          </p:nvSpPr>
          <p:spPr>
            <a:xfrm>
              <a:off x="5444111" y="4567525"/>
              <a:ext cx="186916" cy="22531"/>
            </a:xfrm>
            <a:custGeom>
              <a:avLst/>
              <a:gdLst/>
              <a:ahLst/>
              <a:cxnLst/>
              <a:rect l="l" t="t" r="r" b="b"/>
              <a:pathLst>
                <a:path w="5832" h="703" extrusionOk="0">
                  <a:moveTo>
                    <a:pt x="5832" y="1"/>
                  </a:moveTo>
                  <a:lnTo>
                    <a:pt x="0" y="252"/>
                  </a:lnTo>
                  <a:lnTo>
                    <a:pt x="34" y="619"/>
                  </a:lnTo>
                  <a:lnTo>
                    <a:pt x="5815" y="703"/>
                  </a:lnTo>
                  <a:lnTo>
                    <a:pt x="583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4"/>
            <p:cNvSpPr/>
            <p:nvPr/>
          </p:nvSpPr>
          <p:spPr>
            <a:xfrm>
              <a:off x="5735959" y="4522559"/>
              <a:ext cx="344890" cy="152526"/>
            </a:xfrm>
            <a:custGeom>
              <a:avLst/>
              <a:gdLst/>
              <a:ahLst/>
              <a:cxnLst/>
              <a:rect l="l" t="t" r="r" b="b"/>
              <a:pathLst>
                <a:path w="10761" h="4759" extrusionOk="0">
                  <a:moveTo>
                    <a:pt x="34" y="0"/>
                  </a:moveTo>
                  <a:lnTo>
                    <a:pt x="1" y="4528"/>
                  </a:lnTo>
                  <a:lnTo>
                    <a:pt x="351" y="4562"/>
                  </a:lnTo>
                  <a:cubicBezTo>
                    <a:pt x="1407" y="4617"/>
                    <a:pt x="4606" y="4759"/>
                    <a:pt x="6974" y="4759"/>
                  </a:cubicBezTo>
                  <a:cubicBezTo>
                    <a:pt x="8204" y="4759"/>
                    <a:pt x="9209" y="4720"/>
                    <a:pt x="9575" y="4612"/>
                  </a:cubicBezTo>
                  <a:cubicBezTo>
                    <a:pt x="10761" y="4244"/>
                    <a:pt x="5849" y="3125"/>
                    <a:pt x="5849" y="3125"/>
                  </a:cubicBezTo>
                  <a:lnTo>
                    <a:pt x="5832" y="17"/>
                  </a:lnTo>
                  <a:lnTo>
                    <a:pt x="34"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4"/>
            <p:cNvSpPr/>
            <p:nvPr/>
          </p:nvSpPr>
          <p:spPr>
            <a:xfrm>
              <a:off x="5735959" y="4643035"/>
              <a:ext cx="319731" cy="31569"/>
            </a:xfrm>
            <a:custGeom>
              <a:avLst/>
              <a:gdLst/>
              <a:ahLst/>
              <a:cxnLst/>
              <a:rect l="l" t="t" r="r" b="b"/>
              <a:pathLst>
                <a:path w="9976" h="985" extrusionOk="0">
                  <a:moveTo>
                    <a:pt x="8255" y="1"/>
                  </a:moveTo>
                  <a:cubicBezTo>
                    <a:pt x="7904" y="17"/>
                    <a:pt x="7737" y="736"/>
                    <a:pt x="7737" y="736"/>
                  </a:cubicBezTo>
                  <a:lnTo>
                    <a:pt x="17" y="636"/>
                  </a:lnTo>
                  <a:lnTo>
                    <a:pt x="1" y="769"/>
                  </a:lnTo>
                  <a:cubicBezTo>
                    <a:pt x="1529" y="909"/>
                    <a:pt x="4066" y="985"/>
                    <a:pt x="6170" y="985"/>
                  </a:cubicBezTo>
                  <a:cubicBezTo>
                    <a:pt x="8093" y="985"/>
                    <a:pt x="9655" y="922"/>
                    <a:pt x="9758" y="786"/>
                  </a:cubicBezTo>
                  <a:cubicBezTo>
                    <a:pt x="9976" y="502"/>
                    <a:pt x="8255" y="1"/>
                    <a:pt x="8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4"/>
            <p:cNvSpPr/>
            <p:nvPr/>
          </p:nvSpPr>
          <p:spPr>
            <a:xfrm>
              <a:off x="5733267" y="4663387"/>
              <a:ext cx="315468" cy="5384"/>
            </a:xfrm>
            <a:custGeom>
              <a:avLst/>
              <a:gdLst/>
              <a:ahLst/>
              <a:cxnLst/>
              <a:rect l="l" t="t" r="r" b="b"/>
              <a:pathLst>
                <a:path w="9843" h="168" extrusionOk="0">
                  <a:moveTo>
                    <a:pt x="1" y="1"/>
                  </a:moveTo>
                  <a:cubicBezTo>
                    <a:pt x="34" y="17"/>
                    <a:pt x="68" y="17"/>
                    <a:pt x="101" y="17"/>
                  </a:cubicBezTo>
                  <a:lnTo>
                    <a:pt x="385" y="34"/>
                  </a:lnTo>
                  <a:lnTo>
                    <a:pt x="1438" y="84"/>
                  </a:lnTo>
                  <a:cubicBezTo>
                    <a:pt x="2323" y="118"/>
                    <a:pt x="3560" y="151"/>
                    <a:pt x="4913" y="168"/>
                  </a:cubicBezTo>
                  <a:cubicBezTo>
                    <a:pt x="6283" y="168"/>
                    <a:pt x="7503" y="151"/>
                    <a:pt x="8405" y="118"/>
                  </a:cubicBezTo>
                  <a:lnTo>
                    <a:pt x="9458" y="84"/>
                  </a:lnTo>
                  <a:lnTo>
                    <a:pt x="9742" y="68"/>
                  </a:lnTo>
                  <a:cubicBezTo>
                    <a:pt x="9775" y="68"/>
                    <a:pt x="9809" y="68"/>
                    <a:pt x="9842" y="51"/>
                  </a:cubicBezTo>
                  <a:lnTo>
                    <a:pt x="9458" y="51"/>
                  </a:lnTo>
                  <a:lnTo>
                    <a:pt x="8405" y="68"/>
                  </a:lnTo>
                  <a:cubicBezTo>
                    <a:pt x="7767" y="79"/>
                    <a:pt x="6971" y="91"/>
                    <a:pt x="6074" y="91"/>
                  </a:cubicBezTo>
                  <a:cubicBezTo>
                    <a:pt x="5703" y="91"/>
                    <a:pt x="5315" y="89"/>
                    <a:pt x="4913" y="84"/>
                  </a:cubicBezTo>
                  <a:cubicBezTo>
                    <a:pt x="3560" y="84"/>
                    <a:pt x="2340" y="51"/>
                    <a:pt x="1438" y="34"/>
                  </a:cubicBezTo>
                  <a:cubicBezTo>
                    <a:pt x="1020" y="17"/>
                    <a:pt x="669" y="17"/>
                    <a:pt x="3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4"/>
            <p:cNvSpPr/>
            <p:nvPr/>
          </p:nvSpPr>
          <p:spPr>
            <a:xfrm>
              <a:off x="5982840" y="4640888"/>
              <a:ext cx="18749" cy="28973"/>
            </a:xfrm>
            <a:custGeom>
              <a:avLst/>
              <a:gdLst/>
              <a:ahLst/>
              <a:cxnLst/>
              <a:rect l="l" t="t" r="r" b="b"/>
              <a:pathLst>
                <a:path w="585" h="904" extrusionOk="0">
                  <a:moveTo>
                    <a:pt x="585" y="1"/>
                  </a:moveTo>
                  <a:lnTo>
                    <a:pt x="585" y="1"/>
                  </a:lnTo>
                  <a:cubicBezTo>
                    <a:pt x="234" y="151"/>
                    <a:pt x="0" y="519"/>
                    <a:pt x="34" y="903"/>
                  </a:cubicBezTo>
                  <a:cubicBezTo>
                    <a:pt x="100" y="536"/>
                    <a:pt x="301" y="218"/>
                    <a:pt x="5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4"/>
            <p:cNvSpPr/>
            <p:nvPr/>
          </p:nvSpPr>
          <p:spPr>
            <a:xfrm>
              <a:off x="5928195" y="4626369"/>
              <a:ext cx="11282" cy="15160"/>
            </a:xfrm>
            <a:custGeom>
              <a:avLst/>
              <a:gdLst/>
              <a:ahLst/>
              <a:cxnLst/>
              <a:rect l="l" t="t" r="r" b="b"/>
              <a:pathLst>
                <a:path w="352" h="473" extrusionOk="0">
                  <a:moveTo>
                    <a:pt x="330" y="1"/>
                  </a:moveTo>
                  <a:cubicBezTo>
                    <a:pt x="306" y="1"/>
                    <a:pt x="229" y="96"/>
                    <a:pt x="151" y="220"/>
                  </a:cubicBezTo>
                  <a:cubicBezTo>
                    <a:pt x="68" y="354"/>
                    <a:pt x="1" y="471"/>
                    <a:pt x="18" y="471"/>
                  </a:cubicBezTo>
                  <a:cubicBezTo>
                    <a:pt x="19" y="472"/>
                    <a:pt x="20" y="472"/>
                    <a:pt x="22" y="472"/>
                  </a:cubicBezTo>
                  <a:cubicBezTo>
                    <a:pt x="47" y="472"/>
                    <a:pt x="124" y="377"/>
                    <a:pt x="201" y="253"/>
                  </a:cubicBezTo>
                  <a:cubicBezTo>
                    <a:pt x="285" y="120"/>
                    <a:pt x="352" y="3"/>
                    <a:pt x="335" y="3"/>
                  </a:cubicBezTo>
                  <a:cubicBezTo>
                    <a:pt x="334" y="2"/>
                    <a:pt x="332" y="1"/>
                    <a:pt x="3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4"/>
            <p:cNvSpPr/>
            <p:nvPr/>
          </p:nvSpPr>
          <p:spPr>
            <a:xfrm>
              <a:off x="5913740" y="4623132"/>
              <a:ext cx="12371" cy="10416"/>
            </a:xfrm>
            <a:custGeom>
              <a:avLst/>
              <a:gdLst/>
              <a:ahLst/>
              <a:cxnLst/>
              <a:rect l="l" t="t" r="r" b="b"/>
              <a:pathLst>
                <a:path w="386" h="325" extrusionOk="0">
                  <a:moveTo>
                    <a:pt x="361" y="1"/>
                  </a:moveTo>
                  <a:cubicBezTo>
                    <a:pt x="334" y="1"/>
                    <a:pt x="258" y="62"/>
                    <a:pt x="168" y="137"/>
                  </a:cubicBezTo>
                  <a:cubicBezTo>
                    <a:pt x="68" y="221"/>
                    <a:pt x="1" y="321"/>
                    <a:pt x="1" y="321"/>
                  </a:cubicBezTo>
                  <a:cubicBezTo>
                    <a:pt x="3" y="323"/>
                    <a:pt x="6" y="324"/>
                    <a:pt x="11" y="324"/>
                  </a:cubicBezTo>
                  <a:cubicBezTo>
                    <a:pt x="43" y="324"/>
                    <a:pt x="130" y="275"/>
                    <a:pt x="218" y="187"/>
                  </a:cubicBezTo>
                  <a:cubicBezTo>
                    <a:pt x="318" y="104"/>
                    <a:pt x="385" y="20"/>
                    <a:pt x="368" y="4"/>
                  </a:cubicBezTo>
                  <a:cubicBezTo>
                    <a:pt x="367" y="2"/>
                    <a:pt x="364" y="1"/>
                    <a:pt x="3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4"/>
            <p:cNvSpPr/>
            <p:nvPr/>
          </p:nvSpPr>
          <p:spPr>
            <a:xfrm>
              <a:off x="5904638" y="4615055"/>
              <a:ext cx="19326" cy="2436"/>
            </a:xfrm>
            <a:custGeom>
              <a:avLst/>
              <a:gdLst/>
              <a:ahLst/>
              <a:cxnLst/>
              <a:rect l="l" t="t" r="r" b="b"/>
              <a:pathLst>
                <a:path w="603" h="76" extrusionOk="0">
                  <a:moveTo>
                    <a:pt x="301" y="1"/>
                  </a:moveTo>
                  <a:cubicBezTo>
                    <a:pt x="201" y="1"/>
                    <a:pt x="101" y="13"/>
                    <a:pt x="1" y="38"/>
                  </a:cubicBezTo>
                  <a:cubicBezTo>
                    <a:pt x="101" y="63"/>
                    <a:pt x="201" y="76"/>
                    <a:pt x="301" y="76"/>
                  </a:cubicBezTo>
                  <a:cubicBezTo>
                    <a:pt x="402" y="76"/>
                    <a:pt x="502" y="63"/>
                    <a:pt x="602" y="38"/>
                  </a:cubicBezTo>
                  <a:cubicBezTo>
                    <a:pt x="502" y="13"/>
                    <a:pt x="402" y="1"/>
                    <a:pt x="3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4"/>
            <p:cNvSpPr/>
            <p:nvPr/>
          </p:nvSpPr>
          <p:spPr>
            <a:xfrm>
              <a:off x="5901433" y="4603421"/>
              <a:ext cx="21986" cy="3429"/>
            </a:xfrm>
            <a:custGeom>
              <a:avLst/>
              <a:gdLst/>
              <a:ahLst/>
              <a:cxnLst/>
              <a:rect l="l" t="t" r="r" b="b"/>
              <a:pathLst>
                <a:path w="686" h="107" extrusionOk="0">
                  <a:moveTo>
                    <a:pt x="0" y="0"/>
                  </a:moveTo>
                  <a:cubicBezTo>
                    <a:pt x="124" y="72"/>
                    <a:pt x="266" y="106"/>
                    <a:pt x="412" y="106"/>
                  </a:cubicBezTo>
                  <a:cubicBezTo>
                    <a:pt x="503" y="106"/>
                    <a:pt x="595" y="93"/>
                    <a:pt x="686" y="67"/>
                  </a:cubicBezTo>
                  <a:cubicBezTo>
                    <a:pt x="569" y="50"/>
                    <a:pt x="452" y="34"/>
                    <a:pt x="335" y="34"/>
                  </a:cubicBezTo>
                  <a:cubicBezTo>
                    <a:pt x="218" y="17"/>
                    <a:pt x="117"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4"/>
            <p:cNvSpPr/>
            <p:nvPr/>
          </p:nvSpPr>
          <p:spPr>
            <a:xfrm>
              <a:off x="5935182" y="4609062"/>
              <a:ext cx="35351" cy="19550"/>
            </a:xfrm>
            <a:custGeom>
              <a:avLst/>
              <a:gdLst/>
              <a:ahLst/>
              <a:cxnLst/>
              <a:rect l="l" t="t" r="r" b="b"/>
              <a:pathLst>
                <a:path w="1103" h="610" extrusionOk="0">
                  <a:moveTo>
                    <a:pt x="729" y="63"/>
                  </a:moveTo>
                  <a:cubicBezTo>
                    <a:pt x="821" y="63"/>
                    <a:pt x="912" y="85"/>
                    <a:pt x="1003" y="125"/>
                  </a:cubicBezTo>
                  <a:cubicBezTo>
                    <a:pt x="1053" y="175"/>
                    <a:pt x="1036" y="242"/>
                    <a:pt x="969" y="275"/>
                  </a:cubicBezTo>
                  <a:cubicBezTo>
                    <a:pt x="902" y="309"/>
                    <a:pt x="819" y="342"/>
                    <a:pt x="752" y="359"/>
                  </a:cubicBezTo>
                  <a:cubicBezTo>
                    <a:pt x="635" y="409"/>
                    <a:pt x="501" y="443"/>
                    <a:pt x="368" y="459"/>
                  </a:cubicBezTo>
                  <a:cubicBezTo>
                    <a:pt x="262" y="484"/>
                    <a:pt x="171" y="492"/>
                    <a:pt x="107" y="497"/>
                  </a:cubicBezTo>
                  <a:lnTo>
                    <a:pt x="107" y="497"/>
                  </a:lnTo>
                  <a:cubicBezTo>
                    <a:pt x="138" y="425"/>
                    <a:pt x="179" y="359"/>
                    <a:pt x="234" y="292"/>
                  </a:cubicBezTo>
                  <a:cubicBezTo>
                    <a:pt x="318" y="192"/>
                    <a:pt x="435" y="125"/>
                    <a:pt x="551" y="92"/>
                  </a:cubicBezTo>
                  <a:cubicBezTo>
                    <a:pt x="611" y="72"/>
                    <a:pt x="670" y="63"/>
                    <a:pt x="729" y="63"/>
                  </a:cubicBezTo>
                  <a:close/>
                  <a:moveTo>
                    <a:pt x="730" y="0"/>
                  </a:moveTo>
                  <a:cubicBezTo>
                    <a:pt x="525" y="0"/>
                    <a:pt x="322" y="93"/>
                    <a:pt x="201" y="259"/>
                  </a:cubicBezTo>
                  <a:cubicBezTo>
                    <a:pt x="137" y="339"/>
                    <a:pt x="103" y="419"/>
                    <a:pt x="71" y="499"/>
                  </a:cubicBezTo>
                  <a:lnTo>
                    <a:pt x="71" y="499"/>
                  </a:lnTo>
                  <a:cubicBezTo>
                    <a:pt x="26" y="501"/>
                    <a:pt x="0" y="502"/>
                    <a:pt x="0" y="509"/>
                  </a:cubicBezTo>
                  <a:cubicBezTo>
                    <a:pt x="23" y="512"/>
                    <a:pt x="45" y="515"/>
                    <a:pt x="67" y="516"/>
                  </a:cubicBezTo>
                  <a:lnTo>
                    <a:pt x="67" y="516"/>
                  </a:lnTo>
                  <a:cubicBezTo>
                    <a:pt x="65" y="548"/>
                    <a:pt x="51" y="579"/>
                    <a:pt x="67" y="610"/>
                  </a:cubicBezTo>
                  <a:cubicBezTo>
                    <a:pt x="76" y="578"/>
                    <a:pt x="86" y="548"/>
                    <a:pt x="98" y="519"/>
                  </a:cubicBezTo>
                  <a:lnTo>
                    <a:pt x="98" y="519"/>
                  </a:lnTo>
                  <a:cubicBezTo>
                    <a:pt x="130" y="521"/>
                    <a:pt x="161" y="522"/>
                    <a:pt x="192" y="522"/>
                  </a:cubicBezTo>
                  <a:cubicBezTo>
                    <a:pt x="255" y="522"/>
                    <a:pt x="318" y="518"/>
                    <a:pt x="384" y="509"/>
                  </a:cubicBezTo>
                  <a:cubicBezTo>
                    <a:pt x="518" y="493"/>
                    <a:pt x="652" y="459"/>
                    <a:pt x="769" y="426"/>
                  </a:cubicBezTo>
                  <a:cubicBezTo>
                    <a:pt x="852" y="409"/>
                    <a:pt x="936" y="376"/>
                    <a:pt x="1003" y="326"/>
                  </a:cubicBezTo>
                  <a:cubicBezTo>
                    <a:pt x="1053" y="309"/>
                    <a:pt x="1086" y="259"/>
                    <a:pt x="1103" y="225"/>
                  </a:cubicBezTo>
                  <a:cubicBezTo>
                    <a:pt x="1103" y="159"/>
                    <a:pt x="1086" y="108"/>
                    <a:pt x="1036" y="75"/>
                  </a:cubicBezTo>
                  <a:cubicBezTo>
                    <a:pt x="940" y="24"/>
                    <a:pt x="835" y="0"/>
                    <a:pt x="7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4"/>
            <p:cNvSpPr/>
            <p:nvPr/>
          </p:nvSpPr>
          <p:spPr>
            <a:xfrm>
              <a:off x="5922329" y="4602876"/>
              <a:ext cx="18236" cy="23076"/>
            </a:xfrm>
            <a:custGeom>
              <a:avLst/>
              <a:gdLst/>
              <a:ahLst/>
              <a:cxnLst/>
              <a:rect l="l" t="t" r="r" b="b"/>
              <a:pathLst>
                <a:path w="569" h="720" extrusionOk="0">
                  <a:moveTo>
                    <a:pt x="134" y="1"/>
                  </a:moveTo>
                  <a:cubicBezTo>
                    <a:pt x="50" y="17"/>
                    <a:pt x="0" y="101"/>
                    <a:pt x="17" y="168"/>
                  </a:cubicBezTo>
                  <a:cubicBezTo>
                    <a:pt x="34" y="235"/>
                    <a:pt x="50" y="285"/>
                    <a:pt x="84" y="335"/>
                  </a:cubicBezTo>
                  <a:cubicBezTo>
                    <a:pt x="134" y="418"/>
                    <a:pt x="184" y="502"/>
                    <a:pt x="251" y="569"/>
                  </a:cubicBezTo>
                  <a:cubicBezTo>
                    <a:pt x="318" y="636"/>
                    <a:pt x="384" y="686"/>
                    <a:pt x="468" y="719"/>
                  </a:cubicBezTo>
                  <a:cubicBezTo>
                    <a:pt x="485" y="702"/>
                    <a:pt x="401" y="652"/>
                    <a:pt x="301" y="535"/>
                  </a:cubicBezTo>
                  <a:cubicBezTo>
                    <a:pt x="234" y="468"/>
                    <a:pt x="184" y="385"/>
                    <a:pt x="134" y="301"/>
                  </a:cubicBezTo>
                  <a:cubicBezTo>
                    <a:pt x="84" y="235"/>
                    <a:pt x="50" y="84"/>
                    <a:pt x="150" y="67"/>
                  </a:cubicBezTo>
                  <a:cubicBezTo>
                    <a:pt x="234" y="67"/>
                    <a:pt x="334" y="151"/>
                    <a:pt x="384" y="235"/>
                  </a:cubicBezTo>
                  <a:cubicBezTo>
                    <a:pt x="451" y="301"/>
                    <a:pt x="485" y="385"/>
                    <a:pt x="501" y="468"/>
                  </a:cubicBezTo>
                  <a:cubicBezTo>
                    <a:pt x="501" y="552"/>
                    <a:pt x="501" y="636"/>
                    <a:pt x="501" y="719"/>
                  </a:cubicBezTo>
                  <a:cubicBezTo>
                    <a:pt x="551" y="652"/>
                    <a:pt x="568" y="552"/>
                    <a:pt x="551" y="468"/>
                  </a:cubicBezTo>
                  <a:cubicBezTo>
                    <a:pt x="535" y="368"/>
                    <a:pt x="501" y="268"/>
                    <a:pt x="451" y="184"/>
                  </a:cubicBezTo>
                  <a:cubicBezTo>
                    <a:pt x="384" y="84"/>
                    <a:pt x="267" y="1"/>
                    <a:pt x="1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4"/>
            <p:cNvSpPr/>
            <p:nvPr/>
          </p:nvSpPr>
          <p:spPr>
            <a:xfrm>
              <a:off x="5737016" y="4611434"/>
              <a:ext cx="66440" cy="54132"/>
            </a:xfrm>
            <a:custGeom>
              <a:avLst/>
              <a:gdLst/>
              <a:ahLst/>
              <a:cxnLst/>
              <a:rect l="l" t="t" r="r" b="b"/>
              <a:pathLst>
                <a:path w="2073" h="1689" extrusionOk="0">
                  <a:moveTo>
                    <a:pt x="435" y="1"/>
                  </a:moveTo>
                  <a:cubicBezTo>
                    <a:pt x="335" y="1"/>
                    <a:pt x="235" y="1"/>
                    <a:pt x="118" y="18"/>
                  </a:cubicBezTo>
                  <a:cubicBezTo>
                    <a:pt x="84" y="18"/>
                    <a:pt x="51" y="18"/>
                    <a:pt x="1" y="34"/>
                  </a:cubicBezTo>
                  <a:lnTo>
                    <a:pt x="18" y="34"/>
                  </a:lnTo>
                  <a:cubicBezTo>
                    <a:pt x="18" y="38"/>
                    <a:pt x="25" y="39"/>
                    <a:pt x="40" y="39"/>
                  </a:cubicBezTo>
                  <a:cubicBezTo>
                    <a:pt x="67" y="39"/>
                    <a:pt x="117" y="36"/>
                    <a:pt x="189" y="36"/>
                  </a:cubicBezTo>
                  <a:cubicBezTo>
                    <a:pt x="254" y="36"/>
                    <a:pt x="337" y="39"/>
                    <a:pt x="435" y="51"/>
                  </a:cubicBezTo>
                  <a:cubicBezTo>
                    <a:pt x="1137" y="135"/>
                    <a:pt x="1722" y="602"/>
                    <a:pt x="1956" y="1271"/>
                  </a:cubicBezTo>
                  <a:cubicBezTo>
                    <a:pt x="2039" y="1521"/>
                    <a:pt x="2039" y="1689"/>
                    <a:pt x="2056" y="1689"/>
                  </a:cubicBezTo>
                  <a:cubicBezTo>
                    <a:pt x="2073" y="1655"/>
                    <a:pt x="2073" y="1605"/>
                    <a:pt x="2056" y="1572"/>
                  </a:cubicBezTo>
                  <a:cubicBezTo>
                    <a:pt x="2056" y="1471"/>
                    <a:pt x="2023" y="1354"/>
                    <a:pt x="2006" y="1254"/>
                  </a:cubicBezTo>
                  <a:cubicBezTo>
                    <a:pt x="1789" y="552"/>
                    <a:pt x="1171" y="68"/>
                    <a:pt x="4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4"/>
            <p:cNvSpPr/>
            <p:nvPr/>
          </p:nvSpPr>
          <p:spPr>
            <a:xfrm>
              <a:off x="5754708" y="4535411"/>
              <a:ext cx="3237" cy="76600"/>
            </a:xfrm>
            <a:custGeom>
              <a:avLst/>
              <a:gdLst/>
              <a:ahLst/>
              <a:cxnLst/>
              <a:rect l="l" t="t" r="r" b="b"/>
              <a:pathLst>
                <a:path w="101" h="2390" extrusionOk="0">
                  <a:moveTo>
                    <a:pt x="67" y="0"/>
                  </a:moveTo>
                  <a:lnTo>
                    <a:pt x="67" y="0"/>
                  </a:lnTo>
                  <a:cubicBezTo>
                    <a:pt x="17" y="786"/>
                    <a:pt x="0" y="1588"/>
                    <a:pt x="34" y="2390"/>
                  </a:cubicBezTo>
                  <a:cubicBezTo>
                    <a:pt x="84" y="1588"/>
                    <a:pt x="101" y="802"/>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4"/>
            <p:cNvSpPr/>
            <p:nvPr/>
          </p:nvSpPr>
          <p:spPr>
            <a:xfrm>
              <a:off x="5826981" y="4648259"/>
              <a:ext cx="54132" cy="3397"/>
            </a:xfrm>
            <a:custGeom>
              <a:avLst/>
              <a:gdLst/>
              <a:ahLst/>
              <a:cxnLst/>
              <a:rect l="l" t="t" r="r" b="b"/>
              <a:pathLst>
                <a:path w="1689" h="106" extrusionOk="0">
                  <a:moveTo>
                    <a:pt x="43" y="0"/>
                  </a:moveTo>
                  <a:cubicBezTo>
                    <a:pt x="16" y="0"/>
                    <a:pt x="1" y="2"/>
                    <a:pt x="1" y="5"/>
                  </a:cubicBezTo>
                  <a:cubicBezTo>
                    <a:pt x="268" y="72"/>
                    <a:pt x="552" y="105"/>
                    <a:pt x="836" y="105"/>
                  </a:cubicBezTo>
                  <a:cubicBezTo>
                    <a:pt x="1120" y="105"/>
                    <a:pt x="1405" y="88"/>
                    <a:pt x="1689" y="38"/>
                  </a:cubicBezTo>
                  <a:cubicBezTo>
                    <a:pt x="1689" y="26"/>
                    <a:pt x="1636" y="23"/>
                    <a:pt x="1546" y="23"/>
                  </a:cubicBezTo>
                  <a:cubicBezTo>
                    <a:pt x="1448" y="23"/>
                    <a:pt x="1306" y="27"/>
                    <a:pt x="1138" y="27"/>
                  </a:cubicBezTo>
                  <a:cubicBezTo>
                    <a:pt x="1044" y="27"/>
                    <a:pt x="942" y="25"/>
                    <a:pt x="836" y="22"/>
                  </a:cubicBezTo>
                  <a:cubicBezTo>
                    <a:pt x="462" y="22"/>
                    <a:pt x="152" y="0"/>
                    <a:pt x="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4"/>
            <p:cNvSpPr/>
            <p:nvPr/>
          </p:nvSpPr>
          <p:spPr>
            <a:xfrm>
              <a:off x="5790059" y="4648291"/>
              <a:ext cx="5897" cy="10865"/>
            </a:xfrm>
            <a:custGeom>
              <a:avLst/>
              <a:gdLst/>
              <a:ahLst/>
              <a:cxnLst/>
              <a:rect l="l" t="t" r="r" b="b"/>
              <a:pathLst>
                <a:path w="184" h="339" extrusionOk="0">
                  <a:moveTo>
                    <a:pt x="21" y="1"/>
                  </a:moveTo>
                  <a:cubicBezTo>
                    <a:pt x="18" y="1"/>
                    <a:pt x="17" y="2"/>
                    <a:pt x="17" y="4"/>
                  </a:cubicBezTo>
                  <a:cubicBezTo>
                    <a:pt x="0" y="21"/>
                    <a:pt x="34" y="87"/>
                    <a:pt x="84" y="171"/>
                  </a:cubicBezTo>
                  <a:cubicBezTo>
                    <a:pt x="117" y="254"/>
                    <a:pt x="134" y="338"/>
                    <a:pt x="150" y="338"/>
                  </a:cubicBezTo>
                  <a:cubicBezTo>
                    <a:pt x="184" y="338"/>
                    <a:pt x="184" y="238"/>
                    <a:pt x="134" y="138"/>
                  </a:cubicBezTo>
                  <a:cubicBezTo>
                    <a:pt x="105" y="50"/>
                    <a:pt x="37" y="1"/>
                    <a:pt x="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4"/>
            <p:cNvSpPr/>
            <p:nvPr/>
          </p:nvSpPr>
          <p:spPr>
            <a:xfrm>
              <a:off x="5776117" y="4631112"/>
              <a:ext cx="8077" cy="7275"/>
            </a:xfrm>
            <a:custGeom>
              <a:avLst/>
              <a:gdLst/>
              <a:ahLst/>
              <a:cxnLst/>
              <a:rect l="l" t="t" r="r" b="b"/>
              <a:pathLst>
                <a:path w="252" h="227" extrusionOk="0">
                  <a:moveTo>
                    <a:pt x="29" y="1"/>
                  </a:moveTo>
                  <a:cubicBezTo>
                    <a:pt x="24" y="1"/>
                    <a:pt x="20" y="2"/>
                    <a:pt x="17" y="5"/>
                  </a:cubicBezTo>
                  <a:cubicBezTo>
                    <a:pt x="1" y="22"/>
                    <a:pt x="34" y="72"/>
                    <a:pt x="101" y="139"/>
                  </a:cubicBezTo>
                  <a:cubicBezTo>
                    <a:pt x="156" y="194"/>
                    <a:pt x="200" y="227"/>
                    <a:pt x="223" y="227"/>
                  </a:cubicBezTo>
                  <a:cubicBezTo>
                    <a:pt x="228" y="227"/>
                    <a:pt x="232" y="225"/>
                    <a:pt x="235" y="222"/>
                  </a:cubicBezTo>
                  <a:cubicBezTo>
                    <a:pt x="251" y="206"/>
                    <a:pt x="218" y="156"/>
                    <a:pt x="151" y="89"/>
                  </a:cubicBezTo>
                  <a:cubicBezTo>
                    <a:pt x="96" y="33"/>
                    <a:pt x="52" y="1"/>
                    <a:pt x="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4"/>
            <p:cNvSpPr/>
            <p:nvPr/>
          </p:nvSpPr>
          <p:spPr>
            <a:xfrm>
              <a:off x="5756855" y="4622235"/>
              <a:ext cx="11282" cy="4872"/>
            </a:xfrm>
            <a:custGeom>
              <a:avLst/>
              <a:gdLst/>
              <a:ahLst/>
              <a:cxnLst/>
              <a:rect l="l" t="t" r="r" b="b"/>
              <a:pathLst>
                <a:path w="352" h="152" extrusionOk="0">
                  <a:moveTo>
                    <a:pt x="103" y="1"/>
                  </a:moveTo>
                  <a:cubicBezTo>
                    <a:pt x="40" y="1"/>
                    <a:pt x="0" y="20"/>
                    <a:pt x="0" y="32"/>
                  </a:cubicBezTo>
                  <a:cubicBezTo>
                    <a:pt x="17" y="48"/>
                    <a:pt x="84" y="48"/>
                    <a:pt x="167" y="82"/>
                  </a:cubicBezTo>
                  <a:cubicBezTo>
                    <a:pt x="239" y="111"/>
                    <a:pt x="299" y="152"/>
                    <a:pt x="325" y="152"/>
                  </a:cubicBezTo>
                  <a:cubicBezTo>
                    <a:pt x="329" y="152"/>
                    <a:pt x="332" y="151"/>
                    <a:pt x="334" y="149"/>
                  </a:cubicBezTo>
                  <a:cubicBezTo>
                    <a:pt x="351" y="132"/>
                    <a:pt x="301" y="48"/>
                    <a:pt x="201" y="15"/>
                  </a:cubicBezTo>
                  <a:cubicBezTo>
                    <a:pt x="164" y="4"/>
                    <a:pt x="131" y="1"/>
                    <a:pt x="1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4"/>
            <p:cNvSpPr/>
            <p:nvPr/>
          </p:nvSpPr>
          <p:spPr>
            <a:xfrm>
              <a:off x="5742914" y="4619094"/>
              <a:ext cx="5929" cy="2949"/>
            </a:xfrm>
            <a:custGeom>
              <a:avLst/>
              <a:gdLst/>
              <a:ahLst/>
              <a:cxnLst/>
              <a:rect l="l" t="t" r="r" b="b"/>
              <a:pathLst>
                <a:path w="185" h="92" extrusionOk="0">
                  <a:moveTo>
                    <a:pt x="38" y="0"/>
                  </a:moveTo>
                  <a:cubicBezTo>
                    <a:pt x="22" y="0"/>
                    <a:pt x="9" y="4"/>
                    <a:pt x="1" y="13"/>
                  </a:cubicBezTo>
                  <a:cubicBezTo>
                    <a:pt x="1" y="29"/>
                    <a:pt x="34" y="63"/>
                    <a:pt x="84" y="79"/>
                  </a:cubicBezTo>
                  <a:cubicBezTo>
                    <a:pt x="109" y="88"/>
                    <a:pt x="130" y="92"/>
                    <a:pt x="147" y="92"/>
                  </a:cubicBezTo>
                  <a:cubicBezTo>
                    <a:pt x="164" y="92"/>
                    <a:pt x="176" y="88"/>
                    <a:pt x="185" y="79"/>
                  </a:cubicBezTo>
                  <a:cubicBezTo>
                    <a:pt x="185" y="63"/>
                    <a:pt x="151" y="29"/>
                    <a:pt x="101" y="13"/>
                  </a:cubicBezTo>
                  <a:cubicBezTo>
                    <a:pt x="76" y="4"/>
                    <a:pt x="55" y="0"/>
                    <a:pt x="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4"/>
            <p:cNvSpPr/>
            <p:nvPr/>
          </p:nvSpPr>
          <p:spPr>
            <a:xfrm>
              <a:off x="5735959" y="4583069"/>
              <a:ext cx="187460" cy="24679"/>
            </a:xfrm>
            <a:custGeom>
              <a:avLst/>
              <a:gdLst/>
              <a:ahLst/>
              <a:cxnLst/>
              <a:rect l="l" t="t" r="r" b="b"/>
              <a:pathLst>
                <a:path w="5849" h="770" extrusionOk="0">
                  <a:moveTo>
                    <a:pt x="5832" y="0"/>
                  </a:moveTo>
                  <a:lnTo>
                    <a:pt x="1" y="401"/>
                  </a:lnTo>
                  <a:lnTo>
                    <a:pt x="51" y="769"/>
                  </a:lnTo>
                  <a:lnTo>
                    <a:pt x="5849" y="702"/>
                  </a:lnTo>
                  <a:lnTo>
                    <a:pt x="583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4"/>
            <p:cNvSpPr/>
            <p:nvPr/>
          </p:nvSpPr>
          <p:spPr>
            <a:xfrm>
              <a:off x="5512666" y="2842145"/>
              <a:ext cx="625488" cy="377004"/>
            </a:xfrm>
            <a:custGeom>
              <a:avLst/>
              <a:gdLst/>
              <a:ahLst/>
              <a:cxnLst/>
              <a:rect l="l" t="t" r="r" b="b"/>
              <a:pathLst>
                <a:path w="19516" h="11763" extrusionOk="0">
                  <a:moveTo>
                    <a:pt x="4896" y="0"/>
                  </a:moveTo>
                  <a:lnTo>
                    <a:pt x="0" y="2556"/>
                  </a:lnTo>
                  <a:lnTo>
                    <a:pt x="2323" y="9557"/>
                  </a:lnTo>
                  <a:cubicBezTo>
                    <a:pt x="2957" y="11445"/>
                    <a:pt x="4612" y="11763"/>
                    <a:pt x="6600" y="11763"/>
                  </a:cubicBezTo>
                  <a:lnTo>
                    <a:pt x="19516" y="11763"/>
                  </a:lnTo>
                  <a:lnTo>
                    <a:pt x="19516" y="8856"/>
                  </a:lnTo>
                  <a:lnTo>
                    <a:pt x="7719" y="7185"/>
                  </a:lnTo>
                  <a:lnTo>
                    <a:pt x="4896"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4"/>
            <p:cNvSpPr/>
            <p:nvPr/>
          </p:nvSpPr>
          <p:spPr>
            <a:xfrm>
              <a:off x="6138122" y="3025728"/>
              <a:ext cx="256560" cy="193422"/>
            </a:xfrm>
            <a:custGeom>
              <a:avLst/>
              <a:gdLst/>
              <a:ahLst/>
              <a:cxnLst/>
              <a:rect l="l" t="t" r="r" b="b"/>
              <a:pathLst>
                <a:path w="8005" h="6035" extrusionOk="0">
                  <a:moveTo>
                    <a:pt x="3778" y="1"/>
                  </a:moveTo>
                  <a:cubicBezTo>
                    <a:pt x="3501" y="1"/>
                    <a:pt x="2440" y="2041"/>
                    <a:pt x="2440" y="2041"/>
                  </a:cubicBezTo>
                  <a:lnTo>
                    <a:pt x="1421" y="2543"/>
                  </a:lnTo>
                  <a:lnTo>
                    <a:pt x="1" y="3128"/>
                  </a:lnTo>
                  <a:lnTo>
                    <a:pt x="1" y="6035"/>
                  </a:lnTo>
                  <a:lnTo>
                    <a:pt x="1571" y="5951"/>
                  </a:lnTo>
                  <a:lnTo>
                    <a:pt x="6584" y="4865"/>
                  </a:lnTo>
                  <a:cubicBezTo>
                    <a:pt x="6770" y="5040"/>
                    <a:pt x="6969" y="5097"/>
                    <a:pt x="7149" y="5097"/>
                  </a:cubicBezTo>
                  <a:cubicBezTo>
                    <a:pt x="7484" y="5097"/>
                    <a:pt x="7753" y="4899"/>
                    <a:pt x="7753" y="4899"/>
                  </a:cubicBezTo>
                  <a:lnTo>
                    <a:pt x="5832" y="3144"/>
                  </a:lnTo>
                  <a:lnTo>
                    <a:pt x="3777" y="2877"/>
                  </a:lnTo>
                  <a:lnTo>
                    <a:pt x="5364" y="2426"/>
                  </a:lnTo>
                  <a:cubicBezTo>
                    <a:pt x="5364" y="2426"/>
                    <a:pt x="6216" y="2810"/>
                    <a:pt x="6851" y="3144"/>
                  </a:cubicBezTo>
                  <a:cubicBezTo>
                    <a:pt x="7018" y="3232"/>
                    <a:pt x="7159" y="3267"/>
                    <a:pt x="7278" y="3267"/>
                  </a:cubicBezTo>
                  <a:cubicBezTo>
                    <a:pt x="7610" y="3267"/>
                    <a:pt x="7772" y="2996"/>
                    <a:pt x="7870" y="2860"/>
                  </a:cubicBezTo>
                  <a:cubicBezTo>
                    <a:pt x="8004" y="2676"/>
                    <a:pt x="5047" y="1306"/>
                    <a:pt x="5047" y="1306"/>
                  </a:cubicBezTo>
                  <a:lnTo>
                    <a:pt x="3677" y="1691"/>
                  </a:lnTo>
                  <a:cubicBezTo>
                    <a:pt x="4128" y="722"/>
                    <a:pt x="4061" y="87"/>
                    <a:pt x="3794" y="3"/>
                  </a:cubicBezTo>
                  <a:cubicBezTo>
                    <a:pt x="3789" y="1"/>
                    <a:pt x="3784" y="1"/>
                    <a:pt x="3778"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4"/>
            <p:cNvSpPr/>
            <p:nvPr/>
          </p:nvSpPr>
          <p:spPr>
            <a:xfrm>
              <a:off x="6261835" y="3148896"/>
              <a:ext cx="87304" cy="32819"/>
            </a:xfrm>
            <a:custGeom>
              <a:avLst/>
              <a:gdLst/>
              <a:ahLst/>
              <a:cxnLst/>
              <a:rect l="l" t="t" r="r" b="b"/>
              <a:pathLst>
                <a:path w="2724" h="1024" extrusionOk="0">
                  <a:moveTo>
                    <a:pt x="154" y="0"/>
                  </a:moveTo>
                  <a:cubicBezTo>
                    <a:pt x="66" y="0"/>
                    <a:pt x="17" y="6"/>
                    <a:pt x="17" y="20"/>
                  </a:cubicBezTo>
                  <a:cubicBezTo>
                    <a:pt x="0" y="53"/>
                    <a:pt x="685" y="170"/>
                    <a:pt x="1521" y="270"/>
                  </a:cubicBezTo>
                  <a:cubicBezTo>
                    <a:pt x="1705" y="287"/>
                    <a:pt x="1888" y="337"/>
                    <a:pt x="2055" y="404"/>
                  </a:cubicBezTo>
                  <a:cubicBezTo>
                    <a:pt x="2189" y="488"/>
                    <a:pt x="2306" y="588"/>
                    <a:pt x="2423" y="688"/>
                  </a:cubicBezTo>
                  <a:cubicBezTo>
                    <a:pt x="2581" y="860"/>
                    <a:pt x="2665" y="995"/>
                    <a:pt x="2707" y="1020"/>
                  </a:cubicBezTo>
                  <a:lnTo>
                    <a:pt x="2707" y="1020"/>
                  </a:lnTo>
                  <a:cubicBezTo>
                    <a:pt x="2673" y="870"/>
                    <a:pt x="2606" y="738"/>
                    <a:pt x="2507" y="621"/>
                  </a:cubicBezTo>
                  <a:cubicBezTo>
                    <a:pt x="2406" y="488"/>
                    <a:pt x="2273" y="371"/>
                    <a:pt x="2122" y="287"/>
                  </a:cubicBezTo>
                  <a:cubicBezTo>
                    <a:pt x="1939" y="187"/>
                    <a:pt x="1738" y="137"/>
                    <a:pt x="1538" y="120"/>
                  </a:cubicBezTo>
                  <a:cubicBezTo>
                    <a:pt x="926" y="47"/>
                    <a:pt x="395" y="0"/>
                    <a:pt x="154" y="0"/>
                  </a:cubicBezTo>
                  <a:close/>
                  <a:moveTo>
                    <a:pt x="2707" y="1020"/>
                  </a:moveTo>
                  <a:cubicBezTo>
                    <a:pt x="2707" y="1021"/>
                    <a:pt x="2707" y="1021"/>
                    <a:pt x="2707" y="1022"/>
                  </a:cubicBezTo>
                  <a:lnTo>
                    <a:pt x="2712" y="1022"/>
                  </a:lnTo>
                  <a:cubicBezTo>
                    <a:pt x="2710" y="1022"/>
                    <a:pt x="2708" y="1021"/>
                    <a:pt x="2707" y="1020"/>
                  </a:cubicBezTo>
                  <a:close/>
                  <a:moveTo>
                    <a:pt x="2712" y="1022"/>
                  </a:moveTo>
                  <a:cubicBezTo>
                    <a:pt x="2714" y="1023"/>
                    <a:pt x="2716" y="1023"/>
                    <a:pt x="2718" y="1023"/>
                  </a:cubicBezTo>
                  <a:cubicBezTo>
                    <a:pt x="2720" y="1023"/>
                    <a:pt x="2722" y="1023"/>
                    <a:pt x="2724" y="1022"/>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4"/>
            <p:cNvSpPr/>
            <p:nvPr/>
          </p:nvSpPr>
          <p:spPr>
            <a:xfrm>
              <a:off x="6270392" y="3175786"/>
              <a:ext cx="54132" cy="12307"/>
            </a:xfrm>
            <a:custGeom>
              <a:avLst/>
              <a:gdLst/>
              <a:ahLst/>
              <a:cxnLst/>
              <a:rect l="l" t="t" r="r" b="b"/>
              <a:pathLst>
                <a:path w="1689" h="384" extrusionOk="0">
                  <a:moveTo>
                    <a:pt x="588" y="1"/>
                  </a:moveTo>
                  <a:cubicBezTo>
                    <a:pt x="244" y="1"/>
                    <a:pt x="1" y="57"/>
                    <a:pt x="1" y="83"/>
                  </a:cubicBezTo>
                  <a:cubicBezTo>
                    <a:pt x="1" y="133"/>
                    <a:pt x="402" y="133"/>
                    <a:pt x="886" y="183"/>
                  </a:cubicBezTo>
                  <a:cubicBezTo>
                    <a:pt x="1120" y="200"/>
                    <a:pt x="1354" y="233"/>
                    <a:pt x="1488" y="250"/>
                  </a:cubicBezTo>
                  <a:cubicBezTo>
                    <a:pt x="1638" y="283"/>
                    <a:pt x="1638" y="384"/>
                    <a:pt x="1672" y="384"/>
                  </a:cubicBezTo>
                  <a:cubicBezTo>
                    <a:pt x="1672" y="384"/>
                    <a:pt x="1688" y="367"/>
                    <a:pt x="1672" y="300"/>
                  </a:cubicBezTo>
                  <a:cubicBezTo>
                    <a:pt x="1655" y="233"/>
                    <a:pt x="1605" y="183"/>
                    <a:pt x="1521" y="150"/>
                  </a:cubicBezTo>
                  <a:cubicBezTo>
                    <a:pt x="1321" y="83"/>
                    <a:pt x="1103" y="33"/>
                    <a:pt x="903" y="16"/>
                  </a:cubicBezTo>
                  <a:cubicBezTo>
                    <a:pt x="792" y="5"/>
                    <a:pt x="686" y="1"/>
                    <a:pt x="588"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4"/>
            <p:cNvSpPr/>
            <p:nvPr/>
          </p:nvSpPr>
          <p:spPr>
            <a:xfrm>
              <a:off x="5141015" y="1960162"/>
              <a:ext cx="320276" cy="516261"/>
            </a:xfrm>
            <a:custGeom>
              <a:avLst/>
              <a:gdLst/>
              <a:ahLst/>
              <a:cxnLst/>
              <a:rect l="l" t="t" r="r" b="b"/>
              <a:pathLst>
                <a:path w="9993" h="16108" extrusionOk="0">
                  <a:moveTo>
                    <a:pt x="9992" y="0"/>
                  </a:moveTo>
                  <a:lnTo>
                    <a:pt x="702" y="1320"/>
                  </a:lnTo>
                  <a:lnTo>
                    <a:pt x="0" y="15539"/>
                  </a:lnTo>
                  <a:lnTo>
                    <a:pt x="6082" y="16107"/>
                  </a:lnTo>
                  <a:lnTo>
                    <a:pt x="6416" y="12665"/>
                  </a:lnTo>
                  <a:cubicBezTo>
                    <a:pt x="6416" y="12665"/>
                    <a:pt x="6667" y="12726"/>
                    <a:pt x="7023" y="12726"/>
                  </a:cubicBezTo>
                  <a:cubicBezTo>
                    <a:pt x="7707" y="12726"/>
                    <a:pt x="8778" y="12502"/>
                    <a:pt x="9207" y="11195"/>
                  </a:cubicBezTo>
                  <a:cubicBezTo>
                    <a:pt x="9624" y="9942"/>
                    <a:pt x="9992" y="0"/>
                    <a:pt x="9992"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4"/>
            <p:cNvSpPr/>
            <p:nvPr/>
          </p:nvSpPr>
          <p:spPr>
            <a:xfrm>
              <a:off x="5081562" y="1900613"/>
              <a:ext cx="402195" cy="458700"/>
            </a:xfrm>
            <a:custGeom>
              <a:avLst/>
              <a:gdLst/>
              <a:ahLst/>
              <a:cxnLst/>
              <a:rect l="l" t="t" r="r" b="b"/>
              <a:pathLst>
                <a:path w="12549" h="14312" extrusionOk="0">
                  <a:moveTo>
                    <a:pt x="6330" y="1"/>
                  </a:moveTo>
                  <a:cubicBezTo>
                    <a:pt x="4946" y="1"/>
                    <a:pt x="946" y="432"/>
                    <a:pt x="285" y="5350"/>
                  </a:cubicBezTo>
                  <a:cubicBezTo>
                    <a:pt x="1" y="7455"/>
                    <a:pt x="1003" y="9143"/>
                    <a:pt x="1170" y="10430"/>
                  </a:cubicBezTo>
                  <a:cubicBezTo>
                    <a:pt x="1521" y="13120"/>
                    <a:pt x="1989" y="14256"/>
                    <a:pt x="1989" y="14256"/>
                  </a:cubicBezTo>
                  <a:lnTo>
                    <a:pt x="3309" y="14306"/>
                  </a:lnTo>
                  <a:cubicBezTo>
                    <a:pt x="3431" y="14309"/>
                    <a:pt x="3548" y="14311"/>
                    <a:pt x="3659" y="14311"/>
                  </a:cubicBezTo>
                  <a:cubicBezTo>
                    <a:pt x="4658" y="14311"/>
                    <a:pt x="5264" y="14137"/>
                    <a:pt x="6316" y="13070"/>
                  </a:cubicBezTo>
                  <a:cubicBezTo>
                    <a:pt x="7403" y="11967"/>
                    <a:pt x="7703" y="11349"/>
                    <a:pt x="8472" y="10196"/>
                  </a:cubicBezTo>
                  <a:cubicBezTo>
                    <a:pt x="8472" y="10196"/>
                    <a:pt x="7369" y="9544"/>
                    <a:pt x="7553" y="8575"/>
                  </a:cubicBezTo>
                  <a:cubicBezTo>
                    <a:pt x="7647" y="8064"/>
                    <a:pt x="8188" y="7739"/>
                    <a:pt x="8676" y="7739"/>
                  </a:cubicBezTo>
                  <a:cubicBezTo>
                    <a:pt x="9145" y="7739"/>
                    <a:pt x="9565" y="8038"/>
                    <a:pt x="9491" y="8759"/>
                  </a:cubicBezTo>
                  <a:cubicBezTo>
                    <a:pt x="9633" y="8750"/>
                    <a:pt x="9779" y="8746"/>
                    <a:pt x="9926" y="8746"/>
                  </a:cubicBezTo>
                  <a:cubicBezTo>
                    <a:pt x="10072" y="8746"/>
                    <a:pt x="10218" y="8750"/>
                    <a:pt x="10360" y="8759"/>
                  </a:cubicBezTo>
                  <a:lnTo>
                    <a:pt x="10694" y="5618"/>
                  </a:lnTo>
                  <a:cubicBezTo>
                    <a:pt x="10694" y="5618"/>
                    <a:pt x="12549" y="4849"/>
                    <a:pt x="12382" y="3512"/>
                  </a:cubicBezTo>
                  <a:cubicBezTo>
                    <a:pt x="11981" y="438"/>
                    <a:pt x="9775" y="104"/>
                    <a:pt x="6801" y="20"/>
                  </a:cubicBezTo>
                  <a:cubicBezTo>
                    <a:pt x="6801" y="20"/>
                    <a:pt x="6625" y="1"/>
                    <a:pt x="63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4"/>
            <p:cNvSpPr/>
            <p:nvPr/>
          </p:nvSpPr>
          <p:spPr>
            <a:xfrm>
              <a:off x="5338090" y="1906606"/>
              <a:ext cx="184768" cy="148904"/>
            </a:xfrm>
            <a:custGeom>
              <a:avLst/>
              <a:gdLst/>
              <a:ahLst/>
              <a:cxnLst/>
              <a:rect l="l" t="t" r="r" b="b"/>
              <a:pathLst>
                <a:path w="5765" h="4646" extrusionOk="0">
                  <a:moveTo>
                    <a:pt x="0" y="0"/>
                  </a:moveTo>
                  <a:lnTo>
                    <a:pt x="2490" y="1888"/>
                  </a:lnTo>
                  <a:cubicBezTo>
                    <a:pt x="2991" y="2740"/>
                    <a:pt x="3325" y="3676"/>
                    <a:pt x="3492" y="4645"/>
                  </a:cubicBezTo>
                  <a:lnTo>
                    <a:pt x="4628" y="4328"/>
                  </a:lnTo>
                  <a:cubicBezTo>
                    <a:pt x="4628" y="4060"/>
                    <a:pt x="4628" y="3810"/>
                    <a:pt x="4612" y="3559"/>
                  </a:cubicBezTo>
                  <a:lnTo>
                    <a:pt x="4612" y="3559"/>
                  </a:lnTo>
                  <a:lnTo>
                    <a:pt x="4879" y="4044"/>
                  </a:lnTo>
                  <a:lnTo>
                    <a:pt x="5531" y="3927"/>
                  </a:lnTo>
                  <a:cubicBezTo>
                    <a:pt x="5765" y="2657"/>
                    <a:pt x="4896" y="1387"/>
                    <a:pt x="3759" y="769"/>
                  </a:cubicBezTo>
                  <a:cubicBezTo>
                    <a:pt x="2623" y="151"/>
                    <a:pt x="1287" y="34"/>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4"/>
            <p:cNvSpPr/>
            <p:nvPr/>
          </p:nvSpPr>
          <p:spPr>
            <a:xfrm>
              <a:off x="5154924" y="1939682"/>
              <a:ext cx="71247" cy="176852"/>
            </a:xfrm>
            <a:custGeom>
              <a:avLst/>
              <a:gdLst/>
              <a:ahLst/>
              <a:cxnLst/>
              <a:rect l="l" t="t" r="r" b="b"/>
              <a:pathLst>
                <a:path w="2223" h="5518" extrusionOk="0">
                  <a:moveTo>
                    <a:pt x="2202" y="1"/>
                  </a:moveTo>
                  <a:cubicBezTo>
                    <a:pt x="2184" y="1"/>
                    <a:pt x="2105" y="48"/>
                    <a:pt x="1989" y="121"/>
                  </a:cubicBezTo>
                  <a:cubicBezTo>
                    <a:pt x="1822" y="255"/>
                    <a:pt x="1655" y="405"/>
                    <a:pt x="1504" y="572"/>
                  </a:cubicBezTo>
                  <a:cubicBezTo>
                    <a:pt x="452" y="1658"/>
                    <a:pt x="1" y="3162"/>
                    <a:pt x="235" y="4649"/>
                  </a:cubicBezTo>
                  <a:cubicBezTo>
                    <a:pt x="285" y="4866"/>
                    <a:pt x="335" y="5084"/>
                    <a:pt x="402" y="5284"/>
                  </a:cubicBezTo>
                  <a:cubicBezTo>
                    <a:pt x="418" y="5368"/>
                    <a:pt x="452" y="5451"/>
                    <a:pt x="502" y="5518"/>
                  </a:cubicBezTo>
                  <a:cubicBezTo>
                    <a:pt x="535" y="5501"/>
                    <a:pt x="418" y="5184"/>
                    <a:pt x="352" y="4632"/>
                  </a:cubicBezTo>
                  <a:cubicBezTo>
                    <a:pt x="168" y="3179"/>
                    <a:pt x="619" y="1725"/>
                    <a:pt x="1588" y="639"/>
                  </a:cubicBezTo>
                  <a:cubicBezTo>
                    <a:pt x="1939" y="221"/>
                    <a:pt x="2223" y="21"/>
                    <a:pt x="2206" y="4"/>
                  </a:cubicBezTo>
                  <a:cubicBezTo>
                    <a:pt x="2206" y="2"/>
                    <a:pt x="2205" y="1"/>
                    <a:pt x="220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4"/>
            <p:cNvSpPr/>
            <p:nvPr/>
          </p:nvSpPr>
          <p:spPr>
            <a:xfrm>
              <a:off x="5193480" y="1938207"/>
              <a:ext cx="31633" cy="162269"/>
            </a:xfrm>
            <a:custGeom>
              <a:avLst/>
              <a:gdLst/>
              <a:ahLst/>
              <a:cxnLst/>
              <a:rect l="l" t="t" r="r" b="b"/>
              <a:pathLst>
                <a:path w="987" h="5063" extrusionOk="0">
                  <a:moveTo>
                    <a:pt x="936" y="0"/>
                  </a:moveTo>
                  <a:lnTo>
                    <a:pt x="936" y="0"/>
                  </a:lnTo>
                  <a:cubicBezTo>
                    <a:pt x="786" y="217"/>
                    <a:pt x="669" y="434"/>
                    <a:pt x="586" y="685"/>
                  </a:cubicBezTo>
                  <a:cubicBezTo>
                    <a:pt x="101" y="1838"/>
                    <a:pt x="1" y="3108"/>
                    <a:pt x="251" y="4328"/>
                  </a:cubicBezTo>
                  <a:cubicBezTo>
                    <a:pt x="301" y="4595"/>
                    <a:pt x="385" y="4829"/>
                    <a:pt x="502" y="5063"/>
                  </a:cubicBezTo>
                  <a:cubicBezTo>
                    <a:pt x="552" y="5046"/>
                    <a:pt x="168" y="3927"/>
                    <a:pt x="301" y="2506"/>
                  </a:cubicBezTo>
                  <a:cubicBezTo>
                    <a:pt x="418" y="1069"/>
                    <a:pt x="987" y="33"/>
                    <a:pt x="93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4"/>
            <p:cNvSpPr/>
            <p:nvPr/>
          </p:nvSpPr>
          <p:spPr>
            <a:xfrm>
              <a:off x="5300592" y="1918368"/>
              <a:ext cx="158007" cy="111438"/>
            </a:xfrm>
            <a:custGeom>
              <a:avLst/>
              <a:gdLst/>
              <a:ahLst/>
              <a:cxnLst/>
              <a:rect l="l" t="t" r="r" b="b"/>
              <a:pathLst>
                <a:path w="4930" h="3477" extrusionOk="0">
                  <a:moveTo>
                    <a:pt x="970" y="1"/>
                  </a:moveTo>
                  <a:cubicBezTo>
                    <a:pt x="719" y="1"/>
                    <a:pt x="485" y="18"/>
                    <a:pt x="251" y="68"/>
                  </a:cubicBezTo>
                  <a:cubicBezTo>
                    <a:pt x="168" y="84"/>
                    <a:pt x="67" y="101"/>
                    <a:pt x="0" y="134"/>
                  </a:cubicBezTo>
                  <a:cubicBezTo>
                    <a:pt x="0" y="140"/>
                    <a:pt x="11" y="142"/>
                    <a:pt x="32" y="142"/>
                  </a:cubicBezTo>
                  <a:cubicBezTo>
                    <a:pt x="121" y="142"/>
                    <a:pt x="398" y="99"/>
                    <a:pt x="809" y="99"/>
                  </a:cubicBezTo>
                  <a:cubicBezTo>
                    <a:pt x="860" y="99"/>
                    <a:pt x="914" y="100"/>
                    <a:pt x="970" y="101"/>
                  </a:cubicBezTo>
                  <a:cubicBezTo>
                    <a:pt x="2540" y="168"/>
                    <a:pt x="3944" y="1120"/>
                    <a:pt x="4595" y="2574"/>
                  </a:cubicBezTo>
                  <a:cubicBezTo>
                    <a:pt x="4841" y="3097"/>
                    <a:pt x="4894" y="3477"/>
                    <a:pt x="4927" y="3477"/>
                  </a:cubicBezTo>
                  <a:cubicBezTo>
                    <a:pt x="4928" y="3477"/>
                    <a:pt x="4929" y="3477"/>
                    <a:pt x="4929" y="3476"/>
                  </a:cubicBezTo>
                  <a:cubicBezTo>
                    <a:pt x="4929" y="3393"/>
                    <a:pt x="4929" y="3309"/>
                    <a:pt x="4896" y="3209"/>
                  </a:cubicBezTo>
                  <a:cubicBezTo>
                    <a:pt x="4863" y="2975"/>
                    <a:pt x="4796" y="2741"/>
                    <a:pt x="4696" y="2524"/>
                  </a:cubicBezTo>
                  <a:cubicBezTo>
                    <a:pt x="4094" y="1003"/>
                    <a:pt x="2607" y="1"/>
                    <a:pt x="97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4"/>
            <p:cNvSpPr/>
            <p:nvPr/>
          </p:nvSpPr>
          <p:spPr>
            <a:xfrm>
              <a:off x="5176366" y="1869877"/>
              <a:ext cx="46601" cy="44806"/>
            </a:xfrm>
            <a:custGeom>
              <a:avLst/>
              <a:gdLst/>
              <a:ahLst/>
              <a:cxnLst/>
              <a:rect l="l" t="t" r="r" b="b"/>
              <a:pathLst>
                <a:path w="1454" h="1398" extrusionOk="0">
                  <a:moveTo>
                    <a:pt x="42" y="1"/>
                  </a:moveTo>
                  <a:cubicBezTo>
                    <a:pt x="27" y="1"/>
                    <a:pt x="19" y="4"/>
                    <a:pt x="17" y="10"/>
                  </a:cubicBezTo>
                  <a:cubicBezTo>
                    <a:pt x="0" y="43"/>
                    <a:pt x="401" y="244"/>
                    <a:pt x="785" y="628"/>
                  </a:cubicBezTo>
                  <a:cubicBezTo>
                    <a:pt x="1162" y="1005"/>
                    <a:pt x="1362" y="1397"/>
                    <a:pt x="1401" y="1397"/>
                  </a:cubicBezTo>
                  <a:cubicBezTo>
                    <a:pt x="1402" y="1397"/>
                    <a:pt x="1403" y="1397"/>
                    <a:pt x="1404" y="1397"/>
                  </a:cubicBezTo>
                  <a:cubicBezTo>
                    <a:pt x="1454" y="1380"/>
                    <a:pt x="1303" y="929"/>
                    <a:pt x="902" y="528"/>
                  </a:cubicBezTo>
                  <a:cubicBezTo>
                    <a:pt x="536" y="161"/>
                    <a:pt x="144" y="1"/>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4"/>
            <p:cNvSpPr/>
            <p:nvPr/>
          </p:nvSpPr>
          <p:spPr>
            <a:xfrm>
              <a:off x="5215980" y="1870165"/>
              <a:ext cx="9679" cy="46665"/>
            </a:xfrm>
            <a:custGeom>
              <a:avLst/>
              <a:gdLst/>
              <a:ahLst/>
              <a:cxnLst/>
              <a:rect l="l" t="t" r="r" b="b"/>
              <a:pathLst>
                <a:path w="302" h="1456" extrusionOk="0">
                  <a:moveTo>
                    <a:pt x="214" y="0"/>
                  </a:moveTo>
                  <a:cubicBezTo>
                    <a:pt x="159" y="0"/>
                    <a:pt x="1" y="313"/>
                    <a:pt x="17" y="736"/>
                  </a:cubicBezTo>
                  <a:cubicBezTo>
                    <a:pt x="33" y="1159"/>
                    <a:pt x="224" y="1455"/>
                    <a:pt x="265" y="1455"/>
                  </a:cubicBezTo>
                  <a:cubicBezTo>
                    <a:pt x="266" y="1455"/>
                    <a:pt x="267" y="1455"/>
                    <a:pt x="268" y="1455"/>
                  </a:cubicBezTo>
                  <a:cubicBezTo>
                    <a:pt x="301" y="1438"/>
                    <a:pt x="184" y="1121"/>
                    <a:pt x="184" y="736"/>
                  </a:cubicBezTo>
                  <a:cubicBezTo>
                    <a:pt x="168" y="335"/>
                    <a:pt x="251" y="18"/>
                    <a:pt x="218" y="1"/>
                  </a:cubicBezTo>
                  <a:cubicBezTo>
                    <a:pt x="216" y="1"/>
                    <a:pt x="215" y="0"/>
                    <a:pt x="21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4"/>
            <p:cNvSpPr/>
            <p:nvPr/>
          </p:nvSpPr>
          <p:spPr>
            <a:xfrm>
              <a:off x="4884486" y="2421137"/>
              <a:ext cx="827403" cy="966692"/>
            </a:xfrm>
            <a:custGeom>
              <a:avLst/>
              <a:gdLst/>
              <a:ahLst/>
              <a:cxnLst/>
              <a:rect l="l" t="t" r="r" b="b"/>
              <a:pathLst>
                <a:path w="25816" h="30162" extrusionOk="0">
                  <a:moveTo>
                    <a:pt x="10274" y="0"/>
                  </a:moveTo>
                  <a:cubicBezTo>
                    <a:pt x="10173" y="0"/>
                    <a:pt x="10074" y="1"/>
                    <a:pt x="9976" y="3"/>
                  </a:cubicBezTo>
                  <a:cubicBezTo>
                    <a:pt x="6434" y="37"/>
                    <a:pt x="1237" y="2242"/>
                    <a:pt x="536" y="5717"/>
                  </a:cubicBezTo>
                  <a:cubicBezTo>
                    <a:pt x="1" y="8357"/>
                    <a:pt x="519" y="13019"/>
                    <a:pt x="519" y="18700"/>
                  </a:cubicBezTo>
                  <a:lnTo>
                    <a:pt x="970" y="29544"/>
                  </a:lnTo>
                  <a:lnTo>
                    <a:pt x="19082" y="30162"/>
                  </a:lnTo>
                  <a:lnTo>
                    <a:pt x="18514" y="14172"/>
                  </a:lnTo>
                  <a:lnTo>
                    <a:pt x="19500" y="17530"/>
                  </a:lnTo>
                  <a:lnTo>
                    <a:pt x="25816" y="14673"/>
                  </a:lnTo>
                  <a:cubicBezTo>
                    <a:pt x="25582" y="13971"/>
                    <a:pt x="24546" y="10830"/>
                    <a:pt x="22541" y="5851"/>
                  </a:cubicBezTo>
                  <a:cubicBezTo>
                    <a:pt x="21438" y="3077"/>
                    <a:pt x="18948" y="1089"/>
                    <a:pt x="16008" y="588"/>
                  </a:cubicBezTo>
                  <a:cubicBezTo>
                    <a:pt x="14053" y="257"/>
                    <a:pt x="11950" y="0"/>
                    <a:pt x="10274"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4"/>
            <p:cNvSpPr/>
            <p:nvPr/>
          </p:nvSpPr>
          <p:spPr>
            <a:xfrm>
              <a:off x="4901633" y="2933680"/>
              <a:ext cx="430592" cy="480397"/>
            </a:xfrm>
            <a:custGeom>
              <a:avLst/>
              <a:gdLst/>
              <a:ahLst/>
              <a:cxnLst/>
              <a:rect l="l" t="t" r="r" b="b"/>
              <a:pathLst>
                <a:path w="13435" h="14989" extrusionOk="0">
                  <a:moveTo>
                    <a:pt x="8183" y="1"/>
                  </a:moveTo>
                  <a:cubicBezTo>
                    <a:pt x="7692" y="1"/>
                    <a:pt x="7194" y="39"/>
                    <a:pt x="6717" y="68"/>
                  </a:cubicBezTo>
                  <a:cubicBezTo>
                    <a:pt x="5180" y="159"/>
                    <a:pt x="3643" y="398"/>
                    <a:pt x="2122" y="398"/>
                  </a:cubicBezTo>
                  <a:cubicBezTo>
                    <a:pt x="1411" y="398"/>
                    <a:pt x="703" y="345"/>
                    <a:pt x="1" y="202"/>
                  </a:cubicBezTo>
                  <a:lnTo>
                    <a:pt x="1" y="202"/>
                  </a:lnTo>
                  <a:lnTo>
                    <a:pt x="2524" y="14989"/>
                  </a:lnTo>
                  <a:lnTo>
                    <a:pt x="13434" y="14337"/>
                  </a:lnTo>
                  <a:cubicBezTo>
                    <a:pt x="13217" y="10210"/>
                    <a:pt x="13050" y="7520"/>
                    <a:pt x="12098" y="3510"/>
                  </a:cubicBezTo>
                  <a:cubicBezTo>
                    <a:pt x="11864" y="2457"/>
                    <a:pt x="11513" y="1338"/>
                    <a:pt x="10661" y="670"/>
                  </a:cubicBezTo>
                  <a:cubicBezTo>
                    <a:pt x="9968" y="128"/>
                    <a:pt x="9086" y="1"/>
                    <a:pt x="8183" y="1"/>
                  </a:cubicBezTo>
                  <a:close/>
                </a:path>
              </a:pathLst>
            </a:custGeom>
            <a:solidFill>
              <a:srgbClr val="263238">
                <a:alpha val="19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4"/>
            <p:cNvSpPr/>
            <p:nvPr/>
          </p:nvSpPr>
          <p:spPr>
            <a:xfrm>
              <a:off x="4909133" y="2573310"/>
              <a:ext cx="680678" cy="4840"/>
            </a:xfrm>
            <a:custGeom>
              <a:avLst/>
              <a:gdLst/>
              <a:ahLst/>
              <a:cxnLst/>
              <a:rect l="l" t="t" r="r" b="b"/>
              <a:pathLst>
                <a:path w="21238" h="151" extrusionOk="0">
                  <a:moveTo>
                    <a:pt x="10627" y="0"/>
                  </a:moveTo>
                  <a:cubicBezTo>
                    <a:pt x="4746" y="0"/>
                    <a:pt x="0" y="34"/>
                    <a:pt x="0" y="67"/>
                  </a:cubicBezTo>
                  <a:cubicBezTo>
                    <a:pt x="0" y="117"/>
                    <a:pt x="4762" y="151"/>
                    <a:pt x="10627" y="151"/>
                  </a:cubicBezTo>
                  <a:cubicBezTo>
                    <a:pt x="16492" y="151"/>
                    <a:pt x="21237" y="117"/>
                    <a:pt x="21237" y="67"/>
                  </a:cubicBezTo>
                  <a:cubicBezTo>
                    <a:pt x="21237" y="34"/>
                    <a:pt x="16492" y="0"/>
                    <a:pt x="1062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4"/>
            <p:cNvSpPr/>
            <p:nvPr/>
          </p:nvSpPr>
          <p:spPr>
            <a:xfrm>
              <a:off x="4891986" y="2670774"/>
              <a:ext cx="740643" cy="4840"/>
            </a:xfrm>
            <a:custGeom>
              <a:avLst/>
              <a:gdLst/>
              <a:ahLst/>
              <a:cxnLst/>
              <a:rect l="l" t="t" r="r" b="b"/>
              <a:pathLst>
                <a:path w="23109" h="151" extrusionOk="0">
                  <a:moveTo>
                    <a:pt x="11546" y="0"/>
                  </a:moveTo>
                  <a:cubicBezTo>
                    <a:pt x="5164" y="0"/>
                    <a:pt x="1" y="34"/>
                    <a:pt x="1" y="67"/>
                  </a:cubicBezTo>
                  <a:cubicBezTo>
                    <a:pt x="1" y="117"/>
                    <a:pt x="5164" y="151"/>
                    <a:pt x="11546" y="151"/>
                  </a:cubicBezTo>
                  <a:cubicBezTo>
                    <a:pt x="17929" y="151"/>
                    <a:pt x="23109" y="117"/>
                    <a:pt x="23109" y="67"/>
                  </a:cubicBezTo>
                  <a:cubicBezTo>
                    <a:pt x="23109" y="34"/>
                    <a:pt x="17929" y="0"/>
                    <a:pt x="1154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4"/>
            <p:cNvSpPr/>
            <p:nvPr/>
          </p:nvSpPr>
          <p:spPr>
            <a:xfrm>
              <a:off x="4895736" y="2792853"/>
              <a:ext cx="789904" cy="5384"/>
            </a:xfrm>
            <a:custGeom>
              <a:avLst/>
              <a:gdLst/>
              <a:ahLst/>
              <a:cxnLst/>
              <a:rect l="l" t="t" r="r" b="b"/>
              <a:pathLst>
                <a:path w="24646" h="168" extrusionOk="0">
                  <a:moveTo>
                    <a:pt x="12315" y="1"/>
                  </a:moveTo>
                  <a:cubicBezTo>
                    <a:pt x="5515" y="1"/>
                    <a:pt x="1" y="34"/>
                    <a:pt x="1" y="84"/>
                  </a:cubicBezTo>
                  <a:cubicBezTo>
                    <a:pt x="1" y="135"/>
                    <a:pt x="5515" y="168"/>
                    <a:pt x="12315" y="168"/>
                  </a:cubicBezTo>
                  <a:cubicBezTo>
                    <a:pt x="19132" y="168"/>
                    <a:pt x="24646" y="135"/>
                    <a:pt x="24646" y="84"/>
                  </a:cubicBezTo>
                  <a:cubicBezTo>
                    <a:pt x="24646" y="34"/>
                    <a:pt x="19132" y="1"/>
                    <a:pt x="1231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4"/>
            <p:cNvSpPr/>
            <p:nvPr/>
          </p:nvSpPr>
          <p:spPr>
            <a:xfrm>
              <a:off x="5226684" y="2925123"/>
              <a:ext cx="246913" cy="4872"/>
            </a:xfrm>
            <a:custGeom>
              <a:avLst/>
              <a:gdLst/>
              <a:ahLst/>
              <a:cxnLst/>
              <a:rect l="l" t="t" r="r" b="b"/>
              <a:pathLst>
                <a:path w="7704" h="152" extrusionOk="0">
                  <a:moveTo>
                    <a:pt x="3844" y="1"/>
                  </a:moveTo>
                  <a:cubicBezTo>
                    <a:pt x="1722" y="1"/>
                    <a:pt x="1" y="34"/>
                    <a:pt x="1" y="68"/>
                  </a:cubicBezTo>
                  <a:cubicBezTo>
                    <a:pt x="1" y="118"/>
                    <a:pt x="1722" y="151"/>
                    <a:pt x="3844" y="151"/>
                  </a:cubicBezTo>
                  <a:cubicBezTo>
                    <a:pt x="5966" y="151"/>
                    <a:pt x="7703" y="118"/>
                    <a:pt x="7703" y="68"/>
                  </a:cubicBezTo>
                  <a:cubicBezTo>
                    <a:pt x="7703" y="34"/>
                    <a:pt x="5966" y="1"/>
                    <a:pt x="384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4"/>
            <p:cNvSpPr/>
            <p:nvPr/>
          </p:nvSpPr>
          <p:spPr>
            <a:xfrm>
              <a:off x="5226684" y="3066848"/>
              <a:ext cx="258163" cy="5256"/>
            </a:xfrm>
            <a:custGeom>
              <a:avLst/>
              <a:gdLst/>
              <a:ahLst/>
              <a:cxnLst/>
              <a:rect l="l" t="t" r="r" b="b"/>
              <a:pathLst>
                <a:path w="8055" h="164" extrusionOk="0">
                  <a:moveTo>
                    <a:pt x="2461" y="0"/>
                  </a:moveTo>
                  <a:cubicBezTo>
                    <a:pt x="1016" y="0"/>
                    <a:pt x="1" y="19"/>
                    <a:pt x="1" y="57"/>
                  </a:cubicBezTo>
                  <a:cubicBezTo>
                    <a:pt x="1" y="90"/>
                    <a:pt x="1805" y="140"/>
                    <a:pt x="4027" y="157"/>
                  </a:cubicBezTo>
                  <a:cubicBezTo>
                    <a:pt x="4623" y="161"/>
                    <a:pt x="5188" y="164"/>
                    <a:pt x="5697" y="164"/>
                  </a:cubicBezTo>
                  <a:cubicBezTo>
                    <a:pt x="7087" y="164"/>
                    <a:pt x="8054" y="148"/>
                    <a:pt x="8054" y="124"/>
                  </a:cubicBezTo>
                  <a:cubicBezTo>
                    <a:pt x="8054" y="73"/>
                    <a:pt x="6250" y="23"/>
                    <a:pt x="4027" y="7"/>
                  </a:cubicBezTo>
                  <a:cubicBezTo>
                    <a:pt x="3472" y="2"/>
                    <a:pt x="2942" y="0"/>
                    <a:pt x="246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4"/>
            <p:cNvSpPr/>
            <p:nvPr/>
          </p:nvSpPr>
          <p:spPr>
            <a:xfrm>
              <a:off x="5232037" y="3181106"/>
              <a:ext cx="258676" cy="6666"/>
            </a:xfrm>
            <a:custGeom>
              <a:avLst/>
              <a:gdLst/>
              <a:ahLst/>
              <a:cxnLst/>
              <a:rect l="l" t="t" r="r" b="b"/>
              <a:pathLst>
                <a:path w="8071" h="208" extrusionOk="0">
                  <a:moveTo>
                    <a:pt x="4028" y="1"/>
                  </a:moveTo>
                  <a:cubicBezTo>
                    <a:pt x="2925" y="1"/>
                    <a:pt x="1906" y="34"/>
                    <a:pt x="1187" y="67"/>
                  </a:cubicBezTo>
                  <a:cubicBezTo>
                    <a:pt x="819" y="101"/>
                    <a:pt x="519" y="117"/>
                    <a:pt x="318" y="134"/>
                  </a:cubicBezTo>
                  <a:cubicBezTo>
                    <a:pt x="218" y="134"/>
                    <a:pt x="118" y="151"/>
                    <a:pt x="1" y="184"/>
                  </a:cubicBezTo>
                  <a:cubicBezTo>
                    <a:pt x="83" y="196"/>
                    <a:pt x="158" y="208"/>
                    <a:pt x="230" y="208"/>
                  </a:cubicBezTo>
                  <a:cubicBezTo>
                    <a:pt x="259" y="208"/>
                    <a:pt x="289" y="206"/>
                    <a:pt x="318" y="201"/>
                  </a:cubicBezTo>
                  <a:cubicBezTo>
                    <a:pt x="569" y="201"/>
                    <a:pt x="853" y="184"/>
                    <a:pt x="1187" y="184"/>
                  </a:cubicBezTo>
                  <a:cubicBezTo>
                    <a:pt x="1922" y="168"/>
                    <a:pt x="2925" y="151"/>
                    <a:pt x="4028" y="151"/>
                  </a:cubicBezTo>
                  <a:cubicBezTo>
                    <a:pt x="5147" y="151"/>
                    <a:pt x="6150" y="168"/>
                    <a:pt x="6885" y="184"/>
                  </a:cubicBezTo>
                  <a:cubicBezTo>
                    <a:pt x="7219" y="201"/>
                    <a:pt x="7503" y="201"/>
                    <a:pt x="7737" y="201"/>
                  </a:cubicBezTo>
                  <a:cubicBezTo>
                    <a:pt x="7771" y="206"/>
                    <a:pt x="7804" y="208"/>
                    <a:pt x="7836" y="208"/>
                  </a:cubicBezTo>
                  <a:cubicBezTo>
                    <a:pt x="7914" y="208"/>
                    <a:pt x="7988" y="196"/>
                    <a:pt x="8071" y="184"/>
                  </a:cubicBezTo>
                  <a:lnTo>
                    <a:pt x="8054" y="184"/>
                  </a:lnTo>
                  <a:cubicBezTo>
                    <a:pt x="7954" y="168"/>
                    <a:pt x="7854" y="151"/>
                    <a:pt x="7754" y="151"/>
                  </a:cubicBezTo>
                  <a:cubicBezTo>
                    <a:pt x="7553" y="117"/>
                    <a:pt x="7252" y="101"/>
                    <a:pt x="6885" y="84"/>
                  </a:cubicBezTo>
                  <a:cubicBezTo>
                    <a:pt x="6150" y="34"/>
                    <a:pt x="5147" y="1"/>
                    <a:pt x="402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4"/>
            <p:cNvSpPr/>
            <p:nvPr/>
          </p:nvSpPr>
          <p:spPr>
            <a:xfrm>
              <a:off x="5234184" y="3279115"/>
              <a:ext cx="254413" cy="4840"/>
            </a:xfrm>
            <a:custGeom>
              <a:avLst/>
              <a:gdLst/>
              <a:ahLst/>
              <a:cxnLst/>
              <a:rect l="l" t="t" r="r" b="b"/>
              <a:pathLst>
                <a:path w="7938" h="151" extrusionOk="0">
                  <a:moveTo>
                    <a:pt x="3977" y="0"/>
                  </a:moveTo>
                  <a:cubicBezTo>
                    <a:pt x="1772" y="0"/>
                    <a:pt x="1" y="34"/>
                    <a:pt x="1" y="67"/>
                  </a:cubicBezTo>
                  <a:cubicBezTo>
                    <a:pt x="1" y="117"/>
                    <a:pt x="1772" y="151"/>
                    <a:pt x="3977" y="151"/>
                  </a:cubicBezTo>
                  <a:cubicBezTo>
                    <a:pt x="6166" y="151"/>
                    <a:pt x="7937" y="117"/>
                    <a:pt x="7937" y="67"/>
                  </a:cubicBezTo>
                  <a:cubicBezTo>
                    <a:pt x="7937" y="34"/>
                    <a:pt x="6166" y="0"/>
                    <a:pt x="397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4"/>
            <p:cNvSpPr/>
            <p:nvPr/>
          </p:nvSpPr>
          <p:spPr>
            <a:xfrm>
              <a:off x="5006597" y="2477449"/>
              <a:ext cx="499115" cy="4840"/>
            </a:xfrm>
            <a:custGeom>
              <a:avLst/>
              <a:gdLst/>
              <a:ahLst/>
              <a:cxnLst/>
              <a:rect l="l" t="t" r="r" b="b"/>
              <a:pathLst>
                <a:path w="15573" h="151" extrusionOk="0">
                  <a:moveTo>
                    <a:pt x="7787" y="1"/>
                  </a:moveTo>
                  <a:cubicBezTo>
                    <a:pt x="3493" y="1"/>
                    <a:pt x="0" y="34"/>
                    <a:pt x="0" y="84"/>
                  </a:cubicBezTo>
                  <a:cubicBezTo>
                    <a:pt x="0" y="117"/>
                    <a:pt x="3493" y="151"/>
                    <a:pt x="7787" y="151"/>
                  </a:cubicBezTo>
                  <a:cubicBezTo>
                    <a:pt x="12097" y="151"/>
                    <a:pt x="15573" y="117"/>
                    <a:pt x="15573" y="84"/>
                  </a:cubicBezTo>
                  <a:cubicBezTo>
                    <a:pt x="15573" y="34"/>
                    <a:pt x="12097" y="1"/>
                    <a:pt x="778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4"/>
            <p:cNvSpPr/>
            <p:nvPr/>
          </p:nvSpPr>
          <p:spPr>
            <a:xfrm>
              <a:off x="5417862" y="2497800"/>
              <a:ext cx="74997" cy="373286"/>
            </a:xfrm>
            <a:custGeom>
              <a:avLst/>
              <a:gdLst/>
              <a:ahLst/>
              <a:cxnLst/>
              <a:rect l="l" t="t" r="r" b="b"/>
              <a:pathLst>
                <a:path w="2340" h="11647" extrusionOk="0">
                  <a:moveTo>
                    <a:pt x="2340" y="0"/>
                  </a:moveTo>
                  <a:cubicBezTo>
                    <a:pt x="2290" y="0"/>
                    <a:pt x="2240" y="0"/>
                    <a:pt x="2206" y="17"/>
                  </a:cubicBezTo>
                  <a:cubicBezTo>
                    <a:pt x="2072" y="34"/>
                    <a:pt x="1956" y="51"/>
                    <a:pt x="1839" y="101"/>
                  </a:cubicBezTo>
                  <a:cubicBezTo>
                    <a:pt x="1387" y="268"/>
                    <a:pt x="1003" y="552"/>
                    <a:pt x="719" y="936"/>
                  </a:cubicBezTo>
                  <a:cubicBezTo>
                    <a:pt x="301" y="1504"/>
                    <a:pt x="67" y="2173"/>
                    <a:pt x="34" y="2874"/>
                  </a:cubicBezTo>
                  <a:cubicBezTo>
                    <a:pt x="1" y="3726"/>
                    <a:pt x="67" y="4562"/>
                    <a:pt x="218" y="5397"/>
                  </a:cubicBezTo>
                  <a:cubicBezTo>
                    <a:pt x="468" y="6901"/>
                    <a:pt x="836" y="8388"/>
                    <a:pt x="1287" y="9842"/>
                  </a:cubicBezTo>
                  <a:cubicBezTo>
                    <a:pt x="1454" y="10393"/>
                    <a:pt x="1588" y="10844"/>
                    <a:pt x="1688" y="11162"/>
                  </a:cubicBezTo>
                  <a:cubicBezTo>
                    <a:pt x="1738" y="11329"/>
                    <a:pt x="1805" y="11479"/>
                    <a:pt x="1872" y="11646"/>
                  </a:cubicBezTo>
                  <a:cubicBezTo>
                    <a:pt x="1839" y="11479"/>
                    <a:pt x="1805" y="11312"/>
                    <a:pt x="1755" y="11145"/>
                  </a:cubicBezTo>
                  <a:cubicBezTo>
                    <a:pt x="1655" y="10811"/>
                    <a:pt x="1538" y="10360"/>
                    <a:pt x="1387" y="9808"/>
                  </a:cubicBezTo>
                  <a:cubicBezTo>
                    <a:pt x="970" y="8355"/>
                    <a:pt x="636" y="6868"/>
                    <a:pt x="368" y="5364"/>
                  </a:cubicBezTo>
                  <a:cubicBezTo>
                    <a:pt x="218" y="4545"/>
                    <a:pt x="168" y="3710"/>
                    <a:pt x="184" y="2891"/>
                  </a:cubicBezTo>
                  <a:cubicBezTo>
                    <a:pt x="201" y="2206"/>
                    <a:pt x="418" y="1554"/>
                    <a:pt x="803" y="1003"/>
                  </a:cubicBezTo>
                  <a:cubicBezTo>
                    <a:pt x="1070" y="619"/>
                    <a:pt x="1438" y="335"/>
                    <a:pt x="1855" y="151"/>
                  </a:cubicBezTo>
                  <a:cubicBezTo>
                    <a:pt x="2156" y="34"/>
                    <a:pt x="2340" y="17"/>
                    <a:pt x="23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4"/>
            <p:cNvSpPr/>
            <p:nvPr/>
          </p:nvSpPr>
          <p:spPr>
            <a:xfrm>
              <a:off x="5501417" y="2864100"/>
              <a:ext cx="204062" cy="92112"/>
            </a:xfrm>
            <a:custGeom>
              <a:avLst/>
              <a:gdLst/>
              <a:ahLst/>
              <a:cxnLst/>
              <a:rect l="l" t="t" r="r" b="b"/>
              <a:pathLst>
                <a:path w="6367" h="2874" extrusionOk="0">
                  <a:moveTo>
                    <a:pt x="6366" y="0"/>
                  </a:moveTo>
                  <a:lnTo>
                    <a:pt x="6366" y="0"/>
                  </a:lnTo>
                  <a:cubicBezTo>
                    <a:pt x="6032" y="117"/>
                    <a:pt x="5731" y="251"/>
                    <a:pt x="5430" y="418"/>
                  </a:cubicBezTo>
                  <a:cubicBezTo>
                    <a:pt x="4846" y="685"/>
                    <a:pt x="4060" y="1053"/>
                    <a:pt x="3192" y="1437"/>
                  </a:cubicBezTo>
                  <a:cubicBezTo>
                    <a:pt x="2306" y="1838"/>
                    <a:pt x="1504" y="2189"/>
                    <a:pt x="936" y="2440"/>
                  </a:cubicBezTo>
                  <a:cubicBezTo>
                    <a:pt x="618" y="2556"/>
                    <a:pt x="301" y="2707"/>
                    <a:pt x="0" y="2874"/>
                  </a:cubicBezTo>
                  <a:cubicBezTo>
                    <a:pt x="334" y="2790"/>
                    <a:pt x="652" y="2673"/>
                    <a:pt x="969" y="2540"/>
                  </a:cubicBezTo>
                  <a:cubicBezTo>
                    <a:pt x="1571" y="2306"/>
                    <a:pt x="2373" y="1988"/>
                    <a:pt x="3258" y="1587"/>
                  </a:cubicBezTo>
                  <a:cubicBezTo>
                    <a:pt x="4127" y="1186"/>
                    <a:pt x="4912" y="802"/>
                    <a:pt x="5481" y="501"/>
                  </a:cubicBezTo>
                  <a:cubicBezTo>
                    <a:pt x="5781" y="368"/>
                    <a:pt x="6082" y="201"/>
                    <a:pt x="63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4"/>
            <p:cNvSpPr/>
            <p:nvPr/>
          </p:nvSpPr>
          <p:spPr>
            <a:xfrm>
              <a:off x="5094959" y="3373342"/>
              <a:ext cx="895413" cy="1225816"/>
            </a:xfrm>
            <a:custGeom>
              <a:avLst/>
              <a:gdLst/>
              <a:ahLst/>
              <a:cxnLst/>
              <a:rect l="l" t="t" r="r" b="b"/>
              <a:pathLst>
                <a:path w="27938" h="38247" extrusionOk="0">
                  <a:moveTo>
                    <a:pt x="17" y="1"/>
                  </a:moveTo>
                  <a:lnTo>
                    <a:pt x="0" y="8522"/>
                  </a:lnTo>
                  <a:lnTo>
                    <a:pt x="19249" y="9023"/>
                  </a:lnTo>
                  <a:lnTo>
                    <a:pt x="18630" y="37963"/>
                  </a:lnTo>
                  <a:lnTo>
                    <a:pt x="26985" y="38247"/>
                  </a:lnTo>
                  <a:lnTo>
                    <a:pt x="27887" y="7319"/>
                  </a:lnTo>
                  <a:cubicBezTo>
                    <a:pt x="27937" y="3810"/>
                    <a:pt x="25163" y="903"/>
                    <a:pt x="21655" y="769"/>
                  </a:cubicBezTo>
                  <a:lnTo>
                    <a:pt x="1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4"/>
            <p:cNvSpPr/>
            <p:nvPr/>
          </p:nvSpPr>
          <p:spPr>
            <a:xfrm>
              <a:off x="4808464" y="3373342"/>
              <a:ext cx="895381" cy="1225816"/>
            </a:xfrm>
            <a:custGeom>
              <a:avLst/>
              <a:gdLst/>
              <a:ahLst/>
              <a:cxnLst/>
              <a:rect l="l" t="t" r="r" b="b"/>
              <a:pathLst>
                <a:path w="27937" h="38247" extrusionOk="0">
                  <a:moveTo>
                    <a:pt x="0" y="1"/>
                  </a:moveTo>
                  <a:lnTo>
                    <a:pt x="0" y="8506"/>
                  </a:lnTo>
                  <a:lnTo>
                    <a:pt x="19232" y="9023"/>
                  </a:lnTo>
                  <a:lnTo>
                    <a:pt x="18513" y="37562"/>
                  </a:lnTo>
                  <a:lnTo>
                    <a:pt x="26985" y="38247"/>
                  </a:lnTo>
                  <a:lnTo>
                    <a:pt x="27887" y="7319"/>
                  </a:lnTo>
                  <a:cubicBezTo>
                    <a:pt x="27937" y="3810"/>
                    <a:pt x="25163" y="903"/>
                    <a:pt x="21655" y="769"/>
                  </a:cubicBez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4"/>
            <p:cNvSpPr/>
            <p:nvPr/>
          </p:nvSpPr>
          <p:spPr>
            <a:xfrm>
              <a:off x="5259343" y="3733744"/>
              <a:ext cx="68587" cy="817211"/>
            </a:xfrm>
            <a:custGeom>
              <a:avLst/>
              <a:gdLst/>
              <a:ahLst/>
              <a:cxnLst/>
              <a:rect l="l" t="t" r="r" b="b"/>
              <a:pathLst>
                <a:path w="2140" h="25498" extrusionOk="0">
                  <a:moveTo>
                    <a:pt x="1" y="1"/>
                  </a:moveTo>
                  <a:lnTo>
                    <a:pt x="1" y="25498"/>
                  </a:lnTo>
                  <a:lnTo>
                    <a:pt x="2140" y="25498"/>
                  </a:lnTo>
                  <a:lnTo>
                    <a:pt x="2140"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4"/>
            <p:cNvSpPr/>
            <p:nvPr/>
          </p:nvSpPr>
          <p:spPr>
            <a:xfrm>
              <a:off x="4686898" y="2876407"/>
              <a:ext cx="544113" cy="808109"/>
            </a:xfrm>
            <a:custGeom>
              <a:avLst/>
              <a:gdLst/>
              <a:ahLst/>
              <a:cxnLst/>
              <a:rect l="l" t="t" r="r" b="b"/>
              <a:pathLst>
                <a:path w="16977" h="25214" extrusionOk="0">
                  <a:moveTo>
                    <a:pt x="1989" y="0"/>
                  </a:moveTo>
                  <a:cubicBezTo>
                    <a:pt x="886" y="0"/>
                    <a:pt x="0" y="886"/>
                    <a:pt x="0" y="1989"/>
                  </a:cubicBezTo>
                  <a:lnTo>
                    <a:pt x="0" y="20752"/>
                  </a:lnTo>
                  <a:cubicBezTo>
                    <a:pt x="0" y="23225"/>
                    <a:pt x="2005" y="25214"/>
                    <a:pt x="4462" y="25214"/>
                  </a:cubicBezTo>
                  <a:lnTo>
                    <a:pt x="16976" y="25214"/>
                  </a:lnTo>
                  <a:lnTo>
                    <a:pt x="16976" y="1989"/>
                  </a:lnTo>
                  <a:cubicBezTo>
                    <a:pt x="16976" y="886"/>
                    <a:pt x="16074" y="0"/>
                    <a:pt x="1498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4"/>
            <p:cNvSpPr/>
            <p:nvPr/>
          </p:nvSpPr>
          <p:spPr>
            <a:xfrm>
              <a:off x="4794009" y="3627723"/>
              <a:ext cx="976243" cy="106053"/>
            </a:xfrm>
            <a:custGeom>
              <a:avLst/>
              <a:gdLst/>
              <a:ahLst/>
              <a:cxnLst/>
              <a:rect l="l" t="t" r="r" b="b"/>
              <a:pathLst>
                <a:path w="30460" h="3309" extrusionOk="0">
                  <a:moveTo>
                    <a:pt x="3308" y="0"/>
                  </a:moveTo>
                  <a:cubicBezTo>
                    <a:pt x="1487" y="0"/>
                    <a:pt x="0" y="1471"/>
                    <a:pt x="0" y="3309"/>
                  </a:cubicBezTo>
                  <a:lnTo>
                    <a:pt x="30460" y="3309"/>
                  </a:lnTo>
                  <a:cubicBezTo>
                    <a:pt x="30460" y="1471"/>
                    <a:pt x="28973" y="0"/>
                    <a:pt x="2715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4"/>
            <p:cNvSpPr/>
            <p:nvPr/>
          </p:nvSpPr>
          <p:spPr>
            <a:xfrm>
              <a:off x="4820771" y="3613268"/>
              <a:ext cx="410240" cy="74132"/>
            </a:xfrm>
            <a:custGeom>
              <a:avLst/>
              <a:gdLst/>
              <a:ahLst/>
              <a:cxnLst/>
              <a:rect l="l" t="t" r="r" b="b"/>
              <a:pathLst>
                <a:path w="12800" h="2313" extrusionOk="0">
                  <a:moveTo>
                    <a:pt x="12799" y="0"/>
                  </a:moveTo>
                  <a:cubicBezTo>
                    <a:pt x="12783" y="0"/>
                    <a:pt x="12783" y="201"/>
                    <a:pt x="12699" y="552"/>
                  </a:cubicBezTo>
                  <a:cubicBezTo>
                    <a:pt x="12565" y="1020"/>
                    <a:pt x="12265" y="1437"/>
                    <a:pt x="11864" y="1738"/>
                  </a:cubicBezTo>
                  <a:cubicBezTo>
                    <a:pt x="11596" y="1938"/>
                    <a:pt x="11279" y="2072"/>
                    <a:pt x="10945" y="2122"/>
                  </a:cubicBezTo>
                  <a:cubicBezTo>
                    <a:pt x="10701" y="2154"/>
                    <a:pt x="10451" y="2166"/>
                    <a:pt x="10198" y="2166"/>
                  </a:cubicBezTo>
                  <a:cubicBezTo>
                    <a:pt x="10052" y="2166"/>
                    <a:pt x="9905" y="2162"/>
                    <a:pt x="9758" y="2156"/>
                  </a:cubicBezTo>
                  <a:lnTo>
                    <a:pt x="7035" y="2156"/>
                  </a:lnTo>
                  <a:cubicBezTo>
                    <a:pt x="5080" y="2156"/>
                    <a:pt x="3326" y="2172"/>
                    <a:pt x="2056" y="2189"/>
                  </a:cubicBezTo>
                  <a:lnTo>
                    <a:pt x="552" y="2206"/>
                  </a:lnTo>
                  <a:lnTo>
                    <a:pt x="134" y="2223"/>
                  </a:lnTo>
                  <a:cubicBezTo>
                    <a:pt x="101" y="2223"/>
                    <a:pt x="51" y="2223"/>
                    <a:pt x="1" y="2239"/>
                  </a:cubicBezTo>
                  <a:cubicBezTo>
                    <a:pt x="51" y="2256"/>
                    <a:pt x="101" y="2256"/>
                    <a:pt x="134" y="2256"/>
                  </a:cubicBezTo>
                  <a:lnTo>
                    <a:pt x="552" y="2273"/>
                  </a:lnTo>
                  <a:lnTo>
                    <a:pt x="2056" y="2289"/>
                  </a:lnTo>
                  <a:cubicBezTo>
                    <a:pt x="3326" y="2306"/>
                    <a:pt x="5080" y="2306"/>
                    <a:pt x="7035" y="2306"/>
                  </a:cubicBezTo>
                  <a:lnTo>
                    <a:pt x="9758" y="2306"/>
                  </a:lnTo>
                  <a:cubicBezTo>
                    <a:pt x="9859" y="2310"/>
                    <a:pt x="9959" y="2312"/>
                    <a:pt x="10059" y="2312"/>
                  </a:cubicBezTo>
                  <a:cubicBezTo>
                    <a:pt x="10360" y="2312"/>
                    <a:pt x="10661" y="2294"/>
                    <a:pt x="10961" y="2256"/>
                  </a:cubicBezTo>
                  <a:cubicBezTo>
                    <a:pt x="11847" y="2089"/>
                    <a:pt x="12549" y="1437"/>
                    <a:pt x="12749" y="568"/>
                  </a:cubicBezTo>
                  <a:cubicBezTo>
                    <a:pt x="12783" y="435"/>
                    <a:pt x="12799" y="284"/>
                    <a:pt x="12799" y="151"/>
                  </a:cubicBezTo>
                  <a:cubicBezTo>
                    <a:pt x="12799" y="101"/>
                    <a:pt x="12799" y="50"/>
                    <a:pt x="127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4"/>
            <p:cNvSpPr/>
            <p:nvPr/>
          </p:nvSpPr>
          <p:spPr>
            <a:xfrm>
              <a:off x="5233639" y="3733232"/>
              <a:ext cx="119995" cy="4840"/>
            </a:xfrm>
            <a:custGeom>
              <a:avLst/>
              <a:gdLst/>
              <a:ahLst/>
              <a:cxnLst/>
              <a:rect l="l" t="t" r="r" b="b"/>
              <a:pathLst>
                <a:path w="3744" h="151" extrusionOk="0">
                  <a:moveTo>
                    <a:pt x="1872" y="0"/>
                  </a:moveTo>
                  <a:cubicBezTo>
                    <a:pt x="836" y="0"/>
                    <a:pt x="1" y="33"/>
                    <a:pt x="1" y="67"/>
                  </a:cubicBezTo>
                  <a:cubicBezTo>
                    <a:pt x="1" y="117"/>
                    <a:pt x="836" y="150"/>
                    <a:pt x="1872" y="150"/>
                  </a:cubicBezTo>
                  <a:cubicBezTo>
                    <a:pt x="2908" y="150"/>
                    <a:pt x="3744" y="117"/>
                    <a:pt x="3744" y="67"/>
                  </a:cubicBezTo>
                  <a:cubicBezTo>
                    <a:pt x="3744" y="33"/>
                    <a:pt x="2908" y="0"/>
                    <a:pt x="18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4"/>
            <p:cNvSpPr/>
            <p:nvPr/>
          </p:nvSpPr>
          <p:spPr>
            <a:xfrm>
              <a:off x="5153867" y="3309467"/>
              <a:ext cx="496967" cy="380401"/>
            </a:xfrm>
            <a:custGeom>
              <a:avLst/>
              <a:gdLst/>
              <a:ahLst/>
              <a:cxnLst/>
              <a:rect l="l" t="t" r="r" b="b"/>
              <a:pathLst>
                <a:path w="15506" h="11869" extrusionOk="0">
                  <a:moveTo>
                    <a:pt x="6269" y="1"/>
                  </a:moveTo>
                  <a:cubicBezTo>
                    <a:pt x="5205" y="1"/>
                    <a:pt x="4234" y="22"/>
                    <a:pt x="3392" y="22"/>
                  </a:cubicBezTo>
                  <a:cubicBezTo>
                    <a:pt x="2340" y="39"/>
                    <a:pt x="1504" y="56"/>
                    <a:pt x="903" y="72"/>
                  </a:cubicBezTo>
                  <a:cubicBezTo>
                    <a:pt x="602" y="72"/>
                    <a:pt x="301" y="89"/>
                    <a:pt x="0" y="139"/>
                  </a:cubicBezTo>
                  <a:cubicBezTo>
                    <a:pt x="301" y="189"/>
                    <a:pt x="602" y="206"/>
                    <a:pt x="903" y="206"/>
                  </a:cubicBezTo>
                  <a:cubicBezTo>
                    <a:pt x="1487" y="223"/>
                    <a:pt x="2340" y="239"/>
                    <a:pt x="3392" y="256"/>
                  </a:cubicBezTo>
                  <a:cubicBezTo>
                    <a:pt x="4445" y="273"/>
                    <a:pt x="5698" y="273"/>
                    <a:pt x="7085" y="290"/>
                  </a:cubicBezTo>
                  <a:cubicBezTo>
                    <a:pt x="7787" y="323"/>
                    <a:pt x="8505" y="440"/>
                    <a:pt x="9173" y="657"/>
                  </a:cubicBezTo>
                  <a:cubicBezTo>
                    <a:pt x="9908" y="891"/>
                    <a:pt x="10610" y="1225"/>
                    <a:pt x="11228" y="1660"/>
                  </a:cubicBezTo>
                  <a:cubicBezTo>
                    <a:pt x="11863" y="2077"/>
                    <a:pt x="12448" y="2595"/>
                    <a:pt x="12933" y="3180"/>
                  </a:cubicBezTo>
                  <a:cubicBezTo>
                    <a:pt x="13384" y="3732"/>
                    <a:pt x="13768" y="4333"/>
                    <a:pt x="14069" y="4985"/>
                  </a:cubicBezTo>
                  <a:cubicBezTo>
                    <a:pt x="14637" y="6238"/>
                    <a:pt x="14737" y="7491"/>
                    <a:pt x="14904" y="8527"/>
                  </a:cubicBezTo>
                  <a:cubicBezTo>
                    <a:pt x="15071" y="9563"/>
                    <a:pt x="15205" y="10398"/>
                    <a:pt x="15305" y="10983"/>
                  </a:cubicBezTo>
                  <a:cubicBezTo>
                    <a:pt x="15339" y="11284"/>
                    <a:pt x="15406" y="11585"/>
                    <a:pt x="15506" y="11869"/>
                  </a:cubicBezTo>
                  <a:cubicBezTo>
                    <a:pt x="15506" y="11568"/>
                    <a:pt x="15489" y="11267"/>
                    <a:pt x="15439" y="10966"/>
                  </a:cubicBezTo>
                  <a:cubicBezTo>
                    <a:pt x="15372" y="10382"/>
                    <a:pt x="15272" y="9529"/>
                    <a:pt x="15138" y="8493"/>
                  </a:cubicBezTo>
                  <a:cubicBezTo>
                    <a:pt x="15055" y="7976"/>
                    <a:pt x="15005" y="7407"/>
                    <a:pt x="14888" y="6789"/>
                  </a:cubicBezTo>
                  <a:cubicBezTo>
                    <a:pt x="14871" y="6639"/>
                    <a:pt x="14838" y="6472"/>
                    <a:pt x="14804" y="6321"/>
                  </a:cubicBezTo>
                  <a:cubicBezTo>
                    <a:pt x="14771" y="6154"/>
                    <a:pt x="14721" y="6004"/>
                    <a:pt x="14670" y="5837"/>
                  </a:cubicBezTo>
                  <a:lnTo>
                    <a:pt x="14604" y="5603"/>
                  </a:lnTo>
                  <a:cubicBezTo>
                    <a:pt x="14587" y="5519"/>
                    <a:pt x="14553" y="5436"/>
                    <a:pt x="14520" y="5352"/>
                  </a:cubicBezTo>
                  <a:cubicBezTo>
                    <a:pt x="14453" y="5202"/>
                    <a:pt x="14403" y="5035"/>
                    <a:pt x="14336" y="4868"/>
                  </a:cubicBezTo>
                  <a:cubicBezTo>
                    <a:pt x="14019" y="4199"/>
                    <a:pt x="13635" y="3564"/>
                    <a:pt x="13167" y="2980"/>
                  </a:cubicBezTo>
                  <a:cubicBezTo>
                    <a:pt x="12665" y="2378"/>
                    <a:pt x="12064" y="1827"/>
                    <a:pt x="11412" y="1392"/>
                  </a:cubicBezTo>
                  <a:cubicBezTo>
                    <a:pt x="10761" y="941"/>
                    <a:pt x="10025" y="590"/>
                    <a:pt x="9274" y="373"/>
                  </a:cubicBezTo>
                  <a:cubicBezTo>
                    <a:pt x="8555" y="139"/>
                    <a:pt x="7837" y="22"/>
                    <a:pt x="7085" y="6"/>
                  </a:cubicBezTo>
                  <a:cubicBezTo>
                    <a:pt x="6807" y="2"/>
                    <a:pt x="6535" y="1"/>
                    <a:pt x="626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4"/>
            <p:cNvSpPr/>
            <p:nvPr/>
          </p:nvSpPr>
          <p:spPr>
            <a:xfrm>
              <a:off x="4991597" y="4323881"/>
              <a:ext cx="601418" cy="301526"/>
            </a:xfrm>
            <a:custGeom>
              <a:avLst/>
              <a:gdLst/>
              <a:ahLst/>
              <a:cxnLst/>
              <a:rect l="l" t="t" r="r" b="b"/>
              <a:pathLst>
                <a:path w="18765" h="9408" extrusionOk="0">
                  <a:moveTo>
                    <a:pt x="9374" y="1"/>
                  </a:moveTo>
                  <a:cubicBezTo>
                    <a:pt x="4194" y="1"/>
                    <a:pt x="1" y="4211"/>
                    <a:pt x="17" y="9407"/>
                  </a:cubicBezTo>
                  <a:lnTo>
                    <a:pt x="318" y="9407"/>
                  </a:lnTo>
                  <a:cubicBezTo>
                    <a:pt x="318" y="4395"/>
                    <a:pt x="4378" y="335"/>
                    <a:pt x="9374" y="335"/>
                  </a:cubicBezTo>
                  <a:cubicBezTo>
                    <a:pt x="14387" y="335"/>
                    <a:pt x="18447" y="4395"/>
                    <a:pt x="18447" y="9407"/>
                  </a:cubicBezTo>
                  <a:lnTo>
                    <a:pt x="18748" y="9407"/>
                  </a:lnTo>
                  <a:cubicBezTo>
                    <a:pt x="18764" y="4211"/>
                    <a:pt x="14570" y="1"/>
                    <a:pt x="937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4"/>
            <p:cNvSpPr/>
            <p:nvPr/>
          </p:nvSpPr>
          <p:spPr>
            <a:xfrm>
              <a:off x="4936984" y="4595377"/>
              <a:ext cx="104996" cy="89868"/>
            </a:xfrm>
            <a:custGeom>
              <a:avLst/>
              <a:gdLst/>
              <a:ahLst/>
              <a:cxnLst/>
              <a:rect l="l" t="t" r="r" b="b"/>
              <a:pathLst>
                <a:path w="3276" h="2804" extrusionOk="0">
                  <a:moveTo>
                    <a:pt x="1872" y="1"/>
                  </a:moveTo>
                  <a:cubicBezTo>
                    <a:pt x="619" y="1"/>
                    <a:pt x="0" y="1504"/>
                    <a:pt x="886" y="2390"/>
                  </a:cubicBezTo>
                  <a:cubicBezTo>
                    <a:pt x="1172" y="2676"/>
                    <a:pt x="1522" y="2803"/>
                    <a:pt x="1865" y="2803"/>
                  </a:cubicBezTo>
                  <a:cubicBezTo>
                    <a:pt x="2585" y="2803"/>
                    <a:pt x="3275" y="2242"/>
                    <a:pt x="3275" y="1404"/>
                  </a:cubicBezTo>
                  <a:cubicBezTo>
                    <a:pt x="3275" y="619"/>
                    <a:pt x="2640" y="1"/>
                    <a:pt x="18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4"/>
            <p:cNvSpPr/>
            <p:nvPr/>
          </p:nvSpPr>
          <p:spPr>
            <a:xfrm>
              <a:off x="5529781" y="4588967"/>
              <a:ext cx="104996" cy="89964"/>
            </a:xfrm>
            <a:custGeom>
              <a:avLst/>
              <a:gdLst/>
              <a:ahLst/>
              <a:cxnLst/>
              <a:rect l="l" t="t" r="r" b="b"/>
              <a:pathLst>
                <a:path w="3276" h="2807" extrusionOk="0">
                  <a:moveTo>
                    <a:pt x="1872" y="0"/>
                  </a:moveTo>
                  <a:cubicBezTo>
                    <a:pt x="619" y="0"/>
                    <a:pt x="1" y="1504"/>
                    <a:pt x="870" y="2390"/>
                  </a:cubicBezTo>
                  <a:cubicBezTo>
                    <a:pt x="1157" y="2677"/>
                    <a:pt x="1512" y="2806"/>
                    <a:pt x="1860" y="2806"/>
                  </a:cubicBezTo>
                  <a:cubicBezTo>
                    <a:pt x="2583" y="2806"/>
                    <a:pt x="3276" y="2250"/>
                    <a:pt x="3276" y="1404"/>
                  </a:cubicBezTo>
                  <a:cubicBezTo>
                    <a:pt x="3276" y="635"/>
                    <a:pt x="2641" y="0"/>
                    <a:pt x="18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4"/>
            <p:cNvSpPr/>
            <p:nvPr/>
          </p:nvSpPr>
          <p:spPr>
            <a:xfrm>
              <a:off x="5006052" y="4548808"/>
              <a:ext cx="583214" cy="4840"/>
            </a:xfrm>
            <a:custGeom>
              <a:avLst/>
              <a:gdLst/>
              <a:ahLst/>
              <a:cxnLst/>
              <a:rect l="l" t="t" r="r" b="b"/>
              <a:pathLst>
                <a:path w="18197" h="151" extrusionOk="0">
                  <a:moveTo>
                    <a:pt x="9107" y="0"/>
                  </a:moveTo>
                  <a:cubicBezTo>
                    <a:pt x="4078" y="0"/>
                    <a:pt x="1" y="33"/>
                    <a:pt x="1" y="67"/>
                  </a:cubicBezTo>
                  <a:cubicBezTo>
                    <a:pt x="1" y="117"/>
                    <a:pt x="4078" y="150"/>
                    <a:pt x="9107" y="150"/>
                  </a:cubicBezTo>
                  <a:cubicBezTo>
                    <a:pt x="14119" y="150"/>
                    <a:pt x="18196" y="117"/>
                    <a:pt x="18196" y="67"/>
                  </a:cubicBezTo>
                  <a:cubicBezTo>
                    <a:pt x="18196" y="33"/>
                    <a:pt x="14136" y="0"/>
                    <a:pt x="910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4"/>
            <p:cNvSpPr/>
            <p:nvPr/>
          </p:nvSpPr>
          <p:spPr>
            <a:xfrm>
              <a:off x="4541776" y="2672184"/>
              <a:ext cx="83042" cy="176403"/>
            </a:xfrm>
            <a:custGeom>
              <a:avLst/>
              <a:gdLst/>
              <a:ahLst/>
              <a:cxnLst/>
              <a:rect l="l" t="t" r="r" b="b"/>
              <a:pathLst>
                <a:path w="2591" h="5504" extrusionOk="0">
                  <a:moveTo>
                    <a:pt x="1449" y="0"/>
                  </a:moveTo>
                  <a:cubicBezTo>
                    <a:pt x="668" y="0"/>
                    <a:pt x="48" y="1709"/>
                    <a:pt x="17" y="2696"/>
                  </a:cubicBezTo>
                  <a:cubicBezTo>
                    <a:pt x="0" y="3365"/>
                    <a:pt x="51" y="4668"/>
                    <a:pt x="802" y="5504"/>
                  </a:cubicBezTo>
                  <a:cubicBezTo>
                    <a:pt x="1521" y="4768"/>
                    <a:pt x="2206" y="3833"/>
                    <a:pt x="2440" y="2847"/>
                  </a:cubicBezTo>
                  <a:cubicBezTo>
                    <a:pt x="2574" y="2329"/>
                    <a:pt x="2590" y="1794"/>
                    <a:pt x="2473" y="1276"/>
                  </a:cubicBezTo>
                  <a:cubicBezTo>
                    <a:pt x="2373" y="758"/>
                    <a:pt x="2056" y="307"/>
                    <a:pt x="1604" y="23"/>
                  </a:cubicBezTo>
                  <a:cubicBezTo>
                    <a:pt x="1552" y="8"/>
                    <a:pt x="1500" y="0"/>
                    <a:pt x="1449"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4"/>
            <p:cNvSpPr/>
            <p:nvPr/>
          </p:nvSpPr>
          <p:spPr>
            <a:xfrm>
              <a:off x="4591037" y="2844998"/>
              <a:ext cx="103938" cy="66023"/>
            </a:xfrm>
            <a:custGeom>
              <a:avLst/>
              <a:gdLst/>
              <a:ahLst/>
              <a:cxnLst/>
              <a:rect l="l" t="t" r="r" b="b"/>
              <a:pathLst>
                <a:path w="3243" h="2060" extrusionOk="0">
                  <a:moveTo>
                    <a:pt x="2009" y="0"/>
                  </a:moveTo>
                  <a:cubicBezTo>
                    <a:pt x="1572" y="0"/>
                    <a:pt x="1143" y="126"/>
                    <a:pt x="769" y="362"/>
                  </a:cubicBezTo>
                  <a:cubicBezTo>
                    <a:pt x="285" y="713"/>
                    <a:pt x="1" y="1281"/>
                    <a:pt x="51" y="1883"/>
                  </a:cubicBezTo>
                  <a:cubicBezTo>
                    <a:pt x="334" y="2006"/>
                    <a:pt x="621" y="2059"/>
                    <a:pt x="908" y="2059"/>
                  </a:cubicBezTo>
                  <a:cubicBezTo>
                    <a:pt x="1436" y="2059"/>
                    <a:pt x="1965" y="1881"/>
                    <a:pt x="2473" y="1632"/>
                  </a:cubicBezTo>
                  <a:cubicBezTo>
                    <a:pt x="2707" y="1532"/>
                    <a:pt x="2908" y="1381"/>
                    <a:pt x="3058" y="1181"/>
                  </a:cubicBezTo>
                  <a:cubicBezTo>
                    <a:pt x="3209" y="964"/>
                    <a:pt x="3242" y="696"/>
                    <a:pt x="3142" y="462"/>
                  </a:cubicBezTo>
                  <a:cubicBezTo>
                    <a:pt x="2975" y="228"/>
                    <a:pt x="2741" y="78"/>
                    <a:pt x="2457" y="45"/>
                  </a:cubicBezTo>
                  <a:cubicBezTo>
                    <a:pt x="2308" y="15"/>
                    <a:pt x="2158" y="0"/>
                    <a:pt x="2009"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4"/>
            <p:cNvSpPr/>
            <p:nvPr/>
          </p:nvSpPr>
          <p:spPr>
            <a:xfrm>
              <a:off x="4551936" y="2875990"/>
              <a:ext cx="97496" cy="100060"/>
            </a:xfrm>
            <a:custGeom>
              <a:avLst/>
              <a:gdLst/>
              <a:ahLst/>
              <a:cxnLst/>
              <a:rect l="l" t="t" r="r" b="b"/>
              <a:pathLst>
                <a:path w="3042" h="3122" extrusionOk="0">
                  <a:moveTo>
                    <a:pt x="2939" y="1"/>
                  </a:moveTo>
                  <a:cubicBezTo>
                    <a:pt x="2908" y="1"/>
                    <a:pt x="2875" y="5"/>
                    <a:pt x="2841" y="13"/>
                  </a:cubicBezTo>
                  <a:cubicBezTo>
                    <a:pt x="2691" y="47"/>
                    <a:pt x="2524" y="80"/>
                    <a:pt x="2373" y="147"/>
                  </a:cubicBezTo>
                  <a:cubicBezTo>
                    <a:pt x="1856" y="348"/>
                    <a:pt x="1404" y="682"/>
                    <a:pt x="1054" y="1099"/>
                  </a:cubicBezTo>
                  <a:cubicBezTo>
                    <a:pt x="870" y="1333"/>
                    <a:pt x="686" y="1567"/>
                    <a:pt x="536" y="1818"/>
                  </a:cubicBezTo>
                  <a:cubicBezTo>
                    <a:pt x="402" y="2018"/>
                    <a:pt x="285" y="2252"/>
                    <a:pt x="201" y="2470"/>
                  </a:cubicBezTo>
                  <a:cubicBezTo>
                    <a:pt x="118" y="2687"/>
                    <a:pt x="51" y="2904"/>
                    <a:pt x="1" y="3121"/>
                  </a:cubicBezTo>
                  <a:cubicBezTo>
                    <a:pt x="118" y="2921"/>
                    <a:pt x="201" y="2720"/>
                    <a:pt x="268" y="2503"/>
                  </a:cubicBezTo>
                  <a:cubicBezTo>
                    <a:pt x="368" y="2286"/>
                    <a:pt x="485" y="2069"/>
                    <a:pt x="619" y="1885"/>
                  </a:cubicBezTo>
                  <a:cubicBezTo>
                    <a:pt x="786" y="1634"/>
                    <a:pt x="953" y="1400"/>
                    <a:pt x="1137" y="1166"/>
                  </a:cubicBezTo>
                  <a:cubicBezTo>
                    <a:pt x="1488" y="765"/>
                    <a:pt x="1922" y="431"/>
                    <a:pt x="2407" y="214"/>
                  </a:cubicBezTo>
                  <a:cubicBezTo>
                    <a:pt x="2774" y="47"/>
                    <a:pt x="3042" y="30"/>
                    <a:pt x="3025" y="13"/>
                  </a:cubicBezTo>
                  <a:cubicBezTo>
                    <a:pt x="3000" y="5"/>
                    <a:pt x="2971" y="1"/>
                    <a:pt x="29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4"/>
            <p:cNvSpPr/>
            <p:nvPr/>
          </p:nvSpPr>
          <p:spPr>
            <a:xfrm>
              <a:off x="4549275" y="2720035"/>
              <a:ext cx="31633" cy="275277"/>
            </a:xfrm>
            <a:custGeom>
              <a:avLst/>
              <a:gdLst/>
              <a:ahLst/>
              <a:cxnLst/>
              <a:rect l="l" t="t" r="r" b="b"/>
              <a:pathLst>
                <a:path w="987" h="8589" extrusionOk="0">
                  <a:moveTo>
                    <a:pt x="969" y="0"/>
                  </a:moveTo>
                  <a:cubicBezTo>
                    <a:pt x="936" y="117"/>
                    <a:pt x="919" y="234"/>
                    <a:pt x="919" y="351"/>
                  </a:cubicBezTo>
                  <a:cubicBezTo>
                    <a:pt x="903" y="585"/>
                    <a:pt x="869" y="886"/>
                    <a:pt x="819" y="1270"/>
                  </a:cubicBezTo>
                  <a:cubicBezTo>
                    <a:pt x="736" y="2056"/>
                    <a:pt x="635" y="3125"/>
                    <a:pt x="518" y="4295"/>
                  </a:cubicBezTo>
                  <a:cubicBezTo>
                    <a:pt x="385" y="5481"/>
                    <a:pt x="251" y="6550"/>
                    <a:pt x="151" y="7319"/>
                  </a:cubicBezTo>
                  <a:cubicBezTo>
                    <a:pt x="101" y="7703"/>
                    <a:pt x="67" y="8004"/>
                    <a:pt x="34" y="8238"/>
                  </a:cubicBezTo>
                  <a:cubicBezTo>
                    <a:pt x="0" y="8355"/>
                    <a:pt x="0" y="8472"/>
                    <a:pt x="0" y="8589"/>
                  </a:cubicBezTo>
                  <a:cubicBezTo>
                    <a:pt x="34" y="8472"/>
                    <a:pt x="50" y="8355"/>
                    <a:pt x="67" y="8254"/>
                  </a:cubicBezTo>
                  <a:cubicBezTo>
                    <a:pt x="117" y="8037"/>
                    <a:pt x="167" y="7720"/>
                    <a:pt x="234" y="7336"/>
                  </a:cubicBezTo>
                  <a:cubicBezTo>
                    <a:pt x="351" y="6567"/>
                    <a:pt x="502" y="5498"/>
                    <a:pt x="635" y="4311"/>
                  </a:cubicBezTo>
                  <a:cubicBezTo>
                    <a:pt x="752" y="3125"/>
                    <a:pt x="852" y="2056"/>
                    <a:pt x="903" y="1270"/>
                  </a:cubicBezTo>
                  <a:cubicBezTo>
                    <a:pt x="936" y="886"/>
                    <a:pt x="953" y="569"/>
                    <a:pt x="969" y="351"/>
                  </a:cubicBezTo>
                  <a:cubicBezTo>
                    <a:pt x="969" y="234"/>
                    <a:pt x="986" y="117"/>
                    <a:pt x="9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4"/>
            <p:cNvSpPr/>
            <p:nvPr/>
          </p:nvSpPr>
          <p:spPr>
            <a:xfrm>
              <a:off x="4444312" y="2818589"/>
              <a:ext cx="106598" cy="96951"/>
            </a:xfrm>
            <a:custGeom>
              <a:avLst/>
              <a:gdLst/>
              <a:ahLst/>
              <a:cxnLst/>
              <a:rect l="l" t="t" r="r" b="b"/>
              <a:pathLst>
                <a:path w="3326" h="3025" extrusionOk="0">
                  <a:moveTo>
                    <a:pt x="605" y="0"/>
                  </a:moveTo>
                  <a:cubicBezTo>
                    <a:pt x="468" y="0"/>
                    <a:pt x="338" y="37"/>
                    <a:pt x="234" y="134"/>
                  </a:cubicBezTo>
                  <a:cubicBezTo>
                    <a:pt x="0" y="351"/>
                    <a:pt x="67" y="735"/>
                    <a:pt x="184" y="1019"/>
                  </a:cubicBezTo>
                  <a:cubicBezTo>
                    <a:pt x="713" y="2243"/>
                    <a:pt x="1930" y="3024"/>
                    <a:pt x="3250" y="3024"/>
                  </a:cubicBezTo>
                  <a:cubicBezTo>
                    <a:pt x="3264" y="3024"/>
                    <a:pt x="3278" y="3024"/>
                    <a:pt x="3292" y="3024"/>
                  </a:cubicBezTo>
                  <a:lnTo>
                    <a:pt x="3325" y="2941"/>
                  </a:lnTo>
                  <a:cubicBezTo>
                    <a:pt x="3075" y="1704"/>
                    <a:pt x="2273" y="668"/>
                    <a:pt x="1120" y="134"/>
                  </a:cubicBezTo>
                  <a:cubicBezTo>
                    <a:pt x="962" y="59"/>
                    <a:pt x="777" y="0"/>
                    <a:pt x="605"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4"/>
            <p:cNvSpPr/>
            <p:nvPr/>
          </p:nvSpPr>
          <p:spPr>
            <a:xfrm>
              <a:off x="4487163" y="2851248"/>
              <a:ext cx="70157" cy="117303"/>
            </a:xfrm>
            <a:custGeom>
              <a:avLst/>
              <a:gdLst/>
              <a:ahLst/>
              <a:cxnLst/>
              <a:rect l="l" t="t" r="r" b="b"/>
              <a:pathLst>
                <a:path w="2189" h="3660" extrusionOk="0">
                  <a:moveTo>
                    <a:pt x="0" y="0"/>
                  </a:moveTo>
                  <a:lnTo>
                    <a:pt x="0" y="0"/>
                  </a:lnTo>
                  <a:cubicBezTo>
                    <a:pt x="167" y="150"/>
                    <a:pt x="351" y="284"/>
                    <a:pt x="535" y="418"/>
                  </a:cubicBezTo>
                  <a:cubicBezTo>
                    <a:pt x="953" y="719"/>
                    <a:pt x="1320" y="1103"/>
                    <a:pt x="1621" y="1537"/>
                  </a:cubicBezTo>
                  <a:cubicBezTo>
                    <a:pt x="1788" y="1771"/>
                    <a:pt x="1905" y="2039"/>
                    <a:pt x="1988" y="2306"/>
                  </a:cubicBezTo>
                  <a:cubicBezTo>
                    <a:pt x="2055" y="2540"/>
                    <a:pt x="2089" y="2774"/>
                    <a:pt x="2089" y="3008"/>
                  </a:cubicBezTo>
                  <a:cubicBezTo>
                    <a:pt x="2089" y="3409"/>
                    <a:pt x="2039" y="3659"/>
                    <a:pt x="2055" y="3659"/>
                  </a:cubicBezTo>
                  <a:cubicBezTo>
                    <a:pt x="2089" y="3609"/>
                    <a:pt x="2105" y="3559"/>
                    <a:pt x="2105" y="3492"/>
                  </a:cubicBezTo>
                  <a:cubicBezTo>
                    <a:pt x="2189" y="3091"/>
                    <a:pt x="2189" y="2673"/>
                    <a:pt x="2089" y="2289"/>
                  </a:cubicBezTo>
                  <a:cubicBezTo>
                    <a:pt x="2005" y="1988"/>
                    <a:pt x="1888" y="1721"/>
                    <a:pt x="1721" y="1470"/>
                  </a:cubicBezTo>
                  <a:cubicBezTo>
                    <a:pt x="1420" y="1036"/>
                    <a:pt x="1019" y="652"/>
                    <a:pt x="585" y="351"/>
                  </a:cubicBezTo>
                  <a:cubicBezTo>
                    <a:pt x="401" y="234"/>
                    <a:pt x="267" y="134"/>
                    <a:pt x="167" y="84"/>
                  </a:cubicBezTo>
                  <a:cubicBezTo>
                    <a:pt x="117" y="50"/>
                    <a:pt x="67" y="17"/>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4"/>
            <p:cNvSpPr/>
            <p:nvPr/>
          </p:nvSpPr>
          <p:spPr>
            <a:xfrm>
              <a:off x="4426652" y="2977621"/>
              <a:ext cx="241529" cy="241529"/>
            </a:xfrm>
            <a:custGeom>
              <a:avLst/>
              <a:gdLst/>
              <a:ahLst/>
              <a:cxnLst/>
              <a:rect l="l" t="t" r="r" b="b"/>
              <a:pathLst>
                <a:path w="7536" h="7536" extrusionOk="0">
                  <a:moveTo>
                    <a:pt x="0" y="0"/>
                  </a:moveTo>
                  <a:lnTo>
                    <a:pt x="0" y="3776"/>
                  </a:lnTo>
                  <a:cubicBezTo>
                    <a:pt x="0" y="5848"/>
                    <a:pt x="1688" y="7536"/>
                    <a:pt x="3776" y="7536"/>
                  </a:cubicBezTo>
                  <a:cubicBezTo>
                    <a:pt x="5848" y="7536"/>
                    <a:pt x="7536" y="5848"/>
                    <a:pt x="7536" y="3776"/>
                  </a:cubicBezTo>
                  <a:lnTo>
                    <a:pt x="753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4"/>
            <p:cNvSpPr/>
            <p:nvPr/>
          </p:nvSpPr>
          <p:spPr>
            <a:xfrm>
              <a:off x="4426652" y="3034926"/>
              <a:ext cx="241529" cy="46601"/>
            </a:xfrm>
            <a:custGeom>
              <a:avLst/>
              <a:gdLst/>
              <a:ahLst/>
              <a:cxnLst/>
              <a:rect l="l" t="t" r="r" b="b"/>
              <a:pathLst>
                <a:path w="7536" h="1454" extrusionOk="0">
                  <a:moveTo>
                    <a:pt x="3759" y="0"/>
                  </a:moveTo>
                  <a:lnTo>
                    <a:pt x="3743" y="17"/>
                  </a:lnTo>
                  <a:cubicBezTo>
                    <a:pt x="3002" y="494"/>
                    <a:pt x="2326" y="939"/>
                    <a:pt x="1747" y="1336"/>
                  </a:cubicBezTo>
                  <a:lnTo>
                    <a:pt x="1747" y="1336"/>
                  </a:lnTo>
                  <a:lnTo>
                    <a:pt x="501" y="401"/>
                  </a:lnTo>
                  <a:cubicBezTo>
                    <a:pt x="351" y="301"/>
                    <a:pt x="234" y="217"/>
                    <a:pt x="134" y="150"/>
                  </a:cubicBezTo>
                  <a:cubicBezTo>
                    <a:pt x="100" y="117"/>
                    <a:pt x="50" y="84"/>
                    <a:pt x="0" y="67"/>
                  </a:cubicBezTo>
                  <a:lnTo>
                    <a:pt x="0" y="67"/>
                  </a:lnTo>
                  <a:cubicBezTo>
                    <a:pt x="0" y="67"/>
                    <a:pt x="33" y="117"/>
                    <a:pt x="117" y="167"/>
                  </a:cubicBezTo>
                  <a:cubicBezTo>
                    <a:pt x="217" y="251"/>
                    <a:pt x="334" y="351"/>
                    <a:pt x="468" y="451"/>
                  </a:cubicBezTo>
                  <a:lnTo>
                    <a:pt x="1704" y="1437"/>
                  </a:lnTo>
                  <a:lnTo>
                    <a:pt x="1738" y="1454"/>
                  </a:lnTo>
                  <a:lnTo>
                    <a:pt x="1771" y="1437"/>
                  </a:lnTo>
                  <a:cubicBezTo>
                    <a:pt x="2348" y="1058"/>
                    <a:pt x="3038" y="615"/>
                    <a:pt x="3777" y="138"/>
                  </a:cubicBezTo>
                  <a:lnTo>
                    <a:pt x="3777" y="138"/>
                  </a:lnTo>
                  <a:cubicBezTo>
                    <a:pt x="4566" y="615"/>
                    <a:pt x="5306" y="1058"/>
                    <a:pt x="5932" y="1437"/>
                  </a:cubicBezTo>
                  <a:lnTo>
                    <a:pt x="5965" y="1454"/>
                  </a:lnTo>
                  <a:lnTo>
                    <a:pt x="5982" y="1437"/>
                  </a:lnTo>
                  <a:lnTo>
                    <a:pt x="7118" y="451"/>
                  </a:lnTo>
                  <a:cubicBezTo>
                    <a:pt x="7252" y="334"/>
                    <a:pt x="7352" y="251"/>
                    <a:pt x="7435" y="167"/>
                  </a:cubicBezTo>
                  <a:cubicBezTo>
                    <a:pt x="7502" y="117"/>
                    <a:pt x="7536" y="67"/>
                    <a:pt x="7536" y="67"/>
                  </a:cubicBezTo>
                  <a:lnTo>
                    <a:pt x="7536" y="67"/>
                  </a:lnTo>
                  <a:cubicBezTo>
                    <a:pt x="7486" y="84"/>
                    <a:pt x="7452" y="117"/>
                    <a:pt x="7419" y="150"/>
                  </a:cubicBezTo>
                  <a:lnTo>
                    <a:pt x="7084" y="401"/>
                  </a:lnTo>
                  <a:cubicBezTo>
                    <a:pt x="6790" y="647"/>
                    <a:pt x="6399" y="956"/>
                    <a:pt x="5944" y="1330"/>
                  </a:cubicBezTo>
                  <a:lnTo>
                    <a:pt x="5944" y="1330"/>
                  </a:lnTo>
                  <a:lnTo>
                    <a:pt x="3810" y="17"/>
                  </a:lnTo>
                  <a:lnTo>
                    <a:pt x="3793" y="17"/>
                  </a:lnTo>
                  <a:lnTo>
                    <a:pt x="375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4"/>
            <p:cNvSpPr/>
            <p:nvPr/>
          </p:nvSpPr>
          <p:spPr>
            <a:xfrm>
              <a:off x="4426652" y="3010825"/>
              <a:ext cx="241529" cy="46601"/>
            </a:xfrm>
            <a:custGeom>
              <a:avLst/>
              <a:gdLst/>
              <a:ahLst/>
              <a:cxnLst/>
              <a:rect l="l" t="t" r="r" b="b"/>
              <a:pathLst>
                <a:path w="7536" h="1454" extrusionOk="0">
                  <a:moveTo>
                    <a:pt x="3759" y="0"/>
                  </a:moveTo>
                  <a:lnTo>
                    <a:pt x="3743" y="17"/>
                  </a:lnTo>
                  <a:cubicBezTo>
                    <a:pt x="3002" y="494"/>
                    <a:pt x="2326" y="939"/>
                    <a:pt x="1747" y="1336"/>
                  </a:cubicBezTo>
                  <a:lnTo>
                    <a:pt x="1747" y="1336"/>
                  </a:lnTo>
                  <a:lnTo>
                    <a:pt x="501" y="401"/>
                  </a:lnTo>
                  <a:lnTo>
                    <a:pt x="134" y="151"/>
                  </a:lnTo>
                  <a:cubicBezTo>
                    <a:pt x="100" y="117"/>
                    <a:pt x="50" y="84"/>
                    <a:pt x="0" y="67"/>
                  </a:cubicBezTo>
                  <a:lnTo>
                    <a:pt x="0" y="67"/>
                  </a:lnTo>
                  <a:cubicBezTo>
                    <a:pt x="33" y="100"/>
                    <a:pt x="84" y="151"/>
                    <a:pt x="117" y="167"/>
                  </a:cubicBezTo>
                  <a:cubicBezTo>
                    <a:pt x="217" y="251"/>
                    <a:pt x="334" y="351"/>
                    <a:pt x="468" y="451"/>
                  </a:cubicBezTo>
                  <a:cubicBezTo>
                    <a:pt x="785" y="702"/>
                    <a:pt x="1203" y="1036"/>
                    <a:pt x="1704" y="1437"/>
                  </a:cubicBezTo>
                  <a:lnTo>
                    <a:pt x="1738" y="1454"/>
                  </a:lnTo>
                  <a:lnTo>
                    <a:pt x="1771" y="1437"/>
                  </a:lnTo>
                  <a:cubicBezTo>
                    <a:pt x="2348" y="1058"/>
                    <a:pt x="3038" y="615"/>
                    <a:pt x="3777" y="138"/>
                  </a:cubicBezTo>
                  <a:lnTo>
                    <a:pt x="3777" y="138"/>
                  </a:lnTo>
                  <a:cubicBezTo>
                    <a:pt x="4566" y="615"/>
                    <a:pt x="5306" y="1058"/>
                    <a:pt x="5932" y="1437"/>
                  </a:cubicBezTo>
                  <a:lnTo>
                    <a:pt x="5965" y="1454"/>
                  </a:lnTo>
                  <a:lnTo>
                    <a:pt x="5982" y="1437"/>
                  </a:lnTo>
                  <a:cubicBezTo>
                    <a:pt x="6450" y="1036"/>
                    <a:pt x="6834" y="702"/>
                    <a:pt x="7118" y="451"/>
                  </a:cubicBezTo>
                  <a:lnTo>
                    <a:pt x="7435" y="167"/>
                  </a:lnTo>
                  <a:cubicBezTo>
                    <a:pt x="7502" y="100"/>
                    <a:pt x="7536" y="67"/>
                    <a:pt x="7536" y="67"/>
                  </a:cubicBezTo>
                  <a:lnTo>
                    <a:pt x="7536" y="67"/>
                  </a:lnTo>
                  <a:cubicBezTo>
                    <a:pt x="7486" y="84"/>
                    <a:pt x="7452" y="117"/>
                    <a:pt x="7419" y="151"/>
                  </a:cubicBezTo>
                  <a:lnTo>
                    <a:pt x="7084" y="401"/>
                  </a:lnTo>
                  <a:lnTo>
                    <a:pt x="5944" y="1330"/>
                  </a:lnTo>
                  <a:lnTo>
                    <a:pt x="5944" y="1330"/>
                  </a:lnTo>
                  <a:lnTo>
                    <a:pt x="3810" y="17"/>
                  </a:lnTo>
                  <a:lnTo>
                    <a:pt x="3793" y="17"/>
                  </a:lnTo>
                  <a:lnTo>
                    <a:pt x="375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4"/>
            <p:cNvSpPr/>
            <p:nvPr/>
          </p:nvSpPr>
          <p:spPr>
            <a:xfrm>
              <a:off x="4426652" y="3059541"/>
              <a:ext cx="241529" cy="46633"/>
            </a:xfrm>
            <a:custGeom>
              <a:avLst/>
              <a:gdLst/>
              <a:ahLst/>
              <a:cxnLst/>
              <a:rect l="l" t="t" r="r" b="b"/>
              <a:pathLst>
                <a:path w="7536" h="1455" extrusionOk="0">
                  <a:moveTo>
                    <a:pt x="3759" y="1"/>
                  </a:moveTo>
                  <a:lnTo>
                    <a:pt x="3743" y="17"/>
                  </a:lnTo>
                  <a:lnTo>
                    <a:pt x="1736" y="1328"/>
                  </a:lnTo>
                  <a:lnTo>
                    <a:pt x="1736" y="1328"/>
                  </a:lnTo>
                  <a:lnTo>
                    <a:pt x="501" y="402"/>
                  </a:lnTo>
                  <a:cubicBezTo>
                    <a:pt x="351" y="301"/>
                    <a:pt x="234" y="218"/>
                    <a:pt x="134" y="151"/>
                  </a:cubicBezTo>
                  <a:cubicBezTo>
                    <a:pt x="100" y="118"/>
                    <a:pt x="50" y="84"/>
                    <a:pt x="0" y="68"/>
                  </a:cubicBezTo>
                  <a:lnTo>
                    <a:pt x="0" y="68"/>
                  </a:lnTo>
                  <a:cubicBezTo>
                    <a:pt x="0" y="68"/>
                    <a:pt x="34" y="101"/>
                    <a:pt x="117" y="168"/>
                  </a:cubicBezTo>
                  <a:lnTo>
                    <a:pt x="468" y="452"/>
                  </a:lnTo>
                  <a:cubicBezTo>
                    <a:pt x="785" y="702"/>
                    <a:pt x="1203" y="1037"/>
                    <a:pt x="1704" y="1438"/>
                  </a:cubicBezTo>
                  <a:lnTo>
                    <a:pt x="1738" y="1454"/>
                  </a:lnTo>
                  <a:lnTo>
                    <a:pt x="1771" y="1438"/>
                  </a:lnTo>
                  <a:cubicBezTo>
                    <a:pt x="2348" y="1059"/>
                    <a:pt x="3038" y="615"/>
                    <a:pt x="3777" y="138"/>
                  </a:cubicBezTo>
                  <a:lnTo>
                    <a:pt x="3777" y="138"/>
                  </a:lnTo>
                  <a:cubicBezTo>
                    <a:pt x="4566" y="615"/>
                    <a:pt x="5306" y="1059"/>
                    <a:pt x="5932" y="1438"/>
                  </a:cubicBezTo>
                  <a:lnTo>
                    <a:pt x="5965" y="1454"/>
                  </a:lnTo>
                  <a:lnTo>
                    <a:pt x="5982" y="1421"/>
                  </a:lnTo>
                  <a:lnTo>
                    <a:pt x="7118" y="452"/>
                  </a:lnTo>
                  <a:cubicBezTo>
                    <a:pt x="7252" y="335"/>
                    <a:pt x="7352" y="251"/>
                    <a:pt x="7435" y="168"/>
                  </a:cubicBezTo>
                  <a:cubicBezTo>
                    <a:pt x="7502" y="101"/>
                    <a:pt x="7536" y="68"/>
                    <a:pt x="7536" y="68"/>
                  </a:cubicBezTo>
                  <a:lnTo>
                    <a:pt x="7536" y="68"/>
                  </a:lnTo>
                  <a:cubicBezTo>
                    <a:pt x="7486" y="84"/>
                    <a:pt x="7452" y="118"/>
                    <a:pt x="7419" y="151"/>
                  </a:cubicBezTo>
                  <a:lnTo>
                    <a:pt x="7084" y="402"/>
                  </a:lnTo>
                  <a:lnTo>
                    <a:pt x="5944" y="1331"/>
                  </a:lnTo>
                  <a:lnTo>
                    <a:pt x="5944" y="1331"/>
                  </a:lnTo>
                  <a:lnTo>
                    <a:pt x="3810" y="17"/>
                  </a:lnTo>
                  <a:lnTo>
                    <a:pt x="3793" y="17"/>
                  </a:lnTo>
                  <a:lnTo>
                    <a:pt x="3759"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4"/>
            <p:cNvSpPr/>
            <p:nvPr/>
          </p:nvSpPr>
          <p:spPr>
            <a:xfrm>
              <a:off x="7679310" y="3501895"/>
              <a:ext cx="352935" cy="864805"/>
            </a:xfrm>
            <a:custGeom>
              <a:avLst/>
              <a:gdLst/>
              <a:ahLst/>
              <a:cxnLst/>
              <a:rect l="l" t="t" r="r" b="b"/>
              <a:pathLst>
                <a:path w="11012" h="26983" extrusionOk="0">
                  <a:moveTo>
                    <a:pt x="4046" y="0"/>
                  </a:moveTo>
                  <a:cubicBezTo>
                    <a:pt x="3910" y="0"/>
                    <a:pt x="3770" y="6"/>
                    <a:pt x="3627" y="17"/>
                  </a:cubicBezTo>
                  <a:cubicBezTo>
                    <a:pt x="2056" y="267"/>
                    <a:pt x="1371" y="2189"/>
                    <a:pt x="1505" y="3759"/>
                  </a:cubicBezTo>
                  <a:cubicBezTo>
                    <a:pt x="1638" y="5347"/>
                    <a:pt x="2290" y="6884"/>
                    <a:pt x="2106" y="8454"/>
                  </a:cubicBezTo>
                  <a:cubicBezTo>
                    <a:pt x="1889" y="10443"/>
                    <a:pt x="385" y="12130"/>
                    <a:pt x="201" y="14135"/>
                  </a:cubicBezTo>
                  <a:cubicBezTo>
                    <a:pt x="1" y="16491"/>
                    <a:pt x="1672" y="18580"/>
                    <a:pt x="2173" y="20902"/>
                  </a:cubicBezTo>
                  <a:cubicBezTo>
                    <a:pt x="2407" y="22022"/>
                    <a:pt x="2374" y="23208"/>
                    <a:pt x="2791" y="24294"/>
                  </a:cubicBezTo>
                  <a:cubicBezTo>
                    <a:pt x="3435" y="25933"/>
                    <a:pt x="5027" y="26982"/>
                    <a:pt x="6748" y="26982"/>
                  </a:cubicBezTo>
                  <a:cubicBezTo>
                    <a:pt x="6992" y="26982"/>
                    <a:pt x="7239" y="26961"/>
                    <a:pt x="7486" y="26917"/>
                  </a:cubicBezTo>
                  <a:cubicBezTo>
                    <a:pt x="9475" y="26566"/>
                    <a:pt x="10945" y="24845"/>
                    <a:pt x="10978" y="22824"/>
                  </a:cubicBezTo>
                  <a:cubicBezTo>
                    <a:pt x="11012" y="21019"/>
                    <a:pt x="9892" y="19315"/>
                    <a:pt x="10026" y="17494"/>
                  </a:cubicBezTo>
                  <a:cubicBezTo>
                    <a:pt x="10126" y="16174"/>
                    <a:pt x="10912" y="14904"/>
                    <a:pt x="10745" y="13567"/>
                  </a:cubicBezTo>
                  <a:cubicBezTo>
                    <a:pt x="10544" y="11997"/>
                    <a:pt x="9090" y="10877"/>
                    <a:pt x="8572" y="9357"/>
                  </a:cubicBezTo>
                  <a:cubicBezTo>
                    <a:pt x="8054" y="7853"/>
                    <a:pt x="8539" y="6199"/>
                    <a:pt x="8372" y="4611"/>
                  </a:cubicBezTo>
                  <a:cubicBezTo>
                    <a:pt x="8070" y="1914"/>
                    <a:pt x="6624" y="0"/>
                    <a:pt x="4046"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4"/>
            <p:cNvSpPr/>
            <p:nvPr/>
          </p:nvSpPr>
          <p:spPr>
            <a:xfrm>
              <a:off x="7531528" y="3943127"/>
              <a:ext cx="304731" cy="424727"/>
            </a:xfrm>
            <a:custGeom>
              <a:avLst/>
              <a:gdLst/>
              <a:ahLst/>
              <a:cxnLst/>
              <a:rect l="l" t="t" r="r" b="b"/>
              <a:pathLst>
                <a:path w="9508" h="13252" extrusionOk="0">
                  <a:moveTo>
                    <a:pt x="268" y="1"/>
                  </a:moveTo>
                  <a:lnTo>
                    <a:pt x="268" y="1"/>
                  </a:lnTo>
                  <a:cubicBezTo>
                    <a:pt x="0" y="2641"/>
                    <a:pt x="1170" y="5732"/>
                    <a:pt x="2523" y="8004"/>
                  </a:cubicBezTo>
                  <a:cubicBezTo>
                    <a:pt x="3893" y="10293"/>
                    <a:pt x="5949" y="12081"/>
                    <a:pt x="8405" y="13117"/>
                  </a:cubicBezTo>
                  <a:cubicBezTo>
                    <a:pt x="8576" y="13187"/>
                    <a:pt x="8765" y="13252"/>
                    <a:pt x="8939" y="13252"/>
                  </a:cubicBezTo>
                  <a:cubicBezTo>
                    <a:pt x="9055" y="13252"/>
                    <a:pt x="9164" y="13224"/>
                    <a:pt x="9257" y="13150"/>
                  </a:cubicBezTo>
                  <a:cubicBezTo>
                    <a:pt x="9441" y="12983"/>
                    <a:pt x="9474" y="12716"/>
                    <a:pt x="9474" y="12465"/>
                  </a:cubicBezTo>
                  <a:cubicBezTo>
                    <a:pt x="9508" y="6734"/>
                    <a:pt x="5765" y="1655"/>
                    <a:pt x="268"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4"/>
            <p:cNvSpPr/>
            <p:nvPr/>
          </p:nvSpPr>
          <p:spPr>
            <a:xfrm>
              <a:off x="7531528" y="3943127"/>
              <a:ext cx="304731" cy="424727"/>
            </a:xfrm>
            <a:custGeom>
              <a:avLst/>
              <a:gdLst/>
              <a:ahLst/>
              <a:cxnLst/>
              <a:rect l="l" t="t" r="r" b="b"/>
              <a:pathLst>
                <a:path w="9508" h="13252" extrusionOk="0">
                  <a:moveTo>
                    <a:pt x="268" y="1"/>
                  </a:moveTo>
                  <a:lnTo>
                    <a:pt x="268" y="1"/>
                  </a:lnTo>
                  <a:cubicBezTo>
                    <a:pt x="0" y="2641"/>
                    <a:pt x="1170" y="5732"/>
                    <a:pt x="2523" y="8004"/>
                  </a:cubicBezTo>
                  <a:cubicBezTo>
                    <a:pt x="3893" y="10293"/>
                    <a:pt x="5949" y="12081"/>
                    <a:pt x="8405" y="13117"/>
                  </a:cubicBezTo>
                  <a:cubicBezTo>
                    <a:pt x="8576" y="13187"/>
                    <a:pt x="8765" y="13252"/>
                    <a:pt x="8939" y="13252"/>
                  </a:cubicBezTo>
                  <a:cubicBezTo>
                    <a:pt x="9055" y="13252"/>
                    <a:pt x="9164" y="13224"/>
                    <a:pt x="9257" y="13150"/>
                  </a:cubicBezTo>
                  <a:cubicBezTo>
                    <a:pt x="9441" y="12983"/>
                    <a:pt x="9474" y="12716"/>
                    <a:pt x="9474" y="12465"/>
                  </a:cubicBezTo>
                  <a:cubicBezTo>
                    <a:pt x="9508" y="6734"/>
                    <a:pt x="5765" y="1655"/>
                    <a:pt x="268" y="1"/>
                  </a:cubicBezTo>
                  <a:close/>
                </a:path>
              </a:pathLst>
            </a:custGeom>
            <a:solidFill>
              <a:srgbClr val="263238">
                <a:alpha val="19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4"/>
            <p:cNvSpPr/>
            <p:nvPr/>
          </p:nvSpPr>
          <p:spPr>
            <a:xfrm>
              <a:off x="7647741" y="4095204"/>
              <a:ext cx="259733" cy="445046"/>
            </a:xfrm>
            <a:custGeom>
              <a:avLst/>
              <a:gdLst/>
              <a:ahLst/>
              <a:cxnLst/>
              <a:rect l="l" t="t" r="r" b="b"/>
              <a:pathLst>
                <a:path w="8104" h="13886" extrusionOk="0">
                  <a:moveTo>
                    <a:pt x="0" y="1"/>
                  </a:moveTo>
                  <a:lnTo>
                    <a:pt x="0" y="1"/>
                  </a:lnTo>
                  <a:cubicBezTo>
                    <a:pt x="17" y="51"/>
                    <a:pt x="50" y="101"/>
                    <a:pt x="84" y="151"/>
                  </a:cubicBezTo>
                  <a:lnTo>
                    <a:pt x="368" y="519"/>
                  </a:lnTo>
                  <a:cubicBezTo>
                    <a:pt x="618" y="836"/>
                    <a:pt x="969" y="1321"/>
                    <a:pt x="1404" y="1906"/>
                  </a:cubicBezTo>
                  <a:cubicBezTo>
                    <a:pt x="3659" y="4963"/>
                    <a:pt x="5581" y="8255"/>
                    <a:pt x="7151" y="11714"/>
                  </a:cubicBezTo>
                  <a:cubicBezTo>
                    <a:pt x="7452" y="12382"/>
                    <a:pt x="7686" y="12933"/>
                    <a:pt x="7836" y="13301"/>
                  </a:cubicBezTo>
                  <a:cubicBezTo>
                    <a:pt x="7920" y="13485"/>
                    <a:pt x="7987" y="13618"/>
                    <a:pt x="8020" y="13735"/>
                  </a:cubicBezTo>
                  <a:cubicBezTo>
                    <a:pt x="8054" y="13785"/>
                    <a:pt x="8070" y="13836"/>
                    <a:pt x="8104" y="13886"/>
                  </a:cubicBezTo>
                  <a:cubicBezTo>
                    <a:pt x="8087" y="13819"/>
                    <a:pt x="8070" y="13769"/>
                    <a:pt x="8054" y="13719"/>
                  </a:cubicBezTo>
                  <a:cubicBezTo>
                    <a:pt x="8020" y="13602"/>
                    <a:pt x="7953" y="13451"/>
                    <a:pt x="7887" y="13284"/>
                  </a:cubicBezTo>
                  <a:cubicBezTo>
                    <a:pt x="7753" y="12900"/>
                    <a:pt x="7536" y="12349"/>
                    <a:pt x="7235" y="11680"/>
                  </a:cubicBezTo>
                  <a:cubicBezTo>
                    <a:pt x="5731" y="8188"/>
                    <a:pt x="3793" y="4880"/>
                    <a:pt x="1487" y="1839"/>
                  </a:cubicBezTo>
                  <a:cubicBezTo>
                    <a:pt x="1053" y="1254"/>
                    <a:pt x="685" y="786"/>
                    <a:pt x="418" y="486"/>
                  </a:cubicBezTo>
                  <a:cubicBezTo>
                    <a:pt x="284" y="335"/>
                    <a:pt x="184" y="218"/>
                    <a:pt x="117" y="118"/>
                  </a:cubicBezTo>
                  <a:cubicBezTo>
                    <a:pt x="84" y="85"/>
                    <a:pt x="34" y="34"/>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4"/>
            <p:cNvSpPr/>
            <p:nvPr/>
          </p:nvSpPr>
          <p:spPr>
            <a:xfrm>
              <a:off x="7852829" y="3735892"/>
              <a:ext cx="56793" cy="797404"/>
            </a:xfrm>
            <a:custGeom>
              <a:avLst/>
              <a:gdLst/>
              <a:ahLst/>
              <a:cxnLst/>
              <a:rect l="l" t="t" r="r" b="b"/>
              <a:pathLst>
                <a:path w="1772" h="24880" extrusionOk="0">
                  <a:moveTo>
                    <a:pt x="17" y="1"/>
                  </a:moveTo>
                  <a:cubicBezTo>
                    <a:pt x="1" y="84"/>
                    <a:pt x="1" y="168"/>
                    <a:pt x="17" y="251"/>
                  </a:cubicBezTo>
                  <a:cubicBezTo>
                    <a:pt x="17" y="435"/>
                    <a:pt x="17" y="669"/>
                    <a:pt x="34" y="986"/>
                  </a:cubicBezTo>
                  <a:cubicBezTo>
                    <a:pt x="67" y="1621"/>
                    <a:pt x="101" y="2540"/>
                    <a:pt x="151" y="3643"/>
                  </a:cubicBezTo>
                  <a:cubicBezTo>
                    <a:pt x="268" y="5899"/>
                    <a:pt x="452" y="9023"/>
                    <a:pt x="702" y="12448"/>
                  </a:cubicBezTo>
                  <a:cubicBezTo>
                    <a:pt x="936" y="15890"/>
                    <a:pt x="1187" y="18998"/>
                    <a:pt x="1404" y="21237"/>
                  </a:cubicBezTo>
                  <a:cubicBezTo>
                    <a:pt x="1504" y="22357"/>
                    <a:pt x="1588" y="23259"/>
                    <a:pt x="1655" y="23910"/>
                  </a:cubicBezTo>
                  <a:cubicBezTo>
                    <a:pt x="1671" y="24211"/>
                    <a:pt x="1705" y="24445"/>
                    <a:pt x="1721" y="24629"/>
                  </a:cubicBezTo>
                  <a:cubicBezTo>
                    <a:pt x="1721" y="24712"/>
                    <a:pt x="1738" y="24796"/>
                    <a:pt x="1755" y="24880"/>
                  </a:cubicBezTo>
                  <a:cubicBezTo>
                    <a:pt x="1772" y="24796"/>
                    <a:pt x="1755" y="24712"/>
                    <a:pt x="1755" y="24629"/>
                  </a:cubicBezTo>
                  <a:cubicBezTo>
                    <a:pt x="1738" y="24445"/>
                    <a:pt x="1721" y="24211"/>
                    <a:pt x="1705" y="23894"/>
                  </a:cubicBezTo>
                  <a:cubicBezTo>
                    <a:pt x="1655" y="23259"/>
                    <a:pt x="1588" y="22357"/>
                    <a:pt x="1504" y="21237"/>
                  </a:cubicBezTo>
                  <a:cubicBezTo>
                    <a:pt x="1320" y="18981"/>
                    <a:pt x="1087" y="15874"/>
                    <a:pt x="853" y="12448"/>
                  </a:cubicBezTo>
                  <a:cubicBezTo>
                    <a:pt x="602" y="9006"/>
                    <a:pt x="402" y="5899"/>
                    <a:pt x="268" y="3643"/>
                  </a:cubicBezTo>
                  <a:cubicBezTo>
                    <a:pt x="184" y="2524"/>
                    <a:pt x="134" y="1621"/>
                    <a:pt x="84" y="986"/>
                  </a:cubicBezTo>
                  <a:cubicBezTo>
                    <a:pt x="67" y="669"/>
                    <a:pt x="51" y="435"/>
                    <a:pt x="34" y="251"/>
                  </a:cubicBezTo>
                  <a:cubicBezTo>
                    <a:pt x="34" y="168"/>
                    <a:pt x="34" y="84"/>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4"/>
            <p:cNvSpPr/>
            <p:nvPr/>
          </p:nvSpPr>
          <p:spPr>
            <a:xfrm>
              <a:off x="7775717" y="4419743"/>
              <a:ext cx="211017" cy="256560"/>
            </a:xfrm>
            <a:custGeom>
              <a:avLst/>
              <a:gdLst/>
              <a:ahLst/>
              <a:cxnLst/>
              <a:rect l="l" t="t" r="r" b="b"/>
              <a:pathLst>
                <a:path w="6584" h="8005" extrusionOk="0">
                  <a:moveTo>
                    <a:pt x="0" y="0"/>
                  </a:moveTo>
                  <a:lnTo>
                    <a:pt x="268" y="5013"/>
                  </a:lnTo>
                  <a:cubicBezTo>
                    <a:pt x="350" y="6696"/>
                    <a:pt x="1753" y="8004"/>
                    <a:pt x="3445" y="8004"/>
                  </a:cubicBezTo>
                  <a:cubicBezTo>
                    <a:pt x="3467" y="8004"/>
                    <a:pt x="3488" y="8004"/>
                    <a:pt x="3509" y="8004"/>
                  </a:cubicBezTo>
                  <a:cubicBezTo>
                    <a:pt x="5214" y="7954"/>
                    <a:pt x="6584" y="6550"/>
                    <a:pt x="6584" y="4846"/>
                  </a:cubicBezTo>
                  <a:lnTo>
                    <a:pt x="658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4"/>
            <p:cNvSpPr/>
            <p:nvPr/>
          </p:nvSpPr>
          <p:spPr>
            <a:xfrm>
              <a:off x="6691305" y="2375177"/>
              <a:ext cx="517864" cy="314378"/>
            </a:xfrm>
            <a:custGeom>
              <a:avLst/>
              <a:gdLst/>
              <a:ahLst/>
              <a:cxnLst/>
              <a:rect l="l" t="t" r="r" b="b"/>
              <a:pathLst>
                <a:path w="16158" h="9809" extrusionOk="0">
                  <a:moveTo>
                    <a:pt x="435" y="0"/>
                  </a:moveTo>
                  <a:lnTo>
                    <a:pt x="1" y="936"/>
                  </a:lnTo>
                  <a:lnTo>
                    <a:pt x="15573" y="9808"/>
                  </a:lnTo>
                  <a:lnTo>
                    <a:pt x="16158" y="8689"/>
                  </a:lnTo>
                  <a:lnTo>
                    <a:pt x="435"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4"/>
            <p:cNvSpPr/>
            <p:nvPr/>
          </p:nvSpPr>
          <p:spPr>
            <a:xfrm>
              <a:off x="6680600" y="2313064"/>
              <a:ext cx="36986" cy="43941"/>
            </a:xfrm>
            <a:custGeom>
              <a:avLst/>
              <a:gdLst/>
              <a:ahLst/>
              <a:cxnLst/>
              <a:rect l="l" t="t" r="r" b="b"/>
              <a:pathLst>
                <a:path w="1154" h="1371" extrusionOk="0">
                  <a:moveTo>
                    <a:pt x="719" y="0"/>
                  </a:moveTo>
                  <a:lnTo>
                    <a:pt x="0" y="1103"/>
                  </a:lnTo>
                  <a:lnTo>
                    <a:pt x="502" y="1370"/>
                  </a:lnTo>
                  <a:lnTo>
                    <a:pt x="1153" y="267"/>
                  </a:lnTo>
                  <a:lnTo>
                    <a:pt x="719"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4"/>
            <p:cNvSpPr/>
            <p:nvPr/>
          </p:nvSpPr>
          <p:spPr>
            <a:xfrm>
              <a:off x="7053855" y="2609719"/>
              <a:ext cx="124258" cy="553760"/>
            </a:xfrm>
            <a:custGeom>
              <a:avLst/>
              <a:gdLst/>
              <a:ahLst/>
              <a:cxnLst/>
              <a:rect l="l" t="t" r="r" b="b"/>
              <a:pathLst>
                <a:path w="3877" h="17278" extrusionOk="0">
                  <a:moveTo>
                    <a:pt x="3058" y="1"/>
                  </a:moveTo>
                  <a:lnTo>
                    <a:pt x="0" y="17277"/>
                  </a:lnTo>
                  <a:lnTo>
                    <a:pt x="0" y="17277"/>
                  </a:lnTo>
                  <a:lnTo>
                    <a:pt x="1237" y="17260"/>
                  </a:lnTo>
                  <a:lnTo>
                    <a:pt x="3877" y="468"/>
                  </a:lnTo>
                  <a:lnTo>
                    <a:pt x="3058"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4"/>
            <p:cNvSpPr/>
            <p:nvPr/>
          </p:nvSpPr>
          <p:spPr>
            <a:xfrm>
              <a:off x="6937641" y="3161075"/>
              <a:ext cx="268323" cy="58075"/>
            </a:xfrm>
            <a:custGeom>
              <a:avLst/>
              <a:gdLst/>
              <a:ahLst/>
              <a:cxnLst/>
              <a:rect l="l" t="t" r="r" b="b"/>
              <a:pathLst>
                <a:path w="8372" h="1812" extrusionOk="0">
                  <a:moveTo>
                    <a:pt x="4225" y="1"/>
                  </a:moveTo>
                  <a:cubicBezTo>
                    <a:pt x="1796" y="1"/>
                    <a:pt x="1" y="1812"/>
                    <a:pt x="1" y="1812"/>
                  </a:cubicBezTo>
                  <a:lnTo>
                    <a:pt x="8372" y="1795"/>
                  </a:lnTo>
                  <a:cubicBezTo>
                    <a:pt x="7369" y="709"/>
                    <a:pt x="5966" y="74"/>
                    <a:pt x="4478" y="7"/>
                  </a:cubicBezTo>
                  <a:cubicBezTo>
                    <a:pt x="4393" y="3"/>
                    <a:pt x="4309" y="1"/>
                    <a:pt x="4225"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4"/>
            <p:cNvSpPr/>
            <p:nvPr/>
          </p:nvSpPr>
          <p:spPr>
            <a:xfrm>
              <a:off x="6481922" y="2321109"/>
              <a:ext cx="288130" cy="271496"/>
            </a:xfrm>
            <a:custGeom>
              <a:avLst/>
              <a:gdLst/>
              <a:ahLst/>
              <a:cxnLst/>
              <a:rect l="l" t="t" r="r" b="b"/>
              <a:pathLst>
                <a:path w="8990" h="8471" extrusionOk="0">
                  <a:moveTo>
                    <a:pt x="4887" y="1"/>
                  </a:moveTo>
                  <a:cubicBezTo>
                    <a:pt x="3657" y="1"/>
                    <a:pt x="2458" y="632"/>
                    <a:pt x="1788" y="1771"/>
                  </a:cubicBezTo>
                  <a:lnTo>
                    <a:pt x="1" y="4879"/>
                  </a:lnTo>
                  <a:lnTo>
                    <a:pt x="6216" y="8471"/>
                  </a:lnTo>
                  <a:lnTo>
                    <a:pt x="8021" y="5363"/>
                  </a:lnTo>
                  <a:cubicBezTo>
                    <a:pt x="8990" y="3642"/>
                    <a:pt x="8388" y="1470"/>
                    <a:pt x="6684" y="484"/>
                  </a:cubicBezTo>
                  <a:cubicBezTo>
                    <a:pt x="6118" y="157"/>
                    <a:pt x="5499" y="1"/>
                    <a:pt x="488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116"/>
        <p:cNvGrpSpPr/>
        <p:nvPr/>
      </p:nvGrpSpPr>
      <p:grpSpPr>
        <a:xfrm>
          <a:off x="0" y="0"/>
          <a:ext cx="0" cy="0"/>
          <a:chOff x="0" y="0"/>
          <a:chExt cx="0" cy="0"/>
        </a:xfrm>
      </p:grpSpPr>
      <p:sp>
        <p:nvSpPr>
          <p:cNvPr id="2117" name="Google Shape;2117;p44"/>
          <p:cNvSpPr txBox="1">
            <a:spLocks noGrp="1"/>
          </p:cNvSpPr>
          <p:nvPr>
            <p:ph type="title" idx="3"/>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MAJOR REQUIREMENTS</a:t>
            </a:r>
            <a:endParaRPr/>
          </a:p>
        </p:txBody>
      </p:sp>
      <p:grpSp>
        <p:nvGrpSpPr>
          <p:cNvPr id="2118" name="Google Shape;2118;p44"/>
          <p:cNvGrpSpPr/>
          <p:nvPr/>
        </p:nvGrpSpPr>
        <p:grpSpPr>
          <a:xfrm>
            <a:off x="1814857" y="3659133"/>
            <a:ext cx="431105" cy="598726"/>
            <a:chOff x="1880824" y="3649932"/>
            <a:chExt cx="431105" cy="598726"/>
          </a:xfrm>
        </p:grpSpPr>
        <p:sp>
          <p:nvSpPr>
            <p:cNvPr id="2119" name="Google Shape;2119;p44"/>
            <p:cNvSpPr/>
            <p:nvPr/>
          </p:nvSpPr>
          <p:spPr>
            <a:xfrm>
              <a:off x="1880824" y="3649932"/>
              <a:ext cx="431105" cy="546260"/>
            </a:xfrm>
            <a:custGeom>
              <a:avLst/>
              <a:gdLst/>
              <a:ahLst/>
              <a:cxnLst/>
              <a:rect l="l" t="t" r="r" b="b"/>
              <a:pathLst>
                <a:path w="13451" h="17044" extrusionOk="0">
                  <a:moveTo>
                    <a:pt x="1" y="1"/>
                  </a:moveTo>
                  <a:lnTo>
                    <a:pt x="1" y="17043"/>
                  </a:lnTo>
                  <a:lnTo>
                    <a:pt x="12465" y="17043"/>
                  </a:lnTo>
                  <a:cubicBezTo>
                    <a:pt x="13016" y="17043"/>
                    <a:pt x="13451" y="16609"/>
                    <a:pt x="13451" y="16057"/>
                  </a:cubicBezTo>
                  <a:lnTo>
                    <a:pt x="13451" y="986"/>
                  </a:lnTo>
                  <a:cubicBezTo>
                    <a:pt x="13451" y="435"/>
                    <a:pt x="13016" y="1"/>
                    <a:pt x="12465"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4"/>
            <p:cNvSpPr/>
            <p:nvPr/>
          </p:nvSpPr>
          <p:spPr>
            <a:xfrm>
              <a:off x="2196229" y="3649932"/>
              <a:ext cx="52530" cy="546260"/>
            </a:xfrm>
            <a:custGeom>
              <a:avLst/>
              <a:gdLst/>
              <a:ahLst/>
              <a:cxnLst/>
              <a:rect l="l" t="t" r="r" b="b"/>
              <a:pathLst>
                <a:path w="1639" h="17044" extrusionOk="0">
                  <a:moveTo>
                    <a:pt x="1" y="1"/>
                  </a:moveTo>
                  <a:lnTo>
                    <a:pt x="1" y="17043"/>
                  </a:lnTo>
                  <a:lnTo>
                    <a:pt x="1638" y="17043"/>
                  </a:lnTo>
                  <a:lnTo>
                    <a:pt x="1638"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4"/>
            <p:cNvSpPr/>
            <p:nvPr/>
          </p:nvSpPr>
          <p:spPr>
            <a:xfrm>
              <a:off x="1880824" y="3828803"/>
              <a:ext cx="315436" cy="189063"/>
            </a:xfrm>
            <a:custGeom>
              <a:avLst/>
              <a:gdLst/>
              <a:ahLst/>
              <a:cxnLst/>
              <a:rect l="l" t="t" r="r" b="b"/>
              <a:pathLst>
                <a:path w="9842" h="5899" extrusionOk="0">
                  <a:moveTo>
                    <a:pt x="1" y="0"/>
                  </a:moveTo>
                  <a:lnTo>
                    <a:pt x="1" y="5898"/>
                  </a:lnTo>
                  <a:lnTo>
                    <a:pt x="9842" y="5898"/>
                  </a:lnTo>
                  <a:lnTo>
                    <a:pt x="9842"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4"/>
            <p:cNvSpPr/>
            <p:nvPr/>
          </p:nvSpPr>
          <p:spPr>
            <a:xfrm>
              <a:off x="2248726" y="3828803"/>
              <a:ext cx="63203" cy="189063"/>
            </a:xfrm>
            <a:custGeom>
              <a:avLst/>
              <a:gdLst/>
              <a:ahLst/>
              <a:cxnLst/>
              <a:rect l="l" t="t" r="r" b="b"/>
              <a:pathLst>
                <a:path w="1972" h="5899" extrusionOk="0">
                  <a:moveTo>
                    <a:pt x="0" y="0"/>
                  </a:moveTo>
                  <a:lnTo>
                    <a:pt x="0" y="5898"/>
                  </a:lnTo>
                  <a:lnTo>
                    <a:pt x="1972" y="5898"/>
                  </a:lnTo>
                  <a:lnTo>
                    <a:pt x="1972"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4"/>
            <p:cNvSpPr/>
            <p:nvPr/>
          </p:nvSpPr>
          <p:spPr>
            <a:xfrm>
              <a:off x="1923130" y="4196160"/>
              <a:ext cx="63235" cy="52498"/>
            </a:xfrm>
            <a:custGeom>
              <a:avLst/>
              <a:gdLst/>
              <a:ahLst/>
              <a:cxnLst/>
              <a:rect l="l" t="t" r="r" b="b"/>
              <a:pathLst>
                <a:path w="1973" h="1638" extrusionOk="0">
                  <a:moveTo>
                    <a:pt x="0" y="0"/>
                  </a:moveTo>
                  <a:lnTo>
                    <a:pt x="0" y="1638"/>
                  </a:lnTo>
                  <a:lnTo>
                    <a:pt x="986" y="986"/>
                  </a:lnTo>
                  <a:lnTo>
                    <a:pt x="1972" y="1638"/>
                  </a:lnTo>
                  <a:lnTo>
                    <a:pt x="1972"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44"/>
          <p:cNvGrpSpPr/>
          <p:nvPr/>
        </p:nvGrpSpPr>
        <p:grpSpPr>
          <a:xfrm>
            <a:off x="1781675" y="1584779"/>
            <a:ext cx="497450" cy="620559"/>
            <a:chOff x="1881369" y="1406144"/>
            <a:chExt cx="515172" cy="642667"/>
          </a:xfrm>
        </p:grpSpPr>
        <p:sp>
          <p:nvSpPr>
            <p:cNvPr id="2125" name="Google Shape;2125;p44"/>
            <p:cNvSpPr/>
            <p:nvPr/>
          </p:nvSpPr>
          <p:spPr>
            <a:xfrm>
              <a:off x="1935438" y="1460789"/>
              <a:ext cx="413990" cy="544626"/>
            </a:xfrm>
            <a:custGeom>
              <a:avLst/>
              <a:gdLst/>
              <a:ahLst/>
              <a:cxnLst/>
              <a:rect l="l" t="t" r="r" b="b"/>
              <a:pathLst>
                <a:path w="12917" h="16993" extrusionOk="0">
                  <a:moveTo>
                    <a:pt x="1" y="0"/>
                  </a:moveTo>
                  <a:lnTo>
                    <a:pt x="1" y="16993"/>
                  </a:lnTo>
                  <a:lnTo>
                    <a:pt x="12917" y="16993"/>
                  </a:lnTo>
                  <a:lnTo>
                    <a:pt x="12917" y="5096"/>
                  </a:lnTo>
                  <a:lnTo>
                    <a:pt x="782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4"/>
            <p:cNvSpPr/>
            <p:nvPr/>
          </p:nvSpPr>
          <p:spPr>
            <a:xfrm>
              <a:off x="2040401" y="1696389"/>
              <a:ext cx="235664" cy="235664"/>
            </a:xfrm>
            <a:custGeom>
              <a:avLst/>
              <a:gdLst/>
              <a:ahLst/>
              <a:cxnLst/>
              <a:rect l="l" t="t" r="r" b="b"/>
              <a:pathLst>
                <a:path w="7353" h="7353" extrusionOk="0">
                  <a:moveTo>
                    <a:pt x="3677" y="1"/>
                  </a:moveTo>
                  <a:cubicBezTo>
                    <a:pt x="1655" y="1"/>
                    <a:pt x="1" y="1638"/>
                    <a:pt x="1" y="3677"/>
                  </a:cubicBezTo>
                  <a:cubicBezTo>
                    <a:pt x="1" y="5698"/>
                    <a:pt x="1655" y="7353"/>
                    <a:pt x="3677" y="7353"/>
                  </a:cubicBezTo>
                  <a:cubicBezTo>
                    <a:pt x="5715" y="7353"/>
                    <a:pt x="7352" y="5698"/>
                    <a:pt x="7352" y="3677"/>
                  </a:cubicBezTo>
                  <a:cubicBezTo>
                    <a:pt x="7352" y="1638"/>
                    <a:pt x="5715"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4"/>
            <p:cNvSpPr/>
            <p:nvPr/>
          </p:nvSpPr>
          <p:spPr>
            <a:xfrm>
              <a:off x="1986333" y="1684979"/>
              <a:ext cx="300982" cy="257778"/>
            </a:xfrm>
            <a:custGeom>
              <a:avLst/>
              <a:gdLst/>
              <a:ahLst/>
              <a:cxnLst/>
              <a:rect l="l" t="t" r="r" b="b"/>
              <a:pathLst>
                <a:path w="9391" h="8043" extrusionOk="0">
                  <a:moveTo>
                    <a:pt x="5364" y="691"/>
                  </a:moveTo>
                  <a:cubicBezTo>
                    <a:pt x="7218" y="691"/>
                    <a:pt x="8705" y="2178"/>
                    <a:pt x="8705" y="4033"/>
                  </a:cubicBezTo>
                  <a:cubicBezTo>
                    <a:pt x="8705" y="6044"/>
                    <a:pt x="7062" y="7375"/>
                    <a:pt x="5347" y="7375"/>
                  </a:cubicBezTo>
                  <a:cubicBezTo>
                    <a:pt x="4527" y="7375"/>
                    <a:pt x="3689" y="7070"/>
                    <a:pt x="3008" y="6389"/>
                  </a:cubicBezTo>
                  <a:cubicBezTo>
                    <a:pt x="902" y="4283"/>
                    <a:pt x="2389" y="691"/>
                    <a:pt x="5364" y="691"/>
                  </a:cubicBezTo>
                  <a:close/>
                  <a:moveTo>
                    <a:pt x="5347" y="1"/>
                  </a:moveTo>
                  <a:cubicBezTo>
                    <a:pt x="4357" y="1"/>
                    <a:pt x="3346" y="369"/>
                    <a:pt x="2523" y="1192"/>
                  </a:cubicBezTo>
                  <a:cubicBezTo>
                    <a:pt x="0" y="3715"/>
                    <a:pt x="1788" y="8043"/>
                    <a:pt x="5364" y="8043"/>
                  </a:cubicBezTo>
                  <a:cubicBezTo>
                    <a:pt x="7586" y="8043"/>
                    <a:pt x="9390" y="6255"/>
                    <a:pt x="9390" y="4033"/>
                  </a:cubicBezTo>
                  <a:cubicBezTo>
                    <a:pt x="9390" y="1605"/>
                    <a:pt x="7413" y="1"/>
                    <a:pt x="5347"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4"/>
            <p:cNvSpPr/>
            <p:nvPr/>
          </p:nvSpPr>
          <p:spPr>
            <a:xfrm>
              <a:off x="2227926" y="1888176"/>
              <a:ext cx="168615" cy="160635"/>
            </a:xfrm>
            <a:custGeom>
              <a:avLst/>
              <a:gdLst/>
              <a:ahLst/>
              <a:cxnLst/>
              <a:rect l="l" t="t" r="r" b="b"/>
              <a:pathLst>
                <a:path w="5261" h="5012" extrusionOk="0">
                  <a:moveTo>
                    <a:pt x="484" y="0"/>
                  </a:moveTo>
                  <a:cubicBezTo>
                    <a:pt x="224" y="0"/>
                    <a:pt x="0" y="326"/>
                    <a:pt x="232" y="583"/>
                  </a:cubicBezTo>
                  <a:lnTo>
                    <a:pt x="4576" y="4911"/>
                  </a:lnTo>
                  <a:cubicBezTo>
                    <a:pt x="4643" y="4978"/>
                    <a:pt x="4726" y="5011"/>
                    <a:pt x="4810" y="5011"/>
                  </a:cubicBezTo>
                  <a:cubicBezTo>
                    <a:pt x="5110" y="5011"/>
                    <a:pt x="5261" y="4644"/>
                    <a:pt x="5060" y="4426"/>
                  </a:cubicBezTo>
                  <a:lnTo>
                    <a:pt x="716" y="99"/>
                  </a:lnTo>
                  <a:cubicBezTo>
                    <a:pt x="643" y="29"/>
                    <a:pt x="562" y="0"/>
                    <a:pt x="484"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4"/>
            <p:cNvSpPr/>
            <p:nvPr/>
          </p:nvSpPr>
          <p:spPr>
            <a:xfrm>
              <a:off x="2080560" y="1765488"/>
              <a:ext cx="94291" cy="21986"/>
            </a:xfrm>
            <a:custGeom>
              <a:avLst/>
              <a:gdLst/>
              <a:ahLst/>
              <a:cxnLst/>
              <a:rect l="l" t="t" r="r" b="b"/>
              <a:pathLst>
                <a:path w="2942" h="686" extrusionOk="0">
                  <a:moveTo>
                    <a:pt x="452" y="0"/>
                  </a:moveTo>
                  <a:cubicBezTo>
                    <a:pt x="1" y="0"/>
                    <a:pt x="1" y="685"/>
                    <a:pt x="452" y="685"/>
                  </a:cubicBezTo>
                  <a:lnTo>
                    <a:pt x="2490" y="685"/>
                  </a:lnTo>
                  <a:cubicBezTo>
                    <a:pt x="2942" y="685"/>
                    <a:pt x="2942" y="0"/>
                    <a:pt x="2490"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4"/>
            <p:cNvSpPr/>
            <p:nvPr/>
          </p:nvSpPr>
          <p:spPr>
            <a:xfrm>
              <a:off x="2080560" y="1830806"/>
              <a:ext cx="159609" cy="21986"/>
            </a:xfrm>
            <a:custGeom>
              <a:avLst/>
              <a:gdLst/>
              <a:ahLst/>
              <a:cxnLst/>
              <a:rect l="l" t="t" r="r" b="b"/>
              <a:pathLst>
                <a:path w="4980" h="686" extrusionOk="0">
                  <a:moveTo>
                    <a:pt x="452" y="1"/>
                  </a:moveTo>
                  <a:cubicBezTo>
                    <a:pt x="1" y="1"/>
                    <a:pt x="1" y="686"/>
                    <a:pt x="452" y="686"/>
                  </a:cubicBezTo>
                  <a:lnTo>
                    <a:pt x="4529" y="686"/>
                  </a:lnTo>
                  <a:cubicBezTo>
                    <a:pt x="4980" y="686"/>
                    <a:pt x="4980" y="1"/>
                    <a:pt x="4529"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4"/>
            <p:cNvSpPr/>
            <p:nvPr/>
          </p:nvSpPr>
          <p:spPr>
            <a:xfrm>
              <a:off x="1881369" y="1406144"/>
              <a:ext cx="413445" cy="544658"/>
            </a:xfrm>
            <a:custGeom>
              <a:avLst/>
              <a:gdLst/>
              <a:ahLst/>
              <a:cxnLst/>
              <a:rect l="l" t="t" r="r" b="b"/>
              <a:pathLst>
                <a:path w="12900" h="16994" extrusionOk="0">
                  <a:moveTo>
                    <a:pt x="0" y="1"/>
                  </a:moveTo>
                  <a:lnTo>
                    <a:pt x="0" y="16993"/>
                  </a:lnTo>
                  <a:lnTo>
                    <a:pt x="1688" y="16993"/>
                  </a:lnTo>
                  <a:lnTo>
                    <a:pt x="1688" y="1705"/>
                  </a:lnTo>
                  <a:lnTo>
                    <a:pt x="9507" y="1705"/>
                  </a:lnTo>
                  <a:lnTo>
                    <a:pt x="12899" y="5097"/>
                  </a:lnTo>
                  <a:lnTo>
                    <a:pt x="12899"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4"/>
            <p:cNvSpPr/>
            <p:nvPr/>
          </p:nvSpPr>
          <p:spPr>
            <a:xfrm>
              <a:off x="2186069" y="1462359"/>
              <a:ext cx="161756" cy="161788"/>
            </a:xfrm>
            <a:custGeom>
              <a:avLst/>
              <a:gdLst/>
              <a:ahLst/>
              <a:cxnLst/>
              <a:rect l="l" t="t" r="r" b="b"/>
              <a:pathLst>
                <a:path w="5047" h="5048" extrusionOk="0">
                  <a:moveTo>
                    <a:pt x="41" y="1"/>
                  </a:moveTo>
                  <a:cubicBezTo>
                    <a:pt x="21" y="1"/>
                    <a:pt x="0" y="19"/>
                    <a:pt x="0" y="51"/>
                  </a:cubicBezTo>
                  <a:lnTo>
                    <a:pt x="0" y="5047"/>
                  </a:lnTo>
                  <a:lnTo>
                    <a:pt x="4996" y="5047"/>
                  </a:lnTo>
                  <a:cubicBezTo>
                    <a:pt x="5030" y="5047"/>
                    <a:pt x="5046" y="4997"/>
                    <a:pt x="5030" y="4980"/>
                  </a:cubicBezTo>
                  <a:lnTo>
                    <a:pt x="67" y="18"/>
                  </a:lnTo>
                  <a:cubicBezTo>
                    <a:pt x="61" y="6"/>
                    <a:pt x="51" y="1"/>
                    <a:pt x="4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 name="Google Shape;2133;p44"/>
          <p:cNvSpPr txBox="1">
            <a:spLocks noGrp="1"/>
          </p:cNvSpPr>
          <p:nvPr>
            <p:ph type="subTitle" idx="1"/>
          </p:nvPr>
        </p:nvSpPr>
        <p:spPr>
          <a:xfrm>
            <a:off x="2481875" y="1533123"/>
            <a:ext cx="2093400" cy="27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2134" name="Google Shape;2134;p44"/>
          <p:cNvSpPr txBox="1">
            <a:spLocks noGrp="1"/>
          </p:cNvSpPr>
          <p:nvPr>
            <p:ph type="subTitle" idx="2"/>
          </p:nvPr>
        </p:nvSpPr>
        <p:spPr>
          <a:xfrm>
            <a:off x="2481875" y="1804711"/>
            <a:ext cx="2093400" cy="45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 has a beautiful name, but it’s terribly hot</a:t>
            </a:r>
            <a:endParaRPr/>
          </a:p>
        </p:txBody>
      </p:sp>
      <p:sp>
        <p:nvSpPr>
          <p:cNvPr id="2135" name="Google Shape;2135;p44"/>
          <p:cNvSpPr txBox="1">
            <a:spLocks noGrp="1"/>
          </p:cNvSpPr>
          <p:nvPr>
            <p:ph type="title"/>
          </p:nvPr>
        </p:nvSpPr>
        <p:spPr>
          <a:xfrm>
            <a:off x="720000" y="1706550"/>
            <a:ext cx="758700" cy="452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01</a:t>
            </a:r>
            <a:endParaRPr/>
          </a:p>
        </p:txBody>
      </p:sp>
      <p:sp>
        <p:nvSpPr>
          <p:cNvPr id="2136" name="Google Shape;2136;p44"/>
          <p:cNvSpPr txBox="1">
            <a:spLocks noGrp="1"/>
          </p:cNvSpPr>
          <p:nvPr>
            <p:ph type="subTitle" idx="4"/>
          </p:nvPr>
        </p:nvSpPr>
        <p:spPr>
          <a:xfrm>
            <a:off x="2478625" y="2563930"/>
            <a:ext cx="2093400" cy="27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2137" name="Google Shape;2137;p44"/>
          <p:cNvSpPr txBox="1">
            <a:spLocks noGrp="1"/>
          </p:cNvSpPr>
          <p:nvPr>
            <p:ph type="subTitle" idx="5"/>
          </p:nvPr>
        </p:nvSpPr>
        <p:spPr>
          <a:xfrm>
            <a:off x="2478625" y="2838031"/>
            <a:ext cx="2093400" cy="45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Despite being red, Mars is actually a cold place</a:t>
            </a:r>
            <a:endParaRPr/>
          </a:p>
        </p:txBody>
      </p:sp>
      <p:sp>
        <p:nvSpPr>
          <p:cNvPr id="2138" name="Google Shape;2138;p44"/>
          <p:cNvSpPr txBox="1">
            <a:spLocks noGrp="1"/>
          </p:cNvSpPr>
          <p:nvPr>
            <p:ph type="title" idx="6"/>
          </p:nvPr>
        </p:nvSpPr>
        <p:spPr>
          <a:xfrm>
            <a:off x="720000" y="2729475"/>
            <a:ext cx="758700" cy="503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02</a:t>
            </a:r>
            <a:endParaRPr/>
          </a:p>
        </p:txBody>
      </p:sp>
      <p:sp>
        <p:nvSpPr>
          <p:cNvPr id="2139" name="Google Shape;2139;p44"/>
          <p:cNvSpPr txBox="1">
            <a:spLocks noGrp="1"/>
          </p:cNvSpPr>
          <p:nvPr>
            <p:ph type="subTitle" idx="7"/>
          </p:nvPr>
        </p:nvSpPr>
        <p:spPr>
          <a:xfrm>
            <a:off x="2478625" y="3584797"/>
            <a:ext cx="2093400" cy="27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2140" name="Google Shape;2140;p44"/>
          <p:cNvSpPr txBox="1">
            <a:spLocks noGrp="1"/>
          </p:cNvSpPr>
          <p:nvPr>
            <p:ph type="subTitle" idx="8"/>
          </p:nvPr>
        </p:nvSpPr>
        <p:spPr>
          <a:xfrm>
            <a:off x="2478625" y="3861398"/>
            <a:ext cx="2093400" cy="45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 is composed mostly of hydrogen and helium</a:t>
            </a:r>
            <a:endParaRPr/>
          </a:p>
        </p:txBody>
      </p:sp>
      <p:sp>
        <p:nvSpPr>
          <p:cNvPr id="2141" name="Google Shape;2141;p44"/>
          <p:cNvSpPr txBox="1">
            <a:spLocks noGrp="1"/>
          </p:cNvSpPr>
          <p:nvPr>
            <p:ph type="title" idx="9"/>
          </p:nvPr>
        </p:nvSpPr>
        <p:spPr>
          <a:xfrm>
            <a:off x="720000" y="3752700"/>
            <a:ext cx="758700" cy="503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03</a:t>
            </a:r>
            <a:endParaRPr/>
          </a:p>
        </p:txBody>
      </p:sp>
      <p:grpSp>
        <p:nvGrpSpPr>
          <p:cNvPr id="2142" name="Google Shape;2142;p44"/>
          <p:cNvGrpSpPr/>
          <p:nvPr/>
        </p:nvGrpSpPr>
        <p:grpSpPr>
          <a:xfrm>
            <a:off x="1781678" y="2627059"/>
            <a:ext cx="497448" cy="606226"/>
            <a:chOff x="1847621" y="2498055"/>
            <a:chExt cx="497448" cy="606226"/>
          </a:xfrm>
        </p:grpSpPr>
        <p:sp>
          <p:nvSpPr>
            <p:cNvPr id="2143" name="Google Shape;2143;p44"/>
            <p:cNvSpPr/>
            <p:nvPr/>
          </p:nvSpPr>
          <p:spPr>
            <a:xfrm>
              <a:off x="2043094" y="2498055"/>
              <a:ext cx="92144" cy="51440"/>
            </a:xfrm>
            <a:custGeom>
              <a:avLst/>
              <a:gdLst/>
              <a:ahLst/>
              <a:cxnLst/>
              <a:rect l="l" t="t" r="r" b="b"/>
              <a:pathLst>
                <a:path w="2875" h="1605" extrusionOk="0">
                  <a:moveTo>
                    <a:pt x="0" y="1"/>
                  </a:moveTo>
                  <a:lnTo>
                    <a:pt x="0" y="1605"/>
                  </a:lnTo>
                  <a:lnTo>
                    <a:pt x="2874" y="1605"/>
                  </a:lnTo>
                  <a:lnTo>
                    <a:pt x="2874" y="1"/>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4"/>
            <p:cNvSpPr/>
            <p:nvPr/>
          </p:nvSpPr>
          <p:spPr>
            <a:xfrm>
              <a:off x="1847621" y="2518407"/>
              <a:ext cx="483058" cy="575714"/>
            </a:xfrm>
            <a:custGeom>
              <a:avLst/>
              <a:gdLst/>
              <a:ahLst/>
              <a:cxnLst/>
              <a:rect l="l" t="t" r="r" b="b"/>
              <a:pathLst>
                <a:path w="15072" h="17963" extrusionOk="0">
                  <a:moveTo>
                    <a:pt x="1" y="0"/>
                  </a:moveTo>
                  <a:lnTo>
                    <a:pt x="1" y="17962"/>
                  </a:lnTo>
                  <a:lnTo>
                    <a:pt x="15072" y="17962"/>
                  </a:lnTo>
                  <a:lnTo>
                    <a:pt x="15072" y="0"/>
                  </a:lnTo>
                  <a:lnTo>
                    <a:pt x="8973" y="0"/>
                  </a:lnTo>
                  <a:lnTo>
                    <a:pt x="8973" y="970"/>
                  </a:lnTo>
                  <a:lnTo>
                    <a:pt x="6099" y="970"/>
                  </a:lnTo>
                  <a:lnTo>
                    <a:pt x="6099"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4"/>
            <p:cNvSpPr/>
            <p:nvPr/>
          </p:nvSpPr>
          <p:spPr>
            <a:xfrm>
              <a:off x="1878677" y="2549463"/>
              <a:ext cx="420945" cy="513601"/>
            </a:xfrm>
            <a:custGeom>
              <a:avLst/>
              <a:gdLst/>
              <a:ahLst/>
              <a:cxnLst/>
              <a:rect l="l" t="t" r="r" b="b"/>
              <a:pathLst>
                <a:path w="13134" h="16025" extrusionOk="0">
                  <a:moveTo>
                    <a:pt x="1" y="1"/>
                  </a:moveTo>
                  <a:lnTo>
                    <a:pt x="1" y="16024"/>
                  </a:lnTo>
                  <a:lnTo>
                    <a:pt x="13134" y="16024"/>
                  </a:lnTo>
                  <a:lnTo>
                    <a:pt x="13134" y="1"/>
                  </a:lnTo>
                  <a:lnTo>
                    <a:pt x="10243" y="1"/>
                  </a:lnTo>
                  <a:lnTo>
                    <a:pt x="10243" y="953"/>
                  </a:lnTo>
                  <a:lnTo>
                    <a:pt x="2875" y="953"/>
                  </a:lnTo>
                  <a:lnTo>
                    <a:pt x="287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4"/>
            <p:cNvSpPr/>
            <p:nvPr/>
          </p:nvSpPr>
          <p:spPr>
            <a:xfrm>
              <a:off x="1936527" y="2652280"/>
              <a:ext cx="119963" cy="20384"/>
            </a:xfrm>
            <a:custGeom>
              <a:avLst/>
              <a:gdLst/>
              <a:ahLst/>
              <a:cxnLst/>
              <a:rect l="l" t="t" r="r" b="b"/>
              <a:pathLst>
                <a:path w="3743" h="636" extrusionOk="0">
                  <a:moveTo>
                    <a:pt x="435" y="1"/>
                  </a:moveTo>
                  <a:cubicBezTo>
                    <a:pt x="0" y="1"/>
                    <a:pt x="0" y="636"/>
                    <a:pt x="435" y="636"/>
                  </a:cubicBezTo>
                  <a:lnTo>
                    <a:pt x="3325" y="636"/>
                  </a:lnTo>
                  <a:cubicBezTo>
                    <a:pt x="3743" y="636"/>
                    <a:pt x="3743" y="1"/>
                    <a:pt x="332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4"/>
            <p:cNvSpPr/>
            <p:nvPr/>
          </p:nvSpPr>
          <p:spPr>
            <a:xfrm>
              <a:off x="1936527" y="2734200"/>
              <a:ext cx="78747" cy="20929"/>
            </a:xfrm>
            <a:custGeom>
              <a:avLst/>
              <a:gdLst/>
              <a:ahLst/>
              <a:cxnLst/>
              <a:rect l="l" t="t" r="r" b="b"/>
              <a:pathLst>
                <a:path w="2457" h="653" extrusionOk="0">
                  <a:moveTo>
                    <a:pt x="435" y="1"/>
                  </a:moveTo>
                  <a:cubicBezTo>
                    <a:pt x="0" y="1"/>
                    <a:pt x="0" y="653"/>
                    <a:pt x="435" y="653"/>
                  </a:cubicBezTo>
                  <a:lnTo>
                    <a:pt x="2039" y="653"/>
                  </a:lnTo>
                  <a:cubicBezTo>
                    <a:pt x="2456" y="653"/>
                    <a:pt x="2456" y="1"/>
                    <a:pt x="203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4"/>
            <p:cNvSpPr/>
            <p:nvPr/>
          </p:nvSpPr>
          <p:spPr>
            <a:xfrm>
              <a:off x="2090752" y="2734200"/>
              <a:ext cx="99099" cy="20929"/>
            </a:xfrm>
            <a:custGeom>
              <a:avLst/>
              <a:gdLst/>
              <a:ahLst/>
              <a:cxnLst/>
              <a:rect l="l" t="t" r="r" b="b"/>
              <a:pathLst>
                <a:path w="3092" h="653" extrusionOk="0">
                  <a:moveTo>
                    <a:pt x="435" y="1"/>
                  </a:moveTo>
                  <a:cubicBezTo>
                    <a:pt x="0" y="1"/>
                    <a:pt x="0" y="653"/>
                    <a:pt x="435" y="653"/>
                  </a:cubicBezTo>
                  <a:lnTo>
                    <a:pt x="2674" y="653"/>
                  </a:lnTo>
                  <a:cubicBezTo>
                    <a:pt x="3091" y="653"/>
                    <a:pt x="3091" y="1"/>
                    <a:pt x="267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4"/>
            <p:cNvSpPr/>
            <p:nvPr/>
          </p:nvSpPr>
          <p:spPr>
            <a:xfrm>
              <a:off x="2042549" y="2734264"/>
              <a:ext cx="25095" cy="20865"/>
            </a:xfrm>
            <a:custGeom>
              <a:avLst/>
              <a:gdLst/>
              <a:ahLst/>
              <a:cxnLst/>
              <a:rect l="l" t="t" r="r" b="b"/>
              <a:pathLst>
                <a:path w="783" h="651" extrusionOk="0">
                  <a:moveTo>
                    <a:pt x="323" y="0"/>
                  </a:moveTo>
                  <a:cubicBezTo>
                    <a:pt x="249" y="0"/>
                    <a:pt x="171" y="29"/>
                    <a:pt x="101" y="99"/>
                  </a:cubicBezTo>
                  <a:cubicBezTo>
                    <a:pt x="34" y="149"/>
                    <a:pt x="0" y="233"/>
                    <a:pt x="17" y="316"/>
                  </a:cubicBezTo>
                  <a:cubicBezTo>
                    <a:pt x="0" y="500"/>
                    <a:pt x="151" y="651"/>
                    <a:pt x="335" y="651"/>
                  </a:cubicBezTo>
                  <a:cubicBezTo>
                    <a:pt x="418" y="651"/>
                    <a:pt x="502" y="617"/>
                    <a:pt x="552" y="550"/>
                  </a:cubicBezTo>
                  <a:cubicBezTo>
                    <a:pt x="783" y="320"/>
                    <a:pt x="571" y="0"/>
                    <a:pt x="323"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4"/>
            <p:cNvSpPr/>
            <p:nvPr/>
          </p:nvSpPr>
          <p:spPr>
            <a:xfrm>
              <a:off x="2217670" y="2734616"/>
              <a:ext cx="21441" cy="20352"/>
            </a:xfrm>
            <a:custGeom>
              <a:avLst/>
              <a:gdLst/>
              <a:ahLst/>
              <a:cxnLst/>
              <a:rect l="l" t="t" r="r" b="b"/>
              <a:pathLst>
                <a:path w="669" h="635" extrusionOk="0">
                  <a:moveTo>
                    <a:pt x="316" y="1"/>
                  </a:moveTo>
                  <a:cubicBezTo>
                    <a:pt x="234" y="1"/>
                    <a:pt x="151" y="30"/>
                    <a:pt x="84" y="88"/>
                  </a:cubicBezTo>
                  <a:cubicBezTo>
                    <a:pt x="34" y="138"/>
                    <a:pt x="0" y="222"/>
                    <a:pt x="0" y="305"/>
                  </a:cubicBezTo>
                  <a:cubicBezTo>
                    <a:pt x="0" y="508"/>
                    <a:pt x="152" y="635"/>
                    <a:pt x="312" y="635"/>
                  </a:cubicBezTo>
                  <a:cubicBezTo>
                    <a:pt x="390" y="635"/>
                    <a:pt x="469" y="605"/>
                    <a:pt x="535" y="539"/>
                  </a:cubicBezTo>
                  <a:cubicBezTo>
                    <a:pt x="669" y="422"/>
                    <a:pt x="669" y="205"/>
                    <a:pt x="535" y="88"/>
                  </a:cubicBezTo>
                  <a:cubicBezTo>
                    <a:pt x="476" y="30"/>
                    <a:pt x="397" y="1"/>
                    <a:pt x="31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4"/>
            <p:cNvSpPr/>
            <p:nvPr/>
          </p:nvSpPr>
          <p:spPr>
            <a:xfrm>
              <a:off x="1987936" y="2816696"/>
              <a:ext cx="99643" cy="20384"/>
            </a:xfrm>
            <a:custGeom>
              <a:avLst/>
              <a:gdLst/>
              <a:ahLst/>
              <a:cxnLst/>
              <a:rect l="l" t="t" r="r" b="b"/>
              <a:pathLst>
                <a:path w="3109" h="636" extrusionOk="0">
                  <a:moveTo>
                    <a:pt x="435" y="0"/>
                  </a:moveTo>
                  <a:cubicBezTo>
                    <a:pt x="0" y="0"/>
                    <a:pt x="0" y="635"/>
                    <a:pt x="435" y="635"/>
                  </a:cubicBezTo>
                  <a:lnTo>
                    <a:pt x="2674" y="635"/>
                  </a:lnTo>
                  <a:cubicBezTo>
                    <a:pt x="3108" y="635"/>
                    <a:pt x="3108" y="0"/>
                    <a:pt x="267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4"/>
            <p:cNvSpPr/>
            <p:nvPr/>
          </p:nvSpPr>
          <p:spPr>
            <a:xfrm>
              <a:off x="1935886" y="2816408"/>
              <a:ext cx="29005" cy="20865"/>
            </a:xfrm>
            <a:custGeom>
              <a:avLst/>
              <a:gdLst/>
              <a:ahLst/>
              <a:cxnLst/>
              <a:rect l="l" t="t" r="r" b="b"/>
              <a:pathLst>
                <a:path w="905" h="651" extrusionOk="0">
                  <a:moveTo>
                    <a:pt x="439" y="1"/>
                  </a:moveTo>
                  <a:cubicBezTo>
                    <a:pt x="366" y="1"/>
                    <a:pt x="289" y="28"/>
                    <a:pt x="221" y="93"/>
                  </a:cubicBezTo>
                  <a:cubicBezTo>
                    <a:pt x="0" y="326"/>
                    <a:pt x="213" y="651"/>
                    <a:pt x="460" y="651"/>
                  </a:cubicBezTo>
                  <a:cubicBezTo>
                    <a:pt x="531" y="651"/>
                    <a:pt x="605" y="624"/>
                    <a:pt x="672" y="560"/>
                  </a:cubicBezTo>
                  <a:cubicBezTo>
                    <a:pt x="904" y="315"/>
                    <a:pt x="688" y="1"/>
                    <a:pt x="43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4"/>
            <p:cNvSpPr/>
            <p:nvPr/>
          </p:nvSpPr>
          <p:spPr>
            <a:xfrm>
              <a:off x="1914605" y="2909545"/>
              <a:ext cx="88714" cy="89516"/>
            </a:xfrm>
            <a:custGeom>
              <a:avLst/>
              <a:gdLst/>
              <a:ahLst/>
              <a:cxnLst/>
              <a:rect l="l" t="t" r="r" b="b"/>
              <a:pathLst>
                <a:path w="2768" h="2793" extrusionOk="0">
                  <a:moveTo>
                    <a:pt x="2282" y="1"/>
                  </a:moveTo>
                  <a:cubicBezTo>
                    <a:pt x="2231" y="1"/>
                    <a:pt x="2176" y="14"/>
                    <a:pt x="2121" y="44"/>
                  </a:cubicBezTo>
                  <a:cubicBezTo>
                    <a:pt x="1419" y="395"/>
                    <a:pt x="1185" y="1096"/>
                    <a:pt x="1102" y="1832"/>
                  </a:cubicBezTo>
                  <a:cubicBezTo>
                    <a:pt x="968" y="1715"/>
                    <a:pt x="835" y="1598"/>
                    <a:pt x="701" y="1497"/>
                  </a:cubicBezTo>
                  <a:cubicBezTo>
                    <a:pt x="633" y="1440"/>
                    <a:pt x="558" y="1416"/>
                    <a:pt x="486" y="1416"/>
                  </a:cubicBezTo>
                  <a:cubicBezTo>
                    <a:pt x="225" y="1416"/>
                    <a:pt x="1" y="1739"/>
                    <a:pt x="250" y="1949"/>
                  </a:cubicBezTo>
                  <a:lnTo>
                    <a:pt x="1152" y="2700"/>
                  </a:lnTo>
                  <a:cubicBezTo>
                    <a:pt x="1216" y="2764"/>
                    <a:pt x="1292" y="2792"/>
                    <a:pt x="1368" y="2792"/>
                  </a:cubicBezTo>
                  <a:cubicBezTo>
                    <a:pt x="1532" y="2792"/>
                    <a:pt x="1692" y="2661"/>
                    <a:pt x="1703" y="2467"/>
                  </a:cubicBezTo>
                  <a:cubicBezTo>
                    <a:pt x="1720" y="1781"/>
                    <a:pt x="1754" y="946"/>
                    <a:pt x="2455" y="595"/>
                  </a:cubicBezTo>
                  <a:cubicBezTo>
                    <a:pt x="2768" y="425"/>
                    <a:pt x="2573" y="1"/>
                    <a:pt x="2282"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4"/>
            <p:cNvSpPr/>
            <p:nvPr/>
          </p:nvSpPr>
          <p:spPr>
            <a:xfrm>
              <a:off x="1988705" y="2947492"/>
              <a:ext cx="94163" cy="35672"/>
            </a:xfrm>
            <a:custGeom>
              <a:avLst/>
              <a:gdLst/>
              <a:ahLst/>
              <a:cxnLst/>
              <a:rect l="l" t="t" r="r" b="b"/>
              <a:pathLst>
                <a:path w="2938" h="1113" extrusionOk="0">
                  <a:moveTo>
                    <a:pt x="432" y="0"/>
                  </a:moveTo>
                  <a:cubicBezTo>
                    <a:pt x="221" y="0"/>
                    <a:pt x="0" y="233"/>
                    <a:pt x="127" y="497"/>
                  </a:cubicBezTo>
                  <a:cubicBezTo>
                    <a:pt x="314" y="884"/>
                    <a:pt x="707" y="1113"/>
                    <a:pt x="1116" y="1113"/>
                  </a:cubicBezTo>
                  <a:cubicBezTo>
                    <a:pt x="1255" y="1113"/>
                    <a:pt x="1395" y="1087"/>
                    <a:pt x="1530" y="1032"/>
                  </a:cubicBezTo>
                  <a:cubicBezTo>
                    <a:pt x="1624" y="992"/>
                    <a:pt x="1965" y="747"/>
                    <a:pt x="2148" y="747"/>
                  </a:cubicBezTo>
                  <a:cubicBezTo>
                    <a:pt x="2193" y="747"/>
                    <a:pt x="2229" y="762"/>
                    <a:pt x="2249" y="798"/>
                  </a:cubicBezTo>
                  <a:cubicBezTo>
                    <a:pt x="2312" y="913"/>
                    <a:pt x="2409" y="961"/>
                    <a:pt x="2507" y="961"/>
                  </a:cubicBezTo>
                  <a:cubicBezTo>
                    <a:pt x="2721" y="961"/>
                    <a:pt x="2938" y="733"/>
                    <a:pt x="2800" y="481"/>
                  </a:cubicBezTo>
                  <a:cubicBezTo>
                    <a:pt x="2668" y="243"/>
                    <a:pt x="2420" y="99"/>
                    <a:pt x="2157" y="99"/>
                  </a:cubicBezTo>
                  <a:cubicBezTo>
                    <a:pt x="2088" y="99"/>
                    <a:pt x="2018" y="109"/>
                    <a:pt x="1948" y="130"/>
                  </a:cubicBezTo>
                  <a:cubicBezTo>
                    <a:pt x="1669" y="216"/>
                    <a:pt x="1355" y="460"/>
                    <a:pt x="1083" y="460"/>
                  </a:cubicBezTo>
                  <a:cubicBezTo>
                    <a:pt x="931" y="460"/>
                    <a:pt x="792" y="384"/>
                    <a:pt x="678" y="163"/>
                  </a:cubicBezTo>
                  <a:cubicBezTo>
                    <a:pt x="621" y="48"/>
                    <a:pt x="527" y="0"/>
                    <a:pt x="43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4"/>
            <p:cNvSpPr/>
            <p:nvPr/>
          </p:nvSpPr>
          <p:spPr>
            <a:xfrm>
              <a:off x="2111104" y="2877784"/>
              <a:ext cx="233965" cy="226497"/>
            </a:xfrm>
            <a:custGeom>
              <a:avLst/>
              <a:gdLst/>
              <a:ahLst/>
              <a:cxnLst/>
              <a:rect l="l" t="t" r="r" b="b"/>
              <a:pathLst>
                <a:path w="7300" h="7067" extrusionOk="0">
                  <a:moveTo>
                    <a:pt x="6839" y="0"/>
                  </a:moveTo>
                  <a:cubicBezTo>
                    <a:pt x="6764" y="0"/>
                    <a:pt x="6686" y="29"/>
                    <a:pt x="6617" y="99"/>
                  </a:cubicBezTo>
                  <a:lnTo>
                    <a:pt x="201" y="6515"/>
                  </a:lnTo>
                  <a:cubicBezTo>
                    <a:pt x="0" y="6716"/>
                    <a:pt x="151" y="7067"/>
                    <a:pt x="435" y="7067"/>
                  </a:cubicBezTo>
                  <a:cubicBezTo>
                    <a:pt x="518" y="7067"/>
                    <a:pt x="602" y="7033"/>
                    <a:pt x="669" y="6966"/>
                  </a:cubicBezTo>
                  <a:lnTo>
                    <a:pt x="7068" y="567"/>
                  </a:lnTo>
                  <a:cubicBezTo>
                    <a:pt x="7299" y="323"/>
                    <a:pt x="7086" y="0"/>
                    <a:pt x="6839"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4"/>
            <p:cNvSpPr/>
            <p:nvPr/>
          </p:nvSpPr>
          <p:spPr>
            <a:xfrm>
              <a:off x="1970789" y="2518407"/>
              <a:ext cx="236208" cy="61600"/>
            </a:xfrm>
            <a:custGeom>
              <a:avLst/>
              <a:gdLst/>
              <a:ahLst/>
              <a:cxnLst/>
              <a:rect l="l" t="t" r="r" b="b"/>
              <a:pathLst>
                <a:path w="7370" h="1922" extrusionOk="0">
                  <a:moveTo>
                    <a:pt x="1" y="0"/>
                  </a:moveTo>
                  <a:lnTo>
                    <a:pt x="1" y="1922"/>
                  </a:lnTo>
                  <a:lnTo>
                    <a:pt x="7369" y="1922"/>
                  </a:lnTo>
                  <a:lnTo>
                    <a:pt x="7369" y="0"/>
                  </a:lnTo>
                  <a:lnTo>
                    <a:pt x="5130" y="0"/>
                  </a:lnTo>
                  <a:lnTo>
                    <a:pt x="5130" y="970"/>
                  </a:lnTo>
                  <a:lnTo>
                    <a:pt x="2256" y="970"/>
                  </a:lnTo>
                  <a:lnTo>
                    <a:pt x="225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44"/>
          <p:cNvGrpSpPr/>
          <p:nvPr/>
        </p:nvGrpSpPr>
        <p:grpSpPr>
          <a:xfrm>
            <a:off x="5032915" y="1966233"/>
            <a:ext cx="2992444" cy="2707392"/>
            <a:chOff x="5032915" y="1966233"/>
            <a:chExt cx="2992444" cy="2707392"/>
          </a:xfrm>
        </p:grpSpPr>
        <p:sp>
          <p:nvSpPr>
            <p:cNvPr id="2158" name="Google Shape;2158;p44"/>
            <p:cNvSpPr/>
            <p:nvPr/>
          </p:nvSpPr>
          <p:spPr>
            <a:xfrm>
              <a:off x="6970915" y="3772346"/>
              <a:ext cx="235119" cy="901278"/>
            </a:xfrm>
            <a:custGeom>
              <a:avLst/>
              <a:gdLst/>
              <a:ahLst/>
              <a:cxnLst/>
              <a:rect l="l" t="t" r="r" b="b"/>
              <a:pathLst>
                <a:path w="7336" h="28121" extrusionOk="0">
                  <a:moveTo>
                    <a:pt x="0" y="0"/>
                  </a:moveTo>
                  <a:lnTo>
                    <a:pt x="5965" y="28121"/>
                  </a:lnTo>
                  <a:lnTo>
                    <a:pt x="7336" y="28121"/>
                  </a:lnTo>
                  <a:lnTo>
                    <a:pt x="237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9" name="Google Shape;2159;p44"/>
            <p:cNvGrpSpPr/>
            <p:nvPr/>
          </p:nvGrpSpPr>
          <p:grpSpPr>
            <a:xfrm>
              <a:off x="5032915" y="1966233"/>
              <a:ext cx="2992444" cy="2707392"/>
              <a:chOff x="5326840" y="1961634"/>
              <a:chExt cx="2992444" cy="2707392"/>
            </a:xfrm>
          </p:grpSpPr>
          <p:sp>
            <p:nvSpPr>
              <p:cNvPr id="2160" name="Google Shape;2160;p44"/>
              <p:cNvSpPr/>
              <p:nvPr/>
            </p:nvSpPr>
            <p:spPr>
              <a:xfrm>
                <a:off x="6182704" y="4001777"/>
                <a:ext cx="338865" cy="205665"/>
              </a:xfrm>
              <a:custGeom>
                <a:avLst/>
                <a:gdLst/>
                <a:ahLst/>
                <a:cxnLst/>
                <a:rect l="l" t="t" r="r" b="b"/>
                <a:pathLst>
                  <a:path w="10573" h="6417" extrusionOk="0">
                    <a:moveTo>
                      <a:pt x="5460" y="0"/>
                    </a:moveTo>
                    <a:lnTo>
                      <a:pt x="4157" y="2724"/>
                    </a:lnTo>
                    <a:cubicBezTo>
                      <a:pt x="4157" y="2724"/>
                      <a:pt x="1619" y="2151"/>
                      <a:pt x="575" y="2151"/>
                    </a:cubicBezTo>
                    <a:cubicBezTo>
                      <a:pt x="181" y="2151"/>
                      <a:pt x="0" y="2232"/>
                      <a:pt x="247" y="2456"/>
                    </a:cubicBezTo>
                    <a:cubicBezTo>
                      <a:pt x="1049" y="3191"/>
                      <a:pt x="6931" y="5698"/>
                      <a:pt x="8384" y="6299"/>
                    </a:cubicBezTo>
                    <a:lnTo>
                      <a:pt x="8702" y="6416"/>
                    </a:lnTo>
                    <a:lnTo>
                      <a:pt x="10573" y="2423"/>
                    </a:lnTo>
                    <a:lnTo>
                      <a:pt x="5460"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4"/>
              <p:cNvSpPr/>
              <p:nvPr/>
            </p:nvSpPr>
            <p:spPr>
              <a:xfrm>
                <a:off x="6402663" y="4151515"/>
                <a:ext cx="81439" cy="53780"/>
              </a:xfrm>
              <a:custGeom>
                <a:avLst/>
                <a:gdLst/>
                <a:ahLst/>
                <a:cxnLst/>
                <a:rect l="l" t="t" r="r" b="b"/>
                <a:pathLst>
                  <a:path w="2541" h="1678" extrusionOk="0">
                    <a:moveTo>
                      <a:pt x="1626" y="0"/>
                    </a:moveTo>
                    <a:cubicBezTo>
                      <a:pt x="1474" y="0"/>
                      <a:pt x="1321" y="19"/>
                      <a:pt x="1170" y="57"/>
                    </a:cubicBezTo>
                    <a:cubicBezTo>
                      <a:pt x="702" y="157"/>
                      <a:pt x="285" y="441"/>
                      <a:pt x="1" y="825"/>
                    </a:cubicBezTo>
                    <a:lnTo>
                      <a:pt x="1872" y="1677"/>
                    </a:lnTo>
                    <a:lnTo>
                      <a:pt x="2540" y="240"/>
                    </a:lnTo>
                    <a:cubicBezTo>
                      <a:pt x="2258" y="82"/>
                      <a:pt x="1944" y="0"/>
                      <a:pt x="16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4"/>
              <p:cNvSpPr/>
              <p:nvPr/>
            </p:nvSpPr>
            <p:spPr>
              <a:xfrm>
                <a:off x="6185332" y="4070973"/>
                <a:ext cx="277874" cy="136469"/>
              </a:xfrm>
              <a:custGeom>
                <a:avLst/>
                <a:gdLst/>
                <a:ahLst/>
                <a:cxnLst/>
                <a:rect l="l" t="t" r="r" b="b"/>
                <a:pathLst>
                  <a:path w="8670" h="4258" extrusionOk="0">
                    <a:moveTo>
                      <a:pt x="507" y="1"/>
                    </a:moveTo>
                    <a:cubicBezTo>
                      <a:pt x="219" y="1"/>
                      <a:pt x="0" y="40"/>
                      <a:pt x="31" y="164"/>
                    </a:cubicBezTo>
                    <a:cubicBezTo>
                      <a:pt x="98" y="514"/>
                      <a:pt x="5930" y="3271"/>
                      <a:pt x="8620" y="4257"/>
                    </a:cubicBezTo>
                    <a:lnTo>
                      <a:pt x="8670" y="4140"/>
                    </a:lnTo>
                    <a:lnTo>
                      <a:pt x="1819" y="982"/>
                    </a:lnTo>
                    <a:cubicBezTo>
                      <a:pt x="1819" y="982"/>
                      <a:pt x="1970" y="264"/>
                      <a:pt x="1686" y="113"/>
                    </a:cubicBezTo>
                    <a:cubicBezTo>
                      <a:pt x="1686" y="113"/>
                      <a:pt x="997" y="1"/>
                      <a:pt x="5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4"/>
              <p:cNvSpPr/>
              <p:nvPr/>
            </p:nvSpPr>
            <p:spPr>
              <a:xfrm>
                <a:off x="6187383" y="4073537"/>
                <a:ext cx="278514" cy="131213"/>
              </a:xfrm>
              <a:custGeom>
                <a:avLst/>
                <a:gdLst/>
                <a:ahLst/>
                <a:cxnLst/>
                <a:rect l="l" t="t" r="r" b="b"/>
                <a:pathLst>
                  <a:path w="8690" h="4094" extrusionOk="0">
                    <a:moveTo>
                      <a:pt x="1" y="0"/>
                    </a:moveTo>
                    <a:cubicBezTo>
                      <a:pt x="18" y="17"/>
                      <a:pt x="51" y="33"/>
                      <a:pt x="84" y="50"/>
                    </a:cubicBezTo>
                    <a:cubicBezTo>
                      <a:pt x="151" y="84"/>
                      <a:pt x="235" y="134"/>
                      <a:pt x="335" y="184"/>
                    </a:cubicBezTo>
                    <a:lnTo>
                      <a:pt x="1237" y="668"/>
                    </a:lnTo>
                    <a:cubicBezTo>
                      <a:pt x="2006" y="1069"/>
                      <a:pt x="3092" y="1604"/>
                      <a:pt x="4295" y="2172"/>
                    </a:cubicBezTo>
                    <a:cubicBezTo>
                      <a:pt x="5481" y="2740"/>
                      <a:pt x="6584" y="3225"/>
                      <a:pt x="7386" y="3559"/>
                    </a:cubicBezTo>
                    <a:lnTo>
                      <a:pt x="8338" y="3960"/>
                    </a:lnTo>
                    <a:lnTo>
                      <a:pt x="8589" y="4077"/>
                    </a:lnTo>
                    <a:cubicBezTo>
                      <a:pt x="8622" y="4077"/>
                      <a:pt x="8656" y="4094"/>
                      <a:pt x="8689" y="4094"/>
                    </a:cubicBezTo>
                    <a:cubicBezTo>
                      <a:pt x="8656" y="4077"/>
                      <a:pt x="8622" y="4060"/>
                      <a:pt x="8606" y="4060"/>
                    </a:cubicBezTo>
                    <a:lnTo>
                      <a:pt x="8338" y="3943"/>
                    </a:lnTo>
                    <a:cubicBezTo>
                      <a:pt x="8088" y="3826"/>
                      <a:pt x="7770" y="3693"/>
                      <a:pt x="7403" y="3526"/>
                    </a:cubicBezTo>
                    <a:cubicBezTo>
                      <a:pt x="6617" y="3158"/>
                      <a:pt x="5515" y="2673"/>
                      <a:pt x="4312" y="2105"/>
                    </a:cubicBezTo>
                    <a:cubicBezTo>
                      <a:pt x="3125" y="1537"/>
                      <a:pt x="2039" y="1003"/>
                      <a:pt x="1254" y="618"/>
                    </a:cubicBezTo>
                    <a:cubicBezTo>
                      <a:pt x="903" y="434"/>
                      <a:pt x="586" y="284"/>
                      <a:pt x="335" y="150"/>
                    </a:cubicBezTo>
                    <a:cubicBezTo>
                      <a:pt x="251" y="117"/>
                      <a:pt x="168" y="67"/>
                      <a:pt x="84" y="33"/>
                    </a:cubicBezTo>
                    <a:cubicBezTo>
                      <a:pt x="68" y="17"/>
                      <a:pt x="34"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4"/>
              <p:cNvSpPr/>
              <p:nvPr/>
            </p:nvSpPr>
            <p:spPr>
              <a:xfrm>
                <a:off x="6238791" y="4071903"/>
                <a:ext cx="9679" cy="33236"/>
              </a:xfrm>
              <a:custGeom>
                <a:avLst/>
                <a:gdLst/>
                <a:ahLst/>
                <a:cxnLst/>
                <a:rect l="l" t="t" r="r" b="b"/>
                <a:pathLst>
                  <a:path w="302" h="1037" extrusionOk="0">
                    <a:moveTo>
                      <a:pt x="1" y="1"/>
                    </a:moveTo>
                    <a:lnTo>
                      <a:pt x="1" y="1"/>
                    </a:lnTo>
                    <a:cubicBezTo>
                      <a:pt x="168" y="318"/>
                      <a:pt x="201" y="686"/>
                      <a:pt x="118" y="1037"/>
                    </a:cubicBezTo>
                    <a:cubicBezTo>
                      <a:pt x="302" y="703"/>
                      <a:pt x="252" y="285"/>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4"/>
              <p:cNvSpPr/>
              <p:nvPr/>
            </p:nvSpPr>
            <p:spPr>
              <a:xfrm>
                <a:off x="6312698" y="4088504"/>
                <a:ext cx="6987" cy="14038"/>
              </a:xfrm>
              <a:custGeom>
                <a:avLst/>
                <a:gdLst/>
                <a:ahLst/>
                <a:cxnLst/>
                <a:rect l="l" t="t" r="r" b="b"/>
                <a:pathLst>
                  <a:path w="218" h="438" extrusionOk="0">
                    <a:moveTo>
                      <a:pt x="17" y="1"/>
                    </a:moveTo>
                    <a:cubicBezTo>
                      <a:pt x="1" y="1"/>
                      <a:pt x="34" y="118"/>
                      <a:pt x="84" y="235"/>
                    </a:cubicBezTo>
                    <a:cubicBezTo>
                      <a:pt x="131" y="343"/>
                      <a:pt x="177" y="437"/>
                      <a:pt x="197" y="437"/>
                    </a:cubicBezTo>
                    <a:cubicBezTo>
                      <a:pt x="199" y="437"/>
                      <a:pt x="200" y="436"/>
                      <a:pt x="201" y="435"/>
                    </a:cubicBezTo>
                    <a:cubicBezTo>
                      <a:pt x="218" y="435"/>
                      <a:pt x="201" y="335"/>
                      <a:pt x="151" y="201"/>
                    </a:cubicBezTo>
                    <a:cubicBezTo>
                      <a:pt x="101" y="84"/>
                      <a:pt x="34"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4"/>
              <p:cNvSpPr/>
              <p:nvPr/>
            </p:nvSpPr>
            <p:spPr>
              <a:xfrm>
                <a:off x="6317538" y="4083152"/>
                <a:ext cx="17692" cy="8077"/>
              </a:xfrm>
              <a:custGeom>
                <a:avLst/>
                <a:gdLst/>
                <a:ahLst/>
                <a:cxnLst/>
                <a:rect l="l" t="t" r="r" b="b"/>
                <a:pathLst>
                  <a:path w="552" h="252" extrusionOk="0">
                    <a:moveTo>
                      <a:pt x="0" y="1"/>
                    </a:moveTo>
                    <a:cubicBezTo>
                      <a:pt x="0" y="17"/>
                      <a:pt x="117" y="84"/>
                      <a:pt x="267" y="151"/>
                    </a:cubicBezTo>
                    <a:cubicBezTo>
                      <a:pt x="351" y="201"/>
                      <a:pt x="451" y="235"/>
                      <a:pt x="551" y="251"/>
                    </a:cubicBezTo>
                    <a:cubicBezTo>
                      <a:pt x="551" y="235"/>
                      <a:pt x="434" y="168"/>
                      <a:pt x="284" y="84"/>
                    </a:cubicBezTo>
                    <a:cubicBezTo>
                      <a:pt x="201" y="34"/>
                      <a:pt x="100" y="17"/>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4"/>
              <p:cNvSpPr/>
              <p:nvPr/>
            </p:nvSpPr>
            <p:spPr>
              <a:xfrm>
                <a:off x="6322890" y="4073537"/>
                <a:ext cx="20384" cy="8237"/>
              </a:xfrm>
              <a:custGeom>
                <a:avLst/>
                <a:gdLst/>
                <a:ahLst/>
                <a:cxnLst/>
                <a:rect l="l" t="t" r="r" b="b"/>
                <a:pathLst>
                  <a:path w="636" h="257" extrusionOk="0">
                    <a:moveTo>
                      <a:pt x="0" y="0"/>
                    </a:moveTo>
                    <a:lnTo>
                      <a:pt x="0" y="0"/>
                    </a:lnTo>
                    <a:cubicBezTo>
                      <a:pt x="84" y="100"/>
                      <a:pt x="184" y="167"/>
                      <a:pt x="284" y="201"/>
                    </a:cubicBezTo>
                    <a:cubicBezTo>
                      <a:pt x="372" y="238"/>
                      <a:pt x="460" y="257"/>
                      <a:pt x="547" y="257"/>
                    </a:cubicBezTo>
                    <a:cubicBezTo>
                      <a:pt x="577" y="257"/>
                      <a:pt x="606" y="255"/>
                      <a:pt x="635" y="251"/>
                    </a:cubicBezTo>
                    <a:cubicBezTo>
                      <a:pt x="418" y="167"/>
                      <a:pt x="217" y="84"/>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4"/>
              <p:cNvSpPr/>
              <p:nvPr/>
            </p:nvSpPr>
            <p:spPr>
              <a:xfrm>
                <a:off x="6276835" y="4059595"/>
                <a:ext cx="27018" cy="28941"/>
              </a:xfrm>
              <a:custGeom>
                <a:avLst/>
                <a:gdLst/>
                <a:ahLst/>
                <a:cxnLst/>
                <a:rect l="l" t="t" r="r" b="b"/>
                <a:pathLst>
                  <a:path w="843" h="903" extrusionOk="0">
                    <a:moveTo>
                      <a:pt x="134" y="67"/>
                    </a:moveTo>
                    <a:cubicBezTo>
                      <a:pt x="284" y="67"/>
                      <a:pt x="435" y="134"/>
                      <a:pt x="535" y="235"/>
                    </a:cubicBezTo>
                    <a:cubicBezTo>
                      <a:pt x="635" y="318"/>
                      <a:pt x="702" y="435"/>
                      <a:pt x="735" y="552"/>
                    </a:cubicBezTo>
                    <a:cubicBezTo>
                      <a:pt x="757" y="628"/>
                      <a:pt x="765" y="705"/>
                      <a:pt x="763" y="781"/>
                    </a:cubicBezTo>
                    <a:lnTo>
                      <a:pt x="763" y="781"/>
                    </a:lnTo>
                    <a:cubicBezTo>
                      <a:pt x="708" y="750"/>
                      <a:pt x="628" y="703"/>
                      <a:pt x="535" y="636"/>
                    </a:cubicBezTo>
                    <a:cubicBezTo>
                      <a:pt x="435" y="569"/>
                      <a:pt x="334" y="485"/>
                      <a:pt x="251" y="385"/>
                    </a:cubicBezTo>
                    <a:cubicBezTo>
                      <a:pt x="184" y="335"/>
                      <a:pt x="134" y="285"/>
                      <a:pt x="100" y="218"/>
                    </a:cubicBezTo>
                    <a:cubicBezTo>
                      <a:pt x="50" y="168"/>
                      <a:pt x="67" y="84"/>
                      <a:pt x="134" y="67"/>
                    </a:cubicBezTo>
                    <a:close/>
                    <a:moveTo>
                      <a:pt x="117" y="1"/>
                    </a:moveTo>
                    <a:cubicBezTo>
                      <a:pt x="67" y="17"/>
                      <a:pt x="17" y="67"/>
                      <a:pt x="0" y="118"/>
                    </a:cubicBezTo>
                    <a:cubicBezTo>
                      <a:pt x="0" y="168"/>
                      <a:pt x="17" y="218"/>
                      <a:pt x="34" y="251"/>
                    </a:cubicBezTo>
                    <a:cubicBezTo>
                      <a:pt x="84" y="318"/>
                      <a:pt x="134" y="385"/>
                      <a:pt x="201" y="435"/>
                    </a:cubicBezTo>
                    <a:cubicBezTo>
                      <a:pt x="301" y="519"/>
                      <a:pt x="401" y="602"/>
                      <a:pt x="518" y="686"/>
                    </a:cubicBezTo>
                    <a:cubicBezTo>
                      <a:pt x="597" y="738"/>
                      <a:pt x="675" y="780"/>
                      <a:pt x="761" y="812"/>
                    </a:cubicBezTo>
                    <a:lnTo>
                      <a:pt x="761" y="812"/>
                    </a:lnTo>
                    <a:cubicBezTo>
                      <a:pt x="760" y="842"/>
                      <a:pt x="756" y="872"/>
                      <a:pt x="752" y="903"/>
                    </a:cubicBezTo>
                    <a:cubicBezTo>
                      <a:pt x="752" y="903"/>
                      <a:pt x="766" y="875"/>
                      <a:pt x="781" y="819"/>
                    </a:cubicBezTo>
                    <a:lnTo>
                      <a:pt x="781" y="819"/>
                    </a:lnTo>
                    <a:cubicBezTo>
                      <a:pt x="799" y="825"/>
                      <a:pt x="817" y="831"/>
                      <a:pt x="836" y="836"/>
                    </a:cubicBezTo>
                    <a:cubicBezTo>
                      <a:pt x="842" y="829"/>
                      <a:pt x="824" y="817"/>
                      <a:pt x="787" y="795"/>
                    </a:cubicBezTo>
                    <a:lnTo>
                      <a:pt x="787" y="795"/>
                    </a:lnTo>
                    <a:cubicBezTo>
                      <a:pt x="802" y="713"/>
                      <a:pt x="802" y="616"/>
                      <a:pt x="785" y="535"/>
                    </a:cubicBezTo>
                    <a:cubicBezTo>
                      <a:pt x="719" y="218"/>
                      <a:pt x="435" y="1"/>
                      <a:pt x="1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4"/>
              <p:cNvSpPr/>
              <p:nvPr/>
            </p:nvSpPr>
            <p:spPr>
              <a:xfrm>
                <a:off x="6300391" y="4069371"/>
                <a:ext cx="23044" cy="16506"/>
              </a:xfrm>
              <a:custGeom>
                <a:avLst/>
                <a:gdLst/>
                <a:ahLst/>
                <a:cxnLst/>
                <a:rect l="l" t="t" r="r" b="b"/>
                <a:pathLst>
                  <a:path w="719" h="515" extrusionOk="0">
                    <a:moveTo>
                      <a:pt x="492" y="1"/>
                    </a:moveTo>
                    <a:cubicBezTo>
                      <a:pt x="418" y="1"/>
                      <a:pt x="345" y="23"/>
                      <a:pt x="284" y="63"/>
                    </a:cubicBezTo>
                    <a:cubicBezTo>
                      <a:pt x="201" y="113"/>
                      <a:pt x="134" y="180"/>
                      <a:pt x="84" y="264"/>
                    </a:cubicBezTo>
                    <a:cubicBezTo>
                      <a:pt x="34" y="331"/>
                      <a:pt x="0" y="414"/>
                      <a:pt x="17" y="514"/>
                    </a:cubicBezTo>
                    <a:lnTo>
                      <a:pt x="17" y="498"/>
                    </a:lnTo>
                    <a:cubicBezTo>
                      <a:pt x="50" y="431"/>
                      <a:pt x="84" y="364"/>
                      <a:pt x="117" y="280"/>
                    </a:cubicBezTo>
                    <a:cubicBezTo>
                      <a:pt x="184" y="214"/>
                      <a:pt x="251" y="163"/>
                      <a:pt x="318" y="113"/>
                    </a:cubicBezTo>
                    <a:cubicBezTo>
                      <a:pt x="372" y="81"/>
                      <a:pt x="433" y="62"/>
                      <a:pt x="496" y="62"/>
                    </a:cubicBezTo>
                    <a:cubicBezTo>
                      <a:pt x="531" y="62"/>
                      <a:pt x="566" y="68"/>
                      <a:pt x="602" y="80"/>
                    </a:cubicBezTo>
                    <a:cubicBezTo>
                      <a:pt x="669" y="130"/>
                      <a:pt x="585" y="247"/>
                      <a:pt x="502" y="297"/>
                    </a:cubicBezTo>
                    <a:cubicBezTo>
                      <a:pt x="435" y="347"/>
                      <a:pt x="368" y="381"/>
                      <a:pt x="284" y="431"/>
                    </a:cubicBezTo>
                    <a:cubicBezTo>
                      <a:pt x="134" y="481"/>
                      <a:pt x="50" y="498"/>
                      <a:pt x="50" y="514"/>
                    </a:cubicBezTo>
                    <a:cubicBezTo>
                      <a:pt x="134" y="514"/>
                      <a:pt x="218" y="498"/>
                      <a:pt x="301" y="464"/>
                    </a:cubicBezTo>
                    <a:cubicBezTo>
                      <a:pt x="385" y="431"/>
                      <a:pt x="468" y="397"/>
                      <a:pt x="552" y="347"/>
                    </a:cubicBezTo>
                    <a:cubicBezTo>
                      <a:pt x="602" y="314"/>
                      <a:pt x="635" y="280"/>
                      <a:pt x="669" y="230"/>
                    </a:cubicBezTo>
                    <a:cubicBezTo>
                      <a:pt x="719" y="163"/>
                      <a:pt x="702" y="80"/>
                      <a:pt x="635" y="30"/>
                    </a:cubicBezTo>
                    <a:cubicBezTo>
                      <a:pt x="589" y="10"/>
                      <a:pt x="540" y="1"/>
                      <a:pt x="4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4"/>
              <p:cNvSpPr/>
              <p:nvPr/>
            </p:nvSpPr>
            <p:spPr>
              <a:xfrm>
                <a:off x="6403753" y="4148053"/>
                <a:ext cx="79804" cy="29390"/>
              </a:xfrm>
              <a:custGeom>
                <a:avLst/>
                <a:gdLst/>
                <a:ahLst/>
                <a:cxnLst/>
                <a:rect l="l" t="t" r="r" b="b"/>
                <a:pathLst>
                  <a:path w="2490" h="917" extrusionOk="0">
                    <a:moveTo>
                      <a:pt x="1496" y="0"/>
                    </a:moveTo>
                    <a:cubicBezTo>
                      <a:pt x="1021" y="0"/>
                      <a:pt x="559" y="194"/>
                      <a:pt x="234" y="566"/>
                    </a:cubicBezTo>
                    <a:cubicBezTo>
                      <a:pt x="150" y="632"/>
                      <a:pt x="100" y="716"/>
                      <a:pt x="34" y="816"/>
                    </a:cubicBezTo>
                    <a:cubicBezTo>
                      <a:pt x="17" y="850"/>
                      <a:pt x="0" y="883"/>
                      <a:pt x="0" y="916"/>
                    </a:cubicBezTo>
                    <a:cubicBezTo>
                      <a:pt x="0" y="916"/>
                      <a:pt x="84" y="783"/>
                      <a:pt x="267" y="599"/>
                    </a:cubicBezTo>
                    <a:cubicBezTo>
                      <a:pt x="599" y="256"/>
                      <a:pt x="1056" y="64"/>
                      <a:pt x="1526" y="64"/>
                    </a:cubicBezTo>
                    <a:cubicBezTo>
                      <a:pt x="1719" y="64"/>
                      <a:pt x="1915" y="96"/>
                      <a:pt x="2105" y="165"/>
                    </a:cubicBezTo>
                    <a:cubicBezTo>
                      <a:pt x="2356" y="248"/>
                      <a:pt x="2490" y="332"/>
                      <a:pt x="2490" y="332"/>
                    </a:cubicBezTo>
                    <a:cubicBezTo>
                      <a:pt x="2473" y="298"/>
                      <a:pt x="2440" y="265"/>
                      <a:pt x="2406" y="248"/>
                    </a:cubicBezTo>
                    <a:cubicBezTo>
                      <a:pt x="2323" y="198"/>
                      <a:pt x="2222" y="148"/>
                      <a:pt x="2122" y="114"/>
                    </a:cubicBezTo>
                    <a:cubicBezTo>
                      <a:pt x="1918" y="38"/>
                      <a:pt x="1706" y="0"/>
                      <a:pt x="14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4"/>
              <p:cNvSpPr/>
              <p:nvPr/>
            </p:nvSpPr>
            <p:spPr>
              <a:xfrm>
                <a:off x="6468013" y="4082094"/>
                <a:ext cx="31089" cy="68042"/>
              </a:xfrm>
              <a:custGeom>
                <a:avLst/>
                <a:gdLst/>
                <a:ahLst/>
                <a:cxnLst/>
                <a:rect l="l" t="t" r="r" b="b"/>
                <a:pathLst>
                  <a:path w="970" h="2123" extrusionOk="0">
                    <a:moveTo>
                      <a:pt x="969" y="0"/>
                    </a:moveTo>
                    <a:lnTo>
                      <a:pt x="969" y="0"/>
                    </a:lnTo>
                    <a:cubicBezTo>
                      <a:pt x="602" y="685"/>
                      <a:pt x="284" y="1404"/>
                      <a:pt x="0" y="2122"/>
                    </a:cubicBezTo>
                    <a:cubicBezTo>
                      <a:pt x="368" y="1437"/>
                      <a:pt x="685" y="736"/>
                      <a:pt x="9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4"/>
              <p:cNvSpPr/>
              <p:nvPr/>
            </p:nvSpPr>
            <p:spPr>
              <a:xfrm>
                <a:off x="6341608" y="4130266"/>
                <a:ext cx="48235" cy="22018"/>
              </a:xfrm>
              <a:custGeom>
                <a:avLst/>
                <a:gdLst/>
                <a:ahLst/>
                <a:cxnLst/>
                <a:rect l="l" t="t" r="r" b="b"/>
                <a:pathLst>
                  <a:path w="1505" h="687" extrusionOk="0">
                    <a:moveTo>
                      <a:pt x="5" y="0"/>
                    </a:moveTo>
                    <a:cubicBezTo>
                      <a:pt x="3" y="0"/>
                      <a:pt x="2" y="0"/>
                      <a:pt x="1" y="1"/>
                    </a:cubicBezTo>
                    <a:cubicBezTo>
                      <a:pt x="452" y="319"/>
                      <a:pt x="970" y="552"/>
                      <a:pt x="1505" y="686"/>
                    </a:cubicBezTo>
                    <a:cubicBezTo>
                      <a:pt x="1505" y="669"/>
                      <a:pt x="1171" y="536"/>
                      <a:pt x="753" y="352"/>
                    </a:cubicBezTo>
                    <a:cubicBezTo>
                      <a:pt x="353" y="176"/>
                      <a:pt x="45" y="0"/>
                      <a:pt x="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4"/>
              <p:cNvSpPr/>
              <p:nvPr/>
            </p:nvSpPr>
            <p:spPr>
              <a:xfrm>
                <a:off x="6412855" y="4167476"/>
                <a:ext cx="9134" cy="7371"/>
              </a:xfrm>
              <a:custGeom>
                <a:avLst/>
                <a:gdLst/>
                <a:ahLst/>
                <a:cxnLst/>
                <a:rect l="l" t="t" r="r" b="b"/>
                <a:pathLst>
                  <a:path w="285" h="230" extrusionOk="0">
                    <a:moveTo>
                      <a:pt x="259" y="1"/>
                    </a:moveTo>
                    <a:cubicBezTo>
                      <a:pt x="224" y="1"/>
                      <a:pt x="158" y="19"/>
                      <a:pt x="100" y="77"/>
                    </a:cubicBezTo>
                    <a:cubicBezTo>
                      <a:pt x="17" y="143"/>
                      <a:pt x="0" y="227"/>
                      <a:pt x="17" y="227"/>
                    </a:cubicBezTo>
                    <a:cubicBezTo>
                      <a:pt x="19" y="229"/>
                      <a:pt x="21" y="230"/>
                      <a:pt x="23" y="230"/>
                    </a:cubicBezTo>
                    <a:cubicBezTo>
                      <a:pt x="44" y="230"/>
                      <a:pt x="91" y="171"/>
                      <a:pt x="151" y="127"/>
                    </a:cubicBezTo>
                    <a:cubicBezTo>
                      <a:pt x="217" y="60"/>
                      <a:pt x="284" y="26"/>
                      <a:pt x="284" y="10"/>
                    </a:cubicBezTo>
                    <a:cubicBezTo>
                      <a:pt x="284" y="5"/>
                      <a:pt x="275" y="1"/>
                      <a:pt x="2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4"/>
              <p:cNvSpPr/>
              <p:nvPr/>
            </p:nvSpPr>
            <p:spPr>
              <a:xfrm>
                <a:off x="6431572" y="4157925"/>
                <a:ext cx="9679" cy="3814"/>
              </a:xfrm>
              <a:custGeom>
                <a:avLst/>
                <a:gdLst/>
                <a:ahLst/>
                <a:cxnLst/>
                <a:rect l="l" t="t" r="r" b="b"/>
                <a:pathLst>
                  <a:path w="302" h="119" extrusionOk="0">
                    <a:moveTo>
                      <a:pt x="275" y="0"/>
                    </a:moveTo>
                    <a:cubicBezTo>
                      <a:pt x="246" y="0"/>
                      <a:pt x="199" y="12"/>
                      <a:pt x="151" y="24"/>
                    </a:cubicBezTo>
                    <a:cubicBezTo>
                      <a:pt x="68" y="57"/>
                      <a:pt x="1" y="90"/>
                      <a:pt x="18" y="107"/>
                    </a:cubicBezTo>
                    <a:cubicBezTo>
                      <a:pt x="18" y="114"/>
                      <a:pt x="29" y="118"/>
                      <a:pt x="49" y="118"/>
                    </a:cubicBezTo>
                    <a:cubicBezTo>
                      <a:pt x="76" y="118"/>
                      <a:pt x="119" y="110"/>
                      <a:pt x="168" y="90"/>
                    </a:cubicBezTo>
                    <a:cubicBezTo>
                      <a:pt x="252" y="74"/>
                      <a:pt x="302" y="24"/>
                      <a:pt x="302" y="7"/>
                    </a:cubicBezTo>
                    <a:cubicBezTo>
                      <a:pt x="297" y="2"/>
                      <a:pt x="288" y="0"/>
                      <a:pt x="2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4"/>
              <p:cNvSpPr/>
              <p:nvPr/>
            </p:nvSpPr>
            <p:spPr>
              <a:xfrm>
                <a:off x="6450866" y="4156418"/>
                <a:ext cx="11282" cy="3493"/>
              </a:xfrm>
              <a:custGeom>
                <a:avLst/>
                <a:gdLst/>
                <a:ahLst/>
                <a:cxnLst/>
                <a:rect l="l" t="t" r="r" b="b"/>
                <a:pathLst>
                  <a:path w="352" h="109" extrusionOk="0">
                    <a:moveTo>
                      <a:pt x="138" y="0"/>
                    </a:moveTo>
                    <a:cubicBezTo>
                      <a:pt x="50" y="0"/>
                      <a:pt x="0" y="40"/>
                      <a:pt x="0" y="54"/>
                    </a:cubicBezTo>
                    <a:cubicBezTo>
                      <a:pt x="17" y="71"/>
                      <a:pt x="84" y="71"/>
                      <a:pt x="168" y="71"/>
                    </a:cubicBezTo>
                    <a:cubicBezTo>
                      <a:pt x="235" y="84"/>
                      <a:pt x="303" y="109"/>
                      <a:pt x="326" y="109"/>
                    </a:cubicBezTo>
                    <a:cubicBezTo>
                      <a:pt x="332" y="109"/>
                      <a:pt x="335" y="107"/>
                      <a:pt x="335" y="104"/>
                    </a:cubicBezTo>
                    <a:cubicBezTo>
                      <a:pt x="351" y="87"/>
                      <a:pt x="285" y="21"/>
                      <a:pt x="184" y="4"/>
                    </a:cubicBezTo>
                    <a:cubicBezTo>
                      <a:pt x="168" y="1"/>
                      <a:pt x="153" y="0"/>
                      <a:pt x="1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4"/>
              <p:cNvSpPr/>
              <p:nvPr/>
            </p:nvSpPr>
            <p:spPr>
              <a:xfrm>
                <a:off x="6469615" y="4160809"/>
                <a:ext cx="5929" cy="2179"/>
              </a:xfrm>
              <a:custGeom>
                <a:avLst/>
                <a:gdLst/>
                <a:ahLst/>
                <a:cxnLst/>
                <a:rect l="l" t="t" r="r" b="b"/>
                <a:pathLst>
                  <a:path w="185" h="68" extrusionOk="0">
                    <a:moveTo>
                      <a:pt x="101" y="0"/>
                    </a:moveTo>
                    <a:cubicBezTo>
                      <a:pt x="50" y="0"/>
                      <a:pt x="0" y="17"/>
                      <a:pt x="0" y="34"/>
                    </a:cubicBezTo>
                    <a:cubicBezTo>
                      <a:pt x="0" y="51"/>
                      <a:pt x="50" y="67"/>
                      <a:pt x="101" y="67"/>
                    </a:cubicBezTo>
                    <a:cubicBezTo>
                      <a:pt x="151" y="67"/>
                      <a:pt x="184" y="67"/>
                      <a:pt x="184" y="51"/>
                    </a:cubicBezTo>
                    <a:cubicBezTo>
                      <a:pt x="184" y="17"/>
                      <a:pt x="151" y="0"/>
                      <a:pt x="1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4"/>
              <p:cNvSpPr/>
              <p:nvPr/>
            </p:nvSpPr>
            <p:spPr>
              <a:xfrm>
                <a:off x="7783761" y="2885764"/>
                <a:ext cx="327231" cy="174256"/>
              </a:xfrm>
              <a:custGeom>
                <a:avLst/>
                <a:gdLst/>
                <a:ahLst/>
                <a:cxnLst/>
                <a:rect l="l" t="t" r="r" b="b"/>
                <a:pathLst>
                  <a:path w="10210" h="5437" extrusionOk="0">
                    <a:moveTo>
                      <a:pt x="8316" y="1249"/>
                    </a:moveTo>
                    <a:cubicBezTo>
                      <a:pt x="8590" y="1249"/>
                      <a:pt x="8936" y="1291"/>
                      <a:pt x="9156" y="1471"/>
                    </a:cubicBezTo>
                    <a:cubicBezTo>
                      <a:pt x="9323" y="1638"/>
                      <a:pt x="9424" y="1872"/>
                      <a:pt x="9390" y="2106"/>
                    </a:cubicBezTo>
                    <a:cubicBezTo>
                      <a:pt x="9424" y="2373"/>
                      <a:pt x="9323" y="2640"/>
                      <a:pt x="9106" y="2824"/>
                    </a:cubicBezTo>
                    <a:lnTo>
                      <a:pt x="9123" y="2824"/>
                    </a:lnTo>
                    <a:cubicBezTo>
                      <a:pt x="8912" y="2975"/>
                      <a:pt x="8612" y="3023"/>
                      <a:pt x="8318" y="3023"/>
                    </a:cubicBezTo>
                    <a:cubicBezTo>
                      <a:pt x="8122" y="3023"/>
                      <a:pt x="7930" y="3001"/>
                      <a:pt x="7770" y="2975"/>
                    </a:cubicBezTo>
                    <a:cubicBezTo>
                      <a:pt x="7970" y="2407"/>
                      <a:pt x="8104" y="1838"/>
                      <a:pt x="8154" y="1254"/>
                    </a:cubicBezTo>
                    <a:cubicBezTo>
                      <a:pt x="8203" y="1251"/>
                      <a:pt x="8258" y="1249"/>
                      <a:pt x="8316" y="1249"/>
                    </a:cubicBezTo>
                    <a:close/>
                    <a:moveTo>
                      <a:pt x="251" y="1"/>
                    </a:moveTo>
                    <a:cubicBezTo>
                      <a:pt x="251" y="1"/>
                      <a:pt x="0" y="5247"/>
                      <a:pt x="4027" y="5431"/>
                    </a:cubicBezTo>
                    <a:cubicBezTo>
                      <a:pt x="4113" y="5435"/>
                      <a:pt x="4197" y="5437"/>
                      <a:pt x="4279" y="5437"/>
                    </a:cubicBezTo>
                    <a:cubicBezTo>
                      <a:pt x="5913" y="5437"/>
                      <a:pt x="6879" y="4663"/>
                      <a:pt x="7435" y="3693"/>
                    </a:cubicBezTo>
                    <a:cubicBezTo>
                      <a:pt x="7719" y="3760"/>
                      <a:pt x="8020" y="3810"/>
                      <a:pt x="8338" y="3810"/>
                    </a:cubicBezTo>
                    <a:cubicBezTo>
                      <a:pt x="8362" y="3811"/>
                      <a:pt x="8386" y="3811"/>
                      <a:pt x="8411" y="3811"/>
                    </a:cubicBezTo>
                    <a:cubicBezTo>
                      <a:pt x="8821" y="3811"/>
                      <a:pt x="9227" y="3680"/>
                      <a:pt x="9574" y="3459"/>
                    </a:cubicBezTo>
                    <a:cubicBezTo>
                      <a:pt x="9858" y="3242"/>
                      <a:pt x="10176" y="2858"/>
                      <a:pt x="10176" y="2106"/>
                    </a:cubicBezTo>
                    <a:cubicBezTo>
                      <a:pt x="10209" y="1638"/>
                      <a:pt x="10009" y="1187"/>
                      <a:pt x="9658" y="886"/>
                    </a:cubicBezTo>
                    <a:cubicBezTo>
                      <a:pt x="9278" y="598"/>
                      <a:pt x="8816" y="447"/>
                      <a:pt x="8346" y="447"/>
                    </a:cubicBezTo>
                    <a:cubicBezTo>
                      <a:pt x="8299" y="447"/>
                      <a:pt x="8251" y="449"/>
                      <a:pt x="8204" y="452"/>
                    </a:cubicBezTo>
                    <a:cubicBezTo>
                      <a:pt x="8204" y="184"/>
                      <a:pt x="8187" y="1"/>
                      <a:pt x="818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4"/>
              <p:cNvSpPr/>
              <p:nvPr/>
            </p:nvSpPr>
            <p:spPr>
              <a:xfrm>
                <a:off x="7835170" y="2597122"/>
                <a:ext cx="152109" cy="273675"/>
              </a:xfrm>
              <a:custGeom>
                <a:avLst/>
                <a:gdLst/>
                <a:ahLst/>
                <a:cxnLst/>
                <a:rect l="l" t="t" r="r" b="b"/>
                <a:pathLst>
                  <a:path w="4746" h="8539" extrusionOk="0">
                    <a:moveTo>
                      <a:pt x="2256" y="1"/>
                    </a:moveTo>
                    <a:cubicBezTo>
                      <a:pt x="2237" y="16"/>
                      <a:pt x="2218" y="32"/>
                      <a:pt x="2199" y="49"/>
                    </a:cubicBezTo>
                    <a:lnTo>
                      <a:pt x="2199" y="49"/>
                    </a:lnTo>
                    <a:cubicBezTo>
                      <a:pt x="1580" y="475"/>
                      <a:pt x="1276" y="1198"/>
                      <a:pt x="1420" y="1922"/>
                    </a:cubicBezTo>
                    <a:cubicBezTo>
                      <a:pt x="1470" y="2290"/>
                      <a:pt x="1654" y="2607"/>
                      <a:pt x="1905" y="2858"/>
                    </a:cubicBezTo>
                    <a:cubicBezTo>
                      <a:pt x="2156" y="3092"/>
                      <a:pt x="2423" y="3275"/>
                      <a:pt x="2573" y="3526"/>
                    </a:cubicBezTo>
                    <a:cubicBezTo>
                      <a:pt x="2707" y="3777"/>
                      <a:pt x="2707" y="4077"/>
                      <a:pt x="2557" y="4328"/>
                    </a:cubicBezTo>
                    <a:cubicBezTo>
                      <a:pt x="2423" y="4579"/>
                      <a:pt x="2222" y="4779"/>
                      <a:pt x="1988" y="4930"/>
                    </a:cubicBezTo>
                    <a:cubicBezTo>
                      <a:pt x="1537" y="5230"/>
                      <a:pt x="1036" y="5397"/>
                      <a:pt x="635" y="5698"/>
                    </a:cubicBezTo>
                    <a:cubicBezTo>
                      <a:pt x="284" y="5966"/>
                      <a:pt x="50" y="6383"/>
                      <a:pt x="17" y="6834"/>
                    </a:cubicBezTo>
                    <a:cubicBezTo>
                      <a:pt x="0" y="7152"/>
                      <a:pt x="67" y="7486"/>
                      <a:pt x="217" y="7787"/>
                    </a:cubicBezTo>
                    <a:cubicBezTo>
                      <a:pt x="318" y="7971"/>
                      <a:pt x="451" y="8138"/>
                      <a:pt x="602" y="8255"/>
                    </a:cubicBezTo>
                    <a:cubicBezTo>
                      <a:pt x="652" y="8288"/>
                      <a:pt x="702" y="8321"/>
                      <a:pt x="735" y="8355"/>
                    </a:cubicBezTo>
                    <a:cubicBezTo>
                      <a:pt x="769" y="8372"/>
                      <a:pt x="785" y="8372"/>
                      <a:pt x="785" y="8372"/>
                    </a:cubicBezTo>
                    <a:cubicBezTo>
                      <a:pt x="568" y="8204"/>
                      <a:pt x="401" y="8004"/>
                      <a:pt x="284" y="7753"/>
                    </a:cubicBezTo>
                    <a:cubicBezTo>
                      <a:pt x="134" y="7469"/>
                      <a:pt x="84" y="7152"/>
                      <a:pt x="117" y="6834"/>
                    </a:cubicBezTo>
                    <a:cubicBezTo>
                      <a:pt x="151" y="6417"/>
                      <a:pt x="368" y="6032"/>
                      <a:pt x="719" y="5798"/>
                    </a:cubicBezTo>
                    <a:cubicBezTo>
                      <a:pt x="1086" y="5514"/>
                      <a:pt x="1587" y="5364"/>
                      <a:pt x="2072" y="5047"/>
                    </a:cubicBezTo>
                    <a:cubicBezTo>
                      <a:pt x="2323" y="4880"/>
                      <a:pt x="2540" y="4662"/>
                      <a:pt x="2690" y="4395"/>
                    </a:cubicBezTo>
                    <a:cubicBezTo>
                      <a:pt x="2774" y="4261"/>
                      <a:pt x="2807" y="4094"/>
                      <a:pt x="2824" y="3927"/>
                    </a:cubicBezTo>
                    <a:cubicBezTo>
                      <a:pt x="2841" y="3760"/>
                      <a:pt x="2790" y="3593"/>
                      <a:pt x="2707" y="3443"/>
                    </a:cubicBezTo>
                    <a:cubicBezTo>
                      <a:pt x="2540" y="3142"/>
                      <a:pt x="2239" y="2958"/>
                      <a:pt x="2022" y="2741"/>
                    </a:cubicBezTo>
                    <a:cubicBezTo>
                      <a:pt x="1788" y="2507"/>
                      <a:pt x="1638" y="2223"/>
                      <a:pt x="1587" y="1905"/>
                    </a:cubicBezTo>
                    <a:cubicBezTo>
                      <a:pt x="1488" y="1397"/>
                      <a:pt x="1628" y="880"/>
                      <a:pt x="1953" y="496"/>
                    </a:cubicBezTo>
                    <a:lnTo>
                      <a:pt x="1953" y="496"/>
                    </a:lnTo>
                    <a:cubicBezTo>
                      <a:pt x="1937" y="609"/>
                      <a:pt x="1944" y="725"/>
                      <a:pt x="1972" y="836"/>
                    </a:cubicBezTo>
                    <a:cubicBezTo>
                      <a:pt x="2005" y="1037"/>
                      <a:pt x="2089" y="1220"/>
                      <a:pt x="2206" y="1371"/>
                    </a:cubicBezTo>
                    <a:cubicBezTo>
                      <a:pt x="2440" y="1655"/>
                      <a:pt x="2757" y="1872"/>
                      <a:pt x="3091" y="2022"/>
                    </a:cubicBezTo>
                    <a:cubicBezTo>
                      <a:pt x="3409" y="2156"/>
                      <a:pt x="3693" y="2323"/>
                      <a:pt x="3943" y="2557"/>
                    </a:cubicBezTo>
                    <a:cubicBezTo>
                      <a:pt x="4161" y="2774"/>
                      <a:pt x="4328" y="3058"/>
                      <a:pt x="4411" y="3376"/>
                    </a:cubicBezTo>
                    <a:cubicBezTo>
                      <a:pt x="4578" y="3944"/>
                      <a:pt x="4478" y="4562"/>
                      <a:pt x="4127" y="5047"/>
                    </a:cubicBezTo>
                    <a:cubicBezTo>
                      <a:pt x="3776" y="5481"/>
                      <a:pt x="3292" y="5765"/>
                      <a:pt x="3024" y="6199"/>
                    </a:cubicBezTo>
                    <a:cubicBezTo>
                      <a:pt x="2891" y="6417"/>
                      <a:pt x="2824" y="6651"/>
                      <a:pt x="2824" y="6901"/>
                    </a:cubicBezTo>
                    <a:cubicBezTo>
                      <a:pt x="2807" y="7118"/>
                      <a:pt x="2907" y="7336"/>
                      <a:pt x="3075" y="7486"/>
                    </a:cubicBezTo>
                    <a:cubicBezTo>
                      <a:pt x="3225" y="7603"/>
                      <a:pt x="3409" y="7670"/>
                      <a:pt x="3592" y="7720"/>
                    </a:cubicBezTo>
                    <a:cubicBezTo>
                      <a:pt x="3726" y="7753"/>
                      <a:pt x="3877" y="7787"/>
                      <a:pt x="4010" y="7854"/>
                    </a:cubicBezTo>
                    <a:cubicBezTo>
                      <a:pt x="4194" y="7954"/>
                      <a:pt x="4311" y="8138"/>
                      <a:pt x="4328" y="8338"/>
                    </a:cubicBezTo>
                    <a:cubicBezTo>
                      <a:pt x="4328" y="8405"/>
                      <a:pt x="4311" y="8472"/>
                      <a:pt x="4278" y="8539"/>
                    </a:cubicBezTo>
                    <a:cubicBezTo>
                      <a:pt x="4278" y="8539"/>
                      <a:pt x="4294" y="8522"/>
                      <a:pt x="4311" y="8505"/>
                    </a:cubicBezTo>
                    <a:cubicBezTo>
                      <a:pt x="4344" y="8455"/>
                      <a:pt x="4361" y="8388"/>
                      <a:pt x="4361" y="8338"/>
                    </a:cubicBezTo>
                    <a:cubicBezTo>
                      <a:pt x="4361" y="8121"/>
                      <a:pt x="4244" y="7904"/>
                      <a:pt x="4044" y="7803"/>
                    </a:cubicBezTo>
                    <a:cubicBezTo>
                      <a:pt x="3793" y="7653"/>
                      <a:pt x="3425" y="7653"/>
                      <a:pt x="3141" y="7419"/>
                    </a:cubicBezTo>
                    <a:cubicBezTo>
                      <a:pt x="2841" y="7169"/>
                      <a:pt x="2874" y="6667"/>
                      <a:pt x="3125" y="6266"/>
                    </a:cubicBezTo>
                    <a:cubicBezTo>
                      <a:pt x="3375" y="5865"/>
                      <a:pt x="3860" y="5598"/>
                      <a:pt x="4244" y="5147"/>
                    </a:cubicBezTo>
                    <a:cubicBezTo>
                      <a:pt x="4628" y="4612"/>
                      <a:pt x="4745" y="3944"/>
                      <a:pt x="4562" y="3326"/>
                    </a:cubicBezTo>
                    <a:cubicBezTo>
                      <a:pt x="4478" y="2991"/>
                      <a:pt x="4311" y="2691"/>
                      <a:pt x="4060" y="2440"/>
                    </a:cubicBezTo>
                    <a:cubicBezTo>
                      <a:pt x="3793" y="2206"/>
                      <a:pt x="3492" y="2006"/>
                      <a:pt x="3175" y="1872"/>
                    </a:cubicBezTo>
                    <a:cubicBezTo>
                      <a:pt x="2857" y="1738"/>
                      <a:pt x="2573" y="1538"/>
                      <a:pt x="2339" y="1270"/>
                    </a:cubicBezTo>
                    <a:cubicBezTo>
                      <a:pt x="2122" y="1003"/>
                      <a:pt x="2072" y="652"/>
                      <a:pt x="2189" y="335"/>
                    </a:cubicBezTo>
                    <a:cubicBezTo>
                      <a:pt x="2239" y="251"/>
                      <a:pt x="2289" y="201"/>
                      <a:pt x="2356" y="151"/>
                    </a:cubicBezTo>
                    <a:lnTo>
                      <a:pt x="2356" y="151"/>
                    </a:lnTo>
                    <a:cubicBezTo>
                      <a:pt x="2356" y="151"/>
                      <a:pt x="2356" y="151"/>
                      <a:pt x="2356" y="151"/>
                    </a:cubicBezTo>
                    <a:lnTo>
                      <a:pt x="2272" y="1"/>
                    </a:lnTo>
                    <a:cubicBezTo>
                      <a:pt x="2269" y="3"/>
                      <a:pt x="2265" y="6"/>
                      <a:pt x="2261" y="8"/>
                    </a:cubicBezTo>
                    <a:lnTo>
                      <a:pt x="2261" y="8"/>
                    </a:lnTo>
                    <a:lnTo>
                      <a:pt x="225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4"/>
              <p:cNvSpPr/>
              <p:nvPr/>
            </p:nvSpPr>
            <p:spPr>
              <a:xfrm>
                <a:off x="7062957" y="3777908"/>
                <a:ext cx="59998" cy="891118"/>
              </a:xfrm>
              <a:custGeom>
                <a:avLst/>
                <a:gdLst/>
                <a:ahLst/>
                <a:cxnLst/>
                <a:rect l="l" t="t" r="r" b="b"/>
                <a:pathLst>
                  <a:path w="1872" h="27804" extrusionOk="0">
                    <a:moveTo>
                      <a:pt x="1872" y="1"/>
                    </a:moveTo>
                    <a:lnTo>
                      <a:pt x="84" y="68"/>
                    </a:lnTo>
                    <a:lnTo>
                      <a:pt x="0" y="27804"/>
                    </a:lnTo>
                    <a:lnTo>
                      <a:pt x="1237" y="27804"/>
                    </a:lnTo>
                    <a:lnTo>
                      <a:pt x="187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4"/>
              <p:cNvSpPr/>
              <p:nvPr/>
            </p:nvSpPr>
            <p:spPr>
              <a:xfrm>
                <a:off x="6651691" y="3774158"/>
                <a:ext cx="254926" cy="894868"/>
              </a:xfrm>
              <a:custGeom>
                <a:avLst/>
                <a:gdLst/>
                <a:ahLst/>
                <a:cxnLst/>
                <a:rect l="l" t="t" r="r" b="b"/>
                <a:pathLst>
                  <a:path w="7954" h="27921" extrusionOk="0">
                    <a:moveTo>
                      <a:pt x="5982" y="1"/>
                    </a:moveTo>
                    <a:lnTo>
                      <a:pt x="0" y="27921"/>
                    </a:lnTo>
                    <a:lnTo>
                      <a:pt x="1370" y="27921"/>
                    </a:lnTo>
                    <a:lnTo>
                      <a:pt x="7953" y="118"/>
                    </a:lnTo>
                    <a:lnTo>
                      <a:pt x="598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4"/>
              <p:cNvSpPr/>
              <p:nvPr/>
            </p:nvSpPr>
            <p:spPr>
              <a:xfrm>
                <a:off x="6459776" y="2797659"/>
                <a:ext cx="1293506" cy="1004864"/>
              </a:xfrm>
              <a:custGeom>
                <a:avLst/>
                <a:gdLst/>
                <a:ahLst/>
                <a:cxnLst/>
                <a:rect l="l" t="t" r="r" b="b"/>
                <a:pathLst>
                  <a:path w="40359" h="31353" extrusionOk="0">
                    <a:moveTo>
                      <a:pt x="32420" y="1"/>
                    </a:moveTo>
                    <a:cubicBezTo>
                      <a:pt x="21878" y="1"/>
                      <a:pt x="22460" y="14473"/>
                      <a:pt x="19906" y="21179"/>
                    </a:cubicBezTo>
                    <a:cubicBezTo>
                      <a:pt x="17786" y="26748"/>
                      <a:pt x="12045" y="27252"/>
                      <a:pt x="9320" y="27252"/>
                    </a:cubicBezTo>
                    <a:cubicBezTo>
                      <a:pt x="8718" y="27252"/>
                      <a:pt x="8263" y="27227"/>
                      <a:pt x="8027" y="27227"/>
                    </a:cubicBezTo>
                    <a:cubicBezTo>
                      <a:pt x="7930" y="27227"/>
                      <a:pt x="7802" y="27227"/>
                      <a:pt x="7648" y="27227"/>
                    </a:cubicBezTo>
                    <a:cubicBezTo>
                      <a:pt x="5755" y="27227"/>
                      <a:pt x="1" y="27313"/>
                      <a:pt x="2195" y="29600"/>
                    </a:cubicBezTo>
                    <a:cubicBezTo>
                      <a:pt x="3299" y="30758"/>
                      <a:pt x="10011" y="31352"/>
                      <a:pt x="17159" y="31352"/>
                    </a:cubicBezTo>
                    <a:cubicBezTo>
                      <a:pt x="25381" y="31352"/>
                      <a:pt x="34178" y="30566"/>
                      <a:pt x="35679" y="28948"/>
                    </a:cubicBezTo>
                    <a:cubicBezTo>
                      <a:pt x="38486" y="25941"/>
                      <a:pt x="38921" y="17085"/>
                      <a:pt x="39673" y="8330"/>
                    </a:cubicBezTo>
                    <a:cubicBezTo>
                      <a:pt x="40359" y="354"/>
                      <a:pt x="34127" y="6"/>
                      <a:pt x="33034" y="6"/>
                    </a:cubicBezTo>
                    <a:cubicBezTo>
                      <a:pt x="32930" y="6"/>
                      <a:pt x="32872" y="9"/>
                      <a:pt x="32872" y="9"/>
                    </a:cubicBezTo>
                    <a:cubicBezTo>
                      <a:pt x="32719" y="4"/>
                      <a:pt x="32569" y="1"/>
                      <a:pt x="324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4"/>
              <p:cNvSpPr/>
              <p:nvPr/>
            </p:nvSpPr>
            <p:spPr>
              <a:xfrm>
                <a:off x="6506024" y="2798492"/>
                <a:ext cx="1232226" cy="1005344"/>
              </a:xfrm>
              <a:custGeom>
                <a:avLst/>
                <a:gdLst/>
                <a:ahLst/>
                <a:cxnLst/>
                <a:rect l="l" t="t" r="r" b="b"/>
                <a:pathLst>
                  <a:path w="38447" h="31368" extrusionOk="0">
                    <a:moveTo>
                      <a:pt x="31914" y="0"/>
                    </a:moveTo>
                    <a:lnTo>
                      <a:pt x="31914" y="0"/>
                    </a:lnTo>
                    <a:cubicBezTo>
                      <a:pt x="31914" y="0"/>
                      <a:pt x="37695" y="1187"/>
                      <a:pt x="37144" y="7218"/>
                    </a:cubicBezTo>
                    <a:cubicBezTo>
                      <a:pt x="36609" y="13267"/>
                      <a:pt x="35088" y="23860"/>
                      <a:pt x="32281" y="26550"/>
                    </a:cubicBezTo>
                    <a:cubicBezTo>
                      <a:pt x="29964" y="28785"/>
                      <a:pt x="22064" y="29573"/>
                      <a:pt x="16033" y="29573"/>
                    </a:cubicBezTo>
                    <a:cubicBezTo>
                      <a:pt x="14759" y="29573"/>
                      <a:pt x="13569" y="29538"/>
                      <a:pt x="12532" y="29474"/>
                    </a:cubicBezTo>
                    <a:cubicBezTo>
                      <a:pt x="5615" y="29039"/>
                      <a:pt x="1254" y="27719"/>
                      <a:pt x="1254" y="27719"/>
                    </a:cubicBezTo>
                    <a:cubicBezTo>
                      <a:pt x="1254" y="27719"/>
                      <a:pt x="0" y="28538"/>
                      <a:pt x="368" y="29056"/>
                    </a:cubicBezTo>
                    <a:cubicBezTo>
                      <a:pt x="723" y="29535"/>
                      <a:pt x="3630" y="31368"/>
                      <a:pt x="16954" y="31368"/>
                    </a:cubicBezTo>
                    <a:cubicBezTo>
                      <a:pt x="18053" y="31368"/>
                      <a:pt x="19223" y="31355"/>
                      <a:pt x="20468" y="31328"/>
                    </a:cubicBezTo>
                    <a:cubicBezTo>
                      <a:pt x="36793" y="30978"/>
                      <a:pt x="35657" y="28572"/>
                      <a:pt x="36342" y="25932"/>
                    </a:cubicBezTo>
                    <a:cubicBezTo>
                      <a:pt x="37010" y="23308"/>
                      <a:pt x="38447" y="9273"/>
                      <a:pt x="38246" y="6182"/>
                    </a:cubicBezTo>
                    <a:cubicBezTo>
                      <a:pt x="38046" y="3091"/>
                      <a:pt x="36492" y="535"/>
                      <a:pt x="31914"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4"/>
              <p:cNvSpPr/>
              <p:nvPr/>
            </p:nvSpPr>
            <p:spPr>
              <a:xfrm>
                <a:off x="6779122" y="1961987"/>
                <a:ext cx="599816" cy="586579"/>
              </a:xfrm>
              <a:custGeom>
                <a:avLst/>
                <a:gdLst/>
                <a:ahLst/>
                <a:cxnLst/>
                <a:rect l="l" t="t" r="r" b="b"/>
                <a:pathLst>
                  <a:path w="18715" h="18302" extrusionOk="0">
                    <a:moveTo>
                      <a:pt x="9823" y="1"/>
                    </a:moveTo>
                    <a:cubicBezTo>
                      <a:pt x="9350" y="1"/>
                      <a:pt x="8871" y="77"/>
                      <a:pt x="8405" y="235"/>
                    </a:cubicBezTo>
                    <a:lnTo>
                      <a:pt x="6701" y="1037"/>
                    </a:lnTo>
                    <a:cubicBezTo>
                      <a:pt x="6564" y="978"/>
                      <a:pt x="6424" y="950"/>
                      <a:pt x="6285" y="950"/>
                    </a:cubicBezTo>
                    <a:cubicBezTo>
                      <a:pt x="5645" y="950"/>
                      <a:pt x="5021" y="1525"/>
                      <a:pt x="4746" y="2157"/>
                    </a:cubicBezTo>
                    <a:cubicBezTo>
                      <a:pt x="4429" y="2925"/>
                      <a:pt x="4395" y="3811"/>
                      <a:pt x="4011" y="4546"/>
                    </a:cubicBezTo>
                    <a:cubicBezTo>
                      <a:pt x="3242" y="6117"/>
                      <a:pt x="1104" y="6902"/>
                      <a:pt x="903" y="8640"/>
                    </a:cubicBezTo>
                    <a:cubicBezTo>
                      <a:pt x="736" y="9926"/>
                      <a:pt x="1772" y="11196"/>
                      <a:pt x="1421" y="12449"/>
                    </a:cubicBezTo>
                    <a:cubicBezTo>
                      <a:pt x="1170" y="13285"/>
                      <a:pt x="352" y="13869"/>
                      <a:pt x="185" y="14722"/>
                    </a:cubicBezTo>
                    <a:cubicBezTo>
                      <a:pt x="1" y="15640"/>
                      <a:pt x="652" y="16526"/>
                      <a:pt x="1388" y="17094"/>
                    </a:cubicBezTo>
                    <a:cubicBezTo>
                      <a:pt x="2476" y="17896"/>
                      <a:pt x="3762" y="18302"/>
                      <a:pt x="5053" y="18302"/>
                    </a:cubicBezTo>
                    <a:cubicBezTo>
                      <a:pt x="6102" y="18302"/>
                      <a:pt x="7153" y="18034"/>
                      <a:pt x="8104" y="17495"/>
                    </a:cubicBezTo>
                    <a:cubicBezTo>
                      <a:pt x="9090" y="16910"/>
                      <a:pt x="9959" y="16025"/>
                      <a:pt x="11095" y="15824"/>
                    </a:cubicBezTo>
                    <a:cubicBezTo>
                      <a:pt x="11273" y="15791"/>
                      <a:pt x="11451" y="15775"/>
                      <a:pt x="11629" y="15775"/>
                    </a:cubicBezTo>
                    <a:cubicBezTo>
                      <a:pt x="12418" y="15775"/>
                      <a:pt x="13202" y="16076"/>
                      <a:pt x="13952" y="16376"/>
                    </a:cubicBezTo>
                    <a:cubicBezTo>
                      <a:pt x="14727" y="16685"/>
                      <a:pt x="15536" y="16995"/>
                      <a:pt x="16352" y="16995"/>
                    </a:cubicBezTo>
                    <a:cubicBezTo>
                      <a:pt x="16504" y="16995"/>
                      <a:pt x="16657" y="16984"/>
                      <a:pt x="16810" y="16960"/>
                    </a:cubicBezTo>
                    <a:cubicBezTo>
                      <a:pt x="17795" y="16810"/>
                      <a:pt x="18714" y="15908"/>
                      <a:pt x="18514" y="14939"/>
                    </a:cubicBezTo>
                    <a:cubicBezTo>
                      <a:pt x="18347" y="14120"/>
                      <a:pt x="17461" y="13585"/>
                      <a:pt x="17328" y="12767"/>
                    </a:cubicBezTo>
                    <a:cubicBezTo>
                      <a:pt x="17177" y="11881"/>
                      <a:pt x="17929" y="11096"/>
                      <a:pt x="18079" y="10227"/>
                    </a:cubicBezTo>
                    <a:cubicBezTo>
                      <a:pt x="18247" y="9275"/>
                      <a:pt x="17712" y="8356"/>
                      <a:pt x="17060" y="7654"/>
                    </a:cubicBezTo>
                    <a:cubicBezTo>
                      <a:pt x="16425" y="6952"/>
                      <a:pt x="15640" y="6367"/>
                      <a:pt x="15105" y="5582"/>
                    </a:cubicBezTo>
                    <a:cubicBezTo>
                      <a:pt x="14370" y="4462"/>
                      <a:pt x="14203" y="3042"/>
                      <a:pt x="13468" y="1923"/>
                    </a:cubicBezTo>
                    <a:cubicBezTo>
                      <a:pt x="12627" y="693"/>
                      <a:pt x="11250" y="1"/>
                      <a:pt x="98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4"/>
              <p:cNvSpPr/>
              <p:nvPr/>
            </p:nvSpPr>
            <p:spPr>
              <a:xfrm>
                <a:off x="6942449" y="1973781"/>
                <a:ext cx="263515" cy="500204"/>
              </a:xfrm>
              <a:custGeom>
                <a:avLst/>
                <a:gdLst/>
                <a:ahLst/>
                <a:cxnLst/>
                <a:rect l="l" t="t" r="r" b="b"/>
                <a:pathLst>
                  <a:path w="8222" h="15607" extrusionOk="0">
                    <a:moveTo>
                      <a:pt x="4462" y="1"/>
                    </a:moveTo>
                    <a:lnTo>
                      <a:pt x="235" y="2023"/>
                    </a:lnTo>
                    <a:cubicBezTo>
                      <a:pt x="235" y="2023"/>
                      <a:pt x="1" y="7436"/>
                      <a:pt x="101" y="9775"/>
                    </a:cubicBezTo>
                    <a:cubicBezTo>
                      <a:pt x="201" y="12115"/>
                      <a:pt x="2507" y="12415"/>
                      <a:pt x="2507" y="12415"/>
                    </a:cubicBezTo>
                    <a:cubicBezTo>
                      <a:pt x="2507" y="12415"/>
                      <a:pt x="2708" y="15005"/>
                      <a:pt x="2591" y="15607"/>
                    </a:cubicBezTo>
                    <a:lnTo>
                      <a:pt x="8222" y="15573"/>
                    </a:lnTo>
                    <a:lnTo>
                      <a:pt x="8155" y="4211"/>
                    </a:lnTo>
                    <a:lnTo>
                      <a:pt x="4462"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4"/>
              <p:cNvSpPr/>
              <p:nvPr/>
            </p:nvSpPr>
            <p:spPr>
              <a:xfrm>
                <a:off x="6959596" y="2161755"/>
                <a:ext cx="18781" cy="19326"/>
              </a:xfrm>
              <a:custGeom>
                <a:avLst/>
                <a:gdLst/>
                <a:ahLst/>
                <a:cxnLst/>
                <a:rect l="l" t="t" r="r" b="b"/>
                <a:pathLst>
                  <a:path w="586" h="603" extrusionOk="0">
                    <a:moveTo>
                      <a:pt x="301" y="1"/>
                    </a:moveTo>
                    <a:cubicBezTo>
                      <a:pt x="134" y="1"/>
                      <a:pt x="1" y="134"/>
                      <a:pt x="1" y="301"/>
                    </a:cubicBezTo>
                    <a:cubicBezTo>
                      <a:pt x="1" y="468"/>
                      <a:pt x="134" y="602"/>
                      <a:pt x="285" y="602"/>
                    </a:cubicBezTo>
                    <a:cubicBezTo>
                      <a:pt x="452" y="602"/>
                      <a:pt x="585" y="485"/>
                      <a:pt x="585" y="318"/>
                    </a:cubicBezTo>
                    <a:cubicBezTo>
                      <a:pt x="585" y="151"/>
                      <a:pt x="468" y="17"/>
                      <a:pt x="3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4"/>
              <p:cNvSpPr/>
              <p:nvPr/>
            </p:nvSpPr>
            <p:spPr>
              <a:xfrm>
                <a:off x="6953186" y="2143326"/>
                <a:ext cx="38043" cy="11634"/>
              </a:xfrm>
              <a:custGeom>
                <a:avLst/>
                <a:gdLst/>
                <a:ahLst/>
                <a:cxnLst/>
                <a:rect l="l" t="t" r="r" b="b"/>
                <a:pathLst>
                  <a:path w="1187" h="363" extrusionOk="0">
                    <a:moveTo>
                      <a:pt x="610" y="1"/>
                    </a:moveTo>
                    <a:cubicBezTo>
                      <a:pt x="437" y="1"/>
                      <a:pt x="267" y="59"/>
                      <a:pt x="134" y="175"/>
                    </a:cubicBezTo>
                    <a:cubicBezTo>
                      <a:pt x="34" y="258"/>
                      <a:pt x="0" y="342"/>
                      <a:pt x="17" y="358"/>
                    </a:cubicBezTo>
                    <a:cubicBezTo>
                      <a:pt x="20" y="361"/>
                      <a:pt x="24" y="362"/>
                      <a:pt x="29" y="362"/>
                    </a:cubicBezTo>
                    <a:cubicBezTo>
                      <a:pt x="87" y="362"/>
                      <a:pt x="294" y="207"/>
                      <a:pt x="585" y="191"/>
                    </a:cubicBezTo>
                    <a:cubicBezTo>
                      <a:pt x="600" y="190"/>
                      <a:pt x="615" y="190"/>
                      <a:pt x="630" y="190"/>
                    </a:cubicBezTo>
                    <a:cubicBezTo>
                      <a:pt x="896" y="190"/>
                      <a:pt x="1096" y="313"/>
                      <a:pt x="1156" y="313"/>
                    </a:cubicBezTo>
                    <a:cubicBezTo>
                      <a:pt x="1162" y="313"/>
                      <a:pt x="1167" y="311"/>
                      <a:pt x="1170" y="308"/>
                    </a:cubicBezTo>
                    <a:cubicBezTo>
                      <a:pt x="1186" y="275"/>
                      <a:pt x="1153" y="208"/>
                      <a:pt x="1053" y="141"/>
                    </a:cubicBezTo>
                    <a:cubicBezTo>
                      <a:pt x="919" y="47"/>
                      <a:pt x="764" y="1"/>
                      <a:pt x="6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4"/>
              <p:cNvSpPr/>
              <p:nvPr/>
            </p:nvSpPr>
            <p:spPr>
              <a:xfrm>
                <a:off x="7069367" y="2161755"/>
                <a:ext cx="18781" cy="19326"/>
              </a:xfrm>
              <a:custGeom>
                <a:avLst/>
                <a:gdLst/>
                <a:ahLst/>
                <a:cxnLst/>
                <a:rect l="l" t="t" r="r" b="b"/>
                <a:pathLst>
                  <a:path w="586" h="603" extrusionOk="0">
                    <a:moveTo>
                      <a:pt x="302" y="1"/>
                    </a:moveTo>
                    <a:cubicBezTo>
                      <a:pt x="135" y="1"/>
                      <a:pt x="1" y="134"/>
                      <a:pt x="1" y="301"/>
                    </a:cubicBezTo>
                    <a:cubicBezTo>
                      <a:pt x="1" y="468"/>
                      <a:pt x="135" y="602"/>
                      <a:pt x="285" y="602"/>
                    </a:cubicBezTo>
                    <a:cubicBezTo>
                      <a:pt x="452" y="602"/>
                      <a:pt x="586" y="485"/>
                      <a:pt x="586" y="318"/>
                    </a:cubicBezTo>
                    <a:cubicBezTo>
                      <a:pt x="586" y="151"/>
                      <a:pt x="469" y="17"/>
                      <a:pt x="3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4"/>
              <p:cNvSpPr/>
              <p:nvPr/>
            </p:nvSpPr>
            <p:spPr>
              <a:xfrm>
                <a:off x="7065104" y="2145377"/>
                <a:ext cx="38043" cy="11346"/>
              </a:xfrm>
              <a:custGeom>
                <a:avLst/>
                <a:gdLst/>
                <a:ahLst/>
                <a:cxnLst/>
                <a:rect l="l" t="t" r="r" b="b"/>
                <a:pathLst>
                  <a:path w="1187" h="354" extrusionOk="0">
                    <a:moveTo>
                      <a:pt x="611" y="1"/>
                    </a:moveTo>
                    <a:cubicBezTo>
                      <a:pt x="436" y="1"/>
                      <a:pt x="262" y="60"/>
                      <a:pt x="117" y="177"/>
                    </a:cubicBezTo>
                    <a:cubicBezTo>
                      <a:pt x="34" y="261"/>
                      <a:pt x="0" y="328"/>
                      <a:pt x="17" y="345"/>
                    </a:cubicBezTo>
                    <a:cubicBezTo>
                      <a:pt x="21" y="350"/>
                      <a:pt x="28" y="353"/>
                      <a:pt x="37" y="353"/>
                    </a:cubicBezTo>
                    <a:cubicBezTo>
                      <a:pt x="104" y="353"/>
                      <a:pt x="305" y="209"/>
                      <a:pt x="585" y="194"/>
                    </a:cubicBezTo>
                    <a:cubicBezTo>
                      <a:pt x="600" y="193"/>
                      <a:pt x="615" y="193"/>
                      <a:pt x="630" y="193"/>
                    </a:cubicBezTo>
                    <a:cubicBezTo>
                      <a:pt x="884" y="193"/>
                      <a:pt x="1078" y="304"/>
                      <a:pt x="1147" y="304"/>
                    </a:cubicBezTo>
                    <a:cubicBezTo>
                      <a:pt x="1158" y="304"/>
                      <a:pt x="1165" y="301"/>
                      <a:pt x="1170" y="294"/>
                    </a:cubicBezTo>
                    <a:cubicBezTo>
                      <a:pt x="1187" y="278"/>
                      <a:pt x="1136" y="211"/>
                      <a:pt x="1036" y="127"/>
                    </a:cubicBezTo>
                    <a:cubicBezTo>
                      <a:pt x="906" y="43"/>
                      <a:pt x="758" y="1"/>
                      <a:pt x="6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4"/>
              <p:cNvSpPr/>
              <p:nvPr/>
            </p:nvSpPr>
            <p:spPr>
              <a:xfrm>
                <a:off x="7001357" y="2153165"/>
                <a:ext cx="30576" cy="91086"/>
              </a:xfrm>
              <a:custGeom>
                <a:avLst/>
                <a:gdLst/>
                <a:ahLst/>
                <a:cxnLst/>
                <a:rect l="l" t="t" r="r" b="b"/>
                <a:pathLst>
                  <a:path w="954" h="2842" extrusionOk="0">
                    <a:moveTo>
                      <a:pt x="919" y="1"/>
                    </a:moveTo>
                    <a:cubicBezTo>
                      <a:pt x="880" y="1"/>
                      <a:pt x="599" y="747"/>
                      <a:pt x="285" y="1689"/>
                    </a:cubicBezTo>
                    <a:cubicBezTo>
                      <a:pt x="201" y="1923"/>
                      <a:pt x="135" y="2140"/>
                      <a:pt x="68" y="2357"/>
                    </a:cubicBezTo>
                    <a:cubicBezTo>
                      <a:pt x="18" y="2457"/>
                      <a:pt x="1" y="2591"/>
                      <a:pt x="34" y="2691"/>
                    </a:cubicBezTo>
                    <a:cubicBezTo>
                      <a:pt x="51" y="2758"/>
                      <a:pt x="101" y="2808"/>
                      <a:pt x="168" y="2825"/>
                    </a:cubicBezTo>
                    <a:cubicBezTo>
                      <a:pt x="201" y="2825"/>
                      <a:pt x="252" y="2842"/>
                      <a:pt x="302" y="2842"/>
                    </a:cubicBezTo>
                    <a:cubicBezTo>
                      <a:pt x="469" y="2842"/>
                      <a:pt x="653" y="2842"/>
                      <a:pt x="820" y="2808"/>
                    </a:cubicBezTo>
                    <a:cubicBezTo>
                      <a:pt x="653" y="2758"/>
                      <a:pt x="485" y="2741"/>
                      <a:pt x="302" y="2741"/>
                    </a:cubicBezTo>
                    <a:cubicBezTo>
                      <a:pt x="218" y="2725"/>
                      <a:pt x="151" y="2708"/>
                      <a:pt x="135" y="2658"/>
                    </a:cubicBezTo>
                    <a:cubicBezTo>
                      <a:pt x="135" y="2574"/>
                      <a:pt x="151" y="2474"/>
                      <a:pt x="185" y="2407"/>
                    </a:cubicBezTo>
                    <a:lnTo>
                      <a:pt x="419" y="1739"/>
                    </a:lnTo>
                    <a:cubicBezTo>
                      <a:pt x="719" y="787"/>
                      <a:pt x="953" y="18"/>
                      <a:pt x="920" y="1"/>
                    </a:cubicBezTo>
                    <a:cubicBezTo>
                      <a:pt x="919" y="1"/>
                      <a:pt x="919" y="1"/>
                      <a:pt x="9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4"/>
              <p:cNvSpPr/>
              <p:nvPr/>
            </p:nvSpPr>
            <p:spPr>
              <a:xfrm>
                <a:off x="7022798" y="2339536"/>
                <a:ext cx="97496" cy="50607"/>
              </a:xfrm>
              <a:custGeom>
                <a:avLst/>
                <a:gdLst/>
                <a:ahLst/>
                <a:cxnLst/>
                <a:rect l="l" t="t" r="r" b="b"/>
                <a:pathLst>
                  <a:path w="3042" h="1579" extrusionOk="0">
                    <a:moveTo>
                      <a:pt x="3041" y="1"/>
                    </a:moveTo>
                    <a:lnTo>
                      <a:pt x="3041" y="1"/>
                    </a:lnTo>
                    <a:cubicBezTo>
                      <a:pt x="2139" y="619"/>
                      <a:pt x="1086" y="970"/>
                      <a:pt x="0" y="1003"/>
                    </a:cubicBezTo>
                    <a:lnTo>
                      <a:pt x="34" y="1571"/>
                    </a:lnTo>
                    <a:cubicBezTo>
                      <a:pt x="120" y="1576"/>
                      <a:pt x="204" y="1579"/>
                      <a:pt x="286" y="1579"/>
                    </a:cubicBezTo>
                    <a:cubicBezTo>
                      <a:pt x="2376" y="1579"/>
                      <a:pt x="3041" y="1"/>
                      <a:pt x="3041"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4"/>
              <p:cNvSpPr/>
              <p:nvPr/>
            </p:nvSpPr>
            <p:spPr>
              <a:xfrm>
                <a:off x="7030811" y="2254059"/>
                <a:ext cx="31633" cy="22659"/>
              </a:xfrm>
              <a:custGeom>
                <a:avLst/>
                <a:gdLst/>
                <a:ahLst/>
                <a:cxnLst/>
                <a:rect l="l" t="t" r="r" b="b"/>
                <a:pathLst>
                  <a:path w="987" h="707" extrusionOk="0">
                    <a:moveTo>
                      <a:pt x="565" y="0"/>
                    </a:moveTo>
                    <a:cubicBezTo>
                      <a:pt x="501" y="0"/>
                      <a:pt x="440" y="14"/>
                      <a:pt x="385" y="45"/>
                    </a:cubicBezTo>
                    <a:cubicBezTo>
                      <a:pt x="185" y="128"/>
                      <a:pt x="51" y="295"/>
                      <a:pt x="18" y="496"/>
                    </a:cubicBezTo>
                    <a:lnTo>
                      <a:pt x="1" y="512"/>
                    </a:lnTo>
                    <a:cubicBezTo>
                      <a:pt x="1" y="546"/>
                      <a:pt x="18" y="596"/>
                      <a:pt x="51" y="613"/>
                    </a:cubicBezTo>
                    <a:cubicBezTo>
                      <a:pt x="101" y="646"/>
                      <a:pt x="135" y="663"/>
                      <a:pt x="185" y="663"/>
                    </a:cubicBezTo>
                    <a:cubicBezTo>
                      <a:pt x="280" y="695"/>
                      <a:pt x="375" y="706"/>
                      <a:pt x="475" y="706"/>
                    </a:cubicBezTo>
                    <a:cubicBezTo>
                      <a:pt x="532" y="706"/>
                      <a:pt x="591" y="702"/>
                      <a:pt x="652" y="696"/>
                    </a:cubicBezTo>
                    <a:cubicBezTo>
                      <a:pt x="803" y="663"/>
                      <a:pt x="937" y="546"/>
                      <a:pt x="970" y="395"/>
                    </a:cubicBezTo>
                    <a:cubicBezTo>
                      <a:pt x="987" y="245"/>
                      <a:pt x="903" y="111"/>
                      <a:pt x="786" y="45"/>
                    </a:cubicBezTo>
                    <a:cubicBezTo>
                      <a:pt x="715" y="18"/>
                      <a:pt x="638" y="0"/>
                      <a:pt x="565"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4"/>
              <p:cNvSpPr/>
              <p:nvPr/>
            </p:nvSpPr>
            <p:spPr>
              <a:xfrm>
                <a:off x="7024401" y="2243097"/>
                <a:ext cx="33717" cy="31697"/>
              </a:xfrm>
              <a:custGeom>
                <a:avLst/>
                <a:gdLst/>
                <a:ahLst/>
                <a:cxnLst/>
                <a:rect l="l" t="t" r="r" b="b"/>
                <a:pathLst>
                  <a:path w="1052" h="989" extrusionOk="0">
                    <a:moveTo>
                      <a:pt x="993" y="0"/>
                    </a:moveTo>
                    <a:cubicBezTo>
                      <a:pt x="991" y="0"/>
                      <a:pt x="989" y="1"/>
                      <a:pt x="986" y="2"/>
                    </a:cubicBezTo>
                    <a:cubicBezTo>
                      <a:pt x="985" y="2"/>
                      <a:pt x="985" y="2"/>
                      <a:pt x="984" y="2"/>
                    </a:cubicBezTo>
                    <a:cubicBezTo>
                      <a:pt x="953" y="2"/>
                      <a:pt x="946" y="359"/>
                      <a:pt x="669" y="637"/>
                    </a:cubicBezTo>
                    <a:cubicBezTo>
                      <a:pt x="368" y="905"/>
                      <a:pt x="0" y="871"/>
                      <a:pt x="0" y="921"/>
                    </a:cubicBezTo>
                    <a:cubicBezTo>
                      <a:pt x="0" y="955"/>
                      <a:pt x="84" y="988"/>
                      <a:pt x="234" y="988"/>
                    </a:cubicBezTo>
                    <a:cubicBezTo>
                      <a:pt x="652" y="971"/>
                      <a:pt x="1003" y="654"/>
                      <a:pt x="1036" y="236"/>
                    </a:cubicBezTo>
                    <a:cubicBezTo>
                      <a:pt x="1052" y="97"/>
                      <a:pt x="1024" y="0"/>
                      <a:pt x="99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4"/>
              <p:cNvSpPr/>
              <p:nvPr/>
            </p:nvSpPr>
            <p:spPr>
              <a:xfrm>
                <a:off x="6940334" y="1961634"/>
                <a:ext cx="313834" cy="304122"/>
              </a:xfrm>
              <a:custGeom>
                <a:avLst/>
                <a:gdLst/>
                <a:ahLst/>
                <a:cxnLst/>
                <a:rect l="l" t="t" r="r" b="b"/>
                <a:pathLst>
                  <a:path w="9792" h="9489" extrusionOk="0">
                    <a:moveTo>
                      <a:pt x="58" y="2388"/>
                    </a:moveTo>
                    <a:cubicBezTo>
                      <a:pt x="36" y="2464"/>
                      <a:pt x="16" y="2541"/>
                      <a:pt x="0" y="2619"/>
                    </a:cubicBezTo>
                    <a:lnTo>
                      <a:pt x="58" y="2388"/>
                    </a:lnTo>
                    <a:close/>
                    <a:moveTo>
                      <a:pt x="3765" y="1"/>
                    </a:moveTo>
                    <a:cubicBezTo>
                      <a:pt x="3641" y="1"/>
                      <a:pt x="3517" y="5"/>
                      <a:pt x="3392" y="12"/>
                    </a:cubicBezTo>
                    <a:cubicBezTo>
                      <a:pt x="2573" y="46"/>
                      <a:pt x="1771" y="330"/>
                      <a:pt x="1120" y="814"/>
                    </a:cubicBezTo>
                    <a:cubicBezTo>
                      <a:pt x="667" y="1174"/>
                      <a:pt x="320" y="1650"/>
                      <a:pt x="122" y="2192"/>
                    </a:cubicBezTo>
                    <a:lnTo>
                      <a:pt x="122" y="2192"/>
                    </a:lnTo>
                    <a:cubicBezTo>
                      <a:pt x="120" y="2178"/>
                      <a:pt x="119" y="2165"/>
                      <a:pt x="117" y="2151"/>
                    </a:cubicBezTo>
                    <a:lnTo>
                      <a:pt x="58" y="2388"/>
                    </a:lnTo>
                    <a:lnTo>
                      <a:pt x="58" y="2388"/>
                    </a:lnTo>
                    <a:cubicBezTo>
                      <a:pt x="77" y="2322"/>
                      <a:pt x="99" y="2256"/>
                      <a:pt x="122" y="2192"/>
                    </a:cubicBezTo>
                    <a:lnTo>
                      <a:pt x="122" y="2192"/>
                    </a:lnTo>
                    <a:cubicBezTo>
                      <a:pt x="308" y="3575"/>
                      <a:pt x="1501" y="4607"/>
                      <a:pt x="2891" y="4607"/>
                    </a:cubicBezTo>
                    <a:lnTo>
                      <a:pt x="2256" y="3204"/>
                    </a:lnTo>
                    <a:lnTo>
                      <a:pt x="2256" y="3204"/>
                    </a:lnTo>
                    <a:cubicBezTo>
                      <a:pt x="2824" y="3872"/>
                      <a:pt x="3409" y="4540"/>
                      <a:pt x="4194" y="4941"/>
                    </a:cubicBezTo>
                    <a:cubicBezTo>
                      <a:pt x="4561" y="5125"/>
                      <a:pt x="4986" y="5232"/>
                      <a:pt x="5400" y="5232"/>
                    </a:cubicBezTo>
                    <a:cubicBezTo>
                      <a:pt x="5853" y="5232"/>
                      <a:pt x="6293" y="5104"/>
                      <a:pt x="6633" y="4808"/>
                    </a:cubicBezTo>
                    <a:cubicBezTo>
                      <a:pt x="6851" y="5376"/>
                      <a:pt x="6851" y="6011"/>
                      <a:pt x="7051" y="6595"/>
                    </a:cubicBezTo>
                    <a:cubicBezTo>
                      <a:pt x="7248" y="7170"/>
                      <a:pt x="7687" y="9488"/>
                      <a:pt x="8289" y="9488"/>
                    </a:cubicBezTo>
                    <a:cubicBezTo>
                      <a:pt x="8300" y="9488"/>
                      <a:pt x="8310" y="9487"/>
                      <a:pt x="8321" y="9486"/>
                    </a:cubicBezTo>
                    <a:cubicBezTo>
                      <a:pt x="8872" y="9402"/>
                      <a:pt x="9273" y="6980"/>
                      <a:pt x="9407" y="6445"/>
                    </a:cubicBezTo>
                    <a:cubicBezTo>
                      <a:pt x="9791" y="4941"/>
                      <a:pt x="9307" y="3270"/>
                      <a:pt x="8304" y="2084"/>
                    </a:cubicBezTo>
                    <a:cubicBezTo>
                      <a:pt x="7166" y="759"/>
                      <a:pt x="5503" y="1"/>
                      <a:pt x="37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4"/>
              <p:cNvSpPr/>
              <p:nvPr/>
            </p:nvSpPr>
            <p:spPr>
              <a:xfrm>
                <a:off x="6767873" y="1993620"/>
                <a:ext cx="207812" cy="375402"/>
              </a:xfrm>
              <a:custGeom>
                <a:avLst/>
                <a:gdLst/>
                <a:ahLst/>
                <a:cxnLst/>
                <a:rect l="l" t="t" r="r" b="b"/>
                <a:pathLst>
                  <a:path w="6484" h="11713" extrusionOk="0">
                    <a:moveTo>
                      <a:pt x="6484" y="0"/>
                    </a:moveTo>
                    <a:cubicBezTo>
                      <a:pt x="6350" y="150"/>
                      <a:pt x="6200" y="301"/>
                      <a:pt x="6033" y="418"/>
                    </a:cubicBezTo>
                    <a:cubicBezTo>
                      <a:pt x="5832" y="551"/>
                      <a:pt x="5615" y="668"/>
                      <a:pt x="5398" y="769"/>
                    </a:cubicBezTo>
                    <a:cubicBezTo>
                      <a:pt x="5130" y="869"/>
                      <a:pt x="4830" y="986"/>
                      <a:pt x="4496" y="1153"/>
                    </a:cubicBezTo>
                    <a:cubicBezTo>
                      <a:pt x="3694" y="1571"/>
                      <a:pt x="3242" y="2440"/>
                      <a:pt x="3359" y="3342"/>
                    </a:cubicBezTo>
                    <a:cubicBezTo>
                      <a:pt x="3409" y="3826"/>
                      <a:pt x="3610" y="4311"/>
                      <a:pt x="3560" y="4795"/>
                    </a:cubicBezTo>
                    <a:cubicBezTo>
                      <a:pt x="3560" y="5046"/>
                      <a:pt x="3460" y="5280"/>
                      <a:pt x="3309" y="5481"/>
                    </a:cubicBezTo>
                    <a:cubicBezTo>
                      <a:pt x="3125" y="5648"/>
                      <a:pt x="2875" y="5765"/>
                      <a:pt x="2624" y="5798"/>
                    </a:cubicBezTo>
                    <a:cubicBezTo>
                      <a:pt x="2090" y="5898"/>
                      <a:pt x="1588" y="6166"/>
                      <a:pt x="1171" y="6533"/>
                    </a:cubicBezTo>
                    <a:cubicBezTo>
                      <a:pt x="786" y="6884"/>
                      <a:pt x="502" y="7302"/>
                      <a:pt x="318" y="7786"/>
                    </a:cubicBezTo>
                    <a:cubicBezTo>
                      <a:pt x="1" y="8622"/>
                      <a:pt x="84" y="9541"/>
                      <a:pt x="536" y="10293"/>
                    </a:cubicBezTo>
                    <a:cubicBezTo>
                      <a:pt x="820" y="10811"/>
                      <a:pt x="1237" y="11212"/>
                      <a:pt x="1755" y="11496"/>
                    </a:cubicBezTo>
                    <a:cubicBezTo>
                      <a:pt x="1889" y="11579"/>
                      <a:pt x="2039" y="11629"/>
                      <a:pt x="2190" y="11679"/>
                    </a:cubicBezTo>
                    <a:cubicBezTo>
                      <a:pt x="2240" y="11696"/>
                      <a:pt x="2290" y="11713"/>
                      <a:pt x="2340" y="11713"/>
                    </a:cubicBezTo>
                    <a:cubicBezTo>
                      <a:pt x="2357" y="11696"/>
                      <a:pt x="2140" y="11646"/>
                      <a:pt x="1789" y="11429"/>
                    </a:cubicBezTo>
                    <a:cubicBezTo>
                      <a:pt x="1304" y="11145"/>
                      <a:pt x="903" y="10727"/>
                      <a:pt x="636" y="10226"/>
                    </a:cubicBezTo>
                    <a:cubicBezTo>
                      <a:pt x="218" y="9507"/>
                      <a:pt x="168" y="8622"/>
                      <a:pt x="469" y="7853"/>
                    </a:cubicBezTo>
                    <a:cubicBezTo>
                      <a:pt x="836" y="6884"/>
                      <a:pt x="1655" y="6182"/>
                      <a:pt x="2674" y="5965"/>
                    </a:cubicBezTo>
                    <a:cubicBezTo>
                      <a:pt x="2958" y="5915"/>
                      <a:pt x="3226" y="5798"/>
                      <a:pt x="3426" y="5597"/>
                    </a:cubicBezTo>
                    <a:cubicBezTo>
                      <a:pt x="3610" y="5364"/>
                      <a:pt x="3727" y="5096"/>
                      <a:pt x="3727" y="4812"/>
                    </a:cubicBezTo>
                    <a:cubicBezTo>
                      <a:pt x="3777" y="4261"/>
                      <a:pt x="3560" y="3776"/>
                      <a:pt x="3510" y="3325"/>
                    </a:cubicBezTo>
                    <a:cubicBezTo>
                      <a:pt x="3460" y="2891"/>
                      <a:pt x="3543" y="2440"/>
                      <a:pt x="3760" y="2055"/>
                    </a:cubicBezTo>
                    <a:cubicBezTo>
                      <a:pt x="3944" y="1721"/>
                      <a:pt x="4228" y="1454"/>
                      <a:pt x="4562" y="1270"/>
                    </a:cubicBezTo>
                    <a:cubicBezTo>
                      <a:pt x="4863" y="1086"/>
                      <a:pt x="5181" y="969"/>
                      <a:pt x="5431" y="852"/>
                    </a:cubicBezTo>
                    <a:cubicBezTo>
                      <a:pt x="5665" y="752"/>
                      <a:pt x="5882" y="635"/>
                      <a:pt x="6083" y="485"/>
                    </a:cubicBezTo>
                    <a:cubicBezTo>
                      <a:pt x="6200" y="384"/>
                      <a:pt x="6317" y="267"/>
                      <a:pt x="6400" y="134"/>
                    </a:cubicBezTo>
                    <a:cubicBezTo>
                      <a:pt x="6434" y="100"/>
                      <a:pt x="6467" y="50"/>
                      <a:pt x="64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4"/>
              <p:cNvSpPr/>
              <p:nvPr/>
            </p:nvSpPr>
            <p:spPr>
              <a:xfrm>
                <a:off x="7203272" y="2032689"/>
                <a:ext cx="192813" cy="435399"/>
              </a:xfrm>
              <a:custGeom>
                <a:avLst/>
                <a:gdLst/>
                <a:ahLst/>
                <a:cxnLst/>
                <a:rect l="l" t="t" r="r" b="b"/>
                <a:pathLst>
                  <a:path w="6016" h="13585" extrusionOk="0">
                    <a:moveTo>
                      <a:pt x="17" y="1"/>
                    </a:moveTo>
                    <a:cubicBezTo>
                      <a:pt x="0" y="68"/>
                      <a:pt x="0" y="118"/>
                      <a:pt x="0" y="185"/>
                    </a:cubicBezTo>
                    <a:cubicBezTo>
                      <a:pt x="17" y="352"/>
                      <a:pt x="50" y="519"/>
                      <a:pt x="84" y="669"/>
                    </a:cubicBezTo>
                    <a:cubicBezTo>
                      <a:pt x="284" y="1271"/>
                      <a:pt x="618" y="1789"/>
                      <a:pt x="1086" y="2206"/>
                    </a:cubicBezTo>
                    <a:cubicBezTo>
                      <a:pt x="1637" y="2758"/>
                      <a:pt x="2439" y="3242"/>
                      <a:pt x="3208" y="3877"/>
                    </a:cubicBezTo>
                    <a:cubicBezTo>
                      <a:pt x="3609" y="4211"/>
                      <a:pt x="3960" y="4612"/>
                      <a:pt x="4211" y="5080"/>
                    </a:cubicBezTo>
                    <a:cubicBezTo>
                      <a:pt x="4478" y="5565"/>
                      <a:pt x="4578" y="6133"/>
                      <a:pt x="4461" y="6668"/>
                    </a:cubicBezTo>
                    <a:cubicBezTo>
                      <a:pt x="4328" y="7219"/>
                      <a:pt x="3943" y="7720"/>
                      <a:pt x="3977" y="8322"/>
                    </a:cubicBezTo>
                    <a:cubicBezTo>
                      <a:pt x="3993" y="8906"/>
                      <a:pt x="4328" y="9424"/>
                      <a:pt x="4829" y="9692"/>
                    </a:cubicBezTo>
                    <a:cubicBezTo>
                      <a:pt x="5046" y="9792"/>
                      <a:pt x="5247" y="9942"/>
                      <a:pt x="5430" y="10093"/>
                    </a:cubicBezTo>
                    <a:cubicBezTo>
                      <a:pt x="5581" y="10243"/>
                      <a:pt x="5698" y="10444"/>
                      <a:pt x="5764" y="10661"/>
                    </a:cubicBezTo>
                    <a:cubicBezTo>
                      <a:pt x="5865" y="11045"/>
                      <a:pt x="5848" y="11463"/>
                      <a:pt x="5698" y="11847"/>
                    </a:cubicBezTo>
                    <a:cubicBezTo>
                      <a:pt x="5447" y="12399"/>
                      <a:pt x="5046" y="12866"/>
                      <a:pt x="4545" y="13201"/>
                    </a:cubicBezTo>
                    <a:cubicBezTo>
                      <a:pt x="4194" y="13451"/>
                      <a:pt x="3993" y="13568"/>
                      <a:pt x="3993" y="13585"/>
                    </a:cubicBezTo>
                    <a:cubicBezTo>
                      <a:pt x="4060" y="13551"/>
                      <a:pt x="4110" y="13535"/>
                      <a:pt x="4160" y="13501"/>
                    </a:cubicBezTo>
                    <a:cubicBezTo>
                      <a:pt x="4261" y="13451"/>
                      <a:pt x="4394" y="13368"/>
                      <a:pt x="4578" y="13251"/>
                    </a:cubicBezTo>
                    <a:cubicBezTo>
                      <a:pt x="4812" y="13100"/>
                      <a:pt x="5013" y="12933"/>
                      <a:pt x="5196" y="12749"/>
                    </a:cubicBezTo>
                    <a:cubicBezTo>
                      <a:pt x="5464" y="12516"/>
                      <a:pt x="5664" y="12215"/>
                      <a:pt x="5815" y="11897"/>
                    </a:cubicBezTo>
                    <a:cubicBezTo>
                      <a:pt x="5982" y="11496"/>
                      <a:pt x="6015" y="11045"/>
                      <a:pt x="5898" y="10611"/>
                    </a:cubicBezTo>
                    <a:cubicBezTo>
                      <a:pt x="5831" y="10377"/>
                      <a:pt x="5714" y="10160"/>
                      <a:pt x="5531" y="9976"/>
                    </a:cubicBezTo>
                    <a:cubicBezTo>
                      <a:pt x="5347" y="9809"/>
                      <a:pt x="5130" y="9675"/>
                      <a:pt x="4912" y="9558"/>
                    </a:cubicBezTo>
                    <a:cubicBezTo>
                      <a:pt x="4461" y="9307"/>
                      <a:pt x="4160" y="8840"/>
                      <a:pt x="4144" y="8322"/>
                    </a:cubicBezTo>
                    <a:cubicBezTo>
                      <a:pt x="4110" y="7787"/>
                      <a:pt x="4478" y="7302"/>
                      <a:pt x="4628" y="6718"/>
                    </a:cubicBezTo>
                    <a:cubicBezTo>
                      <a:pt x="4762" y="6133"/>
                      <a:pt x="4662" y="5515"/>
                      <a:pt x="4361" y="4997"/>
                    </a:cubicBezTo>
                    <a:cubicBezTo>
                      <a:pt x="4094" y="4529"/>
                      <a:pt x="3743" y="4094"/>
                      <a:pt x="3308" y="3760"/>
                    </a:cubicBezTo>
                    <a:cubicBezTo>
                      <a:pt x="2523" y="3109"/>
                      <a:pt x="1721" y="2657"/>
                      <a:pt x="1170" y="2123"/>
                    </a:cubicBezTo>
                    <a:cubicBezTo>
                      <a:pt x="718" y="1722"/>
                      <a:pt x="368" y="1221"/>
                      <a:pt x="150" y="652"/>
                    </a:cubicBezTo>
                    <a:cubicBezTo>
                      <a:pt x="84" y="435"/>
                      <a:pt x="50" y="218"/>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4"/>
              <p:cNvSpPr/>
              <p:nvPr/>
            </p:nvSpPr>
            <p:spPr>
              <a:xfrm>
                <a:off x="6937097" y="2036792"/>
                <a:ext cx="30576" cy="87497"/>
              </a:xfrm>
              <a:custGeom>
                <a:avLst/>
                <a:gdLst/>
                <a:ahLst/>
                <a:cxnLst/>
                <a:rect l="l" t="t" r="r" b="b"/>
                <a:pathLst>
                  <a:path w="954" h="2730" extrusionOk="0">
                    <a:moveTo>
                      <a:pt x="779" y="1"/>
                    </a:moveTo>
                    <a:cubicBezTo>
                      <a:pt x="679" y="1"/>
                      <a:pt x="596" y="102"/>
                      <a:pt x="552" y="190"/>
                    </a:cubicBezTo>
                    <a:cubicBezTo>
                      <a:pt x="135" y="976"/>
                      <a:pt x="1" y="1861"/>
                      <a:pt x="135" y="2730"/>
                    </a:cubicBezTo>
                    <a:lnTo>
                      <a:pt x="218" y="2663"/>
                    </a:lnTo>
                    <a:lnTo>
                      <a:pt x="135" y="2613"/>
                    </a:lnTo>
                    <a:cubicBezTo>
                      <a:pt x="469" y="2346"/>
                      <a:pt x="686" y="1961"/>
                      <a:pt x="786" y="1560"/>
                    </a:cubicBezTo>
                    <a:cubicBezTo>
                      <a:pt x="886" y="1143"/>
                      <a:pt x="937" y="725"/>
                      <a:pt x="937" y="307"/>
                    </a:cubicBezTo>
                    <a:cubicBezTo>
                      <a:pt x="953" y="190"/>
                      <a:pt x="937" y="23"/>
                      <a:pt x="820" y="7"/>
                    </a:cubicBezTo>
                    <a:cubicBezTo>
                      <a:pt x="806" y="3"/>
                      <a:pt x="792" y="1"/>
                      <a:pt x="7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4"/>
              <p:cNvSpPr/>
              <p:nvPr/>
            </p:nvSpPr>
            <p:spPr>
              <a:xfrm>
                <a:off x="6655441" y="2453378"/>
                <a:ext cx="856825" cy="895092"/>
              </a:xfrm>
              <a:custGeom>
                <a:avLst/>
                <a:gdLst/>
                <a:ahLst/>
                <a:cxnLst/>
                <a:rect l="l" t="t" r="r" b="b"/>
                <a:pathLst>
                  <a:path w="26734" h="27928" extrusionOk="0">
                    <a:moveTo>
                      <a:pt x="11462" y="0"/>
                    </a:moveTo>
                    <a:cubicBezTo>
                      <a:pt x="10160" y="0"/>
                      <a:pt x="7551" y="281"/>
                      <a:pt x="5748" y="2314"/>
                    </a:cubicBezTo>
                    <a:cubicBezTo>
                      <a:pt x="3175" y="5221"/>
                      <a:pt x="0" y="8646"/>
                      <a:pt x="0" y="8646"/>
                    </a:cubicBezTo>
                    <a:lnTo>
                      <a:pt x="2423" y="14728"/>
                    </a:lnTo>
                    <a:lnTo>
                      <a:pt x="8137" y="10016"/>
                    </a:lnTo>
                    <a:lnTo>
                      <a:pt x="8137" y="10016"/>
                    </a:lnTo>
                    <a:cubicBezTo>
                      <a:pt x="7669" y="10852"/>
                      <a:pt x="7402" y="11787"/>
                      <a:pt x="7385" y="12756"/>
                    </a:cubicBezTo>
                    <a:cubicBezTo>
                      <a:pt x="7385" y="14360"/>
                      <a:pt x="9056" y="15112"/>
                      <a:pt x="9056" y="15112"/>
                    </a:cubicBezTo>
                    <a:lnTo>
                      <a:pt x="9574" y="20008"/>
                    </a:lnTo>
                    <a:lnTo>
                      <a:pt x="7870" y="27928"/>
                    </a:lnTo>
                    <a:lnTo>
                      <a:pt x="25631" y="27209"/>
                    </a:lnTo>
                    <a:cubicBezTo>
                      <a:pt x="25330" y="24569"/>
                      <a:pt x="24445" y="22013"/>
                      <a:pt x="23008" y="19757"/>
                    </a:cubicBezTo>
                    <a:lnTo>
                      <a:pt x="23342" y="11470"/>
                    </a:lnTo>
                    <a:lnTo>
                      <a:pt x="26734" y="11470"/>
                    </a:lnTo>
                    <a:lnTo>
                      <a:pt x="25531" y="5421"/>
                    </a:lnTo>
                    <a:cubicBezTo>
                      <a:pt x="24645" y="476"/>
                      <a:pt x="17711" y="141"/>
                      <a:pt x="17711" y="141"/>
                    </a:cubicBezTo>
                    <a:lnTo>
                      <a:pt x="12264" y="41"/>
                    </a:lnTo>
                    <a:cubicBezTo>
                      <a:pt x="12264" y="41"/>
                      <a:pt x="11958" y="0"/>
                      <a:pt x="1146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4"/>
              <p:cNvSpPr/>
              <p:nvPr/>
            </p:nvSpPr>
            <p:spPr>
              <a:xfrm>
                <a:off x="7267532" y="2603564"/>
                <a:ext cx="57850" cy="318096"/>
              </a:xfrm>
              <a:custGeom>
                <a:avLst/>
                <a:gdLst/>
                <a:ahLst/>
                <a:cxnLst/>
                <a:rect l="l" t="t" r="r" b="b"/>
                <a:pathLst>
                  <a:path w="1805" h="9925" extrusionOk="0">
                    <a:moveTo>
                      <a:pt x="17" y="0"/>
                    </a:moveTo>
                    <a:cubicBezTo>
                      <a:pt x="0" y="134"/>
                      <a:pt x="17" y="267"/>
                      <a:pt x="33" y="401"/>
                    </a:cubicBezTo>
                    <a:cubicBezTo>
                      <a:pt x="67" y="652"/>
                      <a:pt x="117" y="1019"/>
                      <a:pt x="184" y="1470"/>
                    </a:cubicBezTo>
                    <a:cubicBezTo>
                      <a:pt x="334" y="2373"/>
                      <a:pt x="551" y="3626"/>
                      <a:pt x="819" y="4979"/>
                    </a:cubicBezTo>
                    <a:lnTo>
                      <a:pt x="1487" y="8488"/>
                    </a:lnTo>
                    <a:lnTo>
                      <a:pt x="1704" y="9541"/>
                    </a:lnTo>
                    <a:cubicBezTo>
                      <a:pt x="1721" y="9674"/>
                      <a:pt x="1754" y="9808"/>
                      <a:pt x="1788" y="9925"/>
                    </a:cubicBezTo>
                    <a:cubicBezTo>
                      <a:pt x="1805" y="9791"/>
                      <a:pt x="1788" y="9658"/>
                      <a:pt x="1771" y="9541"/>
                    </a:cubicBezTo>
                    <a:cubicBezTo>
                      <a:pt x="1738" y="9273"/>
                      <a:pt x="1688" y="8922"/>
                      <a:pt x="1621" y="8471"/>
                    </a:cubicBezTo>
                    <a:cubicBezTo>
                      <a:pt x="1470" y="7569"/>
                      <a:pt x="1253" y="6316"/>
                      <a:pt x="986" y="4946"/>
                    </a:cubicBezTo>
                    <a:lnTo>
                      <a:pt x="318" y="1454"/>
                    </a:lnTo>
                    <a:lnTo>
                      <a:pt x="100" y="401"/>
                    </a:lnTo>
                    <a:cubicBezTo>
                      <a:pt x="84" y="267"/>
                      <a:pt x="50" y="134"/>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4"/>
              <p:cNvSpPr/>
              <p:nvPr/>
            </p:nvSpPr>
            <p:spPr>
              <a:xfrm>
                <a:off x="7304999" y="2808107"/>
                <a:ext cx="209960" cy="5929"/>
              </a:xfrm>
              <a:custGeom>
                <a:avLst/>
                <a:gdLst/>
                <a:ahLst/>
                <a:cxnLst/>
                <a:rect l="l" t="t" r="r" b="b"/>
                <a:pathLst>
                  <a:path w="6551" h="185" extrusionOk="0">
                    <a:moveTo>
                      <a:pt x="3276" y="1"/>
                    </a:moveTo>
                    <a:cubicBezTo>
                      <a:pt x="1454" y="17"/>
                      <a:pt x="1" y="51"/>
                      <a:pt x="1" y="101"/>
                    </a:cubicBezTo>
                    <a:cubicBezTo>
                      <a:pt x="1" y="151"/>
                      <a:pt x="1454" y="185"/>
                      <a:pt x="3276" y="185"/>
                    </a:cubicBezTo>
                    <a:cubicBezTo>
                      <a:pt x="5097" y="168"/>
                      <a:pt x="6550" y="134"/>
                      <a:pt x="6550" y="84"/>
                    </a:cubicBezTo>
                    <a:cubicBezTo>
                      <a:pt x="6550" y="34"/>
                      <a:pt x="5080" y="1"/>
                      <a:pt x="32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4"/>
              <p:cNvSpPr/>
              <p:nvPr/>
            </p:nvSpPr>
            <p:spPr>
              <a:xfrm>
                <a:off x="6603488" y="2814004"/>
                <a:ext cx="975185" cy="343961"/>
              </a:xfrm>
              <a:custGeom>
                <a:avLst/>
                <a:gdLst/>
                <a:ahLst/>
                <a:cxnLst/>
                <a:rect l="l" t="t" r="r" b="b"/>
                <a:pathLst>
                  <a:path w="30427" h="10732" extrusionOk="0">
                    <a:moveTo>
                      <a:pt x="22006" y="1"/>
                    </a:moveTo>
                    <a:cubicBezTo>
                      <a:pt x="22006" y="1"/>
                      <a:pt x="22791" y="3676"/>
                      <a:pt x="22624" y="4529"/>
                    </a:cubicBezTo>
                    <a:cubicBezTo>
                      <a:pt x="22473" y="5280"/>
                      <a:pt x="10276" y="5765"/>
                      <a:pt x="7102" y="5815"/>
                    </a:cubicBezTo>
                    <a:cubicBezTo>
                      <a:pt x="7055" y="5781"/>
                      <a:pt x="7002" y="5771"/>
                      <a:pt x="6945" y="5771"/>
                    </a:cubicBezTo>
                    <a:cubicBezTo>
                      <a:pt x="6856" y="5771"/>
                      <a:pt x="6758" y="5796"/>
                      <a:pt x="6657" y="5796"/>
                    </a:cubicBezTo>
                    <a:cubicBezTo>
                      <a:pt x="6565" y="5796"/>
                      <a:pt x="6472" y="5775"/>
                      <a:pt x="6383" y="5698"/>
                    </a:cubicBezTo>
                    <a:cubicBezTo>
                      <a:pt x="6166" y="5514"/>
                      <a:pt x="5999" y="5280"/>
                      <a:pt x="5848" y="5030"/>
                    </a:cubicBezTo>
                    <a:cubicBezTo>
                      <a:pt x="5665" y="4729"/>
                      <a:pt x="5514" y="4395"/>
                      <a:pt x="5414" y="4044"/>
                    </a:cubicBezTo>
                    <a:cubicBezTo>
                      <a:pt x="5374" y="3856"/>
                      <a:pt x="5218" y="3750"/>
                      <a:pt x="5069" y="3750"/>
                    </a:cubicBezTo>
                    <a:cubicBezTo>
                      <a:pt x="4966" y="3750"/>
                      <a:pt x="4867" y="3801"/>
                      <a:pt x="4812" y="3910"/>
                    </a:cubicBezTo>
                    <a:cubicBezTo>
                      <a:pt x="4679" y="4178"/>
                      <a:pt x="4829" y="5097"/>
                      <a:pt x="5431" y="5966"/>
                    </a:cubicBezTo>
                    <a:cubicBezTo>
                      <a:pt x="5706" y="6363"/>
                      <a:pt x="5523" y="6484"/>
                      <a:pt x="5188" y="6484"/>
                    </a:cubicBezTo>
                    <a:cubicBezTo>
                      <a:pt x="4793" y="6484"/>
                      <a:pt x="4185" y="6314"/>
                      <a:pt x="3877" y="6233"/>
                    </a:cubicBezTo>
                    <a:cubicBezTo>
                      <a:pt x="3382" y="6106"/>
                      <a:pt x="2001" y="5799"/>
                      <a:pt x="1477" y="5799"/>
                    </a:cubicBezTo>
                    <a:cubicBezTo>
                      <a:pt x="1382" y="5799"/>
                      <a:pt x="1315" y="5809"/>
                      <a:pt x="1287" y="5832"/>
                    </a:cubicBezTo>
                    <a:cubicBezTo>
                      <a:pt x="1020" y="6049"/>
                      <a:pt x="1187" y="6383"/>
                      <a:pt x="1772" y="6517"/>
                    </a:cubicBezTo>
                    <a:cubicBezTo>
                      <a:pt x="2356" y="6667"/>
                      <a:pt x="4077" y="7219"/>
                      <a:pt x="3977" y="7519"/>
                    </a:cubicBezTo>
                    <a:cubicBezTo>
                      <a:pt x="3961" y="7570"/>
                      <a:pt x="3873" y="7591"/>
                      <a:pt x="3736" y="7591"/>
                    </a:cubicBezTo>
                    <a:cubicBezTo>
                      <a:pt x="3018" y="7591"/>
                      <a:pt x="953" y="7001"/>
                      <a:pt x="953" y="7001"/>
                    </a:cubicBezTo>
                    <a:cubicBezTo>
                      <a:pt x="953" y="7001"/>
                      <a:pt x="723" y="6893"/>
                      <a:pt x="516" y="6893"/>
                    </a:cubicBezTo>
                    <a:cubicBezTo>
                      <a:pt x="388" y="6893"/>
                      <a:pt x="269" y="6934"/>
                      <a:pt x="218" y="7068"/>
                    </a:cubicBezTo>
                    <a:cubicBezTo>
                      <a:pt x="0" y="7703"/>
                      <a:pt x="3192" y="8355"/>
                      <a:pt x="3493" y="8405"/>
                    </a:cubicBezTo>
                    <a:cubicBezTo>
                      <a:pt x="3695" y="8452"/>
                      <a:pt x="3636" y="8744"/>
                      <a:pt x="3439" y="8744"/>
                    </a:cubicBezTo>
                    <a:cubicBezTo>
                      <a:pt x="3424" y="8744"/>
                      <a:pt x="3408" y="8743"/>
                      <a:pt x="3392" y="8739"/>
                    </a:cubicBezTo>
                    <a:cubicBezTo>
                      <a:pt x="3223" y="8703"/>
                      <a:pt x="1768" y="8244"/>
                      <a:pt x="894" y="8244"/>
                    </a:cubicBezTo>
                    <a:cubicBezTo>
                      <a:pt x="563" y="8244"/>
                      <a:pt x="315" y="8310"/>
                      <a:pt x="251" y="8488"/>
                    </a:cubicBezTo>
                    <a:cubicBezTo>
                      <a:pt x="84" y="8990"/>
                      <a:pt x="2874" y="9040"/>
                      <a:pt x="3342" y="9541"/>
                    </a:cubicBezTo>
                    <a:cubicBezTo>
                      <a:pt x="3463" y="9671"/>
                      <a:pt x="3367" y="9712"/>
                      <a:pt x="3159" y="9712"/>
                    </a:cubicBezTo>
                    <a:cubicBezTo>
                      <a:pt x="2798" y="9712"/>
                      <a:pt x="2098" y="9588"/>
                      <a:pt x="1606" y="9588"/>
                    </a:cubicBezTo>
                    <a:cubicBezTo>
                      <a:pt x="1324" y="9588"/>
                      <a:pt x="1110" y="9629"/>
                      <a:pt x="1070" y="9758"/>
                    </a:cubicBezTo>
                    <a:cubicBezTo>
                      <a:pt x="1020" y="9925"/>
                      <a:pt x="2089" y="10009"/>
                      <a:pt x="3626" y="10226"/>
                    </a:cubicBezTo>
                    <a:cubicBezTo>
                      <a:pt x="4677" y="10371"/>
                      <a:pt x="6364" y="10403"/>
                      <a:pt x="7459" y="10403"/>
                    </a:cubicBezTo>
                    <a:cubicBezTo>
                      <a:pt x="7879" y="10403"/>
                      <a:pt x="8212" y="10398"/>
                      <a:pt x="8388" y="10393"/>
                    </a:cubicBezTo>
                    <a:cubicBezTo>
                      <a:pt x="11070" y="10544"/>
                      <a:pt x="18836" y="10732"/>
                      <a:pt x="23694" y="10732"/>
                    </a:cubicBezTo>
                    <a:cubicBezTo>
                      <a:pt x="25313" y="10732"/>
                      <a:pt x="26609" y="10711"/>
                      <a:pt x="27286" y="10661"/>
                    </a:cubicBezTo>
                    <a:cubicBezTo>
                      <a:pt x="30427" y="10443"/>
                      <a:pt x="29240" y="6367"/>
                      <a:pt x="29123" y="5381"/>
                    </a:cubicBezTo>
                    <a:cubicBezTo>
                      <a:pt x="28773" y="2473"/>
                      <a:pt x="28305" y="1"/>
                      <a:pt x="28305"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4"/>
              <p:cNvSpPr/>
              <p:nvPr/>
            </p:nvSpPr>
            <p:spPr>
              <a:xfrm>
                <a:off x="6896393" y="2649075"/>
                <a:ext cx="32178" cy="177269"/>
              </a:xfrm>
              <a:custGeom>
                <a:avLst/>
                <a:gdLst/>
                <a:ahLst/>
                <a:cxnLst/>
                <a:rect l="l" t="t" r="r" b="b"/>
                <a:pathLst>
                  <a:path w="1004" h="5531" extrusionOk="0">
                    <a:moveTo>
                      <a:pt x="385" y="0"/>
                    </a:moveTo>
                    <a:cubicBezTo>
                      <a:pt x="385" y="268"/>
                      <a:pt x="419" y="552"/>
                      <a:pt x="486" y="836"/>
                    </a:cubicBezTo>
                    <a:lnTo>
                      <a:pt x="636" y="1738"/>
                    </a:lnTo>
                    <a:lnTo>
                      <a:pt x="736" y="2256"/>
                    </a:lnTo>
                    <a:cubicBezTo>
                      <a:pt x="786" y="2440"/>
                      <a:pt x="820" y="2640"/>
                      <a:pt x="820" y="2824"/>
                    </a:cubicBezTo>
                    <a:cubicBezTo>
                      <a:pt x="836" y="2908"/>
                      <a:pt x="820" y="2991"/>
                      <a:pt x="786" y="3075"/>
                    </a:cubicBezTo>
                    <a:cubicBezTo>
                      <a:pt x="770" y="3158"/>
                      <a:pt x="719" y="3242"/>
                      <a:pt x="686" y="3342"/>
                    </a:cubicBezTo>
                    <a:cubicBezTo>
                      <a:pt x="603" y="3509"/>
                      <a:pt x="536" y="3676"/>
                      <a:pt x="486" y="3843"/>
                    </a:cubicBezTo>
                    <a:cubicBezTo>
                      <a:pt x="369" y="4177"/>
                      <a:pt x="285" y="4462"/>
                      <a:pt x="202" y="4712"/>
                    </a:cubicBezTo>
                    <a:cubicBezTo>
                      <a:pt x="118" y="4979"/>
                      <a:pt x="34" y="5247"/>
                      <a:pt x="1" y="5531"/>
                    </a:cubicBezTo>
                    <a:cubicBezTo>
                      <a:pt x="135" y="5280"/>
                      <a:pt x="252" y="5030"/>
                      <a:pt x="318" y="4762"/>
                    </a:cubicBezTo>
                    <a:lnTo>
                      <a:pt x="636" y="3893"/>
                    </a:lnTo>
                    <a:cubicBezTo>
                      <a:pt x="703" y="3743"/>
                      <a:pt x="770" y="3576"/>
                      <a:pt x="836" y="3409"/>
                    </a:cubicBezTo>
                    <a:cubicBezTo>
                      <a:pt x="870" y="3325"/>
                      <a:pt x="920" y="3242"/>
                      <a:pt x="953" y="3142"/>
                    </a:cubicBezTo>
                    <a:cubicBezTo>
                      <a:pt x="987" y="3025"/>
                      <a:pt x="1004" y="2924"/>
                      <a:pt x="1004" y="2824"/>
                    </a:cubicBezTo>
                    <a:cubicBezTo>
                      <a:pt x="987" y="2624"/>
                      <a:pt x="953" y="2423"/>
                      <a:pt x="903" y="2223"/>
                    </a:cubicBezTo>
                    <a:lnTo>
                      <a:pt x="803" y="1705"/>
                    </a:lnTo>
                    <a:lnTo>
                      <a:pt x="603" y="802"/>
                    </a:lnTo>
                    <a:cubicBezTo>
                      <a:pt x="569" y="535"/>
                      <a:pt x="486" y="251"/>
                      <a:pt x="38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4"/>
              <p:cNvSpPr/>
              <p:nvPr/>
            </p:nvSpPr>
            <p:spPr>
              <a:xfrm>
                <a:off x="7119717" y="2091084"/>
                <a:ext cx="204062" cy="423829"/>
              </a:xfrm>
              <a:custGeom>
                <a:avLst/>
                <a:gdLst/>
                <a:ahLst/>
                <a:cxnLst/>
                <a:rect l="l" t="t" r="r" b="b"/>
                <a:pathLst>
                  <a:path w="6367" h="13224" extrusionOk="0">
                    <a:moveTo>
                      <a:pt x="351" y="0"/>
                    </a:moveTo>
                    <a:lnTo>
                      <a:pt x="351" y="0"/>
                    </a:lnTo>
                    <a:cubicBezTo>
                      <a:pt x="836" y="618"/>
                      <a:pt x="1354" y="1337"/>
                      <a:pt x="1270" y="2122"/>
                    </a:cubicBezTo>
                    <a:cubicBezTo>
                      <a:pt x="1187" y="2807"/>
                      <a:pt x="635" y="3425"/>
                      <a:pt x="719" y="4110"/>
                    </a:cubicBezTo>
                    <a:cubicBezTo>
                      <a:pt x="836" y="4896"/>
                      <a:pt x="1738" y="5414"/>
                      <a:pt x="1788" y="6216"/>
                    </a:cubicBezTo>
                    <a:cubicBezTo>
                      <a:pt x="1822" y="6867"/>
                      <a:pt x="1254" y="7385"/>
                      <a:pt x="853" y="7903"/>
                    </a:cubicBezTo>
                    <a:cubicBezTo>
                      <a:pt x="268" y="8672"/>
                      <a:pt x="0" y="9641"/>
                      <a:pt x="117" y="10593"/>
                    </a:cubicBezTo>
                    <a:cubicBezTo>
                      <a:pt x="251" y="11546"/>
                      <a:pt x="819" y="12398"/>
                      <a:pt x="1655" y="12882"/>
                    </a:cubicBezTo>
                    <a:cubicBezTo>
                      <a:pt x="2069" y="13110"/>
                      <a:pt x="2528" y="13223"/>
                      <a:pt x="2987" y="13223"/>
                    </a:cubicBezTo>
                    <a:cubicBezTo>
                      <a:pt x="3472" y="13223"/>
                      <a:pt x="3958" y="13098"/>
                      <a:pt x="4395" y="12849"/>
                    </a:cubicBezTo>
                    <a:cubicBezTo>
                      <a:pt x="5147" y="12398"/>
                      <a:pt x="5598" y="11579"/>
                      <a:pt x="5899" y="10744"/>
                    </a:cubicBezTo>
                    <a:cubicBezTo>
                      <a:pt x="6266" y="9658"/>
                      <a:pt x="6366" y="8371"/>
                      <a:pt x="5732" y="7435"/>
                    </a:cubicBezTo>
                    <a:cubicBezTo>
                      <a:pt x="5464" y="7051"/>
                      <a:pt x="5080" y="6717"/>
                      <a:pt x="4996" y="6266"/>
                    </a:cubicBezTo>
                    <a:cubicBezTo>
                      <a:pt x="4896" y="5681"/>
                      <a:pt x="5297" y="5130"/>
                      <a:pt x="5364" y="4545"/>
                    </a:cubicBezTo>
                    <a:cubicBezTo>
                      <a:pt x="5464" y="3759"/>
                      <a:pt x="4913" y="3041"/>
                      <a:pt x="4311" y="2540"/>
                    </a:cubicBezTo>
                    <a:cubicBezTo>
                      <a:pt x="3710" y="2022"/>
                      <a:pt x="3008" y="1604"/>
                      <a:pt x="2557" y="952"/>
                    </a:cubicBezTo>
                    <a:lnTo>
                      <a:pt x="35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4"/>
              <p:cNvSpPr/>
              <p:nvPr/>
            </p:nvSpPr>
            <p:spPr>
              <a:xfrm>
                <a:off x="7274487" y="2656030"/>
                <a:ext cx="59453" cy="315981"/>
              </a:xfrm>
              <a:custGeom>
                <a:avLst/>
                <a:gdLst/>
                <a:ahLst/>
                <a:cxnLst/>
                <a:rect l="l" t="t" r="r" b="b"/>
                <a:pathLst>
                  <a:path w="1855" h="9859" extrusionOk="0">
                    <a:moveTo>
                      <a:pt x="0" y="1"/>
                    </a:moveTo>
                    <a:lnTo>
                      <a:pt x="0" y="1"/>
                    </a:lnTo>
                    <a:cubicBezTo>
                      <a:pt x="217" y="3376"/>
                      <a:pt x="351" y="6483"/>
                      <a:pt x="418" y="9859"/>
                    </a:cubicBezTo>
                    <a:cubicBezTo>
                      <a:pt x="919" y="9808"/>
                      <a:pt x="1387" y="9708"/>
                      <a:pt x="1688" y="9458"/>
                    </a:cubicBezTo>
                    <a:cubicBezTo>
                      <a:pt x="1855" y="8021"/>
                      <a:pt x="769" y="3643"/>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4"/>
              <p:cNvSpPr/>
              <p:nvPr/>
            </p:nvSpPr>
            <p:spPr>
              <a:xfrm>
                <a:off x="7009946" y="2560104"/>
                <a:ext cx="16634" cy="46697"/>
              </a:xfrm>
              <a:custGeom>
                <a:avLst/>
                <a:gdLst/>
                <a:ahLst/>
                <a:cxnLst/>
                <a:rect l="l" t="t" r="r" b="b"/>
                <a:pathLst>
                  <a:path w="519" h="1457" extrusionOk="0">
                    <a:moveTo>
                      <a:pt x="462" y="0"/>
                    </a:moveTo>
                    <a:cubicBezTo>
                      <a:pt x="416" y="0"/>
                      <a:pt x="245" y="291"/>
                      <a:pt x="134" y="688"/>
                    </a:cubicBezTo>
                    <a:cubicBezTo>
                      <a:pt x="17" y="1089"/>
                      <a:pt x="0" y="1440"/>
                      <a:pt x="50" y="1456"/>
                    </a:cubicBezTo>
                    <a:cubicBezTo>
                      <a:pt x="100" y="1456"/>
                      <a:pt x="184" y="1139"/>
                      <a:pt x="301" y="738"/>
                    </a:cubicBezTo>
                    <a:cubicBezTo>
                      <a:pt x="418" y="337"/>
                      <a:pt x="518" y="19"/>
                      <a:pt x="468" y="3"/>
                    </a:cubicBezTo>
                    <a:cubicBezTo>
                      <a:pt x="466" y="1"/>
                      <a:pt x="464" y="0"/>
                      <a:pt x="46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4"/>
              <p:cNvSpPr/>
              <p:nvPr/>
            </p:nvSpPr>
            <p:spPr>
              <a:xfrm>
                <a:off x="6869086" y="2581033"/>
                <a:ext cx="28973" cy="25416"/>
              </a:xfrm>
              <a:custGeom>
                <a:avLst/>
                <a:gdLst/>
                <a:ahLst/>
                <a:cxnLst/>
                <a:rect l="l" t="t" r="r" b="b"/>
                <a:pathLst>
                  <a:path w="904" h="793" extrusionOk="0">
                    <a:moveTo>
                      <a:pt x="57" y="0"/>
                    </a:moveTo>
                    <a:cubicBezTo>
                      <a:pt x="54" y="0"/>
                      <a:pt x="53" y="1"/>
                      <a:pt x="51" y="1"/>
                    </a:cubicBezTo>
                    <a:cubicBezTo>
                      <a:pt x="1" y="35"/>
                      <a:pt x="135" y="269"/>
                      <a:pt x="368" y="486"/>
                    </a:cubicBezTo>
                    <a:cubicBezTo>
                      <a:pt x="576" y="679"/>
                      <a:pt x="783" y="792"/>
                      <a:pt x="851" y="792"/>
                    </a:cubicBezTo>
                    <a:cubicBezTo>
                      <a:pt x="860" y="792"/>
                      <a:pt x="866" y="790"/>
                      <a:pt x="870" y="787"/>
                    </a:cubicBezTo>
                    <a:cubicBezTo>
                      <a:pt x="903" y="753"/>
                      <a:pt x="719" y="569"/>
                      <a:pt x="485" y="352"/>
                    </a:cubicBezTo>
                    <a:cubicBezTo>
                      <a:pt x="278" y="161"/>
                      <a:pt x="102" y="0"/>
                      <a:pt x="5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4"/>
              <p:cNvSpPr/>
              <p:nvPr/>
            </p:nvSpPr>
            <p:spPr>
              <a:xfrm>
                <a:off x="6873381" y="2706348"/>
                <a:ext cx="15576" cy="39165"/>
              </a:xfrm>
              <a:custGeom>
                <a:avLst/>
                <a:gdLst/>
                <a:ahLst/>
                <a:cxnLst/>
                <a:rect l="l" t="t" r="r" b="b"/>
                <a:pathLst>
                  <a:path w="486" h="1222" extrusionOk="0">
                    <a:moveTo>
                      <a:pt x="431" y="0"/>
                    </a:moveTo>
                    <a:cubicBezTo>
                      <a:pt x="391" y="0"/>
                      <a:pt x="231" y="246"/>
                      <a:pt x="117" y="586"/>
                    </a:cubicBezTo>
                    <a:cubicBezTo>
                      <a:pt x="17" y="920"/>
                      <a:pt x="1" y="1221"/>
                      <a:pt x="51" y="1221"/>
                    </a:cubicBezTo>
                    <a:cubicBezTo>
                      <a:pt x="52" y="1221"/>
                      <a:pt x="54" y="1222"/>
                      <a:pt x="55" y="1222"/>
                    </a:cubicBezTo>
                    <a:cubicBezTo>
                      <a:pt x="106" y="1222"/>
                      <a:pt x="188" y="960"/>
                      <a:pt x="301" y="636"/>
                    </a:cubicBezTo>
                    <a:cubicBezTo>
                      <a:pt x="402" y="302"/>
                      <a:pt x="485" y="18"/>
                      <a:pt x="435" y="1"/>
                    </a:cubicBezTo>
                    <a:cubicBezTo>
                      <a:pt x="434" y="1"/>
                      <a:pt x="433" y="0"/>
                      <a:pt x="43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4"/>
              <p:cNvSpPr/>
              <p:nvPr/>
            </p:nvSpPr>
            <p:spPr>
              <a:xfrm>
                <a:off x="6936039" y="2498376"/>
                <a:ext cx="36441" cy="5737"/>
              </a:xfrm>
              <a:custGeom>
                <a:avLst/>
                <a:gdLst/>
                <a:ahLst/>
                <a:cxnLst/>
                <a:rect l="l" t="t" r="r" b="b"/>
                <a:pathLst>
                  <a:path w="1137" h="179" extrusionOk="0">
                    <a:moveTo>
                      <a:pt x="791" y="1"/>
                    </a:moveTo>
                    <a:cubicBezTo>
                      <a:pt x="723" y="1"/>
                      <a:pt x="648" y="3"/>
                      <a:pt x="569" y="7"/>
                    </a:cubicBezTo>
                    <a:cubicBezTo>
                      <a:pt x="251" y="7"/>
                      <a:pt x="0" y="57"/>
                      <a:pt x="0" y="107"/>
                    </a:cubicBezTo>
                    <a:cubicBezTo>
                      <a:pt x="0" y="149"/>
                      <a:pt x="170" y="179"/>
                      <a:pt x="407" y="179"/>
                    </a:cubicBezTo>
                    <a:cubicBezTo>
                      <a:pt x="458" y="179"/>
                      <a:pt x="512" y="177"/>
                      <a:pt x="569" y="174"/>
                    </a:cubicBezTo>
                    <a:cubicBezTo>
                      <a:pt x="886" y="158"/>
                      <a:pt x="1137" y="107"/>
                      <a:pt x="1137" y="57"/>
                    </a:cubicBezTo>
                    <a:cubicBezTo>
                      <a:pt x="1137" y="20"/>
                      <a:pt x="996" y="1"/>
                      <a:pt x="79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4"/>
              <p:cNvSpPr/>
              <p:nvPr/>
            </p:nvSpPr>
            <p:spPr>
              <a:xfrm>
                <a:off x="6970845" y="2670484"/>
                <a:ext cx="22531" cy="40319"/>
              </a:xfrm>
              <a:custGeom>
                <a:avLst/>
                <a:gdLst/>
                <a:ahLst/>
                <a:cxnLst/>
                <a:rect l="l" t="t" r="r" b="b"/>
                <a:pathLst>
                  <a:path w="703" h="1258" extrusionOk="0">
                    <a:moveTo>
                      <a:pt x="51" y="1"/>
                    </a:moveTo>
                    <a:lnTo>
                      <a:pt x="51" y="1"/>
                    </a:lnTo>
                    <a:cubicBezTo>
                      <a:pt x="17" y="17"/>
                      <a:pt x="0" y="352"/>
                      <a:pt x="184" y="719"/>
                    </a:cubicBezTo>
                    <a:cubicBezTo>
                      <a:pt x="355" y="1060"/>
                      <a:pt x="612" y="1257"/>
                      <a:pt x="661" y="1257"/>
                    </a:cubicBezTo>
                    <a:cubicBezTo>
                      <a:pt x="665" y="1257"/>
                      <a:pt x="668" y="1256"/>
                      <a:pt x="669" y="1254"/>
                    </a:cubicBezTo>
                    <a:cubicBezTo>
                      <a:pt x="702" y="1220"/>
                      <a:pt x="518" y="986"/>
                      <a:pt x="351" y="636"/>
                    </a:cubicBezTo>
                    <a:cubicBezTo>
                      <a:pt x="168" y="301"/>
                      <a:pt x="101" y="1"/>
                      <a:pt x="5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4"/>
              <p:cNvSpPr/>
              <p:nvPr/>
            </p:nvSpPr>
            <p:spPr>
              <a:xfrm>
                <a:off x="7146479" y="2665549"/>
                <a:ext cx="38588" cy="31890"/>
              </a:xfrm>
              <a:custGeom>
                <a:avLst/>
                <a:gdLst/>
                <a:ahLst/>
                <a:cxnLst/>
                <a:rect l="l" t="t" r="r" b="b"/>
                <a:pathLst>
                  <a:path w="1204" h="995" extrusionOk="0">
                    <a:moveTo>
                      <a:pt x="1159" y="1"/>
                    </a:moveTo>
                    <a:cubicBezTo>
                      <a:pt x="1098" y="1"/>
                      <a:pt x="847" y="192"/>
                      <a:pt x="552" y="455"/>
                    </a:cubicBezTo>
                    <a:cubicBezTo>
                      <a:pt x="235" y="723"/>
                      <a:pt x="1" y="957"/>
                      <a:pt x="18" y="990"/>
                    </a:cubicBezTo>
                    <a:cubicBezTo>
                      <a:pt x="20" y="993"/>
                      <a:pt x="25" y="994"/>
                      <a:pt x="32" y="994"/>
                    </a:cubicBezTo>
                    <a:cubicBezTo>
                      <a:pt x="102" y="994"/>
                      <a:pt x="379" y="834"/>
                      <a:pt x="669" y="589"/>
                    </a:cubicBezTo>
                    <a:cubicBezTo>
                      <a:pt x="987" y="305"/>
                      <a:pt x="1204" y="38"/>
                      <a:pt x="1171" y="4"/>
                    </a:cubicBezTo>
                    <a:cubicBezTo>
                      <a:pt x="1168" y="2"/>
                      <a:pt x="1164" y="1"/>
                      <a:pt x="1159"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4"/>
              <p:cNvSpPr/>
              <p:nvPr/>
            </p:nvSpPr>
            <p:spPr>
              <a:xfrm>
                <a:off x="7058117" y="2635518"/>
                <a:ext cx="32178" cy="22884"/>
              </a:xfrm>
              <a:custGeom>
                <a:avLst/>
                <a:gdLst/>
                <a:ahLst/>
                <a:cxnLst/>
                <a:rect l="l" t="t" r="r" b="b"/>
                <a:pathLst>
                  <a:path w="1004" h="714" extrusionOk="0">
                    <a:moveTo>
                      <a:pt x="953" y="0"/>
                    </a:moveTo>
                    <a:cubicBezTo>
                      <a:pt x="888" y="0"/>
                      <a:pt x="677" y="125"/>
                      <a:pt x="452" y="290"/>
                    </a:cubicBezTo>
                    <a:cubicBezTo>
                      <a:pt x="185" y="490"/>
                      <a:pt x="1" y="674"/>
                      <a:pt x="34" y="707"/>
                    </a:cubicBezTo>
                    <a:cubicBezTo>
                      <a:pt x="38" y="711"/>
                      <a:pt x="45" y="713"/>
                      <a:pt x="53" y="713"/>
                    </a:cubicBezTo>
                    <a:cubicBezTo>
                      <a:pt x="121" y="713"/>
                      <a:pt x="330" y="601"/>
                      <a:pt x="552" y="423"/>
                    </a:cubicBezTo>
                    <a:cubicBezTo>
                      <a:pt x="820" y="240"/>
                      <a:pt x="1004" y="56"/>
                      <a:pt x="970" y="6"/>
                    </a:cubicBezTo>
                    <a:cubicBezTo>
                      <a:pt x="967" y="2"/>
                      <a:pt x="961" y="0"/>
                      <a:pt x="95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4"/>
              <p:cNvSpPr/>
              <p:nvPr/>
            </p:nvSpPr>
            <p:spPr>
              <a:xfrm>
                <a:off x="7095616" y="2524753"/>
                <a:ext cx="40736" cy="34005"/>
              </a:xfrm>
              <a:custGeom>
                <a:avLst/>
                <a:gdLst/>
                <a:ahLst/>
                <a:cxnLst/>
                <a:rect l="l" t="t" r="r" b="b"/>
                <a:pathLst>
                  <a:path w="1271" h="1061" extrusionOk="0">
                    <a:moveTo>
                      <a:pt x="42" y="0"/>
                    </a:moveTo>
                    <a:cubicBezTo>
                      <a:pt x="39" y="0"/>
                      <a:pt x="36" y="1"/>
                      <a:pt x="34" y="3"/>
                    </a:cubicBezTo>
                    <a:cubicBezTo>
                      <a:pt x="1" y="36"/>
                      <a:pt x="184" y="354"/>
                      <a:pt x="535" y="655"/>
                    </a:cubicBezTo>
                    <a:cubicBezTo>
                      <a:pt x="851" y="925"/>
                      <a:pt x="1167" y="1061"/>
                      <a:pt x="1239" y="1061"/>
                    </a:cubicBezTo>
                    <a:cubicBezTo>
                      <a:pt x="1247" y="1061"/>
                      <a:pt x="1252" y="1059"/>
                      <a:pt x="1254" y="1056"/>
                    </a:cubicBezTo>
                    <a:cubicBezTo>
                      <a:pt x="1270" y="1005"/>
                      <a:pt x="986" y="805"/>
                      <a:pt x="652" y="521"/>
                    </a:cubicBezTo>
                    <a:cubicBezTo>
                      <a:pt x="337" y="253"/>
                      <a:pt x="96" y="0"/>
                      <a:pt x="4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4"/>
              <p:cNvSpPr/>
              <p:nvPr/>
            </p:nvSpPr>
            <p:spPr>
              <a:xfrm>
                <a:off x="7212887" y="2527894"/>
                <a:ext cx="32691" cy="23909"/>
              </a:xfrm>
              <a:custGeom>
                <a:avLst/>
                <a:gdLst/>
                <a:ahLst/>
                <a:cxnLst/>
                <a:rect l="l" t="t" r="r" b="b"/>
                <a:pathLst>
                  <a:path w="1020" h="746" extrusionOk="0">
                    <a:moveTo>
                      <a:pt x="974" y="0"/>
                    </a:moveTo>
                    <a:cubicBezTo>
                      <a:pt x="918" y="0"/>
                      <a:pt x="692" y="126"/>
                      <a:pt x="452" y="306"/>
                    </a:cubicBezTo>
                    <a:cubicBezTo>
                      <a:pt x="201" y="506"/>
                      <a:pt x="1" y="707"/>
                      <a:pt x="34" y="740"/>
                    </a:cubicBezTo>
                    <a:cubicBezTo>
                      <a:pt x="38" y="744"/>
                      <a:pt x="43" y="746"/>
                      <a:pt x="51" y="746"/>
                    </a:cubicBezTo>
                    <a:cubicBezTo>
                      <a:pt x="116" y="746"/>
                      <a:pt x="329" y="619"/>
                      <a:pt x="569" y="440"/>
                    </a:cubicBezTo>
                    <a:cubicBezTo>
                      <a:pt x="836" y="239"/>
                      <a:pt x="1020" y="55"/>
                      <a:pt x="987" y="5"/>
                    </a:cubicBezTo>
                    <a:cubicBezTo>
                      <a:pt x="985" y="2"/>
                      <a:pt x="981" y="0"/>
                      <a:pt x="97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4"/>
              <p:cNvSpPr/>
              <p:nvPr/>
            </p:nvSpPr>
            <p:spPr>
              <a:xfrm>
                <a:off x="7334452" y="2525907"/>
                <a:ext cx="12884" cy="45575"/>
              </a:xfrm>
              <a:custGeom>
                <a:avLst/>
                <a:gdLst/>
                <a:ahLst/>
                <a:cxnLst/>
                <a:rect l="l" t="t" r="r" b="b"/>
                <a:pathLst>
                  <a:path w="402" h="1422" extrusionOk="0">
                    <a:moveTo>
                      <a:pt x="318" y="0"/>
                    </a:moveTo>
                    <a:cubicBezTo>
                      <a:pt x="285" y="0"/>
                      <a:pt x="218" y="318"/>
                      <a:pt x="151" y="702"/>
                    </a:cubicBezTo>
                    <a:cubicBezTo>
                      <a:pt x="67" y="1086"/>
                      <a:pt x="1" y="1404"/>
                      <a:pt x="34" y="1421"/>
                    </a:cubicBezTo>
                    <a:cubicBezTo>
                      <a:pt x="35" y="1421"/>
                      <a:pt x="37" y="1421"/>
                      <a:pt x="38" y="1421"/>
                    </a:cubicBezTo>
                    <a:cubicBezTo>
                      <a:pt x="92" y="1421"/>
                      <a:pt x="237" y="1126"/>
                      <a:pt x="318" y="736"/>
                    </a:cubicBezTo>
                    <a:cubicBezTo>
                      <a:pt x="402" y="335"/>
                      <a:pt x="368" y="0"/>
                      <a:pt x="31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4"/>
              <p:cNvSpPr/>
              <p:nvPr/>
            </p:nvSpPr>
            <p:spPr>
              <a:xfrm>
                <a:off x="7310896" y="2638691"/>
                <a:ext cx="41793" cy="36761"/>
              </a:xfrm>
              <a:custGeom>
                <a:avLst/>
                <a:gdLst/>
                <a:ahLst/>
                <a:cxnLst/>
                <a:rect l="l" t="t" r="r" b="b"/>
                <a:pathLst>
                  <a:path w="1304" h="1147" extrusionOk="0">
                    <a:moveTo>
                      <a:pt x="49" y="0"/>
                    </a:moveTo>
                    <a:cubicBezTo>
                      <a:pt x="42" y="0"/>
                      <a:pt x="37" y="2"/>
                      <a:pt x="34" y="7"/>
                    </a:cubicBezTo>
                    <a:cubicBezTo>
                      <a:pt x="0" y="40"/>
                      <a:pt x="251" y="324"/>
                      <a:pt x="602" y="642"/>
                    </a:cubicBezTo>
                    <a:cubicBezTo>
                      <a:pt x="915" y="923"/>
                      <a:pt x="1213" y="1146"/>
                      <a:pt x="1263" y="1146"/>
                    </a:cubicBezTo>
                    <a:cubicBezTo>
                      <a:pt x="1267" y="1146"/>
                      <a:pt x="1269" y="1145"/>
                      <a:pt x="1270" y="1143"/>
                    </a:cubicBezTo>
                    <a:cubicBezTo>
                      <a:pt x="1304" y="1110"/>
                      <a:pt x="1053" y="826"/>
                      <a:pt x="719" y="508"/>
                    </a:cubicBezTo>
                    <a:cubicBezTo>
                      <a:pt x="400" y="220"/>
                      <a:pt x="123" y="0"/>
                      <a:pt x="4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4"/>
              <p:cNvSpPr/>
              <p:nvPr/>
            </p:nvSpPr>
            <p:spPr>
              <a:xfrm>
                <a:off x="7326953" y="2737341"/>
                <a:ext cx="31088" cy="38236"/>
              </a:xfrm>
              <a:custGeom>
                <a:avLst/>
                <a:gdLst/>
                <a:ahLst/>
                <a:cxnLst/>
                <a:rect l="l" t="t" r="r" b="b"/>
                <a:pathLst>
                  <a:path w="970" h="1193" extrusionOk="0">
                    <a:moveTo>
                      <a:pt x="42" y="0"/>
                    </a:moveTo>
                    <a:cubicBezTo>
                      <a:pt x="39" y="0"/>
                      <a:pt x="36" y="1"/>
                      <a:pt x="34" y="3"/>
                    </a:cubicBezTo>
                    <a:cubicBezTo>
                      <a:pt x="1" y="37"/>
                      <a:pt x="168" y="321"/>
                      <a:pt x="402" y="638"/>
                    </a:cubicBezTo>
                    <a:cubicBezTo>
                      <a:pt x="637" y="952"/>
                      <a:pt x="858" y="1193"/>
                      <a:pt x="912" y="1193"/>
                    </a:cubicBezTo>
                    <a:cubicBezTo>
                      <a:pt x="915" y="1193"/>
                      <a:pt x="918" y="1192"/>
                      <a:pt x="920" y="1190"/>
                    </a:cubicBezTo>
                    <a:cubicBezTo>
                      <a:pt x="970" y="1156"/>
                      <a:pt x="803" y="872"/>
                      <a:pt x="552" y="538"/>
                    </a:cubicBezTo>
                    <a:cubicBezTo>
                      <a:pt x="317" y="240"/>
                      <a:pt x="96" y="0"/>
                      <a:pt x="4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4"/>
              <p:cNvSpPr/>
              <p:nvPr/>
            </p:nvSpPr>
            <p:spPr>
              <a:xfrm>
                <a:off x="7218239" y="2772179"/>
                <a:ext cx="40191" cy="56857"/>
              </a:xfrm>
              <a:custGeom>
                <a:avLst/>
                <a:gdLst/>
                <a:ahLst/>
                <a:cxnLst/>
                <a:rect l="l" t="t" r="r" b="b"/>
                <a:pathLst>
                  <a:path w="1254" h="1774" extrusionOk="0">
                    <a:moveTo>
                      <a:pt x="1214" y="0"/>
                    </a:moveTo>
                    <a:cubicBezTo>
                      <a:pt x="1155" y="0"/>
                      <a:pt x="821" y="326"/>
                      <a:pt x="502" y="804"/>
                    </a:cubicBezTo>
                    <a:cubicBezTo>
                      <a:pt x="168" y="1289"/>
                      <a:pt x="1" y="1740"/>
                      <a:pt x="34" y="1773"/>
                    </a:cubicBezTo>
                    <a:cubicBezTo>
                      <a:pt x="35" y="1774"/>
                      <a:pt x="36" y="1774"/>
                      <a:pt x="38" y="1774"/>
                    </a:cubicBezTo>
                    <a:cubicBezTo>
                      <a:pt x="95" y="1774"/>
                      <a:pt x="341" y="1379"/>
                      <a:pt x="652" y="905"/>
                    </a:cubicBezTo>
                    <a:cubicBezTo>
                      <a:pt x="970" y="420"/>
                      <a:pt x="1254" y="36"/>
                      <a:pt x="1221" y="2"/>
                    </a:cubicBezTo>
                    <a:cubicBezTo>
                      <a:pt x="1219" y="1"/>
                      <a:pt x="1217" y="0"/>
                      <a:pt x="121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4"/>
              <p:cNvSpPr/>
              <p:nvPr/>
            </p:nvSpPr>
            <p:spPr>
              <a:xfrm>
                <a:off x="7094013" y="2766314"/>
                <a:ext cx="28428" cy="52562"/>
              </a:xfrm>
              <a:custGeom>
                <a:avLst/>
                <a:gdLst/>
                <a:ahLst/>
                <a:cxnLst/>
                <a:rect l="l" t="t" r="r" b="b"/>
                <a:pathLst>
                  <a:path w="887" h="1640" extrusionOk="0">
                    <a:moveTo>
                      <a:pt x="53" y="1"/>
                    </a:moveTo>
                    <a:cubicBezTo>
                      <a:pt x="52" y="1"/>
                      <a:pt x="51" y="1"/>
                      <a:pt x="51" y="2"/>
                    </a:cubicBezTo>
                    <a:cubicBezTo>
                      <a:pt x="0" y="35"/>
                      <a:pt x="151" y="419"/>
                      <a:pt x="368" y="870"/>
                    </a:cubicBezTo>
                    <a:cubicBezTo>
                      <a:pt x="580" y="1295"/>
                      <a:pt x="793" y="1640"/>
                      <a:pt x="833" y="1640"/>
                    </a:cubicBezTo>
                    <a:cubicBezTo>
                      <a:pt x="834" y="1640"/>
                      <a:pt x="835" y="1639"/>
                      <a:pt x="836" y="1639"/>
                    </a:cubicBezTo>
                    <a:cubicBezTo>
                      <a:pt x="886" y="1622"/>
                      <a:pt x="736" y="1238"/>
                      <a:pt x="518" y="787"/>
                    </a:cubicBezTo>
                    <a:cubicBezTo>
                      <a:pt x="306" y="346"/>
                      <a:pt x="94" y="1"/>
                      <a:pt x="5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4"/>
              <p:cNvSpPr/>
              <p:nvPr/>
            </p:nvSpPr>
            <p:spPr>
              <a:xfrm>
                <a:off x="6946744" y="2789806"/>
                <a:ext cx="50895" cy="43075"/>
              </a:xfrm>
              <a:custGeom>
                <a:avLst/>
                <a:gdLst/>
                <a:ahLst/>
                <a:cxnLst/>
                <a:rect l="l" t="t" r="r" b="b"/>
                <a:pathLst>
                  <a:path w="1588" h="1344" extrusionOk="0">
                    <a:moveTo>
                      <a:pt x="1548" y="1"/>
                    </a:moveTo>
                    <a:cubicBezTo>
                      <a:pt x="1496" y="1"/>
                      <a:pt x="1146" y="258"/>
                      <a:pt x="736" y="605"/>
                    </a:cubicBezTo>
                    <a:cubicBezTo>
                      <a:pt x="318" y="973"/>
                      <a:pt x="1" y="1307"/>
                      <a:pt x="34" y="1340"/>
                    </a:cubicBezTo>
                    <a:cubicBezTo>
                      <a:pt x="36" y="1342"/>
                      <a:pt x="39" y="1343"/>
                      <a:pt x="43" y="1343"/>
                    </a:cubicBezTo>
                    <a:cubicBezTo>
                      <a:pt x="109" y="1343"/>
                      <a:pt x="459" y="1086"/>
                      <a:pt x="853" y="739"/>
                    </a:cubicBezTo>
                    <a:cubicBezTo>
                      <a:pt x="1287" y="371"/>
                      <a:pt x="1588" y="37"/>
                      <a:pt x="1555" y="4"/>
                    </a:cubicBezTo>
                    <a:cubicBezTo>
                      <a:pt x="1554" y="2"/>
                      <a:pt x="1551" y="1"/>
                      <a:pt x="154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4"/>
              <p:cNvSpPr/>
              <p:nvPr/>
            </p:nvSpPr>
            <p:spPr>
              <a:xfrm>
                <a:off x="7000844" y="2881918"/>
                <a:ext cx="44453" cy="43043"/>
              </a:xfrm>
              <a:custGeom>
                <a:avLst/>
                <a:gdLst/>
                <a:ahLst/>
                <a:cxnLst/>
                <a:rect l="l" t="t" r="r" b="b"/>
                <a:pathLst>
                  <a:path w="1387" h="1343" extrusionOk="0">
                    <a:moveTo>
                      <a:pt x="28" y="0"/>
                    </a:moveTo>
                    <a:cubicBezTo>
                      <a:pt x="23" y="0"/>
                      <a:pt x="19" y="1"/>
                      <a:pt x="17" y="4"/>
                    </a:cubicBezTo>
                    <a:cubicBezTo>
                      <a:pt x="0" y="54"/>
                      <a:pt x="301" y="321"/>
                      <a:pt x="669" y="689"/>
                    </a:cubicBezTo>
                    <a:cubicBezTo>
                      <a:pt x="1002" y="1038"/>
                      <a:pt x="1276" y="1343"/>
                      <a:pt x="1345" y="1343"/>
                    </a:cubicBezTo>
                    <a:cubicBezTo>
                      <a:pt x="1348" y="1343"/>
                      <a:pt x="1351" y="1342"/>
                      <a:pt x="1354" y="1340"/>
                    </a:cubicBezTo>
                    <a:cubicBezTo>
                      <a:pt x="1387" y="1307"/>
                      <a:pt x="1153" y="939"/>
                      <a:pt x="785" y="572"/>
                    </a:cubicBezTo>
                    <a:cubicBezTo>
                      <a:pt x="443" y="213"/>
                      <a:pt x="100" y="0"/>
                      <a:pt x="2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4"/>
              <p:cNvSpPr/>
              <p:nvPr/>
            </p:nvSpPr>
            <p:spPr>
              <a:xfrm>
                <a:off x="7129365" y="2879258"/>
                <a:ext cx="31088" cy="49934"/>
              </a:xfrm>
              <a:custGeom>
                <a:avLst/>
                <a:gdLst/>
                <a:ahLst/>
                <a:cxnLst/>
                <a:rect l="l" t="t" r="r" b="b"/>
                <a:pathLst>
                  <a:path w="970" h="1558" extrusionOk="0">
                    <a:moveTo>
                      <a:pt x="928" y="0"/>
                    </a:moveTo>
                    <a:cubicBezTo>
                      <a:pt x="871" y="0"/>
                      <a:pt x="588" y="277"/>
                      <a:pt x="351" y="688"/>
                    </a:cubicBezTo>
                    <a:cubicBezTo>
                      <a:pt x="100" y="1139"/>
                      <a:pt x="0" y="1540"/>
                      <a:pt x="50" y="1557"/>
                    </a:cubicBezTo>
                    <a:cubicBezTo>
                      <a:pt x="51" y="1557"/>
                      <a:pt x="53" y="1557"/>
                      <a:pt x="54" y="1557"/>
                    </a:cubicBezTo>
                    <a:cubicBezTo>
                      <a:pt x="107" y="1557"/>
                      <a:pt x="256" y="1196"/>
                      <a:pt x="501" y="772"/>
                    </a:cubicBezTo>
                    <a:cubicBezTo>
                      <a:pt x="735" y="354"/>
                      <a:pt x="969" y="36"/>
                      <a:pt x="936" y="3"/>
                    </a:cubicBezTo>
                    <a:cubicBezTo>
                      <a:pt x="934" y="1"/>
                      <a:pt x="932" y="0"/>
                      <a:pt x="92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4"/>
              <p:cNvSpPr/>
              <p:nvPr/>
            </p:nvSpPr>
            <p:spPr>
              <a:xfrm>
                <a:off x="7201637" y="2900667"/>
                <a:ext cx="51985" cy="41985"/>
              </a:xfrm>
              <a:custGeom>
                <a:avLst/>
                <a:gdLst/>
                <a:ahLst/>
                <a:cxnLst/>
                <a:rect l="l" t="t" r="r" b="b"/>
                <a:pathLst>
                  <a:path w="1622" h="1310" extrusionOk="0">
                    <a:moveTo>
                      <a:pt x="43" y="1"/>
                    </a:moveTo>
                    <a:cubicBezTo>
                      <a:pt x="39" y="1"/>
                      <a:pt x="36" y="1"/>
                      <a:pt x="34" y="3"/>
                    </a:cubicBezTo>
                    <a:cubicBezTo>
                      <a:pt x="1" y="53"/>
                      <a:pt x="335" y="371"/>
                      <a:pt x="753" y="722"/>
                    </a:cubicBezTo>
                    <a:cubicBezTo>
                      <a:pt x="1161" y="1067"/>
                      <a:pt x="1511" y="1310"/>
                      <a:pt x="1579" y="1310"/>
                    </a:cubicBezTo>
                    <a:cubicBezTo>
                      <a:pt x="1583" y="1310"/>
                      <a:pt x="1586" y="1309"/>
                      <a:pt x="1588" y="1307"/>
                    </a:cubicBezTo>
                    <a:cubicBezTo>
                      <a:pt x="1622" y="1273"/>
                      <a:pt x="1304" y="956"/>
                      <a:pt x="870" y="588"/>
                    </a:cubicBezTo>
                    <a:cubicBezTo>
                      <a:pt x="460" y="257"/>
                      <a:pt x="110" y="1"/>
                      <a:pt x="4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4"/>
              <p:cNvSpPr/>
              <p:nvPr/>
            </p:nvSpPr>
            <p:spPr>
              <a:xfrm>
                <a:off x="7200580" y="2592186"/>
                <a:ext cx="42338" cy="29935"/>
              </a:xfrm>
              <a:custGeom>
                <a:avLst/>
                <a:gdLst/>
                <a:ahLst/>
                <a:cxnLst/>
                <a:rect l="l" t="t" r="r" b="b"/>
                <a:pathLst>
                  <a:path w="1321" h="934" extrusionOk="0">
                    <a:moveTo>
                      <a:pt x="44" y="1"/>
                    </a:moveTo>
                    <a:cubicBezTo>
                      <a:pt x="40" y="1"/>
                      <a:pt x="36" y="2"/>
                      <a:pt x="34" y="4"/>
                    </a:cubicBezTo>
                    <a:cubicBezTo>
                      <a:pt x="0" y="38"/>
                      <a:pt x="234" y="322"/>
                      <a:pt x="585" y="589"/>
                    </a:cubicBezTo>
                    <a:cubicBezTo>
                      <a:pt x="887" y="805"/>
                      <a:pt x="1176" y="934"/>
                      <a:pt x="1262" y="934"/>
                    </a:cubicBezTo>
                    <a:cubicBezTo>
                      <a:pt x="1276" y="934"/>
                      <a:pt x="1285" y="930"/>
                      <a:pt x="1287" y="923"/>
                    </a:cubicBezTo>
                    <a:cubicBezTo>
                      <a:pt x="1320" y="890"/>
                      <a:pt x="1020" y="689"/>
                      <a:pt x="686" y="439"/>
                    </a:cubicBezTo>
                    <a:cubicBezTo>
                      <a:pt x="359" y="205"/>
                      <a:pt x="104" y="1"/>
                      <a:pt x="4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4"/>
              <p:cNvSpPr/>
              <p:nvPr/>
            </p:nvSpPr>
            <p:spPr>
              <a:xfrm>
                <a:off x="7028695" y="3174182"/>
                <a:ext cx="37499" cy="27146"/>
              </a:xfrm>
              <a:custGeom>
                <a:avLst/>
                <a:gdLst/>
                <a:ahLst/>
                <a:cxnLst/>
                <a:rect l="l" t="t" r="r" b="b"/>
                <a:pathLst>
                  <a:path w="1170" h="847" extrusionOk="0">
                    <a:moveTo>
                      <a:pt x="1129" y="0"/>
                    </a:moveTo>
                    <a:cubicBezTo>
                      <a:pt x="1047" y="0"/>
                      <a:pt x="774" y="90"/>
                      <a:pt x="501" y="291"/>
                    </a:cubicBezTo>
                    <a:cubicBezTo>
                      <a:pt x="167" y="525"/>
                      <a:pt x="0" y="809"/>
                      <a:pt x="33" y="843"/>
                    </a:cubicBezTo>
                    <a:cubicBezTo>
                      <a:pt x="36" y="845"/>
                      <a:pt x="39" y="846"/>
                      <a:pt x="43" y="846"/>
                    </a:cubicBezTo>
                    <a:cubicBezTo>
                      <a:pt x="99" y="846"/>
                      <a:pt x="321" y="643"/>
                      <a:pt x="602" y="425"/>
                    </a:cubicBezTo>
                    <a:cubicBezTo>
                      <a:pt x="902" y="208"/>
                      <a:pt x="1170" y="58"/>
                      <a:pt x="1153" y="7"/>
                    </a:cubicBezTo>
                    <a:cubicBezTo>
                      <a:pt x="1151" y="3"/>
                      <a:pt x="1142" y="0"/>
                      <a:pt x="112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4"/>
              <p:cNvSpPr/>
              <p:nvPr/>
            </p:nvSpPr>
            <p:spPr>
              <a:xfrm>
                <a:off x="7177023" y="3179727"/>
                <a:ext cx="20384" cy="48267"/>
              </a:xfrm>
              <a:custGeom>
                <a:avLst/>
                <a:gdLst/>
                <a:ahLst/>
                <a:cxnLst/>
                <a:rect l="l" t="t" r="r" b="b"/>
                <a:pathLst>
                  <a:path w="636" h="1506" extrusionOk="0">
                    <a:moveTo>
                      <a:pt x="53" y="1"/>
                    </a:moveTo>
                    <a:cubicBezTo>
                      <a:pt x="52" y="1"/>
                      <a:pt x="51" y="1"/>
                      <a:pt x="50" y="1"/>
                    </a:cubicBezTo>
                    <a:cubicBezTo>
                      <a:pt x="0" y="18"/>
                      <a:pt x="84" y="369"/>
                      <a:pt x="234" y="787"/>
                    </a:cubicBezTo>
                    <a:cubicBezTo>
                      <a:pt x="381" y="1194"/>
                      <a:pt x="543" y="1506"/>
                      <a:pt x="598" y="1506"/>
                    </a:cubicBezTo>
                    <a:cubicBezTo>
                      <a:pt x="599" y="1506"/>
                      <a:pt x="601" y="1506"/>
                      <a:pt x="602" y="1505"/>
                    </a:cubicBezTo>
                    <a:cubicBezTo>
                      <a:pt x="635" y="1489"/>
                      <a:pt x="552" y="1138"/>
                      <a:pt x="401" y="720"/>
                    </a:cubicBezTo>
                    <a:cubicBezTo>
                      <a:pt x="255" y="313"/>
                      <a:pt x="92" y="1"/>
                      <a:pt x="5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4"/>
              <p:cNvSpPr/>
              <p:nvPr/>
            </p:nvSpPr>
            <p:spPr>
              <a:xfrm>
                <a:off x="7292691" y="3181265"/>
                <a:ext cx="36441" cy="35576"/>
              </a:xfrm>
              <a:custGeom>
                <a:avLst/>
                <a:gdLst/>
                <a:ahLst/>
                <a:cxnLst/>
                <a:rect l="l" t="t" r="r" b="b"/>
                <a:pathLst>
                  <a:path w="1137" h="1110" extrusionOk="0">
                    <a:moveTo>
                      <a:pt x="1090" y="0"/>
                    </a:moveTo>
                    <a:cubicBezTo>
                      <a:pt x="1019" y="0"/>
                      <a:pt x="782" y="209"/>
                      <a:pt x="502" y="505"/>
                    </a:cubicBezTo>
                    <a:cubicBezTo>
                      <a:pt x="201" y="806"/>
                      <a:pt x="0" y="1073"/>
                      <a:pt x="34" y="1106"/>
                    </a:cubicBezTo>
                    <a:cubicBezTo>
                      <a:pt x="36" y="1109"/>
                      <a:pt x="39" y="1110"/>
                      <a:pt x="44" y="1110"/>
                    </a:cubicBezTo>
                    <a:cubicBezTo>
                      <a:pt x="104" y="1110"/>
                      <a:pt x="355" y="902"/>
                      <a:pt x="635" y="622"/>
                    </a:cubicBezTo>
                    <a:cubicBezTo>
                      <a:pt x="919" y="321"/>
                      <a:pt x="1137" y="37"/>
                      <a:pt x="1103" y="4"/>
                    </a:cubicBezTo>
                    <a:cubicBezTo>
                      <a:pt x="1100" y="1"/>
                      <a:pt x="1095" y="0"/>
                      <a:pt x="109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4"/>
              <p:cNvSpPr/>
              <p:nvPr/>
            </p:nvSpPr>
            <p:spPr>
              <a:xfrm>
                <a:off x="6945141" y="3150305"/>
                <a:ext cx="507704" cy="63747"/>
              </a:xfrm>
              <a:custGeom>
                <a:avLst/>
                <a:gdLst/>
                <a:ahLst/>
                <a:cxnLst/>
                <a:rect l="l" t="t" r="r" b="b"/>
                <a:pathLst>
                  <a:path w="15841" h="1989" extrusionOk="0">
                    <a:moveTo>
                      <a:pt x="151" y="1"/>
                    </a:moveTo>
                    <a:lnTo>
                      <a:pt x="0" y="719"/>
                    </a:lnTo>
                    <a:lnTo>
                      <a:pt x="15840" y="1989"/>
                    </a:lnTo>
                    <a:lnTo>
                      <a:pt x="15172" y="234"/>
                    </a:lnTo>
                    <a:lnTo>
                      <a:pt x="15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4"/>
              <p:cNvSpPr/>
              <p:nvPr/>
            </p:nvSpPr>
            <p:spPr>
              <a:xfrm>
                <a:off x="5326840" y="3068898"/>
                <a:ext cx="2992444" cy="1600128"/>
              </a:xfrm>
              <a:custGeom>
                <a:avLst/>
                <a:gdLst/>
                <a:ahLst/>
                <a:cxnLst/>
                <a:rect l="l" t="t" r="r" b="b"/>
                <a:pathLst>
                  <a:path w="93368" h="49926" extrusionOk="0">
                    <a:moveTo>
                      <a:pt x="0" y="1"/>
                    </a:moveTo>
                    <a:lnTo>
                      <a:pt x="0" y="2490"/>
                    </a:lnTo>
                    <a:lnTo>
                      <a:pt x="4996" y="2490"/>
                    </a:lnTo>
                    <a:lnTo>
                      <a:pt x="2423" y="49842"/>
                    </a:lnTo>
                    <a:lnTo>
                      <a:pt x="3843" y="49926"/>
                    </a:lnTo>
                    <a:lnTo>
                      <a:pt x="6416" y="2490"/>
                    </a:lnTo>
                    <a:lnTo>
                      <a:pt x="88272" y="2490"/>
                    </a:lnTo>
                    <a:lnTo>
                      <a:pt x="90460" y="49876"/>
                    </a:lnTo>
                    <a:lnTo>
                      <a:pt x="91897" y="49876"/>
                    </a:lnTo>
                    <a:lnTo>
                      <a:pt x="89692" y="2490"/>
                    </a:lnTo>
                    <a:lnTo>
                      <a:pt x="93368" y="2490"/>
                    </a:lnTo>
                    <a:lnTo>
                      <a:pt x="933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4"/>
              <p:cNvSpPr/>
              <p:nvPr/>
            </p:nvSpPr>
            <p:spPr>
              <a:xfrm>
                <a:off x="6199722" y="2596577"/>
                <a:ext cx="917335" cy="485205"/>
              </a:xfrm>
              <a:custGeom>
                <a:avLst/>
                <a:gdLst/>
                <a:ahLst/>
                <a:cxnLst/>
                <a:rect l="l" t="t" r="r" b="b"/>
                <a:pathLst>
                  <a:path w="28622" h="15139" extrusionOk="0">
                    <a:moveTo>
                      <a:pt x="14603" y="1"/>
                    </a:moveTo>
                    <a:lnTo>
                      <a:pt x="0" y="18"/>
                    </a:lnTo>
                    <a:lnTo>
                      <a:pt x="5180" y="15139"/>
                    </a:lnTo>
                    <a:lnTo>
                      <a:pt x="28622" y="15139"/>
                    </a:lnTo>
                    <a:lnTo>
                      <a:pt x="28438" y="14354"/>
                    </a:lnTo>
                    <a:lnTo>
                      <a:pt x="18964" y="14069"/>
                    </a:lnTo>
                    <a:lnTo>
                      <a:pt x="1460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4"/>
              <p:cNvSpPr/>
              <p:nvPr/>
            </p:nvSpPr>
            <p:spPr>
              <a:xfrm>
                <a:off x="6471763" y="2795511"/>
                <a:ext cx="65895" cy="73427"/>
              </a:xfrm>
              <a:custGeom>
                <a:avLst/>
                <a:gdLst/>
                <a:ahLst/>
                <a:cxnLst/>
                <a:rect l="l" t="t" r="r" b="b"/>
                <a:pathLst>
                  <a:path w="2056" h="2291" extrusionOk="0">
                    <a:moveTo>
                      <a:pt x="925" y="0"/>
                    </a:moveTo>
                    <a:cubicBezTo>
                      <a:pt x="862" y="0"/>
                      <a:pt x="798" y="9"/>
                      <a:pt x="735" y="26"/>
                    </a:cubicBezTo>
                    <a:cubicBezTo>
                      <a:pt x="251" y="143"/>
                      <a:pt x="0" y="761"/>
                      <a:pt x="150" y="1380"/>
                    </a:cubicBezTo>
                    <a:cubicBezTo>
                      <a:pt x="281" y="1917"/>
                      <a:pt x="690" y="2291"/>
                      <a:pt x="1114" y="2291"/>
                    </a:cubicBezTo>
                    <a:cubicBezTo>
                      <a:pt x="1177" y="2291"/>
                      <a:pt x="1240" y="2283"/>
                      <a:pt x="1303" y="2265"/>
                    </a:cubicBezTo>
                    <a:cubicBezTo>
                      <a:pt x="1788" y="2131"/>
                      <a:pt x="2055" y="1530"/>
                      <a:pt x="1888" y="912"/>
                    </a:cubicBezTo>
                    <a:cubicBezTo>
                      <a:pt x="1757" y="374"/>
                      <a:pt x="1348" y="0"/>
                      <a:pt x="9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4"/>
              <p:cNvSpPr/>
              <p:nvPr/>
            </p:nvSpPr>
            <p:spPr>
              <a:xfrm>
                <a:off x="6600796" y="4512109"/>
                <a:ext cx="336878" cy="154128"/>
              </a:xfrm>
              <a:custGeom>
                <a:avLst/>
                <a:gdLst/>
                <a:ahLst/>
                <a:cxnLst/>
                <a:rect l="l" t="t" r="r" b="b"/>
                <a:pathLst>
                  <a:path w="10511" h="4809" extrusionOk="0">
                    <a:moveTo>
                      <a:pt x="10377" y="0"/>
                    </a:moveTo>
                    <a:lnTo>
                      <a:pt x="4713" y="151"/>
                    </a:lnTo>
                    <a:lnTo>
                      <a:pt x="4780" y="3175"/>
                    </a:lnTo>
                    <a:cubicBezTo>
                      <a:pt x="4780" y="3175"/>
                      <a:pt x="1" y="4378"/>
                      <a:pt x="1170" y="4712"/>
                    </a:cubicBezTo>
                    <a:cubicBezTo>
                      <a:pt x="1428" y="4781"/>
                      <a:pt x="2003" y="4809"/>
                      <a:pt x="2748" y="4809"/>
                    </a:cubicBezTo>
                    <a:cubicBezTo>
                      <a:pt x="5054" y="4809"/>
                      <a:pt x="8985" y="4546"/>
                      <a:pt x="10160" y="4445"/>
                    </a:cubicBezTo>
                    <a:lnTo>
                      <a:pt x="10511" y="4411"/>
                    </a:lnTo>
                    <a:lnTo>
                      <a:pt x="10377"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4"/>
              <p:cNvSpPr/>
              <p:nvPr/>
            </p:nvSpPr>
            <p:spPr>
              <a:xfrm>
                <a:off x="6871779" y="4600407"/>
                <a:ext cx="65350" cy="53652"/>
              </a:xfrm>
              <a:custGeom>
                <a:avLst/>
                <a:gdLst/>
                <a:ahLst/>
                <a:cxnLst/>
                <a:rect l="l" t="t" r="r" b="b"/>
                <a:pathLst>
                  <a:path w="2039" h="1674" extrusionOk="0">
                    <a:moveTo>
                      <a:pt x="1933" y="1"/>
                    </a:moveTo>
                    <a:cubicBezTo>
                      <a:pt x="1474" y="1"/>
                      <a:pt x="1035" y="152"/>
                      <a:pt x="685" y="453"/>
                    </a:cubicBezTo>
                    <a:cubicBezTo>
                      <a:pt x="318" y="754"/>
                      <a:pt x="67" y="1188"/>
                      <a:pt x="0" y="1673"/>
                    </a:cubicBezTo>
                    <a:lnTo>
                      <a:pt x="2039" y="1573"/>
                    </a:lnTo>
                    <a:lnTo>
                      <a:pt x="2005" y="2"/>
                    </a:lnTo>
                    <a:cubicBezTo>
                      <a:pt x="1981" y="1"/>
                      <a:pt x="1957" y="1"/>
                      <a:pt x="19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4"/>
              <p:cNvSpPr/>
              <p:nvPr/>
            </p:nvSpPr>
            <p:spPr>
              <a:xfrm>
                <a:off x="6625442" y="4635277"/>
                <a:ext cx="312231" cy="30223"/>
              </a:xfrm>
              <a:custGeom>
                <a:avLst/>
                <a:gdLst/>
                <a:ahLst/>
                <a:cxnLst/>
                <a:rect l="l" t="t" r="r" b="b"/>
                <a:pathLst>
                  <a:path w="9742" h="943" extrusionOk="0">
                    <a:moveTo>
                      <a:pt x="1671" y="0"/>
                    </a:moveTo>
                    <a:cubicBezTo>
                      <a:pt x="1671" y="0"/>
                      <a:pt x="0" y="535"/>
                      <a:pt x="218" y="802"/>
                    </a:cubicBezTo>
                    <a:cubicBezTo>
                      <a:pt x="292" y="900"/>
                      <a:pt x="1105" y="942"/>
                      <a:pt x="2255" y="942"/>
                    </a:cubicBezTo>
                    <a:cubicBezTo>
                      <a:pt x="4451" y="942"/>
                      <a:pt x="7877" y="788"/>
                      <a:pt x="9742" y="568"/>
                    </a:cubicBezTo>
                    <a:lnTo>
                      <a:pt x="9725" y="451"/>
                    </a:lnTo>
                    <a:lnTo>
                      <a:pt x="2189" y="719"/>
                    </a:lnTo>
                    <a:cubicBezTo>
                      <a:pt x="2189" y="719"/>
                      <a:pt x="2005" y="17"/>
                      <a:pt x="1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4"/>
              <p:cNvSpPr/>
              <p:nvPr/>
            </p:nvSpPr>
            <p:spPr>
              <a:xfrm>
                <a:off x="6632397" y="4649187"/>
                <a:ext cx="307968" cy="9871"/>
              </a:xfrm>
              <a:custGeom>
                <a:avLst/>
                <a:gdLst/>
                <a:ahLst/>
                <a:cxnLst/>
                <a:rect l="l" t="t" r="r" b="b"/>
                <a:pathLst>
                  <a:path w="9609" h="308" extrusionOk="0">
                    <a:moveTo>
                      <a:pt x="9508" y="1"/>
                    </a:moveTo>
                    <a:cubicBezTo>
                      <a:pt x="9424" y="17"/>
                      <a:pt x="9324" y="17"/>
                      <a:pt x="9224" y="17"/>
                    </a:cubicBezTo>
                    <a:cubicBezTo>
                      <a:pt x="8940" y="34"/>
                      <a:pt x="8606" y="51"/>
                      <a:pt x="8188" y="67"/>
                    </a:cubicBezTo>
                    <a:cubicBezTo>
                      <a:pt x="7319" y="118"/>
                      <a:pt x="6133" y="168"/>
                      <a:pt x="4796" y="201"/>
                    </a:cubicBezTo>
                    <a:cubicBezTo>
                      <a:pt x="3476" y="235"/>
                      <a:pt x="2273" y="251"/>
                      <a:pt x="1404" y="268"/>
                    </a:cubicBezTo>
                    <a:lnTo>
                      <a:pt x="101" y="268"/>
                    </a:lnTo>
                    <a:cubicBezTo>
                      <a:pt x="68" y="268"/>
                      <a:pt x="34" y="268"/>
                      <a:pt x="1" y="285"/>
                    </a:cubicBezTo>
                    <a:lnTo>
                      <a:pt x="101" y="285"/>
                    </a:lnTo>
                    <a:cubicBezTo>
                      <a:pt x="184" y="285"/>
                      <a:pt x="268" y="285"/>
                      <a:pt x="368" y="301"/>
                    </a:cubicBezTo>
                    <a:lnTo>
                      <a:pt x="1404" y="301"/>
                    </a:lnTo>
                    <a:cubicBezTo>
                      <a:pt x="1637" y="306"/>
                      <a:pt x="1894" y="308"/>
                      <a:pt x="2170" y="308"/>
                    </a:cubicBezTo>
                    <a:cubicBezTo>
                      <a:pt x="2926" y="308"/>
                      <a:pt x="3830" y="292"/>
                      <a:pt x="4796" y="268"/>
                    </a:cubicBezTo>
                    <a:cubicBezTo>
                      <a:pt x="6133" y="235"/>
                      <a:pt x="7336" y="168"/>
                      <a:pt x="8205" y="118"/>
                    </a:cubicBezTo>
                    <a:lnTo>
                      <a:pt x="9224" y="51"/>
                    </a:lnTo>
                    <a:cubicBezTo>
                      <a:pt x="9324" y="34"/>
                      <a:pt x="9424" y="34"/>
                      <a:pt x="9508" y="17"/>
                    </a:cubicBezTo>
                    <a:cubicBezTo>
                      <a:pt x="9541" y="17"/>
                      <a:pt x="9575" y="17"/>
                      <a:pt x="96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4"/>
              <p:cNvSpPr/>
              <p:nvPr/>
            </p:nvSpPr>
            <p:spPr>
              <a:xfrm>
                <a:off x="6677908" y="4633130"/>
                <a:ext cx="18236" cy="27883"/>
              </a:xfrm>
              <a:custGeom>
                <a:avLst/>
                <a:gdLst/>
                <a:ahLst/>
                <a:cxnLst/>
                <a:rect l="l" t="t" r="r" b="b"/>
                <a:pathLst>
                  <a:path w="569" h="870" extrusionOk="0">
                    <a:moveTo>
                      <a:pt x="1" y="0"/>
                    </a:moveTo>
                    <a:cubicBezTo>
                      <a:pt x="285" y="218"/>
                      <a:pt x="485" y="518"/>
                      <a:pt x="552" y="869"/>
                    </a:cubicBezTo>
                    <a:cubicBezTo>
                      <a:pt x="569" y="502"/>
                      <a:pt x="352" y="151"/>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4"/>
              <p:cNvSpPr/>
              <p:nvPr/>
            </p:nvSpPr>
            <p:spPr>
              <a:xfrm>
                <a:off x="6737906" y="4617554"/>
                <a:ext cx="11282" cy="15064"/>
              </a:xfrm>
              <a:custGeom>
                <a:avLst/>
                <a:gdLst/>
                <a:ahLst/>
                <a:cxnLst/>
                <a:rect l="l" t="t" r="r" b="b"/>
                <a:pathLst>
                  <a:path w="352" h="470" extrusionOk="0">
                    <a:moveTo>
                      <a:pt x="22" y="0"/>
                    </a:moveTo>
                    <a:cubicBezTo>
                      <a:pt x="20" y="0"/>
                      <a:pt x="18" y="1"/>
                      <a:pt x="17" y="2"/>
                    </a:cubicBezTo>
                    <a:cubicBezTo>
                      <a:pt x="0" y="19"/>
                      <a:pt x="67" y="119"/>
                      <a:pt x="151" y="252"/>
                    </a:cubicBezTo>
                    <a:cubicBezTo>
                      <a:pt x="234" y="386"/>
                      <a:pt x="318" y="470"/>
                      <a:pt x="334" y="470"/>
                    </a:cubicBezTo>
                    <a:cubicBezTo>
                      <a:pt x="351" y="453"/>
                      <a:pt x="301" y="336"/>
                      <a:pt x="201" y="219"/>
                    </a:cubicBezTo>
                    <a:cubicBezTo>
                      <a:pt x="123" y="95"/>
                      <a:pt x="46" y="0"/>
                      <a:pt x="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4"/>
              <p:cNvSpPr/>
              <p:nvPr/>
            </p:nvSpPr>
            <p:spPr>
              <a:xfrm>
                <a:off x="6751271" y="4614317"/>
                <a:ext cx="12371" cy="10288"/>
              </a:xfrm>
              <a:custGeom>
                <a:avLst/>
                <a:gdLst/>
                <a:ahLst/>
                <a:cxnLst/>
                <a:rect l="l" t="t" r="r" b="b"/>
                <a:pathLst>
                  <a:path w="386" h="321" extrusionOk="0">
                    <a:moveTo>
                      <a:pt x="9" y="0"/>
                    </a:moveTo>
                    <a:cubicBezTo>
                      <a:pt x="5" y="0"/>
                      <a:pt x="3" y="1"/>
                      <a:pt x="1" y="3"/>
                    </a:cubicBezTo>
                    <a:cubicBezTo>
                      <a:pt x="1" y="19"/>
                      <a:pt x="68" y="103"/>
                      <a:pt x="168" y="186"/>
                    </a:cubicBezTo>
                    <a:cubicBezTo>
                      <a:pt x="268" y="270"/>
                      <a:pt x="352" y="320"/>
                      <a:pt x="369" y="320"/>
                    </a:cubicBezTo>
                    <a:cubicBezTo>
                      <a:pt x="385" y="303"/>
                      <a:pt x="318" y="220"/>
                      <a:pt x="218" y="136"/>
                    </a:cubicBezTo>
                    <a:cubicBezTo>
                      <a:pt x="128" y="61"/>
                      <a:pt x="39" y="0"/>
                      <a:pt x="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4"/>
              <p:cNvSpPr/>
              <p:nvPr/>
            </p:nvSpPr>
            <p:spPr>
              <a:xfrm>
                <a:off x="6753418" y="4594574"/>
                <a:ext cx="21474" cy="3782"/>
              </a:xfrm>
              <a:custGeom>
                <a:avLst/>
                <a:gdLst/>
                <a:ahLst/>
                <a:cxnLst/>
                <a:rect l="l" t="t" r="r" b="b"/>
                <a:pathLst>
                  <a:path w="670" h="118" extrusionOk="0">
                    <a:moveTo>
                      <a:pt x="669" y="0"/>
                    </a:moveTo>
                    <a:cubicBezTo>
                      <a:pt x="552" y="17"/>
                      <a:pt x="435" y="17"/>
                      <a:pt x="335" y="51"/>
                    </a:cubicBezTo>
                    <a:cubicBezTo>
                      <a:pt x="218" y="51"/>
                      <a:pt x="101" y="51"/>
                      <a:pt x="1" y="84"/>
                    </a:cubicBezTo>
                    <a:cubicBezTo>
                      <a:pt x="75" y="107"/>
                      <a:pt x="154" y="118"/>
                      <a:pt x="233" y="118"/>
                    </a:cubicBezTo>
                    <a:cubicBezTo>
                      <a:pt x="384" y="118"/>
                      <a:pt x="537" y="77"/>
                      <a:pt x="6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4"/>
              <p:cNvSpPr/>
              <p:nvPr/>
            </p:nvSpPr>
            <p:spPr>
              <a:xfrm>
                <a:off x="6707362" y="4601240"/>
                <a:ext cx="34838" cy="19070"/>
              </a:xfrm>
              <a:custGeom>
                <a:avLst/>
                <a:gdLst/>
                <a:ahLst/>
                <a:cxnLst/>
                <a:rect l="l" t="t" r="r" b="b"/>
                <a:pathLst>
                  <a:path w="1087" h="595" extrusionOk="0">
                    <a:moveTo>
                      <a:pt x="366" y="64"/>
                    </a:moveTo>
                    <a:cubicBezTo>
                      <a:pt x="425" y="64"/>
                      <a:pt x="483" y="73"/>
                      <a:pt x="536" y="93"/>
                    </a:cubicBezTo>
                    <a:cubicBezTo>
                      <a:pt x="669" y="127"/>
                      <a:pt x="769" y="193"/>
                      <a:pt x="853" y="277"/>
                    </a:cubicBezTo>
                    <a:cubicBezTo>
                      <a:pt x="907" y="342"/>
                      <a:pt x="947" y="406"/>
                      <a:pt x="982" y="475"/>
                    </a:cubicBezTo>
                    <a:lnTo>
                      <a:pt x="982" y="475"/>
                    </a:lnTo>
                    <a:cubicBezTo>
                      <a:pt x="917" y="469"/>
                      <a:pt x="826" y="460"/>
                      <a:pt x="719" y="444"/>
                    </a:cubicBezTo>
                    <a:cubicBezTo>
                      <a:pt x="602" y="427"/>
                      <a:pt x="469" y="394"/>
                      <a:pt x="352" y="360"/>
                    </a:cubicBezTo>
                    <a:cubicBezTo>
                      <a:pt x="268" y="344"/>
                      <a:pt x="201" y="310"/>
                      <a:pt x="135" y="277"/>
                    </a:cubicBezTo>
                    <a:cubicBezTo>
                      <a:pt x="68" y="244"/>
                      <a:pt x="51" y="177"/>
                      <a:pt x="101" y="127"/>
                    </a:cubicBezTo>
                    <a:cubicBezTo>
                      <a:pt x="182" y="86"/>
                      <a:pt x="275" y="64"/>
                      <a:pt x="366" y="64"/>
                    </a:cubicBezTo>
                    <a:close/>
                    <a:moveTo>
                      <a:pt x="370" y="1"/>
                    </a:moveTo>
                    <a:cubicBezTo>
                      <a:pt x="268" y="1"/>
                      <a:pt x="165" y="25"/>
                      <a:pt x="68" y="76"/>
                    </a:cubicBezTo>
                    <a:cubicBezTo>
                      <a:pt x="18" y="110"/>
                      <a:pt x="1" y="177"/>
                      <a:pt x="18" y="227"/>
                    </a:cubicBezTo>
                    <a:cubicBezTo>
                      <a:pt x="34" y="277"/>
                      <a:pt x="68" y="310"/>
                      <a:pt x="101" y="327"/>
                    </a:cubicBezTo>
                    <a:cubicBezTo>
                      <a:pt x="168" y="377"/>
                      <a:pt x="252" y="394"/>
                      <a:pt x="335" y="427"/>
                    </a:cubicBezTo>
                    <a:cubicBezTo>
                      <a:pt x="452" y="461"/>
                      <a:pt x="586" y="477"/>
                      <a:pt x="719" y="494"/>
                    </a:cubicBezTo>
                    <a:cubicBezTo>
                      <a:pt x="778" y="503"/>
                      <a:pt x="840" y="507"/>
                      <a:pt x="903" y="507"/>
                    </a:cubicBezTo>
                    <a:cubicBezTo>
                      <a:pt x="934" y="507"/>
                      <a:pt x="965" y="506"/>
                      <a:pt x="996" y="504"/>
                    </a:cubicBezTo>
                    <a:lnTo>
                      <a:pt x="996" y="504"/>
                    </a:lnTo>
                    <a:cubicBezTo>
                      <a:pt x="1010" y="533"/>
                      <a:pt x="1023" y="563"/>
                      <a:pt x="1037" y="594"/>
                    </a:cubicBezTo>
                    <a:cubicBezTo>
                      <a:pt x="1037" y="563"/>
                      <a:pt x="1037" y="532"/>
                      <a:pt x="1023" y="501"/>
                    </a:cubicBezTo>
                    <a:lnTo>
                      <a:pt x="1023" y="501"/>
                    </a:lnTo>
                    <a:cubicBezTo>
                      <a:pt x="1045" y="500"/>
                      <a:pt x="1066" y="497"/>
                      <a:pt x="1087" y="494"/>
                    </a:cubicBezTo>
                    <a:cubicBezTo>
                      <a:pt x="1087" y="487"/>
                      <a:pt x="1061" y="483"/>
                      <a:pt x="1015" y="478"/>
                    </a:cubicBezTo>
                    <a:lnTo>
                      <a:pt x="1015" y="478"/>
                    </a:lnTo>
                    <a:cubicBezTo>
                      <a:pt x="983" y="387"/>
                      <a:pt x="950" y="323"/>
                      <a:pt x="886" y="244"/>
                    </a:cubicBezTo>
                    <a:cubicBezTo>
                      <a:pt x="755" y="90"/>
                      <a:pt x="565" y="1"/>
                      <a:pt x="3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4"/>
              <p:cNvSpPr/>
              <p:nvPr/>
            </p:nvSpPr>
            <p:spPr>
              <a:xfrm>
                <a:off x="6736816" y="4594574"/>
                <a:ext cx="17179" cy="23044"/>
              </a:xfrm>
              <a:custGeom>
                <a:avLst/>
                <a:gdLst/>
                <a:ahLst/>
                <a:cxnLst/>
                <a:rect l="l" t="t" r="r" b="b"/>
                <a:pathLst>
                  <a:path w="536" h="719" extrusionOk="0">
                    <a:moveTo>
                      <a:pt x="419" y="0"/>
                    </a:moveTo>
                    <a:cubicBezTo>
                      <a:pt x="285" y="17"/>
                      <a:pt x="168" y="84"/>
                      <a:pt x="118" y="201"/>
                    </a:cubicBezTo>
                    <a:cubicBezTo>
                      <a:pt x="68" y="284"/>
                      <a:pt x="34" y="368"/>
                      <a:pt x="18" y="468"/>
                    </a:cubicBezTo>
                    <a:cubicBezTo>
                      <a:pt x="1" y="552"/>
                      <a:pt x="18" y="635"/>
                      <a:pt x="68" y="719"/>
                    </a:cubicBezTo>
                    <a:cubicBezTo>
                      <a:pt x="68" y="635"/>
                      <a:pt x="68" y="552"/>
                      <a:pt x="68" y="468"/>
                    </a:cubicBezTo>
                    <a:cubicBezTo>
                      <a:pt x="84" y="385"/>
                      <a:pt x="118" y="301"/>
                      <a:pt x="168" y="234"/>
                    </a:cubicBezTo>
                    <a:cubicBezTo>
                      <a:pt x="218" y="151"/>
                      <a:pt x="302" y="67"/>
                      <a:pt x="402" y="67"/>
                    </a:cubicBezTo>
                    <a:cubicBezTo>
                      <a:pt x="485" y="84"/>
                      <a:pt x="469" y="218"/>
                      <a:pt x="419" y="301"/>
                    </a:cubicBezTo>
                    <a:cubicBezTo>
                      <a:pt x="368" y="385"/>
                      <a:pt x="318" y="452"/>
                      <a:pt x="268" y="518"/>
                    </a:cubicBezTo>
                    <a:cubicBezTo>
                      <a:pt x="168" y="635"/>
                      <a:pt x="101" y="702"/>
                      <a:pt x="101" y="702"/>
                    </a:cubicBezTo>
                    <a:cubicBezTo>
                      <a:pt x="185" y="669"/>
                      <a:pt x="251" y="619"/>
                      <a:pt x="302" y="552"/>
                    </a:cubicBezTo>
                    <a:cubicBezTo>
                      <a:pt x="368" y="485"/>
                      <a:pt x="419" y="418"/>
                      <a:pt x="469" y="335"/>
                    </a:cubicBezTo>
                    <a:cubicBezTo>
                      <a:pt x="502" y="284"/>
                      <a:pt x="519" y="218"/>
                      <a:pt x="519" y="167"/>
                    </a:cubicBezTo>
                    <a:cubicBezTo>
                      <a:pt x="536" y="84"/>
                      <a:pt x="485" y="17"/>
                      <a:pt x="4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4"/>
              <p:cNvSpPr/>
              <p:nvPr/>
            </p:nvSpPr>
            <p:spPr>
              <a:xfrm>
                <a:off x="6871779" y="4598997"/>
                <a:ext cx="63235" cy="53972"/>
              </a:xfrm>
              <a:custGeom>
                <a:avLst/>
                <a:gdLst/>
                <a:ahLst/>
                <a:cxnLst/>
                <a:rect l="l" t="t" r="r" b="b"/>
                <a:pathLst>
                  <a:path w="1973" h="1684" extrusionOk="0">
                    <a:moveTo>
                      <a:pt x="1705" y="0"/>
                    </a:moveTo>
                    <a:cubicBezTo>
                      <a:pt x="1655" y="0"/>
                      <a:pt x="1604" y="4"/>
                      <a:pt x="1554" y="13"/>
                    </a:cubicBezTo>
                    <a:cubicBezTo>
                      <a:pt x="836" y="80"/>
                      <a:pt x="251" y="581"/>
                      <a:pt x="51" y="1266"/>
                    </a:cubicBezTo>
                    <a:cubicBezTo>
                      <a:pt x="34" y="1366"/>
                      <a:pt x="17" y="1466"/>
                      <a:pt x="0" y="1567"/>
                    </a:cubicBezTo>
                    <a:cubicBezTo>
                      <a:pt x="0" y="1600"/>
                      <a:pt x="0" y="1650"/>
                      <a:pt x="0" y="1684"/>
                    </a:cubicBezTo>
                    <a:cubicBezTo>
                      <a:pt x="17" y="1684"/>
                      <a:pt x="17" y="1517"/>
                      <a:pt x="101" y="1283"/>
                    </a:cubicBezTo>
                    <a:cubicBezTo>
                      <a:pt x="318" y="631"/>
                      <a:pt x="869" y="146"/>
                      <a:pt x="1554" y="46"/>
                    </a:cubicBezTo>
                    <a:cubicBezTo>
                      <a:pt x="1647" y="34"/>
                      <a:pt x="1728" y="31"/>
                      <a:pt x="1794" y="31"/>
                    </a:cubicBezTo>
                    <a:cubicBezTo>
                      <a:pt x="1865" y="31"/>
                      <a:pt x="1918" y="34"/>
                      <a:pt x="1947" y="34"/>
                    </a:cubicBezTo>
                    <a:cubicBezTo>
                      <a:pt x="1963" y="34"/>
                      <a:pt x="1972" y="33"/>
                      <a:pt x="1972" y="29"/>
                    </a:cubicBezTo>
                    <a:cubicBezTo>
                      <a:pt x="1939" y="13"/>
                      <a:pt x="1905" y="13"/>
                      <a:pt x="1855" y="13"/>
                    </a:cubicBezTo>
                    <a:cubicBezTo>
                      <a:pt x="1805" y="4"/>
                      <a:pt x="1755" y="0"/>
                      <a:pt x="17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4"/>
              <p:cNvSpPr/>
              <p:nvPr/>
            </p:nvSpPr>
            <p:spPr>
              <a:xfrm>
                <a:off x="6913540" y="4524961"/>
                <a:ext cx="4327" cy="74452"/>
              </a:xfrm>
              <a:custGeom>
                <a:avLst/>
                <a:gdLst/>
                <a:ahLst/>
                <a:cxnLst/>
                <a:rect l="l" t="t" r="r" b="b"/>
                <a:pathLst>
                  <a:path w="135" h="2323" extrusionOk="0">
                    <a:moveTo>
                      <a:pt x="17" y="0"/>
                    </a:moveTo>
                    <a:lnTo>
                      <a:pt x="17" y="0"/>
                    </a:lnTo>
                    <a:cubicBezTo>
                      <a:pt x="1" y="385"/>
                      <a:pt x="1" y="769"/>
                      <a:pt x="34" y="1170"/>
                    </a:cubicBezTo>
                    <a:cubicBezTo>
                      <a:pt x="34" y="1554"/>
                      <a:pt x="68" y="1938"/>
                      <a:pt x="118" y="2323"/>
                    </a:cubicBezTo>
                    <a:cubicBezTo>
                      <a:pt x="134" y="1554"/>
                      <a:pt x="101" y="769"/>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4"/>
              <p:cNvSpPr/>
              <p:nvPr/>
            </p:nvSpPr>
            <p:spPr>
              <a:xfrm>
                <a:off x="6795724" y="4636720"/>
                <a:ext cx="53043" cy="3590"/>
              </a:xfrm>
              <a:custGeom>
                <a:avLst/>
                <a:gdLst/>
                <a:ahLst/>
                <a:cxnLst/>
                <a:rect l="l" t="t" r="r" b="b"/>
                <a:pathLst>
                  <a:path w="1655" h="112" extrusionOk="0">
                    <a:moveTo>
                      <a:pt x="1609" y="1"/>
                    </a:moveTo>
                    <a:cubicBezTo>
                      <a:pt x="1495" y="1"/>
                      <a:pt x="1184" y="25"/>
                      <a:pt x="820" y="39"/>
                    </a:cubicBezTo>
                    <a:cubicBezTo>
                      <a:pt x="368" y="55"/>
                      <a:pt x="1" y="55"/>
                      <a:pt x="1" y="72"/>
                    </a:cubicBezTo>
                    <a:cubicBezTo>
                      <a:pt x="213" y="98"/>
                      <a:pt x="426" y="111"/>
                      <a:pt x="638" y="111"/>
                    </a:cubicBezTo>
                    <a:cubicBezTo>
                      <a:pt x="977" y="111"/>
                      <a:pt x="1316" y="77"/>
                      <a:pt x="1655" y="5"/>
                    </a:cubicBezTo>
                    <a:cubicBezTo>
                      <a:pt x="1652" y="2"/>
                      <a:pt x="1636" y="1"/>
                      <a:pt x="16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4"/>
              <p:cNvSpPr/>
              <p:nvPr/>
            </p:nvSpPr>
            <p:spPr>
              <a:xfrm>
                <a:off x="6878734" y="4635694"/>
                <a:ext cx="5929" cy="10865"/>
              </a:xfrm>
              <a:custGeom>
                <a:avLst/>
                <a:gdLst/>
                <a:ahLst/>
                <a:cxnLst/>
                <a:rect l="l" t="t" r="r" b="b"/>
                <a:pathLst>
                  <a:path w="185" h="339" extrusionOk="0">
                    <a:moveTo>
                      <a:pt x="159" y="1"/>
                    </a:moveTo>
                    <a:cubicBezTo>
                      <a:pt x="134" y="1"/>
                      <a:pt x="78" y="50"/>
                      <a:pt x="34" y="138"/>
                    </a:cubicBezTo>
                    <a:cubicBezTo>
                      <a:pt x="1" y="238"/>
                      <a:pt x="17" y="338"/>
                      <a:pt x="34" y="338"/>
                    </a:cubicBezTo>
                    <a:cubicBezTo>
                      <a:pt x="51" y="338"/>
                      <a:pt x="67" y="255"/>
                      <a:pt x="101" y="171"/>
                    </a:cubicBezTo>
                    <a:cubicBezTo>
                      <a:pt x="134" y="87"/>
                      <a:pt x="184" y="21"/>
                      <a:pt x="168" y="4"/>
                    </a:cubicBezTo>
                    <a:cubicBezTo>
                      <a:pt x="166" y="2"/>
                      <a:pt x="163" y="1"/>
                      <a:pt x="1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4"/>
              <p:cNvSpPr/>
              <p:nvPr/>
            </p:nvSpPr>
            <p:spPr>
              <a:xfrm>
                <a:off x="6889983" y="4618676"/>
                <a:ext cx="7532" cy="7532"/>
              </a:xfrm>
              <a:custGeom>
                <a:avLst/>
                <a:gdLst/>
                <a:ahLst/>
                <a:cxnLst/>
                <a:rect l="l" t="t" r="r" b="b"/>
                <a:pathLst>
                  <a:path w="235" h="235" extrusionOk="0">
                    <a:moveTo>
                      <a:pt x="218" y="0"/>
                    </a:moveTo>
                    <a:cubicBezTo>
                      <a:pt x="201" y="0"/>
                      <a:pt x="151" y="34"/>
                      <a:pt x="84" y="101"/>
                    </a:cubicBezTo>
                    <a:cubicBezTo>
                      <a:pt x="34" y="151"/>
                      <a:pt x="0" y="217"/>
                      <a:pt x="17" y="234"/>
                    </a:cubicBezTo>
                    <a:cubicBezTo>
                      <a:pt x="34" y="234"/>
                      <a:pt x="84" y="201"/>
                      <a:pt x="134" y="134"/>
                    </a:cubicBezTo>
                    <a:cubicBezTo>
                      <a:pt x="201" y="84"/>
                      <a:pt x="234" y="17"/>
                      <a:pt x="2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4"/>
              <p:cNvSpPr/>
              <p:nvPr/>
            </p:nvSpPr>
            <p:spPr>
              <a:xfrm>
                <a:off x="6905527" y="4609637"/>
                <a:ext cx="10576" cy="4872"/>
              </a:xfrm>
              <a:custGeom>
                <a:avLst/>
                <a:gdLst/>
                <a:ahLst/>
                <a:cxnLst/>
                <a:rect l="l" t="t" r="r" b="b"/>
                <a:pathLst>
                  <a:path w="330" h="152" extrusionOk="0">
                    <a:moveTo>
                      <a:pt x="231" y="1"/>
                    </a:moveTo>
                    <a:cubicBezTo>
                      <a:pt x="203" y="1"/>
                      <a:pt x="170" y="5"/>
                      <a:pt x="134" y="15"/>
                    </a:cubicBezTo>
                    <a:cubicBezTo>
                      <a:pt x="33" y="65"/>
                      <a:pt x="0" y="132"/>
                      <a:pt x="0" y="149"/>
                    </a:cubicBezTo>
                    <a:cubicBezTo>
                      <a:pt x="2" y="151"/>
                      <a:pt x="6" y="152"/>
                      <a:pt x="10" y="152"/>
                    </a:cubicBezTo>
                    <a:cubicBezTo>
                      <a:pt x="35" y="152"/>
                      <a:pt x="95" y="111"/>
                      <a:pt x="167" y="82"/>
                    </a:cubicBezTo>
                    <a:cubicBezTo>
                      <a:pt x="251" y="48"/>
                      <a:pt x="318" y="48"/>
                      <a:pt x="318" y="32"/>
                    </a:cubicBezTo>
                    <a:cubicBezTo>
                      <a:pt x="329" y="20"/>
                      <a:pt x="293" y="1"/>
                      <a:pt x="2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4"/>
              <p:cNvSpPr/>
              <p:nvPr/>
            </p:nvSpPr>
            <p:spPr>
              <a:xfrm>
                <a:off x="6923732" y="4606497"/>
                <a:ext cx="5897" cy="2981"/>
              </a:xfrm>
              <a:custGeom>
                <a:avLst/>
                <a:gdLst/>
                <a:ahLst/>
                <a:cxnLst/>
                <a:rect l="l" t="t" r="r" b="b"/>
                <a:pathLst>
                  <a:path w="184" h="93" extrusionOk="0">
                    <a:moveTo>
                      <a:pt x="146" y="0"/>
                    </a:moveTo>
                    <a:cubicBezTo>
                      <a:pt x="130" y="0"/>
                      <a:pt x="109" y="4"/>
                      <a:pt x="84" y="13"/>
                    </a:cubicBezTo>
                    <a:cubicBezTo>
                      <a:pt x="34" y="29"/>
                      <a:pt x="0" y="63"/>
                      <a:pt x="17" y="80"/>
                    </a:cubicBezTo>
                    <a:cubicBezTo>
                      <a:pt x="17" y="88"/>
                      <a:pt x="29" y="92"/>
                      <a:pt x="48" y="92"/>
                    </a:cubicBezTo>
                    <a:cubicBezTo>
                      <a:pt x="67" y="92"/>
                      <a:pt x="92" y="88"/>
                      <a:pt x="117" y="80"/>
                    </a:cubicBezTo>
                    <a:cubicBezTo>
                      <a:pt x="151" y="63"/>
                      <a:pt x="184" y="29"/>
                      <a:pt x="184" y="13"/>
                    </a:cubicBezTo>
                    <a:cubicBezTo>
                      <a:pt x="176" y="4"/>
                      <a:pt x="163" y="0"/>
                      <a:pt x="1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4"/>
              <p:cNvSpPr/>
              <p:nvPr/>
            </p:nvSpPr>
            <p:spPr>
              <a:xfrm>
                <a:off x="6257540" y="3173765"/>
                <a:ext cx="1259020" cy="975826"/>
              </a:xfrm>
              <a:custGeom>
                <a:avLst/>
                <a:gdLst/>
                <a:ahLst/>
                <a:cxnLst/>
                <a:rect l="l" t="t" r="r" b="b"/>
                <a:pathLst>
                  <a:path w="39283" h="30447" extrusionOk="0">
                    <a:moveTo>
                      <a:pt x="13861" y="0"/>
                    </a:moveTo>
                    <a:cubicBezTo>
                      <a:pt x="13268" y="0"/>
                      <a:pt x="12839" y="48"/>
                      <a:pt x="12616" y="154"/>
                    </a:cubicBezTo>
                    <a:cubicBezTo>
                      <a:pt x="10360" y="1207"/>
                      <a:pt x="1" y="26854"/>
                      <a:pt x="1" y="26854"/>
                    </a:cubicBezTo>
                    <a:lnTo>
                      <a:pt x="8338" y="30447"/>
                    </a:lnTo>
                    <a:lnTo>
                      <a:pt x="17344" y="8659"/>
                    </a:lnTo>
                    <a:cubicBezTo>
                      <a:pt x="17344" y="8659"/>
                      <a:pt x="32074" y="14048"/>
                      <a:pt x="35942" y="14048"/>
                    </a:cubicBezTo>
                    <a:cubicBezTo>
                      <a:pt x="36138" y="14048"/>
                      <a:pt x="36305" y="14034"/>
                      <a:pt x="36442" y="14005"/>
                    </a:cubicBezTo>
                    <a:cubicBezTo>
                      <a:pt x="39283" y="13421"/>
                      <a:pt x="38096" y="3947"/>
                      <a:pt x="38096" y="3947"/>
                    </a:cubicBezTo>
                    <a:cubicBezTo>
                      <a:pt x="38096" y="3947"/>
                      <a:pt x="19245" y="0"/>
                      <a:pt x="13861"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4"/>
              <p:cNvSpPr/>
              <p:nvPr/>
            </p:nvSpPr>
            <p:spPr>
              <a:xfrm>
                <a:off x="6643102" y="3344175"/>
                <a:ext cx="782437" cy="1239726"/>
              </a:xfrm>
              <a:custGeom>
                <a:avLst/>
                <a:gdLst/>
                <a:ahLst/>
                <a:cxnLst/>
                <a:rect l="l" t="t" r="r" b="b"/>
                <a:pathLst>
                  <a:path w="24413" h="38681" extrusionOk="0">
                    <a:moveTo>
                      <a:pt x="15690" y="0"/>
                    </a:moveTo>
                    <a:cubicBezTo>
                      <a:pt x="15339" y="117"/>
                      <a:pt x="1889" y="5647"/>
                      <a:pt x="937" y="7419"/>
                    </a:cubicBezTo>
                    <a:cubicBezTo>
                      <a:pt x="1" y="9190"/>
                      <a:pt x="2323" y="38680"/>
                      <a:pt x="2323" y="38680"/>
                    </a:cubicBezTo>
                    <a:lnTo>
                      <a:pt x="9976" y="38680"/>
                    </a:lnTo>
                    <a:lnTo>
                      <a:pt x="9491" y="12465"/>
                    </a:lnTo>
                    <a:lnTo>
                      <a:pt x="24412" y="8688"/>
                    </a:lnTo>
                    <a:lnTo>
                      <a:pt x="15690"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4"/>
              <p:cNvSpPr/>
              <p:nvPr/>
            </p:nvSpPr>
            <p:spPr>
              <a:xfrm>
                <a:off x="6761463" y="3422345"/>
                <a:ext cx="666736" cy="202460"/>
              </a:xfrm>
              <a:custGeom>
                <a:avLst/>
                <a:gdLst/>
                <a:ahLst/>
                <a:cxnLst/>
                <a:rect l="l" t="t" r="r" b="b"/>
                <a:pathLst>
                  <a:path w="20803" h="6317" extrusionOk="0">
                    <a:moveTo>
                      <a:pt x="0" y="0"/>
                    </a:moveTo>
                    <a:lnTo>
                      <a:pt x="0" y="0"/>
                    </a:lnTo>
                    <a:cubicBezTo>
                      <a:pt x="67" y="34"/>
                      <a:pt x="134" y="67"/>
                      <a:pt x="201" y="101"/>
                    </a:cubicBezTo>
                    <a:lnTo>
                      <a:pt x="769" y="385"/>
                    </a:lnTo>
                    <a:cubicBezTo>
                      <a:pt x="1020" y="518"/>
                      <a:pt x="1320" y="652"/>
                      <a:pt x="1671" y="819"/>
                    </a:cubicBezTo>
                    <a:cubicBezTo>
                      <a:pt x="2039" y="986"/>
                      <a:pt x="2440" y="1170"/>
                      <a:pt x="2891" y="1354"/>
                    </a:cubicBezTo>
                    <a:cubicBezTo>
                      <a:pt x="3810" y="1738"/>
                      <a:pt x="4913" y="2139"/>
                      <a:pt x="6132" y="2590"/>
                    </a:cubicBezTo>
                    <a:cubicBezTo>
                      <a:pt x="7369" y="3008"/>
                      <a:pt x="8739" y="3442"/>
                      <a:pt x="10176" y="3860"/>
                    </a:cubicBezTo>
                    <a:cubicBezTo>
                      <a:pt x="13083" y="4696"/>
                      <a:pt x="15740" y="5314"/>
                      <a:pt x="17661" y="5715"/>
                    </a:cubicBezTo>
                    <a:cubicBezTo>
                      <a:pt x="18630" y="5915"/>
                      <a:pt x="19416" y="6082"/>
                      <a:pt x="19950" y="6183"/>
                    </a:cubicBezTo>
                    <a:lnTo>
                      <a:pt x="20585" y="6283"/>
                    </a:lnTo>
                    <a:cubicBezTo>
                      <a:pt x="20652" y="6300"/>
                      <a:pt x="20719" y="6316"/>
                      <a:pt x="20803" y="6316"/>
                    </a:cubicBezTo>
                    <a:cubicBezTo>
                      <a:pt x="20736" y="6283"/>
                      <a:pt x="20652" y="6266"/>
                      <a:pt x="20585" y="6249"/>
                    </a:cubicBezTo>
                    <a:lnTo>
                      <a:pt x="19967" y="6116"/>
                    </a:lnTo>
                    <a:lnTo>
                      <a:pt x="17695" y="5598"/>
                    </a:lnTo>
                    <a:cubicBezTo>
                      <a:pt x="15773" y="5163"/>
                      <a:pt x="13117" y="4528"/>
                      <a:pt x="10226" y="3693"/>
                    </a:cubicBezTo>
                    <a:cubicBezTo>
                      <a:pt x="8789" y="3275"/>
                      <a:pt x="7419" y="2841"/>
                      <a:pt x="6183" y="2423"/>
                    </a:cubicBezTo>
                    <a:cubicBezTo>
                      <a:pt x="4963" y="2005"/>
                      <a:pt x="3860" y="1604"/>
                      <a:pt x="2941" y="1237"/>
                    </a:cubicBezTo>
                    <a:cubicBezTo>
                      <a:pt x="2490" y="1053"/>
                      <a:pt x="2072" y="886"/>
                      <a:pt x="1721" y="736"/>
                    </a:cubicBezTo>
                    <a:cubicBezTo>
                      <a:pt x="1354" y="585"/>
                      <a:pt x="1053" y="452"/>
                      <a:pt x="802" y="335"/>
                    </a:cubicBezTo>
                    <a:lnTo>
                      <a:pt x="218" y="67"/>
                    </a:lnTo>
                    <a:cubicBezTo>
                      <a:pt x="151" y="34"/>
                      <a:pt x="84" y="17"/>
                      <a:pt x="0"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4"/>
              <p:cNvSpPr/>
              <p:nvPr/>
            </p:nvSpPr>
            <p:spPr>
              <a:xfrm>
                <a:off x="6657044" y="3505867"/>
                <a:ext cx="139802" cy="292969"/>
              </a:xfrm>
              <a:custGeom>
                <a:avLst/>
                <a:gdLst/>
                <a:ahLst/>
                <a:cxnLst/>
                <a:rect l="l" t="t" r="r" b="b"/>
                <a:pathLst>
                  <a:path w="4362" h="9141" extrusionOk="0">
                    <a:moveTo>
                      <a:pt x="4344" y="1"/>
                    </a:moveTo>
                    <a:lnTo>
                      <a:pt x="4344" y="1"/>
                    </a:lnTo>
                    <a:cubicBezTo>
                      <a:pt x="4211" y="18"/>
                      <a:pt x="4060" y="68"/>
                      <a:pt x="3927" y="118"/>
                    </a:cubicBezTo>
                    <a:cubicBezTo>
                      <a:pt x="3542" y="252"/>
                      <a:pt x="3158" y="402"/>
                      <a:pt x="2791" y="569"/>
                    </a:cubicBezTo>
                    <a:cubicBezTo>
                      <a:pt x="2223" y="820"/>
                      <a:pt x="1721" y="1154"/>
                      <a:pt x="1253" y="1555"/>
                    </a:cubicBezTo>
                    <a:cubicBezTo>
                      <a:pt x="685" y="2056"/>
                      <a:pt x="301" y="2724"/>
                      <a:pt x="151" y="3476"/>
                    </a:cubicBezTo>
                    <a:cubicBezTo>
                      <a:pt x="0" y="4262"/>
                      <a:pt x="84" y="5030"/>
                      <a:pt x="151" y="5699"/>
                    </a:cubicBezTo>
                    <a:lnTo>
                      <a:pt x="318" y="7503"/>
                    </a:lnTo>
                    <a:lnTo>
                      <a:pt x="435" y="8706"/>
                    </a:lnTo>
                    <a:cubicBezTo>
                      <a:pt x="451" y="8856"/>
                      <a:pt x="468" y="9007"/>
                      <a:pt x="518" y="9141"/>
                    </a:cubicBezTo>
                    <a:cubicBezTo>
                      <a:pt x="518" y="8990"/>
                      <a:pt x="518" y="8840"/>
                      <a:pt x="502" y="8706"/>
                    </a:cubicBezTo>
                    <a:cubicBezTo>
                      <a:pt x="485" y="8372"/>
                      <a:pt x="468" y="7971"/>
                      <a:pt x="435" y="7486"/>
                    </a:cubicBezTo>
                    <a:lnTo>
                      <a:pt x="301" y="5682"/>
                    </a:lnTo>
                    <a:cubicBezTo>
                      <a:pt x="268" y="5014"/>
                      <a:pt x="167" y="4262"/>
                      <a:pt x="318" y="3510"/>
                    </a:cubicBezTo>
                    <a:cubicBezTo>
                      <a:pt x="451" y="2791"/>
                      <a:pt x="836" y="2156"/>
                      <a:pt x="1370" y="1672"/>
                    </a:cubicBezTo>
                    <a:cubicBezTo>
                      <a:pt x="1805" y="1271"/>
                      <a:pt x="2306" y="937"/>
                      <a:pt x="2841" y="686"/>
                    </a:cubicBezTo>
                    <a:cubicBezTo>
                      <a:pt x="3760" y="235"/>
                      <a:pt x="4361" y="34"/>
                      <a:pt x="4344"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4"/>
              <p:cNvSpPr/>
              <p:nvPr/>
            </p:nvSpPr>
            <p:spPr>
              <a:xfrm>
                <a:off x="6887836" y="3717622"/>
                <a:ext cx="58940" cy="25832"/>
              </a:xfrm>
              <a:custGeom>
                <a:avLst/>
                <a:gdLst/>
                <a:ahLst/>
                <a:cxnLst/>
                <a:rect l="l" t="t" r="r" b="b"/>
                <a:pathLst>
                  <a:path w="1839" h="806" extrusionOk="0">
                    <a:moveTo>
                      <a:pt x="44" y="1"/>
                    </a:moveTo>
                    <a:cubicBezTo>
                      <a:pt x="29" y="1"/>
                      <a:pt x="20" y="4"/>
                      <a:pt x="17" y="11"/>
                    </a:cubicBezTo>
                    <a:cubicBezTo>
                      <a:pt x="1" y="44"/>
                      <a:pt x="385" y="261"/>
                      <a:pt x="886" y="478"/>
                    </a:cubicBezTo>
                    <a:cubicBezTo>
                      <a:pt x="1322" y="667"/>
                      <a:pt x="1695" y="806"/>
                      <a:pt x="1796" y="806"/>
                    </a:cubicBezTo>
                    <a:cubicBezTo>
                      <a:pt x="1811" y="806"/>
                      <a:pt x="1820" y="802"/>
                      <a:pt x="1822" y="796"/>
                    </a:cubicBezTo>
                    <a:cubicBezTo>
                      <a:pt x="1839" y="762"/>
                      <a:pt x="1454" y="545"/>
                      <a:pt x="953" y="328"/>
                    </a:cubicBezTo>
                    <a:cubicBezTo>
                      <a:pt x="517" y="139"/>
                      <a:pt x="145" y="1"/>
                      <a:pt x="44"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4"/>
              <p:cNvSpPr/>
              <p:nvPr/>
            </p:nvSpPr>
            <p:spPr>
              <a:xfrm>
                <a:off x="6908732" y="3691693"/>
                <a:ext cx="42851" cy="54229"/>
              </a:xfrm>
              <a:custGeom>
                <a:avLst/>
                <a:gdLst/>
                <a:ahLst/>
                <a:cxnLst/>
                <a:rect l="l" t="t" r="r" b="b"/>
                <a:pathLst>
                  <a:path w="1337" h="1692" extrusionOk="0">
                    <a:moveTo>
                      <a:pt x="37" y="0"/>
                    </a:moveTo>
                    <a:cubicBezTo>
                      <a:pt x="36" y="0"/>
                      <a:pt x="35" y="1"/>
                      <a:pt x="34" y="1"/>
                    </a:cubicBezTo>
                    <a:cubicBezTo>
                      <a:pt x="0" y="18"/>
                      <a:pt x="151" y="502"/>
                      <a:pt x="502" y="970"/>
                    </a:cubicBezTo>
                    <a:cubicBezTo>
                      <a:pt x="849" y="1427"/>
                      <a:pt x="1240" y="1691"/>
                      <a:pt x="1297" y="1691"/>
                    </a:cubicBezTo>
                    <a:cubicBezTo>
                      <a:pt x="1300" y="1691"/>
                      <a:pt x="1303" y="1690"/>
                      <a:pt x="1304" y="1688"/>
                    </a:cubicBezTo>
                    <a:cubicBezTo>
                      <a:pt x="1337" y="1655"/>
                      <a:pt x="986" y="1338"/>
                      <a:pt x="652" y="870"/>
                    </a:cubicBezTo>
                    <a:cubicBezTo>
                      <a:pt x="308" y="427"/>
                      <a:pt x="92" y="0"/>
                      <a:pt x="37"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4"/>
              <p:cNvSpPr/>
              <p:nvPr/>
            </p:nvSpPr>
            <p:spPr>
              <a:xfrm>
                <a:off x="6947833" y="3730794"/>
                <a:ext cx="56248" cy="88939"/>
              </a:xfrm>
              <a:custGeom>
                <a:avLst/>
                <a:gdLst/>
                <a:ahLst/>
                <a:cxnLst/>
                <a:rect l="l" t="t" r="r" b="b"/>
                <a:pathLst>
                  <a:path w="1755" h="2775" extrusionOk="0">
                    <a:moveTo>
                      <a:pt x="1754" y="1"/>
                    </a:moveTo>
                    <a:cubicBezTo>
                      <a:pt x="1615" y="70"/>
                      <a:pt x="1453" y="105"/>
                      <a:pt x="1286" y="105"/>
                    </a:cubicBezTo>
                    <a:cubicBezTo>
                      <a:pt x="1253" y="105"/>
                      <a:pt x="1220" y="104"/>
                      <a:pt x="1186" y="101"/>
                    </a:cubicBezTo>
                    <a:cubicBezTo>
                      <a:pt x="1059" y="81"/>
                      <a:pt x="932" y="73"/>
                      <a:pt x="805" y="73"/>
                    </a:cubicBezTo>
                    <a:cubicBezTo>
                      <a:pt x="715" y="73"/>
                      <a:pt x="625" y="77"/>
                      <a:pt x="535" y="84"/>
                    </a:cubicBezTo>
                    <a:cubicBezTo>
                      <a:pt x="384" y="101"/>
                      <a:pt x="251" y="168"/>
                      <a:pt x="150" y="285"/>
                    </a:cubicBezTo>
                    <a:cubicBezTo>
                      <a:pt x="50" y="402"/>
                      <a:pt x="0" y="552"/>
                      <a:pt x="0" y="719"/>
                    </a:cubicBezTo>
                    <a:cubicBezTo>
                      <a:pt x="0" y="1855"/>
                      <a:pt x="33" y="2757"/>
                      <a:pt x="84" y="2774"/>
                    </a:cubicBezTo>
                    <a:cubicBezTo>
                      <a:pt x="134" y="2774"/>
                      <a:pt x="167" y="1838"/>
                      <a:pt x="184" y="719"/>
                    </a:cubicBezTo>
                    <a:cubicBezTo>
                      <a:pt x="150" y="485"/>
                      <a:pt x="317" y="268"/>
                      <a:pt x="551" y="234"/>
                    </a:cubicBezTo>
                    <a:cubicBezTo>
                      <a:pt x="769" y="218"/>
                      <a:pt x="986" y="218"/>
                      <a:pt x="1186" y="218"/>
                    </a:cubicBezTo>
                    <a:cubicBezTo>
                      <a:pt x="1208" y="220"/>
                      <a:pt x="1230" y="221"/>
                      <a:pt x="1251" y="221"/>
                    </a:cubicBezTo>
                    <a:cubicBezTo>
                      <a:pt x="1393" y="221"/>
                      <a:pt x="1521" y="176"/>
                      <a:pt x="1637" y="118"/>
                    </a:cubicBezTo>
                    <a:cubicBezTo>
                      <a:pt x="1738" y="67"/>
                      <a:pt x="1754" y="1"/>
                      <a:pt x="1754"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257"/>
        <p:cNvGrpSpPr/>
        <p:nvPr/>
      </p:nvGrpSpPr>
      <p:grpSpPr>
        <a:xfrm>
          <a:off x="0" y="0"/>
          <a:ext cx="0" cy="0"/>
          <a:chOff x="0" y="0"/>
          <a:chExt cx="0" cy="0"/>
        </a:xfrm>
      </p:grpSpPr>
      <p:sp>
        <p:nvSpPr>
          <p:cNvPr id="2258" name="Google Shape;2258;p45"/>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BUDGET</a:t>
            </a:r>
            <a:endParaRPr/>
          </a:p>
        </p:txBody>
      </p:sp>
      <p:sp>
        <p:nvSpPr>
          <p:cNvPr id="2259" name="Google Shape;2259;p45"/>
          <p:cNvSpPr/>
          <p:nvPr/>
        </p:nvSpPr>
        <p:spPr>
          <a:xfrm>
            <a:off x="2286445" y="3273448"/>
            <a:ext cx="5048164" cy="381703"/>
          </a:xfrm>
          <a:custGeom>
            <a:avLst/>
            <a:gdLst/>
            <a:ahLst/>
            <a:cxnLst/>
            <a:rect l="l" t="t" r="r" b="b"/>
            <a:pathLst>
              <a:path w="217875" h="16474" extrusionOk="0">
                <a:moveTo>
                  <a:pt x="439" y="0"/>
                </a:moveTo>
                <a:lnTo>
                  <a:pt x="1" y="16345"/>
                </a:lnTo>
                <a:cubicBezTo>
                  <a:pt x="1" y="16345"/>
                  <a:pt x="22573" y="16473"/>
                  <a:pt x="53283" y="16473"/>
                </a:cubicBezTo>
                <a:cubicBezTo>
                  <a:pt x="112089" y="16473"/>
                  <a:pt x="200736" y="16005"/>
                  <a:pt x="217875" y="13275"/>
                </a:cubicBezTo>
                <a:lnTo>
                  <a:pt x="217344" y="601"/>
                </a:lnTo>
                <a:lnTo>
                  <a:pt x="43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5"/>
          <p:cNvSpPr/>
          <p:nvPr/>
        </p:nvSpPr>
        <p:spPr>
          <a:xfrm>
            <a:off x="1105864" y="3147681"/>
            <a:ext cx="2846921" cy="645725"/>
          </a:xfrm>
          <a:custGeom>
            <a:avLst/>
            <a:gdLst/>
            <a:ahLst/>
            <a:cxnLst/>
            <a:rect l="l" t="t" r="r" b="b"/>
            <a:pathLst>
              <a:path w="122871" h="27869" extrusionOk="0">
                <a:moveTo>
                  <a:pt x="50143" y="0"/>
                </a:moveTo>
                <a:cubicBezTo>
                  <a:pt x="30137" y="0"/>
                  <a:pt x="8192" y="1462"/>
                  <a:pt x="1663" y="7206"/>
                </a:cubicBezTo>
                <a:cubicBezTo>
                  <a:pt x="93" y="8568"/>
                  <a:pt x="0" y="10969"/>
                  <a:pt x="1432" y="12493"/>
                </a:cubicBezTo>
                <a:cubicBezTo>
                  <a:pt x="5576" y="16794"/>
                  <a:pt x="18441" y="26455"/>
                  <a:pt x="50207" y="26455"/>
                </a:cubicBezTo>
                <a:cubicBezTo>
                  <a:pt x="51005" y="26455"/>
                  <a:pt x="51816" y="26449"/>
                  <a:pt x="52639" y="26437"/>
                </a:cubicBezTo>
                <a:lnTo>
                  <a:pt x="80367" y="27868"/>
                </a:lnTo>
                <a:lnTo>
                  <a:pt x="80367" y="27868"/>
                </a:lnTo>
                <a:lnTo>
                  <a:pt x="79928" y="5982"/>
                </a:lnTo>
                <a:lnTo>
                  <a:pt x="79928" y="5982"/>
                </a:lnTo>
                <a:cubicBezTo>
                  <a:pt x="79929" y="5982"/>
                  <a:pt x="95303" y="6571"/>
                  <a:pt x="107638" y="6571"/>
                </a:cubicBezTo>
                <a:cubicBezTo>
                  <a:pt x="115890" y="6571"/>
                  <a:pt x="122783" y="6307"/>
                  <a:pt x="122801" y="5428"/>
                </a:cubicBezTo>
                <a:cubicBezTo>
                  <a:pt x="122870" y="3235"/>
                  <a:pt x="100106" y="2381"/>
                  <a:pt x="82699" y="1134"/>
                </a:cubicBezTo>
                <a:cubicBezTo>
                  <a:pt x="76310" y="669"/>
                  <a:pt x="63670" y="0"/>
                  <a:pt x="50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5"/>
          <p:cNvSpPr/>
          <p:nvPr/>
        </p:nvSpPr>
        <p:spPr>
          <a:xfrm>
            <a:off x="1109617" y="3166472"/>
            <a:ext cx="2843168" cy="626401"/>
          </a:xfrm>
          <a:custGeom>
            <a:avLst/>
            <a:gdLst/>
            <a:ahLst/>
            <a:cxnLst/>
            <a:rect l="l" t="t" r="r" b="b"/>
            <a:pathLst>
              <a:path w="122709" h="27035" extrusionOk="0">
                <a:moveTo>
                  <a:pt x="77596" y="0"/>
                </a:moveTo>
                <a:lnTo>
                  <a:pt x="78058" y="21678"/>
                </a:lnTo>
                <a:lnTo>
                  <a:pt x="50330" y="20316"/>
                </a:lnTo>
                <a:cubicBezTo>
                  <a:pt x="49383" y="20333"/>
                  <a:pt x="48452" y="20341"/>
                  <a:pt x="47537" y="20341"/>
                </a:cubicBezTo>
                <a:cubicBezTo>
                  <a:pt x="19023" y="20341"/>
                  <a:pt x="5832" y="12501"/>
                  <a:pt x="508" y="7826"/>
                </a:cubicBezTo>
                <a:lnTo>
                  <a:pt x="508" y="7826"/>
                </a:lnTo>
                <a:cubicBezTo>
                  <a:pt x="0" y="9142"/>
                  <a:pt x="300" y="10643"/>
                  <a:pt x="1270" y="11659"/>
                </a:cubicBezTo>
                <a:cubicBezTo>
                  <a:pt x="5414" y="15983"/>
                  <a:pt x="18279" y="25644"/>
                  <a:pt x="50045" y="25644"/>
                </a:cubicBezTo>
                <a:cubicBezTo>
                  <a:pt x="50844" y="25644"/>
                  <a:pt x="51654" y="25638"/>
                  <a:pt x="52477" y="25626"/>
                </a:cubicBezTo>
                <a:lnTo>
                  <a:pt x="80205" y="27034"/>
                </a:lnTo>
                <a:lnTo>
                  <a:pt x="80205" y="27034"/>
                </a:lnTo>
                <a:lnTo>
                  <a:pt x="79766" y="5171"/>
                </a:lnTo>
                <a:lnTo>
                  <a:pt x="79766" y="5171"/>
                </a:lnTo>
                <a:cubicBezTo>
                  <a:pt x="79767" y="5171"/>
                  <a:pt x="95141" y="5760"/>
                  <a:pt x="107476" y="5760"/>
                </a:cubicBezTo>
                <a:cubicBezTo>
                  <a:pt x="115728" y="5760"/>
                  <a:pt x="122621" y="5496"/>
                  <a:pt x="122639" y="4617"/>
                </a:cubicBezTo>
                <a:cubicBezTo>
                  <a:pt x="122708" y="2424"/>
                  <a:pt x="99944" y="1570"/>
                  <a:pt x="82537" y="323"/>
                </a:cubicBezTo>
                <a:cubicBezTo>
                  <a:pt x="81151" y="231"/>
                  <a:pt x="79489" y="115"/>
                  <a:pt x="77596"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5"/>
          <p:cNvSpPr/>
          <p:nvPr/>
        </p:nvSpPr>
        <p:spPr>
          <a:xfrm>
            <a:off x="7322282" y="3287350"/>
            <a:ext cx="438654" cy="294236"/>
          </a:xfrm>
          <a:custGeom>
            <a:avLst/>
            <a:gdLst/>
            <a:ahLst/>
            <a:cxnLst/>
            <a:rect l="l" t="t" r="r" b="b"/>
            <a:pathLst>
              <a:path w="18932" h="12699" extrusionOk="0">
                <a:moveTo>
                  <a:pt x="1" y="1"/>
                </a:moveTo>
                <a:lnTo>
                  <a:pt x="347" y="12698"/>
                </a:lnTo>
                <a:cubicBezTo>
                  <a:pt x="347" y="12698"/>
                  <a:pt x="18932" y="8566"/>
                  <a:pt x="17501" y="5957"/>
                </a:cubicBezTo>
                <a:cubicBezTo>
                  <a:pt x="16092" y="3348"/>
                  <a:pt x="1" y="1"/>
                  <a:pt x="1"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5"/>
          <p:cNvSpPr txBox="1">
            <a:spLocks noGrp="1"/>
          </p:cNvSpPr>
          <p:nvPr>
            <p:ph type="subTitle" idx="4294967295"/>
          </p:nvPr>
        </p:nvSpPr>
        <p:spPr>
          <a:xfrm>
            <a:off x="2955750" y="2132625"/>
            <a:ext cx="1536900" cy="722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t>Despite being red, Mars is actually a cold place</a:t>
            </a:r>
            <a:endParaRPr sz="1200"/>
          </a:p>
        </p:txBody>
      </p:sp>
      <p:sp>
        <p:nvSpPr>
          <p:cNvPr id="2264" name="Google Shape;2264;p45"/>
          <p:cNvSpPr txBox="1">
            <a:spLocks noGrp="1"/>
          </p:cNvSpPr>
          <p:nvPr>
            <p:ph type="subTitle" idx="4294967295"/>
          </p:nvPr>
        </p:nvSpPr>
        <p:spPr>
          <a:xfrm>
            <a:off x="3018300" y="1855321"/>
            <a:ext cx="1411800" cy="27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Lilita One"/>
                <a:ea typeface="Lilita One"/>
                <a:cs typeface="Lilita One"/>
                <a:sym typeface="Lilita One"/>
              </a:rPr>
              <a:t>Mars</a:t>
            </a:r>
            <a:endParaRPr sz="1600">
              <a:solidFill>
                <a:schemeClr val="dk1"/>
              </a:solidFill>
              <a:latin typeface="Lilita One"/>
              <a:ea typeface="Lilita One"/>
              <a:cs typeface="Lilita One"/>
              <a:sym typeface="Lilita One"/>
            </a:endParaRPr>
          </a:p>
        </p:txBody>
      </p:sp>
      <p:sp>
        <p:nvSpPr>
          <p:cNvPr id="2265" name="Google Shape;2265;p45"/>
          <p:cNvSpPr txBox="1">
            <a:spLocks noGrp="1"/>
          </p:cNvSpPr>
          <p:nvPr>
            <p:ph type="subTitle" idx="4294967295"/>
          </p:nvPr>
        </p:nvSpPr>
        <p:spPr>
          <a:xfrm>
            <a:off x="2061000" y="3808800"/>
            <a:ext cx="5045400" cy="7920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n" sz="2700">
                <a:solidFill>
                  <a:schemeClr val="dk1"/>
                </a:solidFill>
                <a:latin typeface="Lilita One"/>
                <a:ea typeface="Lilita One"/>
                <a:cs typeface="Lilita One"/>
                <a:sym typeface="Lilita One"/>
              </a:rPr>
              <a:t>€6,000,000</a:t>
            </a:r>
            <a:endParaRPr sz="2700">
              <a:solidFill>
                <a:schemeClr val="dk1"/>
              </a:solidFill>
              <a:latin typeface="Lilita One"/>
              <a:ea typeface="Lilita One"/>
              <a:cs typeface="Lilita One"/>
              <a:sym typeface="Lilita One"/>
            </a:endParaRPr>
          </a:p>
        </p:txBody>
      </p:sp>
      <p:sp>
        <p:nvSpPr>
          <p:cNvPr id="2266" name="Google Shape;2266;p45"/>
          <p:cNvSpPr txBox="1">
            <a:spLocks noGrp="1"/>
          </p:cNvSpPr>
          <p:nvPr>
            <p:ph type="subTitle" idx="4294967295"/>
          </p:nvPr>
        </p:nvSpPr>
        <p:spPr>
          <a:xfrm>
            <a:off x="3018300" y="1293025"/>
            <a:ext cx="1411800" cy="27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Lilita One"/>
                <a:ea typeface="Lilita One"/>
                <a:cs typeface="Lilita One"/>
                <a:sym typeface="Lilita One"/>
              </a:rPr>
              <a:t>10%</a:t>
            </a:r>
            <a:endParaRPr sz="1600">
              <a:solidFill>
                <a:schemeClr val="dk1"/>
              </a:solidFill>
              <a:latin typeface="Lilita One"/>
              <a:ea typeface="Lilita One"/>
              <a:cs typeface="Lilita One"/>
              <a:sym typeface="Lilita One"/>
            </a:endParaRPr>
          </a:p>
        </p:txBody>
      </p:sp>
      <p:sp>
        <p:nvSpPr>
          <p:cNvPr id="2267" name="Google Shape;2267;p45"/>
          <p:cNvSpPr/>
          <p:nvPr/>
        </p:nvSpPr>
        <p:spPr>
          <a:xfrm>
            <a:off x="3572700" y="1729507"/>
            <a:ext cx="303000" cy="1257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5"/>
          <p:cNvSpPr txBox="1">
            <a:spLocks noGrp="1"/>
          </p:cNvSpPr>
          <p:nvPr>
            <p:ph type="subTitle" idx="4294967295"/>
          </p:nvPr>
        </p:nvSpPr>
        <p:spPr>
          <a:xfrm>
            <a:off x="720000" y="4399700"/>
            <a:ext cx="7704000" cy="201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1600"/>
              </a:spcAft>
              <a:buNone/>
            </a:pPr>
            <a:r>
              <a:rPr lang="en"/>
              <a:t>If you want to modify this graph, click on it, follow the link, change de data and replace it</a:t>
            </a:r>
            <a:endParaRPr/>
          </a:p>
        </p:txBody>
      </p:sp>
      <p:sp>
        <p:nvSpPr>
          <p:cNvPr id="2269" name="Google Shape;2269;p45"/>
          <p:cNvSpPr txBox="1">
            <a:spLocks noGrp="1"/>
          </p:cNvSpPr>
          <p:nvPr>
            <p:ph type="subTitle" idx="4294967295"/>
          </p:nvPr>
        </p:nvSpPr>
        <p:spPr>
          <a:xfrm>
            <a:off x="4713900" y="1855321"/>
            <a:ext cx="1411800" cy="27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Lilita One"/>
                <a:ea typeface="Lilita One"/>
                <a:cs typeface="Lilita One"/>
                <a:sym typeface="Lilita One"/>
              </a:rPr>
              <a:t>Mercury</a:t>
            </a:r>
            <a:endParaRPr sz="1600">
              <a:solidFill>
                <a:schemeClr val="dk1"/>
              </a:solidFill>
              <a:latin typeface="Lilita One"/>
              <a:ea typeface="Lilita One"/>
              <a:cs typeface="Lilita One"/>
              <a:sym typeface="Lilita One"/>
            </a:endParaRPr>
          </a:p>
        </p:txBody>
      </p:sp>
      <p:sp>
        <p:nvSpPr>
          <p:cNvPr id="2270" name="Google Shape;2270;p45"/>
          <p:cNvSpPr txBox="1">
            <a:spLocks noGrp="1"/>
          </p:cNvSpPr>
          <p:nvPr>
            <p:ph type="subTitle" idx="4294967295"/>
          </p:nvPr>
        </p:nvSpPr>
        <p:spPr>
          <a:xfrm>
            <a:off x="4713900" y="1293025"/>
            <a:ext cx="1411800" cy="27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Lilita One"/>
                <a:ea typeface="Lilita One"/>
                <a:cs typeface="Lilita One"/>
                <a:sym typeface="Lilita One"/>
              </a:rPr>
              <a:t>40%</a:t>
            </a:r>
            <a:endParaRPr sz="1600">
              <a:solidFill>
                <a:schemeClr val="dk1"/>
              </a:solidFill>
              <a:latin typeface="Lilita One"/>
              <a:ea typeface="Lilita One"/>
              <a:cs typeface="Lilita One"/>
              <a:sym typeface="Lilita One"/>
            </a:endParaRPr>
          </a:p>
        </p:txBody>
      </p:sp>
      <p:sp>
        <p:nvSpPr>
          <p:cNvPr id="2271" name="Google Shape;2271;p45"/>
          <p:cNvSpPr/>
          <p:nvPr/>
        </p:nvSpPr>
        <p:spPr>
          <a:xfrm>
            <a:off x="5268300" y="1729507"/>
            <a:ext cx="303000" cy="125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5"/>
          <p:cNvSpPr txBox="1">
            <a:spLocks noGrp="1"/>
          </p:cNvSpPr>
          <p:nvPr>
            <p:ph type="subTitle" idx="4294967295"/>
          </p:nvPr>
        </p:nvSpPr>
        <p:spPr>
          <a:xfrm>
            <a:off x="6337950" y="2132625"/>
            <a:ext cx="1536900" cy="722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t>Saturn is composed mostly of hydrogen and helium</a:t>
            </a:r>
            <a:endParaRPr sz="1200"/>
          </a:p>
        </p:txBody>
      </p:sp>
      <p:sp>
        <p:nvSpPr>
          <p:cNvPr id="2273" name="Google Shape;2273;p45"/>
          <p:cNvSpPr txBox="1">
            <a:spLocks noGrp="1"/>
          </p:cNvSpPr>
          <p:nvPr>
            <p:ph type="subTitle" idx="4294967295"/>
          </p:nvPr>
        </p:nvSpPr>
        <p:spPr>
          <a:xfrm>
            <a:off x="6400425" y="1855321"/>
            <a:ext cx="1411800" cy="27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Lilita One"/>
                <a:ea typeface="Lilita One"/>
                <a:cs typeface="Lilita One"/>
                <a:sym typeface="Lilita One"/>
              </a:rPr>
              <a:t>Saturn</a:t>
            </a:r>
            <a:endParaRPr sz="1600">
              <a:solidFill>
                <a:schemeClr val="dk1"/>
              </a:solidFill>
              <a:latin typeface="Lilita One"/>
              <a:ea typeface="Lilita One"/>
              <a:cs typeface="Lilita One"/>
              <a:sym typeface="Lilita One"/>
            </a:endParaRPr>
          </a:p>
        </p:txBody>
      </p:sp>
      <p:sp>
        <p:nvSpPr>
          <p:cNvPr id="2274" name="Google Shape;2274;p45"/>
          <p:cNvSpPr txBox="1">
            <a:spLocks noGrp="1"/>
          </p:cNvSpPr>
          <p:nvPr>
            <p:ph type="subTitle" idx="4294967295"/>
          </p:nvPr>
        </p:nvSpPr>
        <p:spPr>
          <a:xfrm>
            <a:off x="6400425" y="1293025"/>
            <a:ext cx="1411800" cy="27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Lilita One"/>
                <a:ea typeface="Lilita One"/>
                <a:cs typeface="Lilita One"/>
                <a:sym typeface="Lilita One"/>
              </a:rPr>
              <a:t>20%</a:t>
            </a:r>
            <a:endParaRPr sz="1600">
              <a:solidFill>
                <a:schemeClr val="dk1"/>
              </a:solidFill>
              <a:latin typeface="Lilita One"/>
              <a:ea typeface="Lilita One"/>
              <a:cs typeface="Lilita One"/>
              <a:sym typeface="Lilita One"/>
            </a:endParaRPr>
          </a:p>
        </p:txBody>
      </p:sp>
      <p:sp>
        <p:nvSpPr>
          <p:cNvPr id="2275" name="Google Shape;2275;p45"/>
          <p:cNvSpPr/>
          <p:nvPr/>
        </p:nvSpPr>
        <p:spPr>
          <a:xfrm>
            <a:off x="6954900" y="1729507"/>
            <a:ext cx="303000" cy="125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5"/>
          <p:cNvSpPr txBox="1">
            <a:spLocks noGrp="1"/>
          </p:cNvSpPr>
          <p:nvPr>
            <p:ph type="subTitle" idx="4294967295"/>
          </p:nvPr>
        </p:nvSpPr>
        <p:spPr>
          <a:xfrm>
            <a:off x="1262000" y="2132625"/>
            <a:ext cx="1536900" cy="722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t>Venus has a beautiful name, but it’s terribly hot</a:t>
            </a:r>
            <a:endParaRPr sz="1200"/>
          </a:p>
        </p:txBody>
      </p:sp>
      <p:sp>
        <p:nvSpPr>
          <p:cNvPr id="2277" name="Google Shape;2277;p45"/>
          <p:cNvSpPr txBox="1">
            <a:spLocks noGrp="1"/>
          </p:cNvSpPr>
          <p:nvPr>
            <p:ph type="subTitle" idx="4294967295"/>
          </p:nvPr>
        </p:nvSpPr>
        <p:spPr>
          <a:xfrm>
            <a:off x="1324500" y="1855321"/>
            <a:ext cx="1411800" cy="27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Lilita One"/>
                <a:ea typeface="Lilita One"/>
                <a:cs typeface="Lilita One"/>
                <a:sym typeface="Lilita One"/>
              </a:rPr>
              <a:t>Venus</a:t>
            </a:r>
            <a:endParaRPr sz="1600">
              <a:solidFill>
                <a:schemeClr val="dk1"/>
              </a:solidFill>
              <a:latin typeface="Lilita One"/>
              <a:ea typeface="Lilita One"/>
              <a:cs typeface="Lilita One"/>
              <a:sym typeface="Lilita One"/>
            </a:endParaRPr>
          </a:p>
        </p:txBody>
      </p:sp>
      <p:sp>
        <p:nvSpPr>
          <p:cNvPr id="2278" name="Google Shape;2278;p45"/>
          <p:cNvSpPr txBox="1">
            <a:spLocks noGrp="1"/>
          </p:cNvSpPr>
          <p:nvPr>
            <p:ph type="subTitle" idx="4294967295"/>
          </p:nvPr>
        </p:nvSpPr>
        <p:spPr>
          <a:xfrm>
            <a:off x="1324500" y="1293025"/>
            <a:ext cx="1411800" cy="27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Lilita One"/>
                <a:ea typeface="Lilita One"/>
                <a:cs typeface="Lilita One"/>
                <a:sym typeface="Lilita One"/>
              </a:rPr>
              <a:t>30%</a:t>
            </a:r>
            <a:endParaRPr sz="1600">
              <a:solidFill>
                <a:schemeClr val="dk1"/>
              </a:solidFill>
              <a:latin typeface="Lilita One"/>
              <a:ea typeface="Lilita One"/>
              <a:cs typeface="Lilita One"/>
              <a:sym typeface="Lilita One"/>
            </a:endParaRPr>
          </a:p>
        </p:txBody>
      </p:sp>
      <p:sp>
        <p:nvSpPr>
          <p:cNvPr id="2279" name="Google Shape;2279;p45"/>
          <p:cNvSpPr/>
          <p:nvPr/>
        </p:nvSpPr>
        <p:spPr>
          <a:xfrm>
            <a:off x="1878900" y="1729507"/>
            <a:ext cx="303000" cy="125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5"/>
          <p:cNvSpPr txBox="1">
            <a:spLocks noGrp="1"/>
          </p:cNvSpPr>
          <p:nvPr>
            <p:ph type="subTitle" idx="4294967295"/>
          </p:nvPr>
        </p:nvSpPr>
        <p:spPr>
          <a:xfrm>
            <a:off x="4646825" y="2132625"/>
            <a:ext cx="1536900" cy="722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t>Mercury is the smallest planet in our Solar System</a:t>
            </a:r>
            <a:endParaRPr sz="1200"/>
          </a:p>
        </p:txBody>
      </p:sp>
      <p:pic>
        <p:nvPicPr>
          <p:cNvPr id="2281" name="Google Shape;2281;p45" title="Chart">
            <a:hlinkClick r:id="rId3"/>
          </p:cNvPr>
          <p:cNvPicPr preferRelativeResize="0"/>
          <p:nvPr/>
        </p:nvPicPr>
        <p:blipFill>
          <a:blip r:embed="rId4">
            <a:alphaModFix/>
          </a:blip>
          <a:stretch>
            <a:fillRect/>
          </a:stretch>
        </p:blipFill>
        <p:spPr>
          <a:xfrm>
            <a:off x="2961625" y="3254584"/>
            <a:ext cx="4362355" cy="38170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85"/>
        <p:cNvGrpSpPr/>
        <p:nvPr/>
      </p:nvGrpSpPr>
      <p:grpSpPr>
        <a:xfrm>
          <a:off x="0" y="0"/>
          <a:ext cx="0" cy="0"/>
          <a:chOff x="0" y="0"/>
          <a:chExt cx="0" cy="0"/>
        </a:xfrm>
      </p:grpSpPr>
      <p:sp>
        <p:nvSpPr>
          <p:cNvPr id="2286" name="Google Shape;2286;p46"/>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PROJECT GOALS</a:t>
            </a:r>
            <a:endParaRPr/>
          </a:p>
        </p:txBody>
      </p:sp>
      <p:sp>
        <p:nvSpPr>
          <p:cNvPr id="2287" name="Google Shape;2287;p46"/>
          <p:cNvSpPr txBox="1">
            <a:spLocks noGrp="1"/>
          </p:cNvSpPr>
          <p:nvPr>
            <p:ph type="subTitle" idx="1"/>
          </p:nvPr>
        </p:nvSpPr>
        <p:spPr>
          <a:xfrm>
            <a:off x="6743876" y="2475500"/>
            <a:ext cx="1603800" cy="27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a:t>
            </a:r>
            <a:endParaRPr/>
          </a:p>
        </p:txBody>
      </p:sp>
      <p:sp>
        <p:nvSpPr>
          <p:cNvPr id="2288" name="Google Shape;2288;p46"/>
          <p:cNvSpPr txBox="1">
            <a:spLocks noGrp="1"/>
          </p:cNvSpPr>
          <p:nvPr>
            <p:ph type="subTitle" idx="2"/>
          </p:nvPr>
        </p:nvSpPr>
        <p:spPr>
          <a:xfrm>
            <a:off x="6743875" y="2752100"/>
            <a:ext cx="1603800" cy="72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and then drag the orange handles</a:t>
            </a:r>
            <a:endParaRPr/>
          </a:p>
        </p:txBody>
      </p:sp>
      <p:sp>
        <p:nvSpPr>
          <p:cNvPr id="2289" name="Google Shape;2289;p46"/>
          <p:cNvSpPr txBox="1">
            <a:spLocks noGrp="1"/>
          </p:cNvSpPr>
          <p:nvPr>
            <p:ph type="subTitle" idx="3"/>
          </p:nvPr>
        </p:nvSpPr>
        <p:spPr>
          <a:xfrm>
            <a:off x="1384276" y="1537100"/>
            <a:ext cx="1603800" cy="276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Mars</a:t>
            </a:r>
            <a:endParaRPr/>
          </a:p>
        </p:txBody>
      </p:sp>
      <p:sp>
        <p:nvSpPr>
          <p:cNvPr id="2290" name="Google Shape;2290;p46"/>
          <p:cNvSpPr txBox="1">
            <a:spLocks noGrp="1"/>
          </p:cNvSpPr>
          <p:nvPr>
            <p:ph type="subTitle" idx="4"/>
          </p:nvPr>
        </p:nvSpPr>
        <p:spPr>
          <a:xfrm>
            <a:off x="1384275" y="1813700"/>
            <a:ext cx="1603800" cy="728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If you want to change the size of the graphs,</a:t>
            </a:r>
            <a:endParaRPr/>
          </a:p>
        </p:txBody>
      </p:sp>
      <p:sp>
        <p:nvSpPr>
          <p:cNvPr id="2291" name="Google Shape;2291;p46"/>
          <p:cNvSpPr txBox="1">
            <a:spLocks noGrp="1"/>
          </p:cNvSpPr>
          <p:nvPr>
            <p:ph type="subTitle" idx="5"/>
          </p:nvPr>
        </p:nvSpPr>
        <p:spPr>
          <a:xfrm>
            <a:off x="720000" y="3084550"/>
            <a:ext cx="1603800" cy="276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a:t>
            </a:r>
            <a:endParaRPr/>
          </a:p>
        </p:txBody>
      </p:sp>
      <p:sp>
        <p:nvSpPr>
          <p:cNvPr id="2292" name="Google Shape;2292;p46"/>
          <p:cNvSpPr txBox="1">
            <a:spLocks noGrp="1"/>
          </p:cNvSpPr>
          <p:nvPr>
            <p:ph type="subTitle" idx="6"/>
          </p:nvPr>
        </p:nvSpPr>
        <p:spPr>
          <a:xfrm>
            <a:off x="720000" y="3361150"/>
            <a:ext cx="1603800" cy="728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select the blue part of the circle</a:t>
            </a:r>
            <a:endParaRPr/>
          </a:p>
        </p:txBody>
      </p:sp>
      <p:sp>
        <p:nvSpPr>
          <p:cNvPr id="2293" name="Google Shape;2293;p46"/>
          <p:cNvSpPr txBox="1">
            <a:spLocks noGrp="1"/>
          </p:cNvSpPr>
          <p:nvPr>
            <p:ph type="title" idx="8"/>
          </p:nvPr>
        </p:nvSpPr>
        <p:spPr>
          <a:xfrm>
            <a:off x="3757467" y="1983234"/>
            <a:ext cx="714600" cy="52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27%</a:t>
            </a:r>
            <a:endParaRPr/>
          </a:p>
        </p:txBody>
      </p:sp>
      <p:sp>
        <p:nvSpPr>
          <p:cNvPr id="2294" name="Google Shape;2294;p46"/>
          <p:cNvSpPr/>
          <p:nvPr/>
        </p:nvSpPr>
        <p:spPr>
          <a:xfrm rot="-5400000" flipH="1">
            <a:off x="3265708" y="1398237"/>
            <a:ext cx="1698000" cy="1698000"/>
          </a:xfrm>
          <a:prstGeom prst="blockArc">
            <a:avLst>
              <a:gd name="adj1" fmla="val 5132446"/>
              <a:gd name="adj2" fmla="val 10860307"/>
              <a:gd name="adj3" fmla="val 3235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6"/>
          <p:cNvSpPr txBox="1">
            <a:spLocks noGrp="1"/>
          </p:cNvSpPr>
          <p:nvPr>
            <p:ph type="title" idx="9"/>
          </p:nvPr>
        </p:nvSpPr>
        <p:spPr>
          <a:xfrm>
            <a:off x="2840762" y="3167156"/>
            <a:ext cx="714600" cy="52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52%</a:t>
            </a:r>
            <a:endParaRPr/>
          </a:p>
        </p:txBody>
      </p:sp>
      <p:sp>
        <p:nvSpPr>
          <p:cNvPr id="2296" name="Google Shape;2296;p46"/>
          <p:cNvSpPr/>
          <p:nvPr/>
        </p:nvSpPr>
        <p:spPr>
          <a:xfrm rot="-5400000" flipH="1">
            <a:off x="2587042" y="2820198"/>
            <a:ext cx="1221900" cy="1221900"/>
          </a:xfrm>
          <a:prstGeom prst="blockArc">
            <a:avLst>
              <a:gd name="adj1" fmla="val 21285652"/>
              <a:gd name="adj2" fmla="val 10860307"/>
              <a:gd name="adj3" fmla="val 3235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6"/>
          <p:cNvSpPr txBox="1">
            <a:spLocks noGrp="1"/>
          </p:cNvSpPr>
          <p:nvPr>
            <p:ph type="title" idx="7"/>
          </p:nvPr>
        </p:nvSpPr>
        <p:spPr>
          <a:xfrm>
            <a:off x="5273301" y="2685897"/>
            <a:ext cx="714600" cy="52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70%</a:t>
            </a:r>
            <a:endParaRPr/>
          </a:p>
        </p:txBody>
      </p:sp>
      <p:sp>
        <p:nvSpPr>
          <p:cNvPr id="2298" name="Google Shape;2298;p46"/>
          <p:cNvSpPr/>
          <p:nvPr/>
        </p:nvSpPr>
        <p:spPr>
          <a:xfrm rot="-5400000" flipH="1">
            <a:off x="4793135" y="2112335"/>
            <a:ext cx="1674900" cy="1675200"/>
          </a:xfrm>
          <a:prstGeom prst="blockArc">
            <a:avLst>
              <a:gd name="adj1" fmla="val 16821646"/>
              <a:gd name="adj2" fmla="val 10860307"/>
              <a:gd name="adj3" fmla="val 3235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6"/>
          <p:cNvSpPr/>
          <p:nvPr/>
        </p:nvSpPr>
        <p:spPr>
          <a:xfrm>
            <a:off x="6859822" y="4077136"/>
            <a:ext cx="13164" cy="199422"/>
          </a:xfrm>
          <a:custGeom>
            <a:avLst/>
            <a:gdLst/>
            <a:ahLst/>
            <a:cxnLst/>
            <a:rect l="l" t="t" r="r" b="b"/>
            <a:pathLst>
              <a:path w="235" h="3560" extrusionOk="0">
                <a:moveTo>
                  <a:pt x="52" y="0"/>
                </a:moveTo>
                <a:cubicBezTo>
                  <a:pt x="51" y="0"/>
                  <a:pt x="51" y="1"/>
                  <a:pt x="50" y="1"/>
                </a:cubicBezTo>
                <a:cubicBezTo>
                  <a:pt x="0" y="1"/>
                  <a:pt x="0" y="803"/>
                  <a:pt x="34" y="1788"/>
                </a:cubicBezTo>
                <a:cubicBezTo>
                  <a:pt x="67" y="2764"/>
                  <a:pt x="132" y="3560"/>
                  <a:pt x="182" y="3560"/>
                </a:cubicBezTo>
                <a:cubicBezTo>
                  <a:pt x="183" y="3560"/>
                  <a:pt x="183" y="3560"/>
                  <a:pt x="184" y="3560"/>
                </a:cubicBezTo>
                <a:cubicBezTo>
                  <a:pt x="234" y="3560"/>
                  <a:pt x="234" y="2758"/>
                  <a:pt x="201" y="1772"/>
                </a:cubicBezTo>
                <a:cubicBezTo>
                  <a:pt x="168" y="796"/>
                  <a:pt x="102"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6"/>
          <p:cNvSpPr/>
          <p:nvPr/>
        </p:nvSpPr>
        <p:spPr>
          <a:xfrm rot="-148560">
            <a:off x="6876842" y="4088373"/>
            <a:ext cx="11315" cy="199366"/>
          </a:xfrm>
          <a:custGeom>
            <a:avLst/>
            <a:gdLst/>
            <a:ahLst/>
            <a:cxnLst/>
            <a:rect l="l" t="t" r="r" b="b"/>
            <a:pathLst>
              <a:path w="202" h="3559" extrusionOk="0">
                <a:moveTo>
                  <a:pt x="68" y="0"/>
                </a:moveTo>
                <a:cubicBezTo>
                  <a:pt x="17" y="0"/>
                  <a:pt x="1" y="802"/>
                  <a:pt x="17" y="1788"/>
                </a:cubicBezTo>
                <a:cubicBezTo>
                  <a:pt x="34" y="2774"/>
                  <a:pt x="84" y="3559"/>
                  <a:pt x="134" y="3559"/>
                </a:cubicBezTo>
                <a:cubicBezTo>
                  <a:pt x="184" y="3559"/>
                  <a:pt x="201" y="2757"/>
                  <a:pt x="184" y="1771"/>
                </a:cubicBezTo>
                <a:cubicBezTo>
                  <a:pt x="168" y="802"/>
                  <a:pt x="101"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1" name="Google Shape;2301;p46"/>
          <p:cNvGrpSpPr/>
          <p:nvPr/>
        </p:nvGrpSpPr>
        <p:grpSpPr>
          <a:xfrm>
            <a:off x="3378118" y="2711183"/>
            <a:ext cx="2576904" cy="1962927"/>
            <a:chOff x="303700" y="238475"/>
            <a:chExt cx="6849825" cy="5217775"/>
          </a:xfrm>
        </p:grpSpPr>
        <p:sp>
          <p:nvSpPr>
            <p:cNvPr id="2302" name="Google Shape;2302;p46"/>
            <p:cNvSpPr/>
            <p:nvPr/>
          </p:nvSpPr>
          <p:spPr>
            <a:xfrm>
              <a:off x="1082925" y="2507525"/>
              <a:ext cx="2946975" cy="2948725"/>
            </a:xfrm>
            <a:custGeom>
              <a:avLst/>
              <a:gdLst/>
              <a:ahLst/>
              <a:cxnLst/>
              <a:rect l="l" t="t" r="r" b="b"/>
              <a:pathLst>
                <a:path w="117879" h="117949" extrusionOk="0">
                  <a:moveTo>
                    <a:pt x="63315" y="1"/>
                  </a:moveTo>
                  <a:cubicBezTo>
                    <a:pt x="59699" y="1"/>
                    <a:pt x="56080" y="128"/>
                    <a:pt x="52465" y="380"/>
                  </a:cubicBezTo>
                  <a:cubicBezTo>
                    <a:pt x="52465" y="380"/>
                    <a:pt x="52094" y="365"/>
                    <a:pt x="51417" y="365"/>
                  </a:cubicBezTo>
                  <a:cubicBezTo>
                    <a:pt x="46330" y="365"/>
                    <a:pt x="23990" y="1209"/>
                    <a:pt x="12742" y="15598"/>
                  </a:cubicBezTo>
                  <a:lnTo>
                    <a:pt x="0" y="39019"/>
                  </a:lnTo>
                  <a:lnTo>
                    <a:pt x="25381" y="64452"/>
                  </a:lnTo>
                  <a:lnTo>
                    <a:pt x="38846" y="117949"/>
                  </a:lnTo>
                  <a:lnTo>
                    <a:pt x="117878" y="116349"/>
                  </a:lnTo>
                  <a:lnTo>
                    <a:pt x="114783" y="73583"/>
                  </a:lnTo>
                  <a:lnTo>
                    <a:pt x="111894" y="21118"/>
                  </a:lnTo>
                  <a:cubicBezTo>
                    <a:pt x="111894" y="21118"/>
                    <a:pt x="113648" y="6931"/>
                    <a:pt x="92239" y="2753"/>
                  </a:cubicBezTo>
                  <a:cubicBezTo>
                    <a:pt x="82695" y="912"/>
                    <a:pt x="73014" y="1"/>
                    <a:pt x="63315"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6"/>
            <p:cNvSpPr/>
            <p:nvPr/>
          </p:nvSpPr>
          <p:spPr>
            <a:xfrm>
              <a:off x="303700" y="3192800"/>
              <a:ext cx="2588675" cy="2223525"/>
            </a:xfrm>
            <a:custGeom>
              <a:avLst/>
              <a:gdLst/>
              <a:ahLst/>
              <a:cxnLst/>
              <a:rect l="l" t="t" r="r" b="b"/>
              <a:pathLst>
                <a:path w="103547" h="88941" extrusionOk="0">
                  <a:moveTo>
                    <a:pt x="37514" y="1"/>
                  </a:moveTo>
                  <a:lnTo>
                    <a:pt x="7232" y="56077"/>
                  </a:lnTo>
                  <a:cubicBezTo>
                    <a:pt x="0" y="71361"/>
                    <a:pt x="11177" y="88940"/>
                    <a:pt x="28037" y="88940"/>
                  </a:cubicBezTo>
                  <a:cubicBezTo>
                    <a:pt x="28135" y="88940"/>
                    <a:pt x="28233" y="88940"/>
                    <a:pt x="28332" y="88938"/>
                  </a:cubicBezTo>
                  <a:lnTo>
                    <a:pt x="99059" y="88061"/>
                  </a:lnTo>
                  <a:lnTo>
                    <a:pt x="103547" y="58656"/>
                  </a:lnTo>
                  <a:lnTo>
                    <a:pt x="46284" y="57625"/>
                  </a:lnTo>
                  <a:lnTo>
                    <a:pt x="65062" y="18624"/>
                  </a:lnTo>
                  <a:lnTo>
                    <a:pt x="37514" y="1"/>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6"/>
            <p:cNvSpPr/>
            <p:nvPr/>
          </p:nvSpPr>
          <p:spPr>
            <a:xfrm>
              <a:off x="3817075" y="2821375"/>
              <a:ext cx="1419975" cy="2246675"/>
            </a:xfrm>
            <a:custGeom>
              <a:avLst/>
              <a:gdLst/>
              <a:ahLst/>
              <a:cxnLst/>
              <a:rect l="l" t="t" r="r" b="b"/>
              <a:pathLst>
                <a:path w="56799" h="89867" extrusionOk="0">
                  <a:moveTo>
                    <a:pt x="0" y="1"/>
                  </a:moveTo>
                  <a:lnTo>
                    <a:pt x="0" y="1"/>
                  </a:lnTo>
                  <a:cubicBezTo>
                    <a:pt x="0" y="2"/>
                    <a:pt x="5059" y="59344"/>
                    <a:pt x="4356" y="59344"/>
                  </a:cubicBezTo>
                  <a:cubicBezTo>
                    <a:pt x="4349" y="59344"/>
                    <a:pt x="4342" y="59338"/>
                    <a:pt x="4334" y="59327"/>
                  </a:cubicBezTo>
                  <a:cubicBezTo>
                    <a:pt x="4329" y="59319"/>
                    <a:pt x="4326" y="59316"/>
                    <a:pt x="4326" y="59316"/>
                  </a:cubicBezTo>
                  <a:lnTo>
                    <a:pt x="4326" y="59316"/>
                  </a:lnTo>
                  <a:cubicBezTo>
                    <a:pt x="4288" y="59316"/>
                    <a:pt x="23679" y="89867"/>
                    <a:pt x="23679" y="89867"/>
                  </a:cubicBezTo>
                  <a:lnTo>
                    <a:pt x="56798" y="87700"/>
                  </a:lnTo>
                  <a:lnTo>
                    <a:pt x="0" y="1"/>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6"/>
            <p:cNvSpPr/>
            <p:nvPr/>
          </p:nvSpPr>
          <p:spPr>
            <a:xfrm>
              <a:off x="1660700" y="2777525"/>
              <a:ext cx="317275" cy="1007275"/>
            </a:xfrm>
            <a:custGeom>
              <a:avLst/>
              <a:gdLst/>
              <a:ahLst/>
              <a:cxnLst/>
              <a:rect l="l" t="t" r="r" b="b"/>
              <a:pathLst>
                <a:path w="12691" h="40291" extrusionOk="0">
                  <a:moveTo>
                    <a:pt x="0" y="1"/>
                  </a:moveTo>
                  <a:cubicBezTo>
                    <a:pt x="413" y="413"/>
                    <a:pt x="877" y="774"/>
                    <a:pt x="1342" y="1135"/>
                  </a:cubicBezTo>
                  <a:cubicBezTo>
                    <a:pt x="2580" y="2167"/>
                    <a:pt x="3715" y="3302"/>
                    <a:pt x="4798" y="4489"/>
                  </a:cubicBezTo>
                  <a:cubicBezTo>
                    <a:pt x="6397" y="6191"/>
                    <a:pt x="7790" y="8100"/>
                    <a:pt x="8977" y="10163"/>
                  </a:cubicBezTo>
                  <a:cubicBezTo>
                    <a:pt x="10473" y="12640"/>
                    <a:pt x="11453" y="15374"/>
                    <a:pt x="11917" y="18211"/>
                  </a:cubicBezTo>
                  <a:cubicBezTo>
                    <a:pt x="12278" y="21100"/>
                    <a:pt x="12227" y="23989"/>
                    <a:pt x="11917" y="26878"/>
                  </a:cubicBezTo>
                  <a:cubicBezTo>
                    <a:pt x="11608" y="29509"/>
                    <a:pt x="11195" y="31882"/>
                    <a:pt x="10782" y="33842"/>
                  </a:cubicBezTo>
                  <a:cubicBezTo>
                    <a:pt x="10370" y="35854"/>
                    <a:pt x="10008" y="37453"/>
                    <a:pt x="9750" y="38537"/>
                  </a:cubicBezTo>
                  <a:cubicBezTo>
                    <a:pt x="9596" y="39053"/>
                    <a:pt x="9544" y="39465"/>
                    <a:pt x="9441" y="39826"/>
                  </a:cubicBezTo>
                  <a:cubicBezTo>
                    <a:pt x="9389" y="39981"/>
                    <a:pt x="9389" y="40136"/>
                    <a:pt x="9338" y="40291"/>
                  </a:cubicBezTo>
                  <a:cubicBezTo>
                    <a:pt x="9441" y="40136"/>
                    <a:pt x="9493" y="39981"/>
                    <a:pt x="9544" y="39826"/>
                  </a:cubicBezTo>
                  <a:cubicBezTo>
                    <a:pt x="9596" y="39568"/>
                    <a:pt x="9750" y="39156"/>
                    <a:pt x="9905" y="38588"/>
                  </a:cubicBezTo>
                  <a:cubicBezTo>
                    <a:pt x="10215" y="37505"/>
                    <a:pt x="10627" y="35906"/>
                    <a:pt x="11092" y="33945"/>
                  </a:cubicBezTo>
                  <a:cubicBezTo>
                    <a:pt x="11608" y="31624"/>
                    <a:pt x="12020" y="29251"/>
                    <a:pt x="12278" y="26878"/>
                  </a:cubicBezTo>
                  <a:cubicBezTo>
                    <a:pt x="12691" y="23989"/>
                    <a:pt x="12691" y="21048"/>
                    <a:pt x="12381" y="18159"/>
                  </a:cubicBezTo>
                  <a:cubicBezTo>
                    <a:pt x="11917" y="15219"/>
                    <a:pt x="10885" y="12433"/>
                    <a:pt x="9338" y="9957"/>
                  </a:cubicBezTo>
                  <a:cubicBezTo>
                    <a:pt x="8100" y="7894"/>
                    <a:pt x="6655" y="5985"/>
                    <a:pt x="5004" y="4231"/>
                  </a:cubicBezTo>
                  <a:cubicBezTo>
                    <a:pt x="3921" y="3096"/>
                    <a:pt x="2735" y="2012"/>
                    <a:pt x="1445" y="981"/>
                  </a:cubicBezTo>
                  <a:cubicBezTo>
                    <a:pt x="1032" y="620"/>
                    <a:pt x="619" y="413"/>
                    <a:pt x="413" y="207"/>
                  </a:cubicBezTo>
                  <a:cubicBezTo>
                    <a:pt x="310" y="104"/>
                    <a:pt x="155" y="52"/>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6"/>
            <p:cNvSpPr/>
            <p:nvPr/>
          </p:nvSpPr>
          <p:spPr>
            <a:xfrm>
              <a:off x="1458225" y="3859575"/>
              <a:ext cx="379175" cy="773850"/>
            </a:xfrm>
            <a:custGeom>
              <a:avLst/>
              <a:gdLst/>
              <a:ahLst/>
              <a:cxnLst/>
              <a:rect l="l" t="t" r="r" b="b"/>
              <a:pathLst>
                <a:path w="15167" h="30954" extrusionOk="0">
                  <a:moveTo>
                    <a:pt x="15167" y="1"/>
                  </a:moveTo>
                  <a:cubicBezTo>
                    <a:pt x="14961" y="413"/>
                    <a:pt x="14703" y="775"/>
                    <a:pt x="14548" y="1187"/>
                  </a:cubicBezTo>
                  <a:cubicBezTo>
                    <a:pt x="14135" y="2064"/>
                    <a:pt x="13568" y="3199"/>
                    <a:pt x="12949" y="4541"/>
                  </a:cubicBezTo>
                  <a:cubicBezTo>
                    <a:pt x="11556" y="7429"/>
                    <a:pt x="9647" y="11247"/>
                    <a:pt x="7635" y="15529"/>
                  </a:cubicBezTo>
                  <a:lnTo>
                    <a:pt x="2167" y="26414"/>
                  </a:lnTo>
                  <a:lnTo>
                    <a:pt x="516" y="29715"/>
                  </a:lnTo>
                  <a:cubicBezTo>
                    <a:pt x="310" y="30128"/>
                    <a:pt x="155" y="30541"/>
                    <a:pt x="0" y="30954"/>
                  </a:cubicBezTo>
                  <a:cubicBezTo>
                    <a:pt x="258" y="30592"/>
                    <a:pt x="464" y="30231"/>
                    <a:pt x="671" y="29819"/>
                  </a:cubicBezTo>
                  <a:cubicBezTo>
                    <a:pt x="1135" y="29045"/>
                    <a:pt x="1702" y="27961"/>
                    <a:pt x="2476" y="26569"/>
                  </a:cubicBezTo>
                  <a:cubicBezTo>
                    <a:pt x="3921" y="23834"/>
                    <a:pt x="5881" y="19965"/>
                    <a:pt x="7996" y="15684"/>
                  </a:cubicBezTo>
                  <a:cubicBezTo>
                    <a:pt x="10111" y="11402"/>
                    <a:pt x="11917" y="7533"/>
                    <a:pt x="13207" y="4644"/>
                  </a:cubicBezTo>
                  <a:cubicBezTo>
                    <a:pt x="13826" y="3251"/>
                    <a:pt x="14342" y="2064"/>
                    <a:pt x="14703" y="1290"/>
                  </a:cubicBezTo>
                  <a:cubicBezTo>
                    <a:pt x="14909" y="878"/>
                    <a:pt x="15064" y="465"/>
                    <a:pt x="151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6"/>
            <p:cNvSpPr/>
            <p:nvPr/>
          </p:nvSpPr>
          <p:spPr>
            <a:xfrm>
              <a:off x="1057125" y="4624375"/>
              <a:ext cx="1819775" cy="769975"/>
            </a:xfrm>
            <a:custGeom>
              <a:avLst/>
              <a:gdLst/>
              <a:ahLst/>
              <a:cxnLst/>
              <a:rect l="l" t="t" r="r" b="b"/>
              <a:pathLst>
                <a:path w="72791" h="30799" extrusionOk="0">
                  <a:moveTo>
                    <a:pt x="51691" y="0"/>
                  </a:moveTo>
                  <a:lnTo>
                    <a:pt x="15116" y="52"/>
                  </a:lnTo>
                  <a:cubicBezTo>
                    <a:pt x="10473" y="104"/>
                    <a:pt x="6707" y="104"/>
                    <a:pt x="4024" y="155"/>
                  </a:cubicBezTo>
                  <a:lnTo>
                    <a:pt x="1032" y="155"/>
                  </a:lnTo>
                  <a:lnTo>
                    <a:pt x="258" y="207"/>
                  </a:lnTo>
                  <a:lnTo>
                    <a:pt x="0" y="207"/>
                  </a:lnTo>
                  <a:cubicBezTo>
                    <a:pt x="52" y="258"/>
                    <a:pt x="155" y="258"/>
                    <a:pt x="258" y="258"/>
                  </a:cubicBezTo>
                  <a:lnTo>
                    <a:pt x="1032" y="258"/>
                  </a:lnTo>
                  <a:cubicBezTo>
                    <a:pt x="1754" y="258"/>
                    <a:pt x="2734" y="310"/>
                    <a:pt x="4024" y="310"/>
                  </a:cubicBezTo>
                  <a:cubicBezTo>
                    <a:pt x="6707" y="310"/>
                    <a:pt x="10473" y="362"/>
                    <a:pt x="15116" y="362"/>
                  </a:cubicBezTo>
                  <a:cubicBezTo>
                    <a:pt x="24504" y="413"/>
                    <a:pt x="37401" y="413"/>
                    <a:pt x="51691" y="413"/>
                  </a:cubicBezTo>
                  <a:lnTo>
                    <a:pt x="72354" y="413"/>
                  </a:lnTo>
                  <a:cubicBezTo>
                    <a:pt x="71333" y="9300"/>
                    <a:pt x="70465" y="16860"/>
                    <a:pt x="69850" y="22286"/>
                  </a:cubicBezTo>
                  <a:cubicBezTo>
                    <a:pt x="69541" y="24917"/>
                    <a:pt x="69283" y="27084"/>
                    <a:pt x="69128" y="28580"/>
                  </a:cubicBezTo>
                  <a:cubicBezTo>
                    <a:pt x="69076" y="29251"/>
                    <a:pt x="69025" y="29818"/>
                    <a:pt x="68973" y="30231"/>
                  </a:cubicBezTo>
                  <a:cubicBezTo>
                    <a:pt x="68973" y="30386"/>
                    <a:pt x="68973" y="30540"/>
                    <a:pt x="68922" y="30644"/>
                  </a:cubicBezTo>
                  <a:cubicBezTo>
                    <a:pt x="68922" y="30695"/>
                    <a:pt x="68922" y="30747"/>
                    <a:pt x="68922" y="30798"/>
                  </a:cubicBezTo>
                  <a:cubicBezTo>
                    <a:pt x="68973" y="30747"/>
                    <a:pt x="68973" y="30695"/>
                    <a:pt x="68973" y="30644"/>
                  </a:cubicBezTo>
                  <a:cubicBezTo>
                    <a:pt x="68973" y="30540"/>
                    <a:pt x="69025" y="30386"/>
                    <a:pt x="69025" y="30231"/>
                  </a:cubicBezTo>
                  <a:cubicBezTo>
                    <a:pt x="69076" y="29818"/>
                    <a:pt x="69180" y="29302"/>
                    <a:pt x="69283" y="28580"/>
                  </a:cubicBezTo>
                  <a:cubicBezTo>
                    <a:pt x="69437" y="27084"/>
                    <a:pt x="69747" y="24969"/>
                    <a:pt x="70057" y="22286"/>
                  </a:cubicBezTo>
                  <a:cubicBezTo>
                    <a:pt x="70727" y="16870"/>
                    <a:pt x="71656" y="9235"/>
                    <a:pt x="72791" y="258"/>
                  </a:cubicBezTo>
                  <a:lnTo>
                    <a:pt x="7279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6"/>
            <p:cNvSpPr/>
            <p:nvPr/>
          </p:nvSpPr>
          <p:spPr>
            <a:xfrm>
              <a:off x="1182225" y="4402550"/>
              <a:ext cx="290200" cy="246350"/>
            </a:xfrm>
            <a:custGeom>
              <a:avLst/>
              <a:gdLst/>
              <a:ahLst/>
              <a:cxnLst/>
              <a:rect l="l" t="t" r="r" b="b"/>
              <a:pathLst>
                <a:path w="11608" h="9854" extrusionOk="0">
                  <a:moveTo>
                    <a:pt x="0" y="0"/>
                  </a:moveTo>
                  <a:cubicBezTo>
                    <a:pt x="619" y="413"/>
                    <a:pt x="1290" y="774"/>
                    <a:pt x="1961" y="1135"/>
                  </a:cubicBezTo>
                  <a:cubicBezTo>
                    <a:pt x="3560" y="2012"/>
                    <a:pt x="5056" y="3044"/>
                    <a:pt x="6449" y="4179"/>
                  </a:cubicBezTo>
                  <a:cubicBezTo>
                    <a:pt x="7790" y="5365"/>
                    <a:pt x="9080" y="6655"/>
                    <a:pt x="10215" y="8048"/>
                  </a:cubicBezTo>
                  <a:cubicBezTo>
                    <a:pt x="10627" y="8667"/>
                    <a:pt x="11143" y="9286"/>
                    <a:pt x="11608" y="9854"/>
                  </a:cubicBezTo>
                  <a:cubicBezTo>
                    <a:pt x="11350" y="9131"/>
                    <a:pt x="10937" y="8461"/>
                    <a:pt x="10473" y="7893"/>
                  </a:cubicBezTo>
                  <a:cubicBezTo>
                    <a:pt x="8306" y="4901"/>
                    <a:pt x="5417" y="2477"/>
                    <a:pt x="2115" y="826"/>
                  </a:cubicBezTo>
                  <a:cubicBezTo>
                    <a:pt x="1445" y="465"/>
                    <a:pt x="723" y="207"/>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6"/>
            <p:cNvSpPr/>
            <p:nvPr/>
          </p:nvSpPr>
          <p:spPr>
            <a:xfrm>
              <a:off x="3871225" y="2989025"/>
              <a:ext cx="110950" cy="1797875"/>
            </a:xfrm>
            <a:custGeom>
              <a:avLst/>
              <a:gdLst/>
              <a:ahLst/>
              <a:cxnLst/>
              <a:rect l="l" t="t" r="r" b="b"/>
              <a:pathLst>
                <a:path w="4438" h="71915" extrusionOk="0">
                  <a:moveTo>
                    <a:pt x="53" y="1"/>
                  </a:moveTo>
                  <a:cubicBezTo>
                    <a:pt x="1" y="207"/>
                    <a:pt x="1" y="465"/>
                    <a:pt x="1" y="723"/>
                  </a:cubicBezTo>
                  <a:cubicBezTo>
                    <a:pt x="1" y="1239"/>
                    <a:pt x="53" y="1910"/>
                    <a:pt x="53" y="2787"/>
                  </a:cubicBezTo>
                  <a:cubicBezTo>
                    <a:pt x="104" y="4644"/>
                    <a:pt x="156" y="7275"/>
                    <a:pt x="259" y="10525"/>
                  </a:cubicBezTo>
                  <a:cubicBezTo>
                    <a:pt x="517" y="17077"/>
                    <a:pt x="930" y="26053"/>
                    <a:pt x="1497" y="36009"/>
                  </a:cubicBezTo>
                  <a:cubicBezTo>
                    <a:pt x="2116" y="45914"/>
                    <a:pt x="2787" y="54942"/>
                    <a:pt x="3354" y="61442"/>
                  </a:cubicBezTo>
                  <a:cubicBezTo>
                    <a:pt x="3612" y="64692"/>
                    <a:pt x="3870" y="67323"/>
                    <a:pt x="4076" y="69129"/>
                  </a:cubicBezTo>
                  <a:cubicBezTo>
                    <a:pt x="4180" y="70006"/>
                    <a:pt x="4231" y="70676"/>
                    <a:pt x="4334" y="71192"/>
                  </a:cubicBezTo>
                  <a:cubicBezTo>
                    <a:pt x="4334" y="71450"/>
                    <a:pt x="4386" y="71708"/>
                    <a:pt x="4437" y="71914"/>
                  </a:cubicBezTo>
                  <a:cubicBezTo>
                    <a:pt x="4437" y="71708"/>
                    <a:pt x="4437" y="71450"/>
                    <a:pt x="4386" y="71192"/>
                  </a:cubicBezTo>
                  <a:cubicBezTo>
                    <a:pt x="4386" y="70676"/>
                    <a:pt x="4334" y="70006"/>
                    <a:pt x="4231" y="69129"/>
                  </a:cubicBezTo>
                  <a:cubicBezTo>
                    <a:pt x="4128" y="67220"/>
                    <a:pt x="3922" y="64641"/>
                    <a:pt x="3664" y="61391"/>
                  </a:cubicBezTo>
                  <a:cubicBezTo>
                    <a:pt x="3148" y="54890"/>
                    <a:pt x="2529" y="45914"/>
                    <a:pt x="1961" y="35958"/>
                  </a:cubicBezTo>
                  <a:cubicBezTo>
                    <a:pt x="1342" y="26053"/>
                    <a:pt x="930" y="17025"/>
                    <a:pt x="568" y="10525"/>
                  </a:cubicBezTo>
                  <a:cubicBezTo>
                    <a:pt x="414" y="7275"/>
                    <a:pt x="310" y="4644"/>
                    <a:pt x="207" y="2787"/>
                  </a:cubicBezTo>
                  <a:cubicBezTo>
                    <a:pt x="156" y="1910"/>
                    <a:pt x="104" y="1239"/>
                    <a:pt x="104" y="723"/>
                  </a:cubicBezTo>
                  <a:cubicBezTo>
                    <a:pt x="104" y="465"/>
                    <a:pt x="53" y="207"/>
                    <a:pt x="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6"/>
            <p:cNvSpPr/>
            <p:nvPr/>
          </p:nvSpPr>
          <p:spPr>
            <a:xfrm>
              <a:off x="2175275" y="3026450"/>
              <a:ext cx="287650" cy="568775"/>
            </a:xfrm>
            <a:custGeom>
              <a:avLst/>
              <a:gdLst/>
              <a:ahLst/>
              <a:cxnLst/>
              <a:rect l="l" t="t" r="r" b="b"/>
              <a:pathLst>
                <a:path w="11506" h="22751" extrusionOk="0">
                  <a:moveTo>
                    <a:pt x="2477" y="0"/>
                  </a:moveTo>
                  <a:lnTo>
                    <a:pt x="2477" y="0"/>
                  </a:lnTo>
                  <a:cubicBezTo>
                    <a:pt x="2374" y="361"/>
                    <a:pt x="2322" y="722"/>
                    <a:pt x="2271" y="1135"/>
                  </a:cubicBezTo>
                  <a:cubicBezTo>
                    <a:pt x="2116" y="1909"/>
                    <a:pt x="1961" y="2941"/>
                    <a:pt x="1755" y="4230"/>
                  </a:cubicBezTo>
                  <a:cubicBezTo>
                    <a:pt x="1342" y="6964"/>
                    <a:pt x="775" y="10730"/>
                    <a:pt x="104" y="15115"/>
                  </a:cubicBezTo>
                  <a:lnTo>
                    <a:pt x="1" y="15580"/>
                  </a:lnTo>
                  <a:lnTo>
                    <a:pt x="414" y="15322"/>
                  </a:lnTo>
                  <a:cubicBezTo>
                    <a:pt x="2116" y="14084"/>
                    <a:pt x="3973" y="12794"/>
                    <a:pt x="5934" y="11453"/>
                  </a:cubicBezTo>
                  <a:cubicBezTo>
                    <a:pt x="7705" y="10208"/>
                    <a:pt x="9388" y="9007"/>
                    <a:pt x="10982" y="7933"/>
                  </a:cubicBezTo>
                  <a:lnTo>
                    <a:pt x="10982" y="7933"/>
                  </a:lnTo>
                  <a:cubicBezTo>
                    <a:pt x="10438" y="12125"/>
                    <a:pt x="9945" y="15728"/>
                    <a:pt x="9596" y="18417"/>
                  </a:cubicBezTo>
                  <a:cubicBezTo>
                    <a:pt x="9442" y="19707"/>
                    <a:pt x="9287" y="20790"/>
                    <a:pt x="9184" y="21615"/>
                  </a:cubicBezTo>
                  <a:cubicBezTo>
                    <a:pt x="9132" y="21976"/>
                    <a:pt x="9080" y="22338"/>
                    <a:pt x="9132" y="22750"/>
                  </a:cubicBezTo>
                  <a:cubicBezTo>
                    <a:pt x="9235" y="22389"/>
                    <a:pt x="9287" y="21976"/>
                    <a:pt x="9338" y="21615"/>
                  </a:cubicBezTo>
                  <a:cubicBezTo>
                    <a:pt x="9442" y="20790"/>
                    <a:pt x="9648" y="19758"/>
                    <a:pt x="9854" y="18468"/>
                  </a:cubicBezTo>
                  <a:cubicBezTo>
                    <a:pt x="10267" y="15683"/>
                    <a:pt x="10783" y="11917"/>
                    <a:pt x="11453" y="7532"/>
                  </a:cubicBezTo>
                  <a:lnTo>
                    <a:pt x="11505" y="7068"/>
                  </a:lnTo>
                  <a:lnTo>
                    <a:pt x="11505" y="7068"/>
                  </a:lnTo>
                  <a:lnTo>
                    <a:pt x="11144" y="7325"/>
                  </a:lnTo>
                  <a:cubicBezTo>
                    <a:pt x="9442" y="8512"/>
                    <a:pt x="7584" y="9802"/>
                    <a:pt x="5676" y="11091"/>
                  </a:cubicBezTo>
                  <a:lnTo>
                    <a:pt x="582" y="14661"/>
                  </a:lnTo>
                  <a:lnTo>
                    <a:pt x="582" y="14661"/>
                  </a:lnTo>
                  <a:cubicBezTo>
                    <a:pt x="1124" y="10492"/>
                    <a:pt x="1616" y="6910"/>
                    <a:pt x="2013" y="4282"/>
                  </a:cubicBezTo>
                  <a:cubicBezTo>
                    <a:pt x="2168" y="2992"/>
                    <a:pt x="2322" y="1909"/>
                    <a:pt x="2426" y="1135"/>
                  </a:cubicBezTo>
                  <a:cubicBezTo>
                    <a:pt x="2477" y="774"/>
                    <a:pt x="2477" y="361"/>
                    <a:pt x="247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6"/>
            <p:cNvSpPr/>
            <p:nvPr/>
          </p:nvSpPr>
          <p:spPr>
            <a:xfrm>
              <a:off x="2649900" y="3382400"/>
              <a:ext cx="542975" cy="358550"/>
            </a:xfrm>
            <a:custGeom>
              <a:avLst/>
              <a:gdLst/>
              <a:ahLst/>
              <a:cxnLst/>
              <a:rect l="l" t="t" r="r" b="b"/>
              <a:pathLst>
                <a:path w="21719" h="14342" extrusionOk="0">
                  <a:moveTo>
                    <a:pt x="11195" y="0"/>
                  </a:moveTo>
                  <a:lnTo>
                    <a:pt x="11143" y="516"/>
                  </a:lnTo>
                  <a:cubicBezTo>
                    <a:pt x="10937" y="2580"/>
                    <a:pt x="10782" y="4798"/>
                    <a:pt x="10576" y="7119"/>
                  </a:cubicBezTo>
                  <a:cubicBezTo>
                    <a:pt x="10386" y="9257"/>
                    <a:pt x="10196" y="11350"/>
                    <a:pt x="10046" y="13320"/>
                  </a:cubicBezTo>
                  <a:lnTo>
                    <a:pt x="10046" y="13320"/>
                  </a:lnTo>
                  <a:cubicBezTo>
                    <a:pt x="7195" y="10220"/>
                    <a:pt x="4780" y="7561"/>
                    <a:pt x="2941" y="5572"/>
                  </a:cubicBezTo>
                  <a:cubicBezTo>
                    <a:pt x="2064" y="4592"/>
                    <a:pt x="1342" y="3818"/>
                    <a:pt x="774" y="3250"/>
                  </a:cubicBezTo>
                  <a:cubicBezTo>
                    <a:pt x="568" y="2941"/>
                    <a:pt x="258" y="2683"/>
                    <a:pt x="0" y="2425"/>
                  </a:cubicBezTo>
                  <a:lnTo>
                    <a:pt x="0" y="2425"/>
                  </a:lnTo>
                  <a:cubicBezTo>
                    <a:pt x="207" y="2786"/>
                    <a:pt x="413" y="3044"/>
                    <a:pt x="671" y="3353"/>
                  </a:cubicBezTo>
                  <a:cubicBezTo>
                    <a:pt x="1238" y="3973"/>
                    <a:pt x="1909" y="4746"/>
                    <a:pt x="2786" y="5727"/>
                  </a:cubicBezTo>
                  <a:cubicBezTo>
                    <a:pt x="4592" y="7842"/>
                    <a:pt x="7119" y="10679"/>
                    <a:pt x="10060" y="13981"/>
                  </a:cubicBezTo>
                  <a:lnTo>
                    <a:pt x="10369" y="14342"/>
                  </a:lnTo>
                  <a:lnTo>
                    <a:pt x="10421" y="13826"/>
                  </a:lnTo>
                  <a:cubicBezTo>
                    <a:pt x="10627" y="11762"/>
                    <a:pt x="10782" y="9492"/>
                    <a:pt x="10988" y="7119"/>
                  </a:cubicBezTo>
                  <a:cubicBezTo>
                    <a:pt x="11178" y="4986"/>
                    <a:pt x="11368" y="2939"/>
                    <a:pt x="11517" y="1020"/>
                  </a:cubicBezTo>
                  <a:lnTo>
                    <a:pt x="11517" y="1020"/>
                  </a:lnTo>
                  <a:lnTo>
                    <a:pt x="18675" y="8770"/>
                  </a:lnTo>
                  <a:cubicBezTo>
                    <a:pt x="19604" y="9750"/>
                    <a:pt x="20326" y="10524"/>
                    <a:pt x="20893" y="11092"/>
                  </a:cubicBezTo>
                  <a:cubicBezTo>
                    <a:pt x="21151" y="11401"/>
                    <a:pt x="21409" y="11659"/>
                    <a:pt x="21719" y="11917"/>
                  </a:cubicBezTo>
                  <a:cubicBezTo>
                    <a:pt x="21512" y="11608"/>
                    <a:pt x="21254" y="11298"/>
                    <a:pt x="20996" y="10988"/>
                  </a:cubicBezTo>
                  <a:cubicBezTo>
                    <a:pt x="20429" y="10421"/>
                    <a:pt x="19758" y="9596"/>
                    <a:pt x="18881" y="8615"/>
                  </a:cubicBezTo>
                  <a:cubicBezTo>
                    <a:pt x="17024" y="6500"/>
                    <a:pt x="14445" y="3663"/>
                    <a:pt x="11504" y="361"/>
                  </a:cubicBezTo>
                  <a:lnTo>
                    <a:pt x="1119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6"/>
            <p:cNvSpPr/>
            <p:nvPr/>
          </p:nvSpPr>
          <p:spPr>
            <a:xfrm>
              <a:off x="3368250" y="3651950"/>
              <a:ext cx="350825" cy="584250"/>
            </a:xfrm>
            <a:custGeom>
              <a:avLst/>
              <a:gdLst/>
              <a:ahLst/>
              <a:cxnLst/>
              <a:rect l="l" t="t" r="r" b="b"/>
              <a:pathLst>
                <a:path w="14033" h="23370" extrusionOk="0">
                  <a:moveTo>
                    <a:pt x="8874" y="0"/>
                  </a:moveTo>
                  <a:lnTo>
                    <a:pt x="8874" y="0"/>
                  </a:lnTo>
                  <a:cubicBezTo>
                    <a:pt x="8616" y="258"/>
                    <a:pt x="8358" y="568"/>
                    <a:pt x="8152" y="929"/>
                  </a:cubicBezTo>
                  <a:lnTo>
                    <a:pt x="6398" y="3560"/>
                  </a:lnTo>
                  <a:cubicBezTo>
                    <a:pt x="4850" y="5881"/>
                    <a:pt x="2735" y="9080"/>
                    <a:pt x="259" y="12794"/>
                  </a:cubicBezTo>
                  <a:lnTo>
                    <a:pt x="1" y="13155"/>
                  </a:lnTo>
                  <a:lnTo>
                    <a:pt x="465" y="13103"/>
                  </a:lnTo>
                  <a:lnTo>
                    <a:pt x="7017" y="11969"/>
                  </a:lnTo>
                  <a:lnTo>
                    <a:pt x="13160" y="10913"/>
                  </a:lnTo>
                  <a:lnTo>
                    <a:pt x="13160" y="10913"/>
                  </a:lnTo>
                  <a:lnTo>
                    <a:pt x="7429" y="19707"/>
                  </a:lnTo>
                  <a:lnTo>
                    <a:pt x="5727" y="22389"/>
                  </a:lnTo>
                  <a:cubicBezTo>
                    <a:pt x="5521" y="22699"/>
                    <a:pt x="5314" y="23060"/>
                    <a:pt x="5159" y="23369"/>
                  </a:cubicBezTo>
                  <a:cubicBezTo>
                    <a:pt x="5417" y="23112"/>
                    <a:pt x="5624" y="22802"/>
                    <a:pt x="5830" y="22492"/>
                  </a:cubicBezTo>
                  <a:cubicBezTo>
                    <a:pt x="6294" y="21822"/>
                    <a:pt x="6913" y="20945"/>
                    <a:pt x="7636" y="19861"/>
                  </a:cubicBezTo>
                  <a:lnTo>
                    <a:pt x="13775" y="10730"/>
                  </a:lnTo>
                  <a:lnTo>
                    <a:pt x="14033" y="10369"/>
                  </a:lnTo>
                  <a:lnTo>
                    <a:pt x="13568" y="10421"/>
                  </a:lnTo>
                  <a:lnTo>
                    <a:pt x="6913" y="11556"/>
                  </a:lnTo>
                  <a:lnTo>
                    <a:pt x="868" y="12611"/>
                  </a:lnTo>
                  <a:lnTo>
                    <a:pt x="868" y="12611"/>
                  </a:lnTo>
                  <a:cubicBezTo>
                    <a:pt x="3137" y="9059"/>
                    <a:pt x="5111" y="5955"/>
                    <a:pt x="6604" y="3714"/>
                  </a:cubicBezTo>
                  <a:lnTo>
                    <a:pt x="8306" y="980"/>
                  </a:lnTo>
                  <a:cubicBezTo>
                    <a:pt x="8513" y="671"/>
                    <a:pt x="8719" y="361"/>
                    <a:pt x="887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6"/>
            <p:cNvSpPr/>
            <p:nvPr/>
          </p:nvSpPr>
          <p:spPr>
            <a:xfrm>
              <a:off x="2839475" y="4058200"/>
              <a:ext cx="350825" cy="585550"/>
            </a:xfrm>
            <a:custGeom>
              <a:avLst/>
              <a:gdLst/>
              <a:ahLst/>
              <a:cxnLst/>
              <a:rect l="l" t="t" r="r" b="b"/>
              <a:pathLst>
                <a:path w="14033" h="23422" extrusionOk="0">
                  <a:moveTo>
                    <a:pt x="8874" y="0"/>
                  </a:moveTo>
                  <a:cubicBezTo>
                    <a:pt x="8616" y="310"/>
                    <a:pt x="8409" y="619"/>
                    <a:pt x="8203" y="929"/>
                  </a:cubicBezTo>
                  <a:lnTo>
                    <a:pt x="6398" y="3560"/>
                  </a:lnTo>
                  <a:cubicBezTo>
                    <a:pt x="4850" y="5881"/>
                    <a:pt x="2735" y="9080"/>
                    <a:pt x="259" y="12794"/>
                  </a:cubicBezTo>
                  <a:lnTo>
                    <a:pt x="1" y="13155"/>
                  </a:lnTo>
                  <a:lnTo>
                    <a:pt x="465" y="13104"/>
                  </a:lnTo>
                  <a:lnTo>
                    <a:pt x="7017" y="11969"/>
                  </a:lnTo>
                  <a:lnTo>
                    <a:pt x="13210" y="10913"/>
                  </a:lnTo>
                  <a:lnTo>
                    <a:pt x="13210" y="10913"/>
                  </a:lnTo>
                  <a:lnTo>
                    <a:pt x="7429" y="19707"/>
                  </a:lnTo>
                  <a:cubicBezTo>
                    <a:pt x="6759" y="20842"/>
                    <a:pt x="6191" y="21719"/>
                    <a:pt x="5727" y="22389"/>
                  </a:cubicBezTo>
                  <a:cubicBezTo>
                    <a:pt x="5521" y="22699"/>
                    <a:pt x="5314" y="23060"/>
                    <a:pt x="5159" y="23421"/>
                  </a:cubicBezTo>
                  <a:cubicBezTo>
                    <a:pt x="5417" y="23112"/>
                    <a:pt x="5675" y="22802"/>
                    <a:pt x="5882" y="22493"/>
                  </a:cubicBezTo>
                  <a:cubicBezTo>
                    <a:pt x="6294" y="21822"/>
                    <a:pt x="6913" y="20945"/>
                    <a:pt x="7636" y="19862"/>
                  </a:cubicBezTo>
                  <a:lnTo>
                    <a:pt x="13775" y="10731"/>
                  </a:lnTo>
                  <a:lnTo>
                    <a:pt x="14033" y="10369"/>
                  </a:lnTo>
                  <a:lnTo>
                    <a:pt x="13568" y="10421"/>
                  </a:lnTo>
                  <a:lnTo>
                    <a:pt x="6965" y="11556"/>
                  </a:lnTo>
                  <a:lnTo>
                    <a:pt x="874" y="12611"/>
                  </a:lnTo>
                  <a:lnTo>
                    <a:pt x="874" y="12611"/>
                  </a:lnTo>
                  <a:cubicBezTo>
                    <a:pt x="3189" y="9063"/>
                    <a:pt x="5160" y="6004"/>
                    <a:pt x="6604" y="3715"/>
                  </a:cubicBezTo>
                  <a:lnTo>
                    <a:pt x="8306" y="981"/>
                  </a:lnTo>
                  <a:cubicBezTo>
                    <a:pt x="8513" y="671"/>
                    <a:pt x="8719" y="361"/>
                    <a:pt x="887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6"/>
            <p:cNvSpPr/>
            <p:nvPr/>
          </p:nvSpPr>
          <p:spPr>
            <a:xfrm>
              <a:off x="3980850" y="3646775"/>
              <a:ext cx="352125" cy="584275"/>
            </a:xfrm>
            <a:custGeom>
              <a:avLst/>
              <a:gdLst/>
              <a:ahLst/>
              <a:cxnLst/>
              <a:rect l="l" t="t" r="r" b="b"/>
              <a:pathLst>
                <a:path w="14085" h="23371" extrusionOk="0">
                  <a:moveTo>
                    <a:pt x="8874" y="1"/>
                  </a:moveTo>
                  <a:cubicBezTo>
                    <a:pt x="8616" y="259"/>
                    <a:pt x="8410" y="568"/>
                    <a:pt x="8203" y="878"/>
                  </a:cubicBezTo>
                  <a:cubicBezTo>
                    <a:pt x="7739" y="1548"/>
                    <a:pt x="7120" y="2477"/>
                    <a:pt x="6398" y="3560"/>
                  </a:cubicBezTo>
                  <a:lnTo>
                    <a:pt x="259" y="12743"/>
                  </a:lnTo>
                  <a:lnTo>
                    <a:pt x="1" y="13156"/>
                  </a:lnTo>
                  <a:lnTo>
                    <a:pt x="1" y="13156"/>
                  </a:lnTo>
                  <a:lnTo>
                    <a:pt x="517" y="13053"/>
                  </a:lnTo>
                  <a:cubicBezTo>
                    <a:pt x="2529" y="12743"/>
                    <a:pt x="4747" y="12330"/>
                    <a:pt x="7017" y="11969"/>
                  </a:cubicBezTo>
                  <a:cubicBezTo>
                    <a:pt x="9153" y="11589"/>
                    <a:pt x="11245" y="11253"/>
                    <a:pt x="13173" y="10921"/>
                  </a:cubicBezTo>
                  <a:lnTo>
                    <a:pt x="13173" y="10921"/>
                  </a:lnTo>
                  <a:lnTo>
                    <a:pt x="7430" y="19707"/>
                  </a:lnTo>
                  <a:cubicBezTo>
                    <a:pt x="6759" y="20791"/>
                    <a:pt x="6191" y="21719"/>
                    <a:pt x="5727" y="22390"/>
                  </a:cubicBezTo>
                  <a:cubicBezTo>
                    <a:pt x="5521" y="22699"/>
                    <a:pt x="5366" y="23009"/>
                    <a:pt x="5160" y="23370"/>
                  </a:cubicBezTo>
                  <a:cubicBezTo>
                    <a:pt x="5418" y="23061"/>
                    <a:pt x="5676" y="22803"/>
                    <a:pt x="5882" y="22442"/>
                  </a:cubicBezTo>
                  <a:lnTo>
                    <a:pt x="7687" y="19862"/>
                  </a:lnTo>
                  <a:cubicBezTo>
                    <a:pt x="9235" y="17541"/>
                    <a:pt x="11350" y="14394"/>
                    <a:pt x="13775" y="10731"/>
                  </a:cubicBezTo>
                  <a:lnTo>
                    <a:pt x="14084" y="10318"/>
                  </a:lnTo>
                  <a:lnTo>
                    <a:pt x="13568" y="10422"/>
                  </a:lnTo>
                  <a:lnTo>
                    <a:pt x="6965" y="11505"/>
                  </a:lnTo>
                  <a:cubicBezTo>
                    <a:pt x="4816" y="11887"/>
                    <a:pt x="2799" y="12225"/>
                    <a:pt x="874" y="12559"/>
                  </a:cubicBezTo>
                  <a:lnTo>
                    <a:pt x="874" y="12559"/>
                  </a:lnTo>
                  <a:cubicBezTo>
                    <a:pt x="3189" y="9011"/>
                    <a:pt x="5161" y="5953"/>
                    <a:pt x="6604" y="3664"/>
                  </a:cubicBezTo>
                  <a:lnTo>
                    <a:pt x="8307" y="981"/>
                  </a:lnTo>
                  <a:cubicBezTo>
                    <a:pt x="8513" y="671"/>
                    <a:pt x="8719" y="310"/>
                    <a:pt x="887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6"/>
            <p:cNvSpPr/>
            <p:nvPr/>
          </p:nvSpPr>
          <p:spPr>
            <a:xfrm>
              <a:off x="1307325" y="3310175"/>
              <a:ext cx="352100" cy="585550"/>
            </a:xfrm>
            <a:custGeom>
              <a:avLst/>
              <a:gdLst/>
              <a:ahLst/>
              <a:cxnLst/>
              <a:rect l="l" t="t" r="r" b="b"/>
              <a:pathLst>
                <a:path w="14084" h="23422" extrusionOk="0">
                  <a:moveTo>
                    <a:pt x="8873" y="0"/>
                  </a:moveTo>
                  <a:cubicBezTo>
                    <a:pt x="8615" y="310"/>
                    <a:pt x="8409" y="619"/>
                    <a:pt x="8203" y="929"/>
                  </a:cubicBezTo>
                  <a:lnTo>
                    <a:pt x="6397" y="3560"/>
                  </a:lnTo>
                  <a:cubicBezTo>
                    <a:pt x="4850" y="5881"/>
                    <a:pt x="2734" y="9080"/>
                    <a:pt x="310" y="12794"/>
                  </a:cubicBezTo>
                  <a:lnTo>
                    <a:pt x="0" y="13155"/>
                  </a:lnTo>
                  <a:lnTo>
                    <a:pt x="516" y="13104"/>
                  </a:lnTo>
                  <a:lnTo>
                    <a:pt x="7016" y="11969"/>
                  </a:lnTo>
                  <a:lnTo>
                    <a:pt x="13212" y="10912"/>
                  </a:lnTo>
                  <a:lnTo>
                    <a:pt x="13212" y="10912"/>
                  </a:lnTo>
                  <a:lnTo>
                    <a:pt x="7481" y="19707"/>
                  </a:lnTo>
                  <a:cubicBezTo>
                    <a:pt x="6758" y="20842"/>
                    <a:pt x="6191" y="21719"/>
                    <a:pt x="5778" y="22389"/>
                  </a:cubicBezTo>
                  <a:cubicBezTo>
                    <a:pt x="5520" y="22699"/>
                    <a:pt x="5365" y="23060"/>
                    <a:pt x="5159" y="23421"/>
                  </a:cubicBezTo>
                  <a:cubicBezTo>
                    <a:pt x="5417" y="23112"/>
                    <a:pt x="5675" y="22802"/>
                    <a:pt x="5881" y="22493"/>
                  </a:cubicBezTo>
                  <a:cubicBezTo>
                    <a:pt x="6346" y="21822"/>
                    <a:pt x="6913" y="20945"/>
                    <a:pt x="7687" y="19862"/>
                  </a:cubicBezTo>
                  <a:cubicBezTo>
                    <a:pt x="9235" y="17592"/>
                    <a:pt x="11350" y="14393"/>
                    <a:pt x="13774" y="10782"/>
                  </a:cubicBezTo>
                  <a:lnTo>
                    <a:pt x="14084" y="10370"/>
                  </a:lnTo>
                  <a:lnTo>
                    <a:pt x="13568" y="10421"/>
                  </a:lnTo>
                  <a:lnTo>
                    <a:pt x="6965" y="11556"/>
                  </a:lnTo>
                  <a:lnTo>
                    <a:pt x="873" y="12611"/>
                  </a:lnTo>
                  <a:lnTo>
                    <a:pt x="873" y="12611"/>
                  </a:lnTo>
                  <a:cubicBezTo>
                    <a:pt x="3188" y="9063"/>
                    <a:pt x="5160" y="6004"/>
                    <a:pt x="6604" y="3715"/>
                  </a:cubicBezTo>
                  <a:cubicBezTo>
                    <a:pt x="7326" y="2580"/>
                    <a:pt x="7893" y="1703"/>
                    <a:pt x="8306" y="1032"/>
                  </a:cubicBezTo>
                  <a:cubicBezTo>
                    <a:pt x="8512" y="671"/>
                    <a:pt x="8719" y="361"/>
                    <a:pt x="8873"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6"/>
            <p:cNvSpPr/>
            <p:nvPr/>
          </p:nvSpPr>
          <p:spPr>
            <a:xfrm>
              <a:off x="699875" y="4835875"/>
              <a:ext cx="527500" cy="356000"/>
            </a:xfrm>
            <a:custGeom>
              <a:avLst/>
              <a:gdLst/>
              <a:ahLst/>
              <a:cxnLst/>
              <a:rect l="l" t="t" r="r" b="b"/>
              <a:pathLst>
                <a:path w="21100" h="14240" extrusionOk="0">
                  <a:moveTo>
                    <a:pt x="11453" y="1"/>
                  </a:moveTo>
                  <a:lnTo>
                    <a:pt x="11401" y="465"/>
                  </a:lnTo>
                  <a:cubicBezTo>
                    <a:pt x="11092" y="2580"/>
                    <a:pt x="10731" y="4799"/>
                    <a:pt x="10421" y="7120"/>
                  </a:cubicBezTo>
                  <a:cubicBezTo>
                    <a:pt x="10087" y="9268"/>
                    <a:pt x="9797" y="11328"/>
                    <a:pt x="9510" y="13258"/>
                  </a:cubicBezTo>
                  <a:lnTo>
                    <a:pt x="9510" y="13258"/>
                  </a:lnTo>
                  <a:cubicBezTo>
                    <a:pt x="6847" y="9955"/>
                    <a:pt x="4530" y="7096"/>
                    <a:pt x="2838" y="5005"/>
                  </a:cubicBezTo>
                  <a:cubicBezTo>
                    <a:pt x="2012" y="4025"/>
                    <a:pt x="1290" y="3199"/>
                    <a:pt x="774" y="2580"/>
                  </a:cubicBezTo>
                  <a:cubicBezTo>
                    <a:pt x="568" y="2271"/>
                    <a:pt x="310" y="1961"/>
                    <a:pt x="0" y="1703"/>
                  </a:cubicBezTo>
                  <a:lnTo>
                    <a:pt x="0" y="1703"/>
                  </a:lnTo>
                  <a:cubicBezTo>
                    <a:pt x="207" y="2064"/>
                    <a:pt x="413" y="2374"/>
                    <a:pt x="671" y="2683"/>
                  </a:cubicBezTo>
                  <a:lnTo>
                    <a:pt x="2631" y="5211"/>
                  </a:lnTo>
                  <a:cubicBezTo>
                    <a:pt x="4385" y="7378"/>
                    <a:pt x="6758" y="10370"/>
                    <a:pt x="9493" y="13878"/>
                  </a:cubicBezTo>
                  <a:lnTo>
                    <a:pt x="9802" y="14239"/>
                  </a:lnTo>
                  <a:lnTo>
                    <a:pt x="9854" y="13775"/>
                  </a:lnTo>
                  <a:lnTo>
                    <a:pt x="10834" y="7223"/>
                  </a:lnTo>
                  <a:lnTo>
                    <a:pt x="11745" y="1036"/>
                  </a:lnTo>
                  <a:lnTo>
                    <a:pt x="18314" y="9235"/>
                  </a:lnTo>
                  <a:cubicBezTo>
                    <a:pt x="19140" y="10215"/>
                    <a:pt x="19810" y="11041"/>
                    <a:pt x="20326" y="11660"/>
                  </a:cubicBezTo>
                  <a:cubicBezTo>
                    <a:pt x="20584" y="11969"/>
                    <a:pt x="20842" y="12227"/>
                    <a:pt x="21100" y="12537"/>
                  </a:cubicBezTo>
                  <a:cubicBezTo>
                    <a:pt x="20894" y="12176"/>
                    <a:pt x="20687" y="11866"/>
                    <a:pt x="20429" y="11557"/>
                  </a:cubicBezTo>
                  <a:lnTo>
                    <a:pt x="18520" y="9029"/>
                  </a:lnTo>
                  <a:lnTo>
                    <a:pt x="11762" y="414"/>
                  </a:lnTo>
                  <a:lnTo>
                    <a:pt x="1145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6"/>
            <p:cNvSpPr/>
            <p:nvPr/>
          </p:nvSpPr>
          <p:spPr>
            <a:xfrm>
              <a:off x="2072100" y="3862475"/>
              <a:ext cx="522350" cy="279575"/>
            </a:xfrm>
            <a:custGeom>
              <a:avLst/>
              <a:gdLst/>
              <a:ahLst/>
              <a:cxnLst/>
              <a:rect l="l" t="t" r="r" b="b"/>
              <a:pathLst>
                <a:path w="20894" h="11183" extrusionOk="0">
                  <a:moveTo>
                    <a:pt x="20327" y="1"/>
                  </a:moveTo>
                  <a:cubicBezTo>
                    <a:pt x="20133" y="1"/>
                    <a:pt x="19940" y="14"/>
                    <a:pt x="19759" y="40"/>
                  </a:cubicBezTo>
                  <a:lnTo>
                    <a:pt x="16561" y="194"/>
                  </a:lnTo>
                  <a:cubicBezTo>
                    <a:pt x="13775" y="349"/>
                    <a:pt x="9957" y="607"/>
                    <a:pt x="5521" y="865"/>
                  </a:cubicBezTo>
                  <a:lnTo>
                    <a:pt x="5057" y="865"/>
                  </a:lnTo>
                  <a:lnTo>
                    <a:pt x="5366" y="1226"/>
                  </a:lnTo>
                  <a:lnTo>
                    <a:pt x="10215" y="5766"/>
                  </a:lnTo>
                  <a:lnTo>
                    <a:pt x="14765" y="10028"/>
                  </a:lnTo>
                  <a:lnTo>
                    <a:pt x="14765" y="10028"/>
                  </a:lnTo>
                  <a:cubicBezTo>
                    <a:pt x="10574" y="10323"/>
                    <a:pt x="6972" y="10571"/>
                    <a:pt x="4283" y="10770"/>
                  </a:cubicBezTo>
                  <a:cubicBezTo>
                    <a:pt x="2993" y="10873"/>
                    <a:pt x="1910" y="10976"/>
                    <a:pt x="1136" y="11028"/>
                  </a:cubicBezTo>
                  <a:cubicBezTo>
                    <a:pt x="723" y="11028"/>
                    <a:pt x="362" y="11079"/>
                    <a:pt x="1" y="11183"/>
                  </a:cubicBezTo>
                  <a:lnTo>
                    <a:pt x="1136" y="11183"/>
                  </a:lnTo>
                  <a:cubicBezTo>
                    <a:pt x="1910" y="11131"/>
                    <a:pt x="2993" y="11079"/>
                    <a:pt x="4283" y="11028"/>
                  </a:cubicBezTo>
                  <a:cubicBezTo>
                    <a:pt x="7068" y="10873"/>
                    <a:pt x="10886" y="10667"/>
                    <a:pt x="15271" y="10409"/>
                  </a:cubicBezTo>
                  <a:lnTo>
                    <a:pt x="15735" y="10409"/>
                  </a:lnTo>
                  <a:lnTo>
                    <a:pt x="15374" y="10048"/>
                  </a:lnTo>
                  <a:cubicBezTo>
                    <a:pt x="13878" y="8655"/>
                    <a:pt x="12227" y="7056"/>
                    <a:pt x="10525" y="5456"/>
                  </a:cubicBezTo>
                  <a:lnTo>
                    <a:pt x="6021" y="1240"/>
                  </a:lnTo>
                  <a:lnTo>
                    <a:pt x="6021" y="1240"/>
                  </a:lnTo>
                  <a:lnTo>
                    <a:pt x="16561" y="452"/>
                  </a:lnTo>
                  <a:lnTo>
                    <a:pt x="19759" y="194"/>
                  </a:lnTo>
                  <a:cubicBezTo>
                    <a:pt x="20120" y="143"/>
                    <a:pt x="20533" y="91"/>
                    <a:pt x="20894" y="40"/>
                  </a:cubicBezTo>
                  <a:cubicBezTo>
                    <a:pt x="20713" y="14"/>
                    <a:pt x="20520" y="1"/>
                    <a:pt x="2032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6"/>
            <p:cNvSpPr/>
            <p:nvPr/>
          </p:nvSpPr>
          <p:spPr>
            <a:xfrm>
              <a:off x="2128850" y="4872000"/>
              <a:ext cx="532675" cy="357275"/>
            </a:xfrm>
            <a:custGeom>
              <a:avLst/>
              <a:gdLst/>
              <a:ahLst/>
              <a:cxnLst/>
              <a:rect l="l" t="t" r="r" b="b"/>
              <a:pathLst>
                <a:path w="21307" h="14291" extrusionOk="0">
                  <a:moveTo>
                    <a:pt x="1" y="1961"/>
                  </a:moveTo>
                  <a:cubicBezTo>
                    <a:pt x="32" y="1987"/>
                    <a:pt x="63" y="2013"/>
                    <a:pt x="94" y="2040"/>
                  </a:cubicBezTo>
                  <a:lnTo>
                    <a:pt x="94" y="2040"/>
                  </a:lnTo>
                  <a:cubicBezTo>
                    <a:pt x="79" y="2013"/>
                    <a:pt x="66" y="1987"/>
                    <a:pt x="52" y="1961"/>
                  </a:cubicBezTo>
                  <a:close/>
                  <a:moveTo>
                    <a:pt x="11453" y="0"/>
                  </a:moveTo>
                  <a:lnTo>
                    <a:pt x="11350" y="516"/>
                  </a:lnTo>
                  <a:cubicBezTo>
                    <a:pt x="11092" y="2580"/>
                    <a:pt x="10834" y="4798"/>
                    <a:pt x="10525" y="7171"/>
                  </a:cubicBezTo>
                  <a:cubicBezTo>
                    <a:pt x="10238" y="9318"/>
                    <a:pt x="9996" y="11376"/>
                    <a:pt x="9758" y="13264"/>
                  </a:cubicBezTo>
                  <a:lnTo>
                    <a:pt x="9758" y="13264"/>
                  </a:lnTo>
                  <a:lnTo>
                    <a:pt x="2890" y="5211"/>
                  </a:lnTo>
                  <a:cubicBezTo>
                    <a:pt x="2064" y="4179"/>
                    <a:pt x="1342" y="3405"/>
                    <a:pt x="826" y="2786"/>
                  </a:cubicBezTo>
                  <a:cubicBezTo>
                    <a:pt x="595" y="2508"/>
                    <a:pt x="363" y="2272"/>
                    <a:pt x="94" y="2040"/>
                  </a:cubicBezTo>
                  <a:lnTo>
                    <a:pt x="94" y="2040"/>
                  </a:lnTo>
                  <a:cubicBezTo>
                    <a:pt x="251" y="2323"/>
                    <a:pt x="487" y="2606"/>
                    <a:pt x="723" y="2889"/>
                  </a:cubicBezTo>
                  <a:cubicBezTo>
                    <a:pt x="1239" y="3508"/>
                    <a:pt x="1910" y="4334"/>
                    <a:pt x="2735" y="5365"/>
                  </a:cubicBezTo>
                  <a:cubicBezTo>
                    <a:pt x="4489" y="7532"/>
                    <a:pt x="6914" y="10473"/>
                    <a:pt x="9751" y="13877"/>
                  </a:cubicBezTo>
                  <a:lnTo>
                    <a:pt x="10009" y="14290"/>
                  </a:lnTo>
                  <a:lnTo>
                    <a:pt x="10112" y="13774"/>
                  </a:lnTo>
                  <a:cubicBezTo>
                    <a:pt x="10370" y="11762"/>
                    <a:pt x="10628" y="9544"/>
                    <a:pt x="10937" y="7223"/>
                  </a:cubicBezTo>
                  <a:cubicBezTo>
                    <a:pt x="11222" y="5041"/>
                    <a:pt x="11463" y="2991"/>
                    <a:pt x="11740" y="1071"/>
                  </a:cubicBezTo>
                  <a:lnTo>
                    <a:pt x="11740" y="1071"/>
                  </a:lnTo>
                  <a:cubicBezTo>
                    <a:pt x="14436" y="4258"/>
                    <a:pt x="16785" y="7049"/>
                    <a:pt x="18469" y="9080"/>
                  </a:cubicBezTo>
                  <a:lnTo>
                    <a:pt x="20533" y="11504"/>
                  </a:lnTo>
                  <a:cubicBezTo>
                    <a:pt x="20791" y="11762"/>
                    <a:pt x="21049" y="12072"/>
                    <a:pt x="21307" y="12330"/>
                  </a:cubicBezTo>
                  <a:cubicBezTo>
                    <a:pt x="21100" y="11969"/>
                    <a:pt x="20894" y="11711"/>
                    <a:pt x="20636" y="11401"/>
                  </a:cubicBezTo>
                  <a:lnTo>
                    <a:pt x="18676" y="8925"/>
                  </a:lnTo>
                  <a:cubicBezTo>
                    <a:pt x="16922" y="6758"/>
                    <a:pt x="14497" y="3818"/>
                    <a:pt x="11763" y="361"/>
                  </a:cubicBezTo>
                  <a:lnTo>
                    <a:pt x="1145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6"/>
            <p:cNvSpPr/>
            <p:nvPr/>
          </p:nvSpPr>
          <p:spPr>
            <a:xfrm>
              <a:off x="775975" y="4144600"/>
              <a:ext cx="522350" cy="279575"/>
            </a:xfrm>
            <a:custGeom>
              <a:avLst/>
              <a:gdLst/>
              <a:ahLst/>
              <a:cxnLst/>
              <a:rect l="l" t="t" r="r" b="b"/>
              <a:pathLst>
                <a:path w="20894" h="11183" extrusionOk="0">
                  <a:moveTo>
                    <a:pt x="20893" y="1"/>
                  </a:moveTo>
                  <a:cubicBezTo>
                    <a:pt x="20532" y="1"/>
                    <a:pt x="20171" y="1"/>
                    <a:pt x="19758" y="52"/>
                  </a:cubicBezTo>
                  <a:lnTo>
                    <a:pt x="16560" y="207"/>
                  </a:lnTo>
                  <a:lnTo>
                    <a:pt x="5520" y="826"/>
                  </a:lnTo>
                  <a:lnTo>
                    <a:pt x="5056" y="878"/>
                  </a:lnTo>
                  <a:lnTo>
                    <a:pt x="5417" y="1187"/>
                  </a:lnTo>
                  <a:cubicBezTo>
                    <a:pt x="6913" y="2632"/>
                    <a:pt x="8564" y="4179"/>
                    <a:pt x="10215" y="5779"/>
                  </a:cubicBezTo>
                  <a:lnTo>
                    <a:pt x="14768" y="10044"/>
                  </a:lnTo>
                  <a:lnTo>
                    <a:pt x="14768" y="10044"/>
                  </a:lnTo>
                  <a:lnTo>
                    <a:pt x="4282" y="10783"/>
                  </a:lnTo>
                  <a:cubicBezTo>
                    <a:pt x="2992" y="10886"/>
                    <a:pt x="1960" y="10937"/>
                    <a:pt x="1135" y="11041"/>
                  </a:cubicBezTo>
                  <a:cubicBezTo>
                    <a:pt x="774" y="11041"/>
                    <a:pt x="361" y="11092"/>
                    <a:pt x="0" y="11144"/>
                  </a:cubicBezTo>
                  <a:cubicBezTo>
                    <a:pt x="206" y="11169"/>
                    <a:pt x="400" y="11182"/>
                    <a:pt x="587" y="11182"/>
                  </a:cubicBezTo>
                  <a:cubicBezTo>
                    <a:pt x="774" y="11182"/>
                    <a:pt x="955" y="11169"/>
                    <a:pt x="1135" y="11144"/>
                  </a:cubicBezTo>
                  <a:lnTo>
                    <a:pt x="4334" y="11041"/>
                  </a:lnTo>
                  <a:lnTo>
                    <a:pt x="15270" y="10421"/>
                  </a:lnTo>
                  <a:lnTo>
                    <a:pt x="15786" y="10370"/>
                  </a:lnTo>
                  <a:lnTo>
                    <a:pt x="15425" y="10060"/>
                  </a:lnTo>
                  <a:cubicBezTo>
                    <a:pt x="13877" y="8616"/>
                    <a:pt x="12226" y="7068"/>
                    <a:pt x="10524" y="5417"/>
                  </a:cubicBezTo>
                  <a:lnTo>
                    <a:pt x="6028" y="1256"/>
                  </a:lnTo>
                  <a:lnTo>
                    <a:pt x="6028" y="1256"/>
                  </a:lnTo>
                  <a:lnTo>
                    <a:pt x="16611" y="465"/>
                  </a:lnTo>
                  <a:lnTo>
                    <a:pt x="19758" y="155"/>
                  </a:lnTo>
                  <a:cubicBezTo>
                    <a:pt x="20171" y="155"/>
                    <a:pt x="20532" y="104"/>
                    <a:pt x="2089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6"/>
            <p:cNvSpPr/>
            <p:nvPr/>
          </p:nvSpPr>
          <p:spPr>
            <a:xfrm>
              <a:off x="1490450" y="4896500"/>
              <a:ext cx="522350" cy="279575"/>
            </a:xfrm>
            <a:custGeom>
              <a:avLst/>
              <a:gdLst/>
              <a:ahLst/>
              <a:cxnLst/>
              <a:rect l="l" t="t" r="r" b="b"/>
              <a:pathLst>
                <a:path w="20894" h="11183" extrusionOk="0">
                  <a:moveTo>
                    <a:pt x="19759" y="0"/>
                  </a:moveTo>
                  <a:lnTo>
                    <a:pt x="16560" y="155"/>
                  </a:lnTo>
                  <a:cubicBezTo>
                    <a:pt x="13775" y="362"/>
                    <a:pt x="9957" y="568"/>
                    <a:pt x="5521" y="826"/>
                  </a:cubicBezTo>
                  <a:lnTo>
                    <a:pt x="5056" y="877"/>
                  </a:lnTo>
                  <a:lnTo>
                    <a:pt x="5366" y="1187"/>
                  </a:lnTo>
                  <a:lnTo>
                    <a:pt x="10215" y="5727"/>
                  </a:lnTo>
                  <a:lnTo>
                    <a:pt x="14763" y="10035"/>
                  </a:lnTo>
                  <a:lnTo>
                    <a:pt x="14763" y="10035"/>
                  </a:lnTo>
                  <a:cubicBezTo>
                    <a:pt x="10573" y="10284"/>
                    <a:pt x="6971" y="10532"/>
                    <a:pt x="4283" y="10731"/>
                  </a:cubicBezTo>
                  <a:cubicBezTo>
                    <a:pt x="2993" y="10834"/>
                    <a:pt x="1910" y="10937"/>
                    <a:pt x="1136" y="10989"/>
                  </a:cubicBezTo>
                  <a:cubicBezTo>
                    <a:pt x="723" y="11040"/>
                    <a:pt x="362" y="11040"/>
                    <a:pt x="1" y="11143"/>
                  </a:cubicBezTo>
                  <a:cubicBezTo>
                    <a:pt x="181" y="11169"/>
                    <a:pt x="362" y="11182"/>
                    <a:pt x="549" y="11182"/>
                  </a:cubicBezTo>
                  <a:cubicBezTo>
                    <a:pt x="736" y="11182"/>
                    <a:pt x="929" y="11169"/>
                    <a:pt x="1136" y="11143"/>
                  </a:cubicBezTo>
                  <a:cubicBezTo>
                    <a:pt x="1910" y="11092"/>
                    <a:pt x="2993" y="11040"/>
                    <a:pt x="4283" y="10989"/>
                  </a:cubicBezTo>
                  <a:cubicBezTo>
                    <a:pt x="7068" y="10834"/>
                    <a:pt x="10834" y="10628"/>
                    <a:pt x="15271" y="10421"/>
                  </a:cubicBezTo>
                  <a:lnTo>
                    <a:pt x="15735" y="10370"/>
                  </a:lnTo>
                  <a:lnTo>
                    <a:pt x="15374" y="10060"/>
                  </a:lnTo>
                  <a:cubicBezTo>
                    <a:pt x="13878" y="8616"/>
                    <a:pt x="12227" y="7068"/>
                    <a:pt x="10473" y="5417"/>
                  </a:cubicBezTo>
                  <a:cubicBezTo>
                    <a:pt x="8946" y="3937"/>
                    <a:pt x="7418" y="2546"/>
                    <a:pt x="6013" y="1202"/>
                  </a:cubicBezTo>
                  <a:lnTo>
                    <a:pt x="6013" y="1202"/>
                  </a:lnTo>
                  <a:lnTo>
                    <a:pt x="16560" y="413"/>
                  </a:lnTo>
                  <a:lnTo>
                    <a:pt x="19759" y="155"/>
                  </a:lnTo>
                  <a:cubicBezTo>
                    <a:pt x="20120" y="155"/>
                    <a:pt x="20481" y="104"/>
                    <a:pt x="2089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6"/>
            <p:cNvSpPr/>
            <p:nvPr/>
          </p:nvSpPr>
          <p:spPr>
            <a:xfrm>
              <a:off x="3101275" y="2983875"/>
              <a:ext cx="522375" cy="279575"/>
            </a:xfrm>
            <a:custGeom>
              <a:avLst/>
              <a:gdLst/>
              <a:ahLst/>
              <a:cxnLst/>
              <a:rect l="l" t="t" r="r" b="b"/>
              <a:pathLst>
                <a:path w="20895" h="11183" extrusionOk="0">
                  <a:moveTo>
                    <a:pt x="20894" y="1"/>
                  </a:moveTo>
                  <a:cubicBezTo>
                    <a:pt x="20533" y="1"/>
                    <a:pt x="20120" y="1"/>
                    <a:pt x="19759" y="52"/>
                  </a:cubicBezTo>
                  <a:lnTo>
                    <a:pt x="16561" y="207"/>
                  </a:lnTo>
                  <a:cubicBezTo>
                    <a:pt x="13775" y="362"/>
                    <a:pt x="9957" y="568"/>
                    <a:pt x="5521" y="878"/>
                  </a:cubicBezTo>
                  <a:lnTo>
                    <a:pt x="5057" y="878"/>
                  </a:lnTo>
                  <a:lnTo>
                    <a:pt x="5418" y="1187"/>
                  </a:lnTo>
                  <a:lnTo>
                    <a:pt x="10215" y="5778"/>
                  </a:lnTo>
                  <a:lnTo>
                    <a:pt x="14768" y="10044"/>
                  </a:lnTo>
                  <a:lnTo>
                    <a:pt x="14768" y="10044"/>
                  </a:lnTo>
                  <a:cubicBezTo>
                    <a:pt x="10550" y="10338"/>
                    <a:pt x="6963" y="10584"/>
                    <a:pt x="4283" y="10782"/>
                  </a:cubicBezTo>
                  <a:cubicBezTo>
                    <a:pt x="2993" y="10886"/>
                    <a:pt x="1910" y="10937"/>
                    <a:pt x="1136" y="11040"/>
                  </a:cubicBezTo>
                  <a:cubicBezTo>
                    <a:pt x="723" y="11040"/>
                    <a:pt x="362" y="11092"/>
                    <a:pt x="1" y="11144"/>
                  </a:cubicBezTo>
                  <a:cubicBezTo>
                    <a:pt x="182" y="11169"/>
                    <a:pt x="375" y="11182"/>
                    <a:pt x="568" y="11182"/>
                  </a:cubicBezTo>
                  <a:cubicBezTo>
                    <a:pt x="762" y="11182"/>
                    <a:pt x="955" y="11169"/>
                    <a:pt x="1136" y="11144"/>
                  </a:cubicBezTo>
                  <a:cubicBezTo>
                    <a:pt x="1910" y="11144"/>
                    <a:pt x="2993" y="11092"/>
                    <a:pt x="4283" y="11040"/>
                  </a:cubicBezTo>
                  <a:cubicBezTo>
                    <a:pt x="7069" y="10886"/>
                    <a:pt x="10886" y="10679"/>
                    <a:pt x="15271" y="10421"/>
                  </a:cubicBezTo>
                  <a:lnTo>
                    <a:pt x="15735" y="10370"/>
                  </a:lnTo>
                  <a:lnTo>
                    <a:pt x="15426" y="10060"/>
                  </a:lnTo>
                  <a:cubicBezTo>
                    <a:pt x="13878" y="8616"/>
                    <a:pt x="12227" y="7068"/>
                    <a:pt x="10525" y="5469"/>
                  </a:cubicBezTo>
                  <a:lnTo>
                    <a:pt x="6025" y="1256"/>
                  </a:lnTo>
                  <a:lnTo>
                    <a:pt x="6025" y="1256"/>
                  </a:lnTo>
                  <a:lnTo>
                    <a:pt x="16561" y="465"/>
                  </a:lnTo>
                  <a:lnTo>
                    <a:pt x="19759" y="155"/>
                  </a:lnTo>
                  <a:cubicBezTo>
                    <a:pt x="20120" y="155"/>
                    <a:pt x="20533" y="104"/>
                    <a:pt x="20894" y="52"/>
                  </a:cubicBezTo>
                  <a:lnTo>
                    <a:pt x="2089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6"/>
            <p:cNvSpPr/>
            <p:nvPr/>
          </p:nvSpPr>
          <p:spPr>
            <a:xfrm>
              <a:off x="2791750" y="4764050"/>
              <a:ext cx="1078225" cy="567300"/>
            </a:xfrm>
            <a:custGeom>
              <a:avLst/>
              <a:gdLst/>
              <a:ahLst/>
              <a:cxnLst/>
              <a:rect l="l" t="t" r="r" b="b"/>
              <a:pathLst>
                <a:path w="43129" h="22692" extrusionOk="0">
                  <a:moveTo>
                    <a:pt x="21069" y="1"/>
                  </a:moveTo>
                  <a:cubicBezTo>
                    <a:pt x="20944" y="1"/>
                    <a:pt x="20833" y="12"/>
                    <a:pt x="20739" y="36"/>
                  </a:cubicBezTo>
                  <a:cubicBezTo>
                    <a:pt x="16045" y="1223"/>
                    <a:pt x="1910" y="5298"/>
                    <a:pt x="1910" y="5298"/>
                  </a:cubicBezTo>
                  <a:lnTo>
                    <a:pt x="1" y="22168"/>
                  </a:lnTo>
                  <a:cubicBezTo>
                    <a:pt x="1" y="22168"/>
                    <a:pt x="4560" y="22691"/>
                    <a:pt x="8155" y="22691"/>
                  </a:cubicBezTo>
                  <a:cubicBezTo>
                    <a:pt x="9213" y="22691"/>
                    <a:pt x="10187" y="22646"/>
                    <a:pt x="10938" y="22529"/>
                  </a:cubicBezTo>
                  <a:cubicBezTo>
                    <a:pt x="14239" y="22065"/>
                    <a:pt x="18469" y="14997"/>
                    <a:pt x="18469" y="14997"/>
                  </a:cubicBezTo>
                  <a:cubicBezTo>
                    <a:pt x="18469" y="14997"/>
                    <a:pt x="23577" y="15358"/>
                    <a:pt x="26053" y="15668"/>
                  </a:cubicBezTo>
                  <a:cubicBezTo>
                    <a:pt x="28429" y="15965"/>
                    <a:pt x="29143" y="21631"/>
                    <a:pt x="31659" y="21631"/>
                  </a:cubicBezTo>
                  <a:cubicBezTo>
                    <a:pt x="31764" y="21631"/>
                    <a:pt x="31873" y="21621"/>
                    <a:pt x="31985" y="21600"/>
                  </a:cubicBezTo>
                  <a:cubicBezTo>
                    <a:pt x="34823" y="21084"/>
                    <a:pt x="33327" y="16338"/>
                    <a:pt x="33327" y="16338"/>
                  </a:cubicBezTo>
                  <a:lnTo>
                    <a:pt x="33327" y="16338"/>
                  </a:lnTo>
                  <a:cubicBezTo>
                    <a:pt x="33361" y="16339"/>
                    <a:pt x="33395" y="16340"/>
                    <a:pt x="33428" y="16340"/>
                  </a:cubicBezTo>
                  <a:cubicBezTo>
                    <a:pt x="36283" y="16340"/>
                    <a:pt x="34771" y="12005"/>
                    <a:pt x="34771" y="12005"/>
                  </a:cubicBezTo>
                  <a:lnTo>
                    <a:pt x="34771" y="12005"/>
                  </a:lnTo>
                  <a:cubicBezTo>
                    <a:pt x="37329" y="13208"/>
                    <a:pt x="39324" y="13815"/>
                    <a:pt x="40677" y="13815"/>
                  </a:cubicBezTo>
                  <a:cubicBezTo>
                    <a:pt x="41643" y="13815"/>
                    <a:pt x="42281" y="13505"/>
                    <a:pt x="42561" y="12882"/>
                  </a:cubicBezTo>
                  <a:cubicBezTo>
                    <a:pt x="43128" y="11489"/>
                    <a:pt x="35700" y="7104"/>
                    <a:pt x="35700" y="7104"/>
                  </a:cubicBezTo>
                  <a:cubicBezTo>
                    <a:pt x="30614" y="3877"/>
                    <a:pt x="23350" y="1"/>
                    <a:pt x="21069"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6"/>
            <p:cNvSpPr/>
            <p:nvPr/>
          </p:nvSpPr>
          <p:spPr>
            <a:xfrm>
              <a:off x="3440475" y="4920825"/>
              <a:ext cx="194775" cy="121600"/>
            </a:xfrm>
            <a:custGeom>
              <a:avLst/>
              <a:gdLst/>
              <a:ahLst/>
              <a:cxnLst/>
              <a:rect l="l" t="t" r="r" b="b"/>
              <a:pathLst>
                <a:path w="7791" h="4864" extrusionOk="0">
                  <a:moveTo>
                    <a:pt x="79" y="0"/>
                  </a:moveTo>
                  <a:cubicBezTo>
                    <a:pt x="66" y="0"/>
                    <a:pt x="57" y="3"/>
                    <a:pt x="52" y="8"/>
                  </a:cubicBezTo>
                  <a:cubicBezTo>
                    <a:pt x="1" y="111"/>
                    <a:pt x="1651" y="1297"/>
                    <a:pt x="3767" y="2587"/>
                  </a:cubicBezTo>
                  <a:cubicBezTo>
                    <a:pt x="5784" y="3866"/>
                    <a:pt x="7473" y="4864"/>
                    <a:pt x="7714" y="4864"/>
                  </a:cubicBezTo>
                  <a:cubicBezTo>
                    <a:pt x="7726" y="4864"/>
                    <a:pt x="7734" y="4862"/>
                    <a:pt x="7739" y="4857"/>
                  </a:cubicBezTo>
                  <a:cubicBezTo>
                    <a:pt x="7790" y="4754"/>
                    <a:pt x="6140" y="3567"/>
                    <a:pt x="4024" y="2226"/>
                  </a:cubicBezTo>
                  <a:cubicBezTo>
                    <a:pt x="2012" y="950"/>
                    <a:pt x="326" y="0"/>
                    <a:pt x="79"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6"/>
            <p:cNvSpPr/>
            <p:nvPr/>
          </p:nvSpPr>
          <p:spPr>
            <a:xfrm>
              <a:off x="3419850" y="4989150"/>
              <a:ext cx="232150" cy="106200"/>
            </a:xfrm>
            <a:custGeom>
              <a:avLst/>
              <a:gdLst/>
              <a:ahLst/>
              <a:cxnLst/>
              <a:rect l="l" t="t" r="r" b="b"/>
              <a:pathLst>
                <a:path w="9286" h="4248" extrusionOk="0">
                  <a:moveTo>
                    <a:pt x="80" y="0"/>
                  </a:moveTo>
                  <a:cubicBezTo>
                    <a:pt x="64" y="0"/>
                    <a:pt x="55" y="3"/>
                    <a:pt x="52" y="9"/>
                  </a:cubicBezTo>
                  <a:cubicBezTo>
                    <a:pt x="0" y="112"/>
                    <a:pt x="2012" y="1144"/>
                    <a:pt x="4540" y="2330"/>
                  </a:cubicBezTo>
                  <a:cubicBezTo>
                    <a:pt x="6981" y="3404"/>
                    <a:pt x="8960" y="4247"/>
                    <a:pt x="9209" y="4247"/>
                  </a:cubicBezTo>
                  <a:cubicBezTo>
                    <a:pt x="9223" y="4247"/>
                    <a:pt x="9232" y="4245"/>
                    <a:pt x="9234" y="4239"/>
                  </a:cubicBezTo>
                  <a:cubicBezTo>
                    <a:pt x="9286" y="4136"/>
                    <a:pt x="7274" y="3104"/>
                    <a:pt x="4746" y="1918"/>
                  </a:cubicBezTo>
                  <a:cubicBezTo>
                    <a:pt x="2361" y="798"/>
                    <a:pt x="344" y="0"/>
                    <a:pt x="80"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6"/>
            <p:cNvSpPr/>
            <p:nvPr/>
          </p:nvSpPr>
          <p:spPr>
            <a:xfrm>
              <a:off x="3458525" y="5152125"/>
              <a:ext cx="158675" cy="23975"/>
            </a:xfrm>
            <a:custGeom>
              <a:avLst/>
              <a:gdLst/>
              <a:ahLst/>
              <a:cxnLst/>
              <a:rect l="l" t="t" r="r" b="b"/>
              <a:pathLst>
                <a:path w="6347" h="959" extrusionOk="0">
                  <a:moveTo>
                    <a:pt x="333" y="1"/>
                  </a:moveTo>
                  <a:cubicBezTo>
                    <a:pt x="152" y="1"/>
                    <a:pt x="52" y="14"/>
                    <a:pt x="52" y="41"/>
                  </a:cubicBezTo>
                  <a:cubicBezTo>
                    <a:pt x="1" y="196"/>
                    <a:pt x="1394" y="454"/>
                    <a:pt x="3148" y="712"/>
                  </a:cubicBezTo>
                  <a:cubicBezTo>
                    <a:pt x="4432" y="863"/>
                    <a:pt x="5550" y="959"/>
                    <a:pt x="6057" y="959"/>
                  </a:cubicBezTo>
                  <a:cubicBezTo>
                    <a:pt x="6242" y="959"/>
                    <a:pt x="6346" y="946"/>
                    <a:pt x="6346" y="918"/>
                  </a:cubicBezTo>
                  <a:cubicBezTo>
                    <a:pt x="6346" y="815"/>
                    <a:pt x="4953" y="506"/>
                    <a:pt x="3199" y="248"/>
                  </a:cubicBezTo>
                  <a:cubicBezTo>
                    <a:pt x="1915" y="97"/>
                    <a:pt x="825" y="1"/>
                    <a:pt x="333"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6"/>
            <p:cNvSpPr/>
            <p:nvPr/>
          </p:nvSpPr>
          <p:spPr>
            <a:xfrm>
              <a:off x="2082425" y="238475"/>
              <a:ext cx="1609575" cy="1111500"/>
            </a:xfrm>
            <a:custGeom>
              <a:avLst/>
              <a:gdLst/>
              <a:ahLst/>
              <a:cxnLst/>
              <a:rect l="l" t="t" r="r" b="b"/>
              <a:pathLst>
                <a:path w="64383" h="44460" extrusionOk="0">
                  <a:moveTo>
                    <a:pt x="48824" y="1"/>
                  </a:moveTo>
                  <a:cubicBezTo>
                    <a:pt x="46836" y="1"/>
                    <a:pt x="44828" y="402"/>
                    <a:pt x="42922" y="1224"/>
                  </a:cubicBezTo>
                  <a:cubicBezTo>
                    <a:pt x="40445" y="2359"/>
                    <a:pt x="38279" y="4216"/>
                    <a:pt x="35596" y="4887"/>
                  </a:cubicBezTo>
                  <a:cubicBezTo>
                    <a:pt x="34771" y="5087"/>
                    <a:pt x="33939" y="5166"/>
                    <a:pt x="33102" y="5166"/>
                  </a:cubicBezTo>
                  <a:cubicBezTo>
                    <a:pt x="30697" y="5166"/>
                    <a:pt x="28257" y="4509"/>
                    <a:pt x="25846" y="4165"/>
                  </a:cubicBezTo>
                  <a:cubicBezTo>
                    <a:pt x="25164" y="4078"/>
                    <a:pt x="24454" y="4028"/>
                    <a:pt x="23741" y="4028"/>
                  </a:cubicBezTo>
                  <a:cubicBezTo>
                    <a:pt x="21062" y="4028"/>
                    <a:pt x="18348" y="4739"/>
                    <a:pt x="16921" y="6899"/>
                  </a:cubicBezTo>
                  <a:cubicBezTo>
                    <a:pt x="15735" y="8653"/>
                    <a:pt x="15632" y="11077"/>
                    <a:pt x="14136" y="12573"/>
                  </a:cubicBezTo>
                  <a:cubicBezTo>
                    <a:pt x="12021" y="14585"/>
                    <a:pt x="8564" y="13708"/>
                    <a:pt x="5778" y="14534"/>
                  </a:cubicBezTo>
                  <a:cubicBezTo>
                    <a:pt x="2993" y="15359"/>
                    <a:pt x="929" y="17732"/>
                    <a:pt x="413" y="20621"/>
                  </a:cubicBezTo>
                  <a:cubicBezTo>
                    <a:pt x="1" y="23510"/>
                    <a:pt x="929" y="26399"/>
                    <a:pt x="2993" y="28463"/>
                  </a:cubicBezTo>
                  <a:cubicBezTo>
                    <a:pt x="4128" y="29649"/>
                    <a:pt x="5624" y="30629"/>
                    <a:pt x="6294" y="32125"/>
                  </a:cubicBezTo>
                  <a:cubicBezTo>
                    <a:pt x="7171" y="34034"/>
                    <a:pt x="6449" y="36304"/>
                    <a:pt x="6088" y="38419"/>
                  </a:cubicBezTo>
                  <a:cubicBezTo>
                    <a:pt x="5675" y="40534"/>
                    <a:pt x="5933" y="43165"/>
                    <a:pt x="7842" y="44145"/>
                  </a:cubicBezTo>
                  <a:cubicBezTo>
                    <a:pt x="8275" y="44362"/>
                    <a:pt x="8719" y="44460"/>
                    <a:pt x="9149" y="44460"/>
                  </a:cubicBezTo>
                  <a:cubicBezTo>
                    <a:pt x="10974" y="44460"/>
                    <a:pt x="12544" y="42693"/>
                    <a:pt x="11917" y="40689"/>
                  </a:cubicBezTo>
                  <a:lnTo>
                    <a:pt x="57212" y="25367"/>
                  </a:lnTo>
                  <a:cubicBezTo>
                    <a:pt x="59172" y="24439"/>
                    <a:pt x="60719" y="22891"/>
                    <a:pt x="61648" y="20931"/>
                  </a:cubicBezTo>
                  <a:cubicBezTo>
                    <a:pt x="64382" y="15462"/>
                    <a:pt x="63454" y="8911"/>
                    <a:pt x="59327" y="4423"/>
                  </a:cubicBezTo>
                  <a:cubicBezTo>
                    <a:pt x="56497" y="1524"/>
                    <a:pt x="52698" y="1"/>
                    <a:pt x="488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6"/>
            <p:cNvSpPr/>
            <p:nvPr/>
          </p:nvSpPr>
          <p:spPr>
            <a:xfrm>
              <a:off x="2357125" y="661875"/>
              <a:ext cx="1194300" cy="2327175"/>
            </a:xfrm>
            <a:custGeom>
              <a:avLst/>
              <a:gdLst/>
              <a:ahLst/>
              <a:cxnLst/>
              <a:rect l="l" t="t" r="r" b="b"/>
              <a:pathLst>
                <a:path w="47772" h="93087" extrusionOk="0">
                  <a:moveTo>
                    <a:pt x="27279" y="0"/>
                  </a:moveTo>
                  <a:cubicBezTo>
                    <a:pt x="18388" y="0"/>
                    <a:pt x="9543" y="2653"/>
                    <a:pt x="1961" y="7864"/>
                  </a:cubicBezTo>
                  <a:lnTo>
                    <a:pt x="1" y="9205"/>
                  </a:lnTo>
                  <a:lnTo>
                    <a:pt x="929" y="77146"/>
                  </a:lnTo>
                  <a:cubicBezTo>
                    <a:pt x="1084" y="85968"/>
                    <a:pt x="8306" y="93087"/>
                    <a:pt x="17128" y="93087"/>
                  </a:cubicBezTo>
                  <a:cubicBezTo>
                    <a:pt x="26156" y="93087"/>
                    <a:pt x="33430" y="85710"/>
                    <a:pt x="33275" y="76682"/>
                  </a:cubicBezTo>
                  <a:lnTo>
                    <a:pt x="33069" y="61257"/>
                  </a:lnTo>
                  <a:cubicBezTo>
                    <a:pt x="33069" y="61257"/>
                    <a:pt x="46069" y="59968"/>
                    <a:pt x="46894" y="47122"/>
                  </a:cubicBezTo>
                  <a:cubicBezTo>
                    <a:pt x="47771" y="34277"/>
                    <a:pt x="47152" y="4665"/>
                    <a:pt x="47152" y="4665"/>
                  </a:cubicBezTo>
                  <a:cubicBezTo>
                    <a:pt x="40860" y="1541"/>
                    <a:pt x="34056" y="0"/>
                    <a:pt x="27279"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6"/>
            <p:cNvSpPr/>
            <p:nvPr/>
          </p:nvSpPr>
          <p:spPr>
            <a:xfrm>
              <a:off x="3394050" y="1263750"/>
              <a:ext cx="121250" cy="96425"/>
            </a:xfrm>
            <a:custGeom>
              <a:avLst/>
              <a:gdLst/>
              <a:ahLst/>
              <a:cxnLst/>
              <a:rect l="l" t="t" r="r" b="b"/>
              <a:pathLst>
                <a:path w="4850" h="3857" extrusionOk="0">
                  <a:moveTo>
                    <a:pt x="2425" y="0"/>
                  </a:moveTo>
                  <a:cubicBezTo>
                    <a:pt x="2373" y="0"/>
                    <a:pt x="2322" y="13"/>
                    <a:pt x="2270" y="39"/>
                  </a:cubicBezTo>
                  <a:cubicBezTo>
                    <a:pt x="0" y="245"/>
                    <a:pt x="0" y="3547"/>
                    <a:pt x="2270" y="3856"/>
                  </a:cubicBezTo>
                  <a:lnTo>
                    <a:pt x="2580" y="3856"/>
                  </a:lnTo>
                  <a:cubicBezTo>
                    <a:pt x="4850" y="3599"/>
                    <a:pt x="4850" y="297"/>
                    <a:pt x="2580" y="39"/>
                  </a:cubicBezTo>
                  <a:cubicBezTo>
                    <a:pt x="2528" y="13"/>
                    <a:pt x="2477" y="0"/>
                    <a:pt x="24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6"/>
            <p:cNvSpPr/>
            <p:nvPr/>
          </p:nvSpPr>
          <p:spPr>
            <a:xfrm>
              <a:off x="3348900" y="1207150"/>
              <a:ext cx="167700" cy="50525"/>
            </a:xfrm>
            <a:custGeom>
              <a:avLst/>
              <a:gdLst/>
              <a:ahLst/>
              <a:cxnLst/>
              <a:rect l="l" t="t" r="r" b="b"/>
              <a:pathLst>
                <a:path w="6708" h="2021" extrusionOk="0">
                  <a:moveTo>
                    <a:pt x="3215" y="0"/>
                  </a:moveTo>
                  <a:cubicBezTo>
                    <a:pt x="2387" y="0"/>
                    <a:pt x="1553" y="235"/>
                    <a:pt x="826" y="704"/>
                  </a:cubicBezTo>
                  <a:cubicBezTo>
                    <a:pt x="207" y="1065"/>
                    <a:pt x="1" y="1478"/>
                    <a:pt x="104" y="1581"/>
                  </a:cubicBezTo>
                  <a:cubicBezTo>
                    <a:pt x="127" y="1604"/>
                    <a:pt x="164" y="1614"/>
                    <a:pt x="213" y="1614"/>
                  </a:cubicBezTo>
                  <a:cubicBezTo>
                    <a:pt x="579" y="1614"/>
                    <a:pt x="1646" y="1056"/>
                    <a:pt x="3090" y="1056"/>
                  </a:cubicBezTo>
                  <a:cubicBezTo>
                    <a:pt x="3193" y="1056"/>
                    <a:pt x="3299" y="1059"/>
                    <a:pt x="3406" y="1065"/>
                  </a:cubicBezTo>
                  <a:cubicBezTo>
                    <a:pt x="5001" y="1159"/>
                    <a:pt x="6127" y="2021"/>
                    <a:pt x="6512" y="2021"/>
                  </a:cubicBezTo>
                  <a:cubicBezTo>
                    <a:pt x="6550" y="2021"/>
                    <a:pt x="6581" y="2012"/>
                    <a:pt x="6604" y="1993"/>
                  </a:cubicBezTo>
                  <a:cubicBezTo>
                    <a:pt x="6707" y="1890"/>
                    <a:pt x="6501" y="1478"/>
                    <a:pt x="5985" y="1013"/>
                  </a:cubicBezTo>
                  <a:cubicBezTo>
                    <a:pt x="5197" y="338"/>
                    <a:pt x="4210" y="0"/>
                    <a:pt x="32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6"/>
            <p:cNvSpPr/>
            <p:nvPr/>
          </p:nvSpPr>
          <p:spPr>
            <a:xfrm>
              <a:off x="2914725" y="1259650"/>
              <a:ext cx="120825" cy="93650"/>
            </a:xfrm>
            <a:custGeom>
              <a:avLst/>
              <a:gdLst/>
              <a:ahLst/>
              <a:cxnLst/>
              <a:rect l="l" t="t" r="r" b="b"/>
              <a:pathLst>
                <a:path w="4833" h="3746" extrusionOk="0">
                  <a:moveTo>
                    <a:pt x="2395" y="1"/>
                  </a:moveTo>
                  <a:cubicBezTo>
                    <a:pt x="1808" y="1"/>
                    <a:pt x="1238" y="286"/>
                    <a:pt x="860" y="822"/>
                  </a:cubicBezTo>
                  <a:cubicBezTo>
                    <a:pt x="1" y="2063"/>
                    <a:pt x="952" y="3745"/>
                    <a:pt x="2406" y="3745"/>
                  </a:cubicBezTo>
                  <a:cubicBezTo>
                    <a:pt x="2524" y="3745"/>
                    <a:pt x="2645" y="3734"/>
                    <a:pt x="2768" y="3711"/>
                  </a:cubicBezTo>
                  <a:cubicBezTo>
                    <a:pt x="4368" y="3401"/>
                    <a:pt x="4832" y="1286"/>
                    <a:pt x="3491" y="358"/>
                  </a:cubicBezTo>
                  <a:cubicBezTo>
                    <a:pt x="3149" y="117"/>
                    <a:pt x="2769" y="1"/>
                    <a:pt x="23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6"/>
            <p:cNvSpPr/>
            <p:nvPr/>
          </p:nvSpPr>
          <p:spPr>
            <a:xfrm>
              <a:off x="2866575" y="1219300"/>
              <a:ext cx="166375" cy="51275"/>
            </a:xfrm>
            <a:custGeom>
              <a:avLst/>
              <a:gdLst/>
              <a:ahLst/>
              <a:cxnLst/>
              <a:rect l="l" t="t" r="r" b="b"/>
              <a:pathLst>
                <a:path w="6655" h="2051" extrusionOk="0">
                  <a:moveTo>
                    <a:pt x="3153" y="0"/>
                  </a:moveTo>
                  <a:cubicBezTo>
                    <a:pt x="2345" y="0"/>
                    <a:pt x="1534" y="225"/>
                    <a:pt x="825" y="682"/>
                  </a:cubicBezTo>
                  <a:cubicBezTo>
                    <a:pt x="206" y="1095"/>
                    <a:pt x="0" y="1507"/>
                    <a:pt x="103" y="1611"/>
                  </a:cubicBezTo>
                  <a:cubicBezTo>
                    <a:pt x="120" y="1634"/>
                    <a:pt x="153" y="1644"/>
                    <a:pt x="199" y="1644"/>
                  </a:cubicBezTo>
                  <a:cubicBezTo>
                    <a:pt x="540" y="1644"/>
                    <a:pt x="1640" y="1086"/>
                    <a:pt x="3089" y="1086"/>
                  </a:cubicBezTo>
                  <a:cubicBezTo>
                    <a:pt x="3192" y="1086"/>
                    <a:pt x="3298" y="1089"/>
                    <a:pt x="3405" y="1095"/>
                  </a:cubicBezTo>
                  <a:cubicBezTo>
                    <a:pt x="5000" y="1189"/>
                    <a:pt x="6126" y="2051"/>
                    <a:pt x="6472" y="2051"/>
                  </a:cubicBezTo>
                  <a:cubicBezTo>
                    <a:pt x="6506" y="2051"/>
                    <a:pt x="6533" y="2042"/>
                    <a:pt x="6552" y="2023"/>
                  </a:cubicBezTo>
                  <a:cubicBezTo>
                    <a:pt x="6655" y="1920"/>
                    <a:pt x="6500" y="1507"/>
                    <a:pt x="5984" y="1043"/>
                  </a:cubicBezTo>
                  <a:cubicBezTo>
                    <a:pt x="5180" y="354"/>
                    <a:pt x="4168" y="0"/>
                    <a:pt x="31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6"/>
            <p:cNvSpPr/>
            <p:nvPr/>
          </p:nvSpPr>
          <p:spPr>
            <a:xfrm>
              <a:off x="3176100" y="1258250"/>
              <a:ext cx="130275" cy="393400"/>
            </a:xfrm>
            <a:custGeom>
              <a:avLst/>
              <a:gdLst/>
              <a:ahLst/>
              <a:cxnLst/>
              <a:rect l="l" t="t" r="r" b="b"/>
              <a:pathLst>
                <a:path w="5211" h="15736" extrusionOk="0">
                  <a:moveTo>
                    <a:pt x="464" y="15426"/>
                  </a:moveTo>
                  <a:lnTo>
                    <a:pt x="464" y="15477"/>
                  </a:lnTo>
                  <a:cubicBezTo>
                    <a:pt x="464" y="15467"/>
                    <a:pt x="469" y="15457"/>
                    <a:pt x="479" y="15447"/>
                  </a:cubicBezTo>
                  <a:lnTo>
                    <a:pt x="479" y="15447"/>
                  </a:lnTo>
                  <a:cubicBezTo>
                    <a:pt x="472" y="15440"/>
                    <a:pt x="467" y="15433"/>
                    <a:pt x="464" y="15426"/>
                  </a:cubicBezTo>
                  <a:close/>
                  <a:moveTo>
                    <a:pt x="315" y="1"/>
                  </a:moveTo>
                  <a:cubicBezTo>
                    <a:pt x="313" y="1"/>
                    <a:pt x="311" y="1"/>
                    <a:pt x="310" y="1"/>
                  </a:cubicBezTo>
                  <a:cubicBezTo>
                    <a:pt x="0" y="104"/>
                    <a:pt x="1135" y="4386"/>
                    <a:pt x="2786" y="9648"/>
                  </a:cubicBezTo>
                  <a:cubicBezTo>
                    <a:pt x="3199" y="10886"/>
                    <a:pt x="3611" y="12124"/>
                    <a:pt x="4024" y="13311"/>
                  </a:cubicBezTo>
                  <a:cubicBezTo>
                    <a:pt x="4230" y="13723"/>
                    <a:pt x="4282" y="14188"/>
                    <a:pt x="4282" y="14652"/>
                  </a:cubicBezTo>
                  <a:cubicBezTo>
                    <a:pt x="4230" y="14910"/>
                    <a:pt x="3869" y="14962"/>
                    <a:pt x="3405" y="15013"/>
                  </a:cubicBezTo>
                  <a:cubicBezTo>
                    <a:pt x="1716" y="15158"/>
                    <a:pt x="614" y="15303"/>
                    <a:pt x="479" y="15447"/>
                  </a:cubicBezTo>
                  <a:lnTo>
                    <a:pt x="479" y="15447"/>
                  </a:lnTo>
                  <a:cubicBezTo>
                    <a:pt x="620" y="15590"/>
                    <a:pt x="1684" y="15686"/>
                    <a:pt x="3405" y="15735"/>
                  </a:cubicBezTo>
                  <a:cubicBezTo>
                    <a:pt x="3663" y="15735"/>
                    <a:pt x="3921" y="15684"/>
                    <a:pt x="4179" y="15632"/>
                  </a:cubicBezTo>
                  <a:cubicBezTo>
                    <a:pt x="4591" y="15581"/>
                    <a:pt x="4901" y="15323"/>
                    <a:pt x="5056" y="14962"/>
                  </a:cubicBezTo>
                  <a:cubicBezTo>
                    <a:pt x="5210" y="14291"/>
                    <a:pt x="5159" y="13620"/>
                    <a:pt x="4901" y="13001"/>
                  </a:cubicBezTo>
                  <a:cubicBezTo>
                    <a:pt x="4540" y="11815"/>
                    <a:pt x="4127" y="10577"/>
                    <a:pt x="3766" y="9338"/>
                  </a:cubicBezTo>
                  <a:cubicBezTo>
                    <a:pt x="2125" y="4109"/>
                    <a:pt x="587" y="1"/>
                    <a:pt x="3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6"/>
            <p:cNvSpPr/>
            <p:nvPr/>
          </p:nvSpPr>
          <p:spPr>
            <a:xfrm>
              <a:off x="3014875" y="1685150"/>
              <a:ext cx="241200" cy="126675"/>
            </a:xfrm>
            <a:custGeom>
              <a:avLst/>
              <a:gdLst/>
              <a:ahLst/>
              <a:cxnLst/>
              <a:rect l="l" t="t" r="r" b="b"/>
              <a:pathLst>
                <a:path w="9648" h="5067" extrusionOk="0">
                  <a:moveTo>
                    <a:pt x="1084" y="1"/>
                  </a:moveTo>
                  <a:cubicBezTo>
                    <a:pt x="1084" y="1"/>
                    <a:pt x="1" y="3044"/>
                    <a:pt x="3767" y="4644"/>
                  </a:cubicBezTo>
                  <a:cubicBezTo>
                    <a:pt x="4470" y="4945"/>
                    <a:pt x="5123" y="5066"/>
                    <a:pt x="5717" y="5066"/>
                  </a:cubicBezTo>
                  <a:cubicBezTo>
                    <a:pt x="8176" y="5066"/>
                    <a:pt x="9648" y="2993"/>
                    <a:pt x="9648" y="2993"/>
                  </a:cubicBezTo>
                  <a:cubicBezTo>
                    <a:pt x="6655" y="2425"/>
                    <a:pt x="3767" y="1393"/>
                    <a:pt x="10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6"/>
            <p:cNvSpPr/>
            <p:nvPr/>
          </p:nvSpPr>
          <p:spPr>
            <a:xfrm>
              <a:off x="2772425" y="2046275"/>
              <a:ext cx="412725" cy="226125"/>
            </a:xfrm>
            <a:custGeom>
              <a:avLst/>
              <a:gdLst/>
              <a:ahLst/>
              <a:cxnLst/>
              <a:rect l="l" t="t" r="r" b="b"/>
              <a:pathLst>
                <a:path w="16509" h="9045" extrusionOk="0">
                  <a:moveTo>
                    <a:pt x="0" y="0"/>
                  </a:moveTo>
                  <a:lnTo>
                    <a:pt x="0" y="0"/>
                  </a:lnTo>
                  <a:cubicBezTo>
                    <a:pt x="0" y="1"/>
                    <a:pt x="3294" y="9045"/>
                    <a:pt x="15446" y="9045"/>
                  </a:cubicBezTo>
                  <a:cubicBezTo>
                    <a:pt x="15743" y="9045"/>
                    <a:pt x="16046" y="9039"/>
                    <a:pt x="16353" y="9028"/>
                  </a:cubicBezTo>
                  <a:lnTo>
                    <a:pt x="16508" y="5675"/>
                  </a:lnTo>
                  <a:lnTo>
                    <a:pt x="16508" y="5675"/>
                  </a:lnTo>
                  <a:cubicBezTo>
                    <a:pt x="16508" y="5675"/>
                    <a:pt x="16456" y="5677"/>
                    <a:pt x="16356" y="5677"/>
                  </a:cubicBezTo>
                  <a:cubicBezTo>
                    <a:pt x="15203" y="5677"/>
                    <a:pt x="7689" y="5458"/>
                    <a:pt x="0"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6"/>
            <p:cNvSpPr/>
            <p:nvPr/>
          </p:nvSpPr>
          <p:spPr>
            <a:xfrm>
              <a:off x="2223000" y="577300"/>
              <a:ext cx="1324550" cy="755975"/>
            </a:xfrm>
            <a:custGeom>
              <a:avLst/>
              <a:gdLst/>
              <a:ahLst/>
              <a:cxnLst/>
              <a:rect l="l" t="t" r="r" b="b"/>
              <a:pathLst>
                <a:path w="52982" h="30239" extrusionOk="0">
                  <a:moveTo>
                    <a:pt x="29509" y="1"/>
                  </a:moveTo>
                  <a:lnTo>
                    <a:pt x="15580" y="2941"/>
                  </a:lnTo>
                  <a:lnTo>
                    <a:pt x="2890" y="9441"/>
                  </a:lnTo>
                  <a:cubicBezTo>
                    <a:pt x="2890" y="9441"/>
                    <a:pt x="1" y="29870"/>
                    <a:pt x="5263" y="30231"/>
                  </a:cubicBezTo>
                  <a:cubicBezTo>
                    <a:pt x="5333" y="30236"/>
                    <a:pt x="5403" y="30238"/>
                    <a:pt x="5471" y="30238"/>
                  </a:cubicBezTo>
                  <a:cubicBezTo>
                    <a:pt x="10455" y="30238"/>
                    <a:pt x="9802" y="17437"/>
                    <a:pt x="9802" y="17437"/>
                  </a:cubicBezTo>
                  <a:cubicBezTo>
                    <a:pt x="16354" y="15322"/>
                    <a:pt x="16612" y="8409"/>
                    <a:pt x="18314" y="7017"/>
                  </a:cubicBezTo>
                  <a:cubicBezTo>
                    <a:pt x="18730" y="6679"/>
                    <a:pt x="19539" y="6518"/>
                    <a:pt x="20624" y="6518"/>
                  </a:cubicBezTo>
                  <a:cubicBezTo>
                    <a:pt x="23847" y="6518"/>
                    <a:pt x="29509" y="7938"/>
                    <a:pt x="34565" y="10370"/>
                  </a:cubicBezTo>
                  <a:cubicBezTo>
                    <a:pt x="38487" y="12223"/>
                    <a:pt x="42041" y="12795"/>
                    <a:pt x="44935" y="12795"/>
                  </a:cubicBezTo>
                  <a:cubicBezTo>
                    <a:pt x="49614" y="12795"/>
                    <a:pt x="52569" y="11298"/>
                    <a:pt x="52569" y="11298"/>
                  </a:cubicBezTo>
                  <a:lnTo>
                    <a:pt x="52981" y="4231"/>
                  </a:lnTo>
                  <a:lnTo>
                    <a:pt x="42715" y="1600"/>
                  </a:lnTo>
                  <a:lnTo>
                    <a:pt x="2950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6"/>
            <p:cNvSpPr/>
            <p:nvPr/>
          </p:nvSpPr>
          <p:spPr>
            <a:xfrm>
              <a:off x="2152325" y="1212950"/>
              <a:ext cx="225475" cy="337275"/>
            </a:xfrm>
            <a:custGeom>
              <a:avLst/>
              <a:gdLst/>
              <a:ahLst/>
              <a:cxnLst/>
              <a:rect l="l" t="t" r="r" b="b"/>
              <a:pathLst>
                <a:path w="9019" h="13491" extrusionOk="0">
                  <a:moveTo>
                    <a:pt x="5721" y="1"/>
                  </a:moveTo>
                  <a:cubicBezTo>
                    <a:pt x="3247" y="1"/>
                    <a:pt x="267" y="1088"/>
                    <a:pt x="145" y="6250"/>
                  </a:cubicBezTo>
                  <a:cubicBezTo>
                    <a:pt x="1" y="12416"/>
                    <a:pt x="4294" y="13491"/>
                    <a:pt x="6908" y="13491"/>
                  </a:cubicBezTo>
                  <a:cubicBezTo>
                    <a:pt x="8033" y="13491"/>
                    <a:pt x="8848" y="13292"/>
                    <a:pt x="8863" y="13214"/>
                  </a:cubicBezTo>
                  <a:cubicBezTo>
                    <a:pt x="8863" y="12956"/>
                    <a:pt x="9018" y="575"/>
                    <a:pt x="9018" y="575"/>
                  </a:cubicBezTo>
                  <a:cubicBezTo>
                    <a:pt x="8933" y="532"/>
                    <a:pt x="7451" y="1"/>
                    <a:pt x="5721"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6"/>
            <p:cNvSpPr/>
            <p:nvPr/>
          </p:nvSpPr>
          <p:spPr>
            <a:xfrm>
              <a:off x="2211400" y="1282775"/>
              <a:ext cx="98050" cy="193000"/>
            </a:xfrm>
            <a:custGeom>
              <a:avLst/>
              <a:gdLst/>
              <a:ahLst/>
              <a:cxnLst/>
              <a:rect l="l" t="t" r="r" b="b"/>
              <a:pathLst>
                <a:path w="3922" h="7720" extrusionOk="0">
                  <a:moveTo>
                    <a:pt x="2219" y="0"/>
                  </a:moveTo>
                  <a:cubicBezTo>
                    <a:pt x="1496" y="155"/>
                    <a:pt x="877" y="671"/>
                    <a:pt x="619" y="1341"/>
                  </a:cubicBezTo>
                  <a:cubicBezTo>
                    <a:pt x="207" y="2115"/>
                    <a:pt x="0" y="2941"/>
                    <a:pt x="0" y="3818"/>
                  </a:cubicBezTo>
                  <a:cubicBezTo>
                    <a:pt x="52" y="5572"/>
                    <a:pt x="929" y="7222"/>
                    <a:pt x="2167" y="7635"/>
                  </a:cubicBezTo>
                  <a:cubicBezTo>
                    <a:pt x="2334" y="7691"/>
                    <a:pt x="2507" y="7720"/>
                    <a:pt x="2680" y="7720"/>
                  </a:cubicBezTo>
                  <a:cubicBezTo>
                    <a:pt x="2988" y="7720"/>
                    <a:pt x="3295" y="7627"/>
                    <a:pt x="3560" y="7429"/>
                  </a:cubicBezTo>
                  <a:cubicBezTo>
                    <a:pt x="3869" y="7222"/>
                    <a:pt x="3921" y="7016"/>
                    <a:pt x="3869" y="7016"/>
                  </a:cubicBezTo>
                  <a:cubicBezTo>
                    <a:pt x="3862" y="7009"/>
                    <a:pt x="3854" y="7006"/>
                    <a:pt x="3845" y="7006"/>
                  </a:cubicBezTo>
                  <a:cubicBezTo>
                    <a:pt x="3787" y="7006"/>
                    <a:pt x="3679" y="7133"/>
                    <a:pt x="3457" y="7222"/>
                  </a:cubicBezTo>
                  <a:cubicBezTo>
                    <a:pt x="3276" y="7300"/>
                    <a:pt x="3083" y="7339"/>
                    <a:pt x="2889" y="7339"/>
                  </a:cubicBezTo>
                  <a:cubicBezTo>
                    <a:pt x="2696" y="7339"/>
                    <a:pt x="2502" y="7300"/>
                    <a:pt x="2322" y="7222"/>
                  </a:cubicBezTo>
                  <a:cubicBezTo>
                    <a:pt x="1393" y="6861"/>
                    <a:pt x="619" y="5365"/>
                    <a:pt x="619" y="3818"/>
                  </a:cubicBezTo>
                  <a:cubicBezTo>
                    <a:pt x="619" y="3044"/>
                    <a:pt x="774" y="2270"/>
                    <a:pt x="1135" y="1599"/>
                  </a:cubicBezTo>
                  <a:cubicBezTo>
                    <a:pt x="1290" y="1032"/>
                    <a:pt x="1754" y="619"/>
                    <a:pt x="2270" y="464"/>
                  </a:cubicBezTo>
                  <a:cubicBezTo>
                    <a:pt x="2334" y="446"/>
                    <a:pt x="2400" y="438"/>
                    <a:pt x="2465" y="438"/>
                  </a:cubicBezTo>
                  <a:cubicBezTo>
                    <a:pt x="2769" y="438"/>
                    <a:pt x="3071" y="622"/>
                    <a:pt x="3199" y="877"/>
                  </a:cubicBezTo>
                  <a:cubicBezTo>
                    <a:pt x="3302" y="1135"/>
                    <a:pt x="3250" y="1341"/>
                    <a:pt x="3302" y="1341"/>
                  </a:cubicBezTo>
                  <a:cubicBezTo>
                    <a:pt x="3302" y="1341"/>
                    <a:pt x="3457" y="1187"/>
                    <a:pt x="3405" y="826"/>
                  </a:cubicBezTo>
                  <a:cubicBezTo>
                    <a:pt x="3354" y="619"/>
                    <a:pt x="3250" y="413"/>
                    <a:pt x="3096" y="258"/>
                  </a:cubicBezTo>
                  <a:cubicBezTo>
                    <a:pt x="2838" y="103"/>
                    <a:pt x="2528" y="0"/>
                    <a:pt x="2219"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6"/>
            <p:cNvSpPr/>
            <p:nvPr/>
          </p:nvSpPr>
          <p:spPr>
            <a:xfrm>
              <a:off x="2265575" y="532850"/>
              <a:ext cx="139300" cy="56275"/>
            </a:xfrm>
            <a:custGeom>
              <a:avLst/>
              <a:gdLst/>
              <a:ahLst/>
              <a:cxnLst/>
              <a:rect l="l" t="t" r="r" b="b"/>
              <a:pathLst>
                <a:path w="5572" h="2251" extrusionOk="0">
                  <a:moveTo>
                    <a:pt x="1260" y="1"/>
                  </a:moveTo>
                  <a:cubicBezTo>
                    <a:pt x="506" y="1"/>
                    <a:pt x="0" y="170"/>
                    <a:pt x="0" y="231"/>
                  </a:cubicBezTo>
                  <a:cubicBezTo>
                    <a:pt x="52" y="334"/>
                    <a:pt x="1393" y="179"/>
                    <a:pt x="2941" y="747"/>
                  </a:cubicBezTo>
                  <a:cubicBezTo>
                    <a:pt x="4366" y="1288"/>
                    <a:pt x="5277" y="2250"/>
                    <a:pt x="5448" y="2250"/>
                  </a:cubicBezTo>
                  <a:cubicBezTo>
                    <a:pt x="5457" y="2250"/>
                    <a:pt x="5464" y="2248"/>
                    <a:pt x="5468" y="2243"/>
                  </a:cubicBezTo>
                  <a:cubicBezTo>
                    <a:pt x="5572" y="2191"/>
                    <a:pt x="4746" y="953"/>
                    <a:pt x="3095" y="334"/>
                  </a:cubicBezTo>
                  <a:cubicBezTo>
                    <a:pt x="2421" y="81"/>
                    <a:pt x="1781" y="1"/>
                    <a:pt x="12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6"/>
            <p:cNvSpPr/>
            <p:nvPr/>
          </p:nvSpPr>
          <p:spPr>
            <a:xfrm>
              <a:off x="2386800" y="407075"/>
              <a:ext cx="50325" cy="197325"/>
            </a:xfrm>
            <a:custGeom>
              <a:avLst/>
              <a:gdLst/>
              <a:ahLst/>
              <a:cxnLst/>
              <a:rect l="l" t="t" r="r" b="b"/>
              <a:pathLst>
                <a:path w="2013" h="7893" extrusionOk="0">
                  <a:moveTo>
                    <a:pt x="465" y="0"/>
                  </a:moveTo>
                  <a:cubicBezTo>
                    <a:pt x="104" y="1341"/>
                    <a:pt x="0" y="2734"/>
                    <a:pt x="258" y="4127"/>
                  </a:cubicBezTo>
                  <a:cubicBezTo>
                    <a:pt x="413" y="5107"/>
                    <a:pt x="723" y="6036"/>
                    <a:pt x="1187" y="6913"/>
                  </a:cubicBezTo>
                  <a:cubicBezTo>
                    <a:pt x="1548" y="7583"/>
                    <a:pt x="1857" y="7893"/>
                    <a:pt x="1909" y="7893"/>
                  </a:cubicBezTo>
                  <a:cubicBezTo>
                    <a:pt x="2012" y="7790"/>
                    <a:pt x="981" y="6242"/>
                    <a:pt x="671" y="4024"/>
                  </a:cubicBezTo>
                  <a:cubicBezTo>
                    <a:pt x="361" y="1857"/>
                    <a:pt x="619" y="0"/>
                    <a:pt x="4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6"/>
            <p:cNvSpPr/>
            <p:nvPr/>
          </p:nvSpPr>
          <p:spPr>
            <a:xfrm>
              <a:off x="3301200" y="1121075"/>
              <a:ext cx="201200" cy="33800"/>
            </a:xfrm>
            <a:custGeom>
              <a:avLst/>
              <a:gdLst/>
              <a:ahLst/>
              <a:cxnLst/>
              <a:rect l="l" t="t" r="r" b="b"/>
              <a:pathLst>
                <a:path w="8048" h="1352" extrusionOk="0">
                  <a:moveTo>
                    <a:pt x="3992" y="0"/>
                  </a:moveTo>
                  <a:cubicBezTo>
                    <a:pt x="3009" y="0"/>
                    <a:pt x="2021" y="181"/>
                    <a:pt x="1083" y="536"/>
                  </a:cubicBezTo>
                  <a:cubicBezTo>
                    <a:pt x="361" y="794"/>
                    <a:pt x="0" y="1103"/>
                    <a:pt x="52" y="1206"/>
                  </a:cubicBezTo>
                  <a:cubicBezTo>
                    <a:pt x="69" y="1251"/>
                    <a:pt x="135" y="1269"/>
                    <a:pt x="242" y="1269"/>
                  </a:cubicBezTo>
                  <a:cubicBezTo>
                    <a:pt x="756" y="1269"/>
                    <a:pt x="2231" y="845"/>
                    <a:pt x="4024" y="845"/>
                  </a:cubicBezTo>
                  <a:cubicBezTo>
                    <a:pt x="5883" y="889"/>
                    <a:pt x="7400" y="1351"/>
                    <a:pt x="7859" y="1351"/>
                  </a:cubicBezTo>
                  <a:cubicBezTo>
                    <a:pt x="7935" y="1351"/>
                    <a:pt x="7982" y="1339"/>
                    <a:pt x="7996" y="1309"/>
                  </a:cubicBezTo>
                  <a:cubicBezTo>
                    <a:pt x="8048" y="1206"/>
                    <a:pt x="7687" y="897"/>
                    <a:pt x="6964" y="587"/>
                  </a:cubicBezTo>
                  <a:cubicBezTo>
                    <a:pt x="6020" y="194"/>
                    <a:pt x="5009" y="0"/>
                    <a:pt x="39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6"/>
            <p:cNvSpPr/>
            <p:nvPr/>
          </p:nvSpPr>
          <p:spPr>
            <a:xfrm>
              <a:off x="2811100" y="1074650"/>
              <a:ext cx="201225" cy="33800"/>
            </a:xfrm>
            <a:custGeom>
              <a:avLst/>
              <a:gdLst/>
              <a:ahLst/>
              <a:cxnLst/>
              <a:rect l="l" t="t" r="r" b="b"/>
              <a:pathLst>
                <a:path w="8049" h="1352" extrusionOk="0">
                  <a:moveTo>
                    <a:pt x="3973" y="0"/>
                  </a:moveTo>
                  <a:cubicBezTo>
                    <a:pt x="2997" y="0"/>
                    <a:pt x="2022" y="181"/>
                    <a:pt x="1084" y="535"/>
                  </a:cubicBezTo>
                  <a:cubicBezTo>
                    <a:pt x="362" y="845"/>
                    <a:pt x="1" y="1103"/>
                    <a:pt x="52" y="1206"/>
                  </a:cubicBezTo>
                  <a:cubicBezTo>
                    <a:pt x="70" y="1251"/>
                    <a:pt x="136" y="1269"/>
                    <a:pt x="245" y="1269"/>
                  </a:cubicBezTo>
                  <a:cubicBezTo>
                    <a:pt x="736" y="1269"/>
                    <a:pt x="2093" y="893"/>
                    <a:pt x="3765" y="893"/>
                  </a:cubicBezTo>
                  <a:cubicBezTo>
                    <a:pt x="3851" y="893"/>
                    <a:pt x="3937" y="894"/>
                    <a:pt x="4025" y="897"/>
                  </a:cubicBezTo>
                  <a:cubicBezTo>
                    <a:pt x="5882" y="897"/>
                    <a:pt x="7398" y="1351"/>
                    <a:pt x="7858" y="1351"/>
                  </a:cubicBezTo>
                  <a:cubicBezTo>
                    <a:pt x="7935" y="1351"/>
                    <a:pt x="7982" y="1339"/>
                    <a:pt x="7997" y="1309"/>
                  </a:cubicBezTo>
                  <a:cubicBezTo>
                    <a:pt x="8048" y="1206"/>
                    <a:pt x="7687" y="897"/>
                    <a:pt x="6965" y="587"/>
                  </a:cubicBezTo>
                  <a:cubicBezTo>
                    <a:pt x="5994" y="193"/>
                    <a:pt x="4983" y="0"/>
                    <a:pt x="39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6"/>
            <p:cNvSpPr/>
            <p:nvPr/>
          </p:nvSpPr>
          <p:spPr>
            <a:xfrm>
              <a:off x="3259925" y="1180875"/>
              <a:ext cx="392075" cy="316475"/>
            </a:xfrm>
            <a:custGeom>
              <a:avLst/>
              <a:gdLst/>
              <a:ahLst/>
              <a:cxnLst/>
              <a:rect l="l" t="t" r="r" b="b"/>
              <a:pathLst>
                <a:path w="15683" h="12659" extrusionOk="0">
                  <a:moveTo>
                    <a:pt x="15373" y="1"/>
                  </a:moveTo>
                  <a:lnTo>
                    <a:pt x="4385" y="104"/>
                  </a:lnTo>
                  <a:lnTo>
                    <a:pt x="1238" y="156"/>
                  </a:lnTo>
                  <a:cubicBezTo>
                    <a:pt x="877" y="156"/>
                    <a:pt x="516" y="156"/>
                    <a:pt x="207" y="207"/>
                  </a:cubicBezTo>
                  <a:cubicBezTo>
                    <a:pt x="310" y="207"/>
                    <a:pt x="413" y="259"/>
                    <a:pt x="516" y="259"/>
                  </a:cubicBezTo>
                  <a:lnTo>
                    <a:pt x="1342" y="259"/>
                  </a:lnTo>
                  <a:lnTo>
                    <a:pt x="4488" y="310"/>
                  </a:lnTo>
                  <a:lnTo>
                    <a:pt x="15212" y="412"/>
                  </a:lnTo>
                  <a:lnTo>
                    <a:pt x="15212" y="412"/>
                  </a:lnTo>
                  <a:cubicBezTo>
                    <a:pt x="15167" y="1741"/>
                    <a:pt x="15167" y="3118"/>
                    <a:pt x="15167" y="4540"/>
                  </a:cubicBezTo>
                  <a:cubicBezTo>
                    <a:pt x="15219" y="6088"/>
                    <a:pt x="14806" y="7584"/>
                    <a:pt x="13981" y="8822"/>
                  </a:cubicBezTo>
                  <a:cubicBezTo>
                    <a:pt x="13155" y="10164"/>
                    <a:pt x="11865" y="11195"/>
                    <a:pt x="10369" y="11763"/>
                  </a:cubicBezTo>
                  <a:cubicBezTo>
                    <a:pt x="9699" y="12021"/>
                    <a:pt x="8925" y="12175"/>
                    <a:pt x="8203" y="12227"/>
                  </a:cubicBezTo>
                  <a:cubicBezTo>
                    <a:pt x="8032" y="12239"/>
                    <a:pt x="7862" y="12246"/>
                    <a:pt x="7691" y="12246"/>
                  </a:cubicBezTo>
                  <a:cubicBezTo>
                    <a:pt x="7140" y="12246"/>
                    <a:pt x="6588" y="12178"/>
                    <a:pt x="6036" y="12021"/>
                  </a:cubicBezTo>
                  <a:cubicBezTo>
                    <a:pt x="4746" y="11711"/>
                    <a:pt x="3560" y="11092"/>
                    <a:pt x="2580" y="10164"/>
                  </a:cubicBezTo>
                  <a:cubicBezTo>
                    <a:pt x="1754" y="9338"/>
                    <a:pt x="1084" y="8306"/>
                    <a:pt x="723" y="7223"/>
                  </a:cubicBezTo>
                  <a:cubicBezTo>
                    <a:pt x="413" y="6294"/>
                    <a:pt x="258" y="5314"/>
                    <a:pt x="310" y="4334"/>
                  </a:cubicBezTo>
                  <a:cubicBezTo>
                    <a:pt x="258" y="3509"/>
                    <a:pt x="258" y="2786"/>
                    <a:pt x="258" y="2167"/>
                  </a:cubicBezTo>
                  <a:cubicBezTo>
                    <a:pt x="258" y="1600"/>
                    <a:pt x="207" y="1084"/>
                    <a:pt x="207" y="723"/>
                  </a:cubicBezTo>
                  <a:cubicBezTo>
                    <a:pt x="207" y="568"/>
                    <a:pt x="207" y="362"/>
                    <a:pt x="155" y="207"/>
                  </a:cubicBezTo>
                  <a:cubicBezTo>
                    <a:pt x="155" y="362"/>
                    <a:pt x="155" y="517"/>
                    <a:pt x="155" y="671"/>
                  </a:cubicBezTo>
                  <a:cubicBezTo>
                    <a:pt x="155" y="1033"/>
                    <a:pt x="103" y="1497"/>
                    <a:pt x="103" y="2064"/>
                  </a:cubicBezTo>
                  <a:cubicBezTo>
                    <a:pt x="103" y="2735"/>
                    <a:pt x="52" y="3457"/>
                    <a:pt x="52" y="4334"/>
                  </a:cubicBezTo>
                  <a:cubicBezTo>
                    <a:pt x="0" y="5314"/>
                    <a:pt x="103" y="6346"/>
                    <a:pt x="413" y="7326"/>
                  </a:cubicBezTo>
                  <a:cubicBezTo>
                    <a:pt x="826" y="8461"/>
                    <a:pt x="1445" y="9545"/>
                    <a:pt x="2322" y="10370"/>
                  </a:cubicBezTo>
                  <a:cubicBezTo>
                    <a:pt x="3302" y="11402"/>
                    <a:pt x="4592" y="12072"/>
                    <a:pt x="5933" y="12433"/>
                  </a:cubicBezTo>
                  <a:cubicBezTo>
                    <a:pt x="6524" y="12591"/>
                    <a:pt x="7085" y="12658"/>
                    <a:pt x="7662" y="12658"/>
                  </a:cubicBezTo>
                  <a:cubicBezTo>
                    <a:pt x="7840" y="12658"/>
                    <a:pt x="8020" y="12652"/>
                    <a:pt x="8203" y="12640"/>
                  </a:cubicBezTo>
                  <a:cubicBezTo>
                    <a:pt x="9028" y="12640"/>
                    <a:pt x="9802" y="12433"/>
                    <a:pt x="10524" y="12175"/>
                  </a:cubicBezTo>
                  <a:cubicBezTo>
                    <a:pt x="12123" y="11556"/>
                    <a:pt x="13465" y="10473"/>
                    <a:pt x="14393" y="9080"/>
                  </a:cubicBezTo>
                  <a:cubicBezTo>
                    <a:pt x="15219" y="7739"/>
                    <a:pt x="15683" y="6140"/>
                    <a:pt x="15631" y="4540"/>
                  </a:cubicBezTo>
                  <a:cubicBezTo>
                    <a:pt x="15631" y="3044"/>
                    <a:pt x="15580" y="1600"/>
                    <a:pt x="15580" y="207"/>
                  </a:cubicBezTo>
                  <a:lnTo>
                    <a:pt x="1558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6"/>
            <p:cNvSpPr/>
            <p:nvPr/>
          </p:nvSpPr>
          <p:spPr>
            <a:xfrm>
              <a:off x="2745325" y="1170575"/>
              <a:ext cx="392100" cy="316325"/>
            </a:xfrm>
            <a:custGeom>
              <a:avLst/>
              <a:gdLst/>
              <a:ahLst/>
              <a:cxnLst/>
              <a:rect l="l" t="t" r="r" b="b"/>
              <a:pathLst>
                <a:path w="15684" h="12653" extrusionOk="0">
                  <a:moveTo>
                    <a:pt x="15426" y="0"/>
                  </a:moveTo>
                  <a:lnTo>
                    <a:pt x="4386" y="103"/>
                  </a:lnTo>
                  <a:lnTo>
                    <a:pt x="1290" y="155"/>
                  </a:lnTo>
                  <a:cubicBezTo>
                    <a:pt x="929" y="155"/>
                    <a:pt x="568" y="155"/>
                    <a:pt x="207" y="206"/>
                  </a:cubicBezTo>
                  <a:lnTo>
                    <a:pt x="517" y="206"/>
                  </a:lnTo>
                  <a:lnTo>
                    <a:pt x="1342" y="258"/>
                  </a:lnTo>
                  <a:lnTo>
                    <a:pt x="4540" y="310"/>
                  </a:lnTo>
                  <a:lnTo>
                    <a:pt x="15219" y="411"/>
                  </a:lnTo>
                  <a:lnTo>
                    <a:pt x="15219" y="411"/>
                  </a:lnTo>
                  <a:cubicBezTo>
                    <a:pt x="15219" y="1699"/>
                    <a:pt x="15219" y="3119"/>
                    <a:pt x="15219" y="4540"/>
                  </a:cubicBezTo>
                  <a:cubicBezTo>
                    <a:pt x="15219" y="6036"/>
                    <a:pt x="14858" y="7532"/>
                    <a:pt x="14033" y="8822"/>
                  </a:cubicBezTo>
                  <a:cubicBezTo>
                    <a:pt x="13156" y="10163"/>
                    <a:pt x="11866" y="11195"/>
                    <a:pt x="10421" y="11762"/>
                  </a:cubicBezTo>
                  <a:cubicBezTo>
                    <a:pt x="9699" y="12020"/>
                    <a:pt x="8977" y="12175"/>
                    <a:pt x="8203" y="12226"/>
                  </a:cubicBezTo>
                  <a:cubicBezTo>
                    <a:pt x="8075" y="12236"/>
                    <a:pt x="7947" y="12240"/>
                    <a:pt x="7819" y="12240"/>
                  </a:cubicBezTo>
                  <a:cubicBezTo>
                    <a:pt x="7225" y="12240"/>
                    <a:pt x="6631" y="12147"/>
                    <a:pt x="6037" y="12020"/>
                  </a:cubicBezTo>
                  <a:cubicBezTo>
                    <a:pt x="4747" y="11710"/>
                    <a:pt x="3560" y="11040"/>
                    <a:pt x="2580" y="10111"/>
                  </a:cubicBezTo>
                  <a:cubicBezTo>
                    <a:pt x="1755" y="9286"/>
                    <a:pt x="1136" y="8306"/>
                    <a:pt x="723" y="7171"/>
                  </a:cubicBezTo>
                  <a:cubicBezTo>
                    <a:pt x="413" y="6242"/>
                    <a:pt x="310" y="5314"/>
                    <a:pt x="310" y="4333"/>
                  </a:cubicBezTo>
                  <a:cubicBezTo>
                    <a:pt x="310" y="3508"/>
                    <a:pt x="259" y="2734"/>
                    <a:pt x="259" y="2115"/>
                  </a:cubicBezTo>
                  <a:cubicBezTo>
                    <a:pt x="259" y="1548"/>
                    <a:pt x="259" y="1083"/>
                    <a:pt x="207" y="722"/>
                  </a:cubicBezTo>
                  <a:cubicBezTo>
                    <a:pt x="207" y="516"/>
                    <a:pt x="207" y="361"/>
                    <a:pt x="207" y="206"/>
                  </a:cubicBezTo>
                  <a:cubicBezTo>
                    <a:pt x="156" y="361"/>
                    <a:pt x="156" y="516"/>
                    <a:pt x="156" y="671"/>
                  </a:cubicBezTo>
                  <a:cubicBezTo>
                    <a:pt x="156" y="1032"/>
                    <a:pt x="156" y="1496"/>
                    <a:pt x="104" y="2064"/>
                  </a:cubicBezTo>
                  <a:cubicBezTo>
                    <a:pt x="104" y="2683"/>
                    <a:pt x="104" y="3456"/>
                    <a:pt x="52" y="4333"/>
                  </a:cubicBezTo>
                  <a:cubicBezTo>
                    <a:pt x="1" y="5314"/>
                    <a:pt x="156" y="6345"/>
                    <a:pt x="465" y="7274"/>
                  </a:cubicBezTo>
                  <a:cubicBezTo>
                    <a:pt x="826" y="8460"/>
                    <a:pt x="1497" y="9492"/>
                    <a:pt x="2322" y="10369"/>
                  </a:cubicBezTo>
                  <a:cubicBezTo>
                    <a:pt x="3354" y="11349"/>
                    <a:pt x="4592" y="12072"/>
                    <a:pt x="5985" y="12433"/>
                  </a:cubicBezTo>
                  <a:cubicBezTo>
                    <a:pt x="6579" y="12560"/>
                    <a:pt x="7208" y="12652"/>
                    <a:pt x="7815" y="12652"/>
                  </a:cubicBezTo>
                  <a:cubicBezTo>
                    <a:pt x="7946" y="12652"/>
                    <a:pt x="8075" y="12648"/>
                    <a:pt x="8203" y="12639"/>
                  </a:cubicBezTo>
                  <a:cubicBezTo>
                    <a:pt x="9029" y="12587"/>
                    <a:pt x="9802" y="12433"/>
                    <a:pt x="10525" y="12175"/>
                  </a:cubicBezTo>
                  <a:cubicBezTo>
                    <a:pt x="12124" y="11556"/>
                    <a:pt x="13465" y="10472"/>
                    <a:pt x="14394" y="9080"/>
                  </a:cubicBezTo>
                  <a:cubicBezTo>
                    <a:pt x="15271" y="7687"/>
                    <a:pt x="15683" y="6139"/>
                    <a:pt x="15632" y="4540"/>
                  </a:cubicBezTo>
                  <a:cubicBezTo>
                    <a:pt x="15632" y="3044"/>
                    <a:pt x="15632" y="1599"/>
                    <a:pt x="15632" y="206"/>
                  </a:cubicBezTo>
                  <a:lnTo>
                    <a:pt x="1563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6"/>
            <p:cNvSpPr/>
            <p:nvPr/>
          </p:nvSpPr>
          <p:spPr>
            <a:xfrm>
              <a:off x="3124500" y="1196350"/>
              <a:ext cx="144475" cy="10350"/>
            </a:xfrm>
            <a:custGeom>
              <a:avLst/>
              <a:gdLst/>
              <a:ahLst/>
              <a:cxnLst/>
              <a:rect l="l" t="t" r="r" b="b"/>
              <a:pathLst>
                <a:path w="5779" h="414" extrusionOk="0">
                  <a:moveTo>
                    <a:pt x="2889" y="1"/>
                  </a:moveTo>
                  <a:cubicBezTo>
                    <a:pt x="1290" y="1"/>
                    <a:pt x="1" y="104"/>
                    <a:pt x="1" y="207"/>
                  </a:cubicBezTo>
                  <a:cubicBezTo>
                    <a:pt x="1" y="310"/>
                    <a:pt x="1290" y="414"/>
                    <a:pt x="2889" y="414"/>
                  </a:cubicBezTo>
                  <a:cubicBezTo>
                    <a:pt x="4489" y="414"/>
                    <a:pt x="5778" y="310"/>
                    <a:pt x="5778" y="207"/>
                  </a:cubicBezTo>
                  <a:cubicBezTo>
                    <a:pt x="5778" y="104"/>
                    <a:pt x="4489" y="1"/>
                    <a:pt x="28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6"/>
            <p:cNvSpPr/>
            <p:nvPr/>
          </p:nvSpPr>
          <p:spPr>
            <a:xfrm>
              <a:off x="2349400" y="1197650"/>
              <a:ext cx="401125" cy="11625"/>
            </a:xfrm>
            <a:custGeom>
              <a:avLst/>
              <a:gdLst/>
              <a:ahLst/>
              <a:cxnLst/>
              <a:rect l="l" t="t" r="r" b="b"/>
              <a:pathLst>
                <a:path w="16045" h="465" extrusionOk="0">
                  <a:moveTo>
                    <a:pt x="7996" y="0"/>
                  </a:moveTo>
                  <a:cubicBezTo>
                    <a:pt x="3560" y="52"/>
                    <a:pt x="0" y="155"/>
                    <a:pt x="0" y="258"/>
                  </a:cubicBezTo>
                  <a:cubicBezTo>
                    <a:pt x="0" y="362"/>
                    <a:pt x="3560" y="465"/>
                    <a:pt x="7996" y="465"/>
                  </a:cubicBezTo>
                  <a:cubicBezTo>
                    <a:pt x="12433" y="465"/>
                    <a:pt x="16044" y="362"/>
                    <a:pt x="16044" y="207"/>
                  </a:cubicBezTo>
                  <a:cubicBezTo>
                    <a:pt x="16044" y="104"/>
                    <a:pt x="12433" y="0"/>
                    <a:pt x="79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6"/>
            <p:cNvSpPr/>
            <p:nvPr/>
          </p:nvSpPr>
          <p:spPr>
            <a:xfrm>
              <a:off x="2649900" y="3651950"/>
              <a:ext cx="4503625" cy="1799150"/>
            </a:xfrm>
            <a:custGeom>
              <a:avLst/>
              <a:gdLst/>
              <a:ahLst/>
              <a:cxnLst/>
              <a:rect l="l" t="t" r="r" b="b"/>
              <a:pathLst>
                <a:path w="180145" h="71966" extrusionOk="0">
                  <a:moveTo>
                    <a:pt x="78053" y="0"/>
                  </a:moveTo>
                  <a:lnTo>
                    <a:pt x="50195" y="68870"/>
                  </a:lnTo>
                  <a:lnTo>
                    <a:pt x="0" y="68870"/>
                  </a:lnTo>
                  <a:lnTo>
                    <a:pt x="0" y="71965"/>
                  </a:lnTo>
                  <a:lnTo>
                    <a:pt x="149553" y="71965"/>
                  </a:lnTo>
                  <a:lnTo>
                    <a:pt x="18014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6"/>
            <p:cNvSpPr/>
            <p:nvPr/>
          </p:nvSpPr>
          <p:spPr>
            <a:xfrm>
              <a:off x="5403400" y="4473500"/>
              <a:ext cx="287625" cy="321125"/>
            </a:xfrm>
            <a:custGeom>
              <a:avLst/>
              <a:gdLst/>
              <a:ahLst/>
              <a:cxnLst/>
              <a:rect l="l" t="t" r="r" b="b"/>
              <a:pathLst>
                <a:path w="11505" h="12845" extrusionOk="0">
                  <a:moveTo>
                    <a:pt x="6510" y="0"/>
                  </a:moveTo>
                  <a:cubicBezTo>
                    <a:pt x="4197" y="0"/>
                    <a:pt x="1880" y="2064"/>
                    <a:pt x="1032" y="5055"/>
                  </a:cubicBezTo>
                  <a:cubicBezTo>
                    <a:pt x="0" y="8512"/>
                    <a:pt x="1290" y="11916"/>
                    <a:pt x="3921" y="12690"/>
                  </a:cubicBezTo>
                  <a:cubicBezTo>
                    <a:pt x="4275" y="12794"/>
                    <a:pt x="4635" y="12844"/>
                    <a:pt x="4995" y="12844"/>
                  </a:cubicBezTo>
                  <a:cubicBezTo>
                    <a:pt x="7308" y="12844"/>
                    <a:pt x="9624" y="10780"/>
                    <a:pt x="10473" y="7789"/>
                  </a:cubicBezTo>
                  <a:cubicBezTo>
                    <a:pt x="11504" y="4333"/>
                    <a:pt x="10215" y="928"/>
                    <a:pt x="7584" y="154"/>
                  </a:cubicBezTo>
                  <a:cubicBezTo>
                    <a:pt x="7229" y="50"/>
                    <a:pt x="6870" y="0"/>
                    <a:pt x="651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351"/>
        <p:cNvGrpSpPr/>
        <p:nvPr/>
      </p:nvGrpSpPr>
      <p:grpSpPr>
        <a:xfrm>
          <a:off x="0" y="0"/>
          <a:ext cx="0" cy="0"/>
          <a:chOff x="0" y="0"/>
          <a:chExt cx="0" cy="0"/>
        </a:xfrm>
      </p:grpSpPr>
      <p:sp>
        <p:nvSpPr>
          <p:cNvPr id="2352" name="Google Shape;2352;p47"/>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PROJECT GOALS</a:t>
            </a:r>
            <a:endParaRPr/>
          </a:p>
        </p:txBody>
      </p:sp>
      <p:sp>
        <p:nvSpPr>
          <p:cNvPr id="2353" name="Google Shape;2353;p47"/>
          <p:cNvSpPr txBox="1">
            <a:spLocks noGrp="1"/>
          </p:cNvSpPr>
          <p:nvPr>
            <p:ph type="subTitle" idx="1"/>
          </p:nvPr>
        </p:nvSpPr>
        <p:spPr>
          <a:xfrm>
            <a:off x="3581110" y="2070913"/>
            <a:ext cx="1977000" cy="27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2354" name="Google Shape;2354;p47"/>
          <p:cNvSpPr txBox="1">
            <a:spLocks noGrp="1"/>
          </p:cNvSpPr>
          <p:nvPr>
            <p:ph type="subTitle" idx="2"/>
          </p:nvPr>
        </p:nvSpPr>
        <p:spPr>
          <a:xfrm>
            <a:off x="3581110" y="2342499"/>
            <a:ext cx="1977000" cy="45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 has a beautiful name, but it’s terribly hot</a:t>
            </a:r>
            <a:endParaRPr/>
          </a:p>
        </p:txBody>
      </p:sp>
      <p:sp>
        <p:nvSpPr>
          <p:cNvPr id="2355" name="Google Shape;2355;p47"/>
          <p:cNvSpPr txBox="1">
            <a:spLocks noGrp="1"/>
          </p:cNvSpPr>
          <p:nvPr>
            <p:ph type="subTitle" idx="3"/>
          </p:nvPr>
        </p:nvSpPr>
        <p:spPr>
          <a:xfrm>
            <a:off x="3581110" y="3763376"/>
            <a:ext cx="1977000" cy="27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2356" name="Google Shape;2356;p47"/>
          <p:cNvSpPr txBox="1">
            <a:spLocks noGrp="1"/>
          </p:cNvSpPr>
          <p:nvPr>
            <p:ph type="subTitle" idx="4"/>
          </p:nvPr>
        </p:nvSpPr>
        <p:spPr>
          <a:xfrm>
            <a:off x="3581110" y="4037476"/>
            <a:ext cx="1977000" cy="45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Despite being red, Mars is actually a cold place</a:t>
            </a:r>
            <a:endParaRPr/>
          </a:p>
        </p:txBody>
      </p:sp>
      <p:sp>
        <p:nvSpPr>
          <p:cNvPr id="2357" name="Google Shape;2357;p47"/>
          <p:cNvSpPr txBox="1">
            <a:spLocks noGrp="1"/>
          </p:cNvSpPr>
          <p:nvPr>
            <p:ph type="subTitle" idx="5"/>
          </p:nvPr>
        </p:nvSpPr>
        <p:spPr>
          <a:xfrm>
            <a:off x="5848989" y="2070913"/>
            <a:ext cx="1983000" cy="27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2358" name="Google Shape;2358;p47"/>
          <p:cNvSpPr txBox="1">
            <a:spLocks noGrp="1"/>
          </p:cNvSpPr>
          <p:nvPr>
            <p:ph type="subTitle" idx="6"/>
          </p:nvPr>
        </p:nvSpPr>
        <p:spPr>
          <a:xfrm>
            <a:off x="5848989" y="2347514"/>
            <a:ext cx="1983000" cy="45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 is composed mostly of hydrogen and helium</a:t>
            </a:r>
            <a:endParaRPr/>
          </a:p>
        </p:txBody>
      </p:sp>
      <p:sp>
        <p:nvSpPr>
          <p:cNvPr id="2359" name="Google Shape;2359;p47"/>
          <p:cNvSpPr txBox="1">
            <a:spLocks noGrp="1"/>
          </p:cNvSpPr>
          <p:nvPr>
            <p:ph type="subTitle" idx="7"/>
          </p:nvPr>
        </p:nvSpPr>
        <p:spPr>
          <a:xfrm>
            <a:off x="1312012" y="2070913"/>
            <a:ext cx="1980000" cy="27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2360" name="Google Shape;2360;p47"/>
          <p:cNvSpPr txBox="1">
            <a:spLocks noGrp="1"/>
          </p:cNvSpPr>
          <p:nvPr>
            <p:ph type="subTitle" idx="8"/>
          </p:nvPr>
        </p:nvSpPr>
        <p:spPr>
          <a:xfrm>
            <a:off x="1312012" y="2342499"/>
            <a:ext cx="1980000" cy="45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 is the smallest planet in our Solar System</a:t>
            </a:r>
            <a:endParaRPr/>
          </a:p>
        </p:txBody>
      </p:sp>
      <p:sp>
        <p:nvSpPr>
          <p:cNvPr id="2361" name="Google Shape;2361;p47"/>
          <p:cNvSpPr txBox="1">
            <a:spLocks noGrp="1"/>
          </p:cNvSpPr>
          <p:nvPr>
            <p:ph type="subTitle" idx="9"/>
          </p:nvPr>
        </p:nvSpPr>
        <p:spPr>
          <a:xfrm>
            <a:off x="1312012" y="3763376"/>
            <a:ext cx="1980000" cy="27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2362" name="Google Shape;2362;p47"/>
          <p:cNvSpPr txBox="1">
            <a:spLocks noGrp="1"/>
          </p:cNvSpPr>
          <p:nvPr>
            <p:ph type="subTitle" idx="13"/>
          </p:nvPr>
        </p:nvSpPr>
        <p:spPr>
          <a:xfrm>
            <a:off x="1312012" y="4037476"/>
            <a:ext cx="1980000" cy="45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 is the farthest planet from the Sun</a:t>
            </a:r>
            <a:endParaRPr/>
          </a:p>
        </p:txBody>
      </p:sp>
      <p:sp>
        <p:nvSpPr>
          <p:cNvPr id="2363" name="Google Shape;2363;p47"/>
          <p:cNvSpPr txBox="1">
            <a:spLocks noGrp="1"/>
          </p:cNvSpPr>
          <p:nvPr>
            <p:ph type="subTitle" idx="14"/>
          </p:nvPr>
        </p:nvSpPr>
        <p:spPr>
          <a:xfrm>
            <a:off x="5848989" y="3763374"/>
            <a:ext cx="1983000" cy="27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2364" name="Google Shape;2364;p47"/>
          <p:cNvSpPr txBox="1">
            <a:spLocks noGrp="1"/>
          </p:cNvSpPr>
          <p:nvPr>
            <p:ph type="subTitle" idx="15"/>
          </p:nvPr>
        </p:nvSpPr>
        <p:spPr>
          <a:xfrm>
            <a:off x="5848989" y="4039975"/>
            <a:ext cx="1983000" cy="45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 is the biggest planet in our Solar System</a:t>
            </a:r>
            <a:endParaRPr/>
          </a:p>
        </p:txBody>
      </p:sp>
      <p:grpSp>
        <p:nvGrpSpPr>
          <p:cNvPr id="2365" name="Google Shape;2365;p47"/>
          <p:cNvGrpSpPr/>
          <p:nvPr/>
        </p:nvGrpSpPr>
        <p:grpSpPr>
          <a:xfrm>
            <a:off x="2079355" y="3148071"/>
            <a:ext cx="445314" cy="443581"/>
            <a:chOff x="1576325" y="2162175"/>
            <a:chExt cx="526625" cy="524575"/>
          </a:xfrm>
        </p:grpSpPr>
        <p:sp>
          <p:nvSpPr>
            <p:cNvPr id="2366" name="Google Shape;2366;p47"/>
            <p:cNvSpPr/>
            <p:nvPr/>
          </p:nvSpPr>
          <p:spPr>
            <a:xfrm>
              <a:off x="1576325" y="2406300"/>
              <a:ext cx="526625" cy="280450"/>
            </a:xfrm>
            <a:custGeom>
              <a:avLst/>
              <a:gdLst/>
              <a:ahLst/>
              <a:cxnLst/>
              <a:rect l="l" t="t" r="r" b="b"/>
              <a:pathLst>
                <a:path w="21065" h="11218" extrusionOk="0">
                  <a:moveTo>
                    <a:pt x="4321" y="1"/>
                  </a:moveTo>
                  <a:cubicBezTo>
                    <a:pt x="4060" y="1"/>
                    <a:pt x="3832" y="164"/>
                    <a:pt x="3767" y="425"/>
                  </a:cubicBezTo>
                  <a:lnTo>
                    <a:pt x="82" y="10500"/>
                  </a:lnTo>
                  <a:cubicBezTo>
                    <a:pt x="1" y="10859"/>
                    <a:pt x="262" y="11217"/>
                    <a:pt x="637" y="11217"/>
                  </a:cubicBezTo>
                  <a:lnTo>
                    <a:pt x="16842" y="11217"/>
                  </a:lnTo>
                  <a:cubicBezTo>
                    <a:pt x="17087" y="11217"/>
                    <a:pt x="17315" y="11038"/>
                    <a:pt x="17380" y="10793"/>
                  </a:cubicBezTo>
                  <a:lnTo>
                    <a:pt x="21065" y="718"/>
                  </a:lnTo>
                  <a:cubicBezTo>
                    <a:pt x="21065" y="359"/>
                    <a:pt x="20886" y="1"/>
                    <a:pt x="20511"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7"/>
            <p:cNvSpPr/>
            <p:nvPr/>
          </p:nvSpPr>
          <p:spPr>
            <a:xfrm>
              <a:off x="2012450" y="2324800"/>
              <a:ext cx="36300" cy="81525"/>
            </a:xfrm>
            <a:custGeom>
              <a:avLst/>
              <a:gdLst/>
              <a:ahLst/>
              <a:cxnLst/>
              <a:rect l="l" t="t" r="r" b="b"/>
              <a:pathLst>
                <a:path w="1452" h="3261" extrusionOk="0">
                  <a:moveTo>
                    <a:pt x="1" y="0"/>
                  </a:moveTo>
                  <a:lnTo>
                    <a:pt x="1" y="3261"/>
                  </a:lnTo>
                  <a:lnTo>
                    <a:pt x="1452" y="3261"/>
                  </a:lnTo>
                  <a:lnTo>
                    <a:pt x="1452" y="636"/>
                  </a:lnTo>
                  <a:cubicBezTo>
                    <a:pt x="1452" y="277"/>
                    <a:pt x="1158" y="0"/>
                    <a:pt x="816"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7"/>
            <p:cNvSpPr/>
            <p:nvPr/>
          </p:nvSpPr>
          <p:spPr>
            <a:xfrm>
              <a:off x="1577975" y="2261625"/>
              <a:ext cx="36300" cy="402300"/>
            </a:xfrm>
            <a:custGeom>
              <a:avLst/>
              <a:gdLst/>
              <a:ahLst/>
              <a:cxnLst/>
              <a:rect l="l" t="t" r="r" b="b"/>
              <a:pathLst>
                <a:path w="1452" h="16092" extrusionOk="0">
                  <a:moveTo>
                    <a:pt x="636" y="0"/>
                  </a:moveTo>
                  <a:cubicBezTo>
                    <a:pt x="277" y="0"/>
                    <a:pt x="0" y="277"/>
                    <a:pt x="0" y="620"/>
                  </a:cubicBezTo>
                  <a:lnTo>
                    <a:pt x="0" y="16091"/>
                  </a:lnTo>
                  <a:lnTo>
                    <a:pt x="82" y="16091"/>
                  </a:lnTo>
                  <a:lnTo>
                    <a:pt x="1451" y="12342"/>
                  </a:lnTo>
                  <a:lnTo>
                    <a:pt x="1451"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7"/>
            <p:cNvSpPr/>
            <p:nvPr/>
          </p:nvSpPr>
          <p:spPr>
            <a:xfrm>
              <a:off x="1668450" y="2162175"/>
              <a:ext cx="344025" cy="260050"/>
            </a:xfrm>
            <a:custGeom>
              <a:avLst/>
              <a:gdLst/>
              <a:ahLst/>
              <a:cxnLst/>
              <a:rect l="l" t="t" r="r" b="b"/>
              <a:pathLst>
                <a:path w="13761" h="10402" extrusionOk="0">
                  <a:moveTo>
                    <a:pt x="0" y="0"/>
                  </a:moveTo>
                  <a:lnTo>
                    <a:pt x="0" y="10402"/>
                  </a:lnTo>
                  <a:lnTo>
                    <a:pt x="82" y="10190"/>
                  </a:lnTo>
                  <a:cubicBezTo>
                    <a:pt x="147" y="9929"/>
                    <a:pt x="375" y="9766"/>
                    <a:pt x="636" y="9766"/>
                  </a:cubicBezTo>
                  <a:lnTo>
                    <a:pt x="13761" y="9766"/>
                  </a:lnTo>
                  <a:lnTo>
                    <a:pt x="1376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7"/>
            <p:cNvSpPr/>
            <p:nvPr/>
          </p:nvSpPr>
          <p:spPr>
            <a:xfrm>
              <a:off x="1719800" y="2288525"/>
              <a:ext cx="241325" cy="18350"/>
            </a:xfrm>
            <a:custGeom>
              <a:avLst/>
              <a:gdLst/>
              <a:ahLst/>
              <a:cxnLst/>
              <a:rect l="l" t="t" r="r" b="b"/>
              <a:pathLst>
                <a:path w="9653" h="734" extrusionOk="0">
                  <a:moveTo>
                    <a:pt x="490" y="0"/>
                  </a:moveTo>
                  <a:cubicBezTo>
                    <a:pt x="1" y="0"/>
                    <a:pt x="1" y="734"/>
                    <a:pt x="490" y="734"/>
                  </a:cubicBezTo>
                  <a:lnTo>
                    <a:pt x="9163" y="734"/>
                  </a:lnTo>
                  <a:cubicBezTo>
                    <a:pt x="9652" y="734"/>
                    <a:pt x="9652" y="0"/>
                    <a:pt x="9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7"/>
            <p:cNvSpPr/>
            <p:nvPr/>
          </p:nvSpPr>
          <p:spPr>
            <a:xfrm>
              <a:off x="1719800" y="2225350"/>
              <a:ext cx="114550" cy="17950"/>
            </a:xfrm>
            <a:custGeom>
              <a:avLst/>
              <a:gdLst/>
              <a:ahLst/>
              <a:cxnLst/>
              <a:rect l="l" t="t" r="r" b="b"/>
              <a:pathLst>
                <a:path w="4582" h="718" extrusionOk="0">
                  <a:moveTo>
                    <a:pt x="490" y="0"/>
                  </a:moveTo>
                  <a:cubicBezTo>
                    <a:pt x="1" y="0"/>
                    <a:pt x="1" y="717"/>
                    <a:pt x="490" y="717"/>
                  </a:cubicBezTo>
                  <a:lnTo>
                    <a:pt x="4109" y="717"/>
                  </a:lnTo>
                  <a:cubicBezTo>
                    <a:pt x="4582" y="717"/>
                    <a:pt x="4582" y="0"/>
                    <a:pt x="41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7"/>
            <p:cNvSpPr/>
            <p:nvPr/>
          </p:nvSpPr>
          <p:spPr>
            <a:xfrm>
              <a:off x="1719800" y="2352100"/>
              <a:ext cx="241325" cy="17950"/>
            </a:xfrm>
            <a:custGeom>
              <a:avLst/>
              <a:gdLst/>
              <a:ahLst/>
              <a:cxnLst/>
              <a:rect l="l" t="t" r="r" b="b"/>
              <a:pathLst>
                <a:path w="9653" h="718" extrusionOk="0">
                  <a:moveTo>
                    <a:pt x="490" y="0"/>
                  </a:moveTo>
                  <a:cubicBezTo>
                    <a:pt x="1" y="0"/>
                    <a:pt x="1" y="718"/>
                    <a:pt x="490" y="718"/>
                  </a:cubicBezTo>
                  <a:lnTo>
                    <a:pt x="9163" y="718"/>
                  </a:lnTo>
                  <a:cubicBezTo>
                    <a:pt x="9652" y="718"/>
                    <a:pt x="9652" y="0"/>
                    <a:pt x="9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7"/>
            <p:cNvSpPr/>
            <p:nvPr/>
          </p:nvSpPr>
          <p:spPr>
            <a:xfrm>
              <a:off x="1641550" y="2180100"/>
              <a:ext cx="26925" cy="316700"/>
            </a:xfrm>
            <a:custGeom>
              <a:avLst/>
              <a:gdLst/>
              <a:ahLst/>
              <a:cxnLst/>
              <a:rect l="l" t="t" r="r" b="b"/>
              <a:pathLst>
                <a:path w="1077" h="12668" extrusionOk="0">
                  <a:moveTo>
                    <a:pt x="0" y="0"/>
                  </a:moveTo>
                  <a:lnTo>
                    <a:pt x="0" y="12668"/>
                  </a:lnTo>
                  <a:lnTo>
                    <a:pt x="1076" y="9685"/>
                  </a:lnTo>
                  <a:lnTo>
                    <a:pt x="107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7"/>
            <p:cNvSpPr/>
            <p:nvPr/>
          </p:nvSpPr>
          <p:spPr>
            <a:xfrm>
              <a:off x="1614250" y="2198025"/>
              <a:ext cx="27325" cy="372975"/>
            </a:xfrm>
            <a:custGeom>
              <a:avLst/>
              <a:gdLst/>
              <a:ahLst/>
              <a:cxnLst/>
              <a:rect l="l" t="t" r="r" b="b"/>
              <a:pathLst>
                <a:path w="1093" h="14919" extrusionOk="0">
                  <a:moveTo>
                    <a:pt x="0" y="1"/>
                  </a:moveTo>
                  <a:lnTo>
                    <a:pt x="0" y="14918"/>
                  </a:lnTo>
                  <a:lnTo>
                    <a:pt x="1092" y="11951"/>
                  </a:lnTo>
                  <a:lnTo>
                    <a:pt x="1092"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 name="Google Shape;2375;p47"/>
          <p:cNvGrpSpPr/>
          <p:nvPr/>
        </p:nvGrpSpPr>
        <p:grpSpPr>
          <a:xfrm>
            <a:off x="2074615" y="1446642"/>
            <a:ext cx="454793" cy="452411"/>
            <a:chOff x="3111700" y="2161850"/>
            <a:chExt cx="526625" cy="524900"/>
          </a:xfrm>
        </p:grpSpPr>
        <p:sp>
          <p:nvSpPr>
            <p:cNvPr id="2376" name="Google Shape;2376;p47"/>
            <p:cNvSpPr/>
            <p:nvPr/>
          </p:nvSpPr>
          <p:spPr>
            <a:xfrm>
              <a:off x="3111700" y="2198025"/>
              <a:ext cx="488325" cy="488725"/>
            </a:xfrm>
            <a:custGeom>
              <a:avLst/>
              <a:gdLst/>
              <a:ahLst/>
              <a:cxnLst/>
              <a:rect l="l" t="t" r="r" b="b"/>
              <a:pathLst>
                <a:path w="19533" h="19549" extrusionOk="0">
                  <a:moveTo>
                    <a:pt x="1" y="1"/>
                  </a:moveTo>
                  <a:lnTo>
                    <a:pt x="1" y="19548"/>
                  </a:lnTo>
                  <a:lnTo>
                    <a:pt x="19532" y="19548"/>
                  </a:lnTo>
                  <a:lnTo>
                    <a:pt x="19532" y="2055"/>
                  </a:lnTo>
                  <a:lnTo>
                    <a:pt x="8756" y="12848"/>
                  </a:lnTo>
                  <a:lnTo>
                    <a:pt x="5935" y="13614"/>
                  </a:lnTo>
                  <a:lnTo>
                    <a:pt x="5935" y="13614"/>
                  </a:lnTo>
                  <a:lnTo>
                    <a:pt x="6702" y="10793"/>
                  </a:lnTo>
                  <a:lnTo>
                    <a:pt x="1749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7"/>
            <p:cNvSpPr/>
            <p:nvPr/>
          </p:nvSpPr>
          <p:spPr>
            <a:xfrm>
              <a:off x="3264950" y="2468250"/>
              <a:ext cx="65250" cy="65250"/>
            </a:xfrm>
            <a:custGeom>
              <a:avLst/>
              <a:gdLst/>
              <a:ahLst/>
              <a:cxnLst/>
              <a:rect l="l" t="t" r="r" b="b"/>
              <a:pathLst>
                <a:path w="2610" h="2610" extrusionOk="0">
                  <a:moveTo>
                    <a:pt x="572" y="1"/>
                  </a:moveTo>
                  <a:lnTo>
                    <a:pt x="1" y="2104"/>
                  </a:lnTo>
                  <a:lnTo>
                    <a:pt x="1" y="2104"/>
                  </a:lnTo>
                  <a:lnTo>
                    <a:pt x="131" y="1973"/>
                  </a:lnTo>
                  <a:cubicBezTo>
                    <a:pt x="205" y="1900"/>
                    <a:pt x="298" y="1863"/>
                    <a:pt x="390" y="1863"/>
                  </a:cubicBezTo>
                  <a:cubicBezTo>
                    <a:pt x="482" y="1863"/>
                    <a:pt x="572" y="1900"/>
                    <a:pt x="637" y="1973"/>
                  </a:cubicBezTo>
                  <a:cubicBezTo>
                    <a:pt x="783" y="2120"/>
                    <a:pt x="783" y="2348"/>
                    <a:pt x="637" y="2479"/>
                  </a:cubicBezTo>
                  <a:lnTo>
                    <a:pt x="506" y="2609"/>
                  </a:lnTo>
                  <a:lnTo>
                    <a:pt x="2609" y="2039"/>
                  </a:lnTo>
                  <a:lnTo>
                    <a:pt x="5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7"/>
            <p:cNvSpPr/>
            <p:nvPr/>
          </p:nvSpPr>
          <p:spPr>
            <a:xfrm>
              <a:off x="3260075" y="2514900"/>
              <a:ext cx="27075" cy="23475"/>
            </a:xfrm>
            <a:custGeom>
              <a:avLst/>
              <a:gdLst/>
              <a:ahLst/>
              <a:cxnLst/>
              <a:rect l="l" t="t" r="r" b="b"/>
              <a:pathLst>
                <a:path w="1083" h="939" extrusionOk="0">
                  <a:moveTo>
                    <a:pt x="576" y="0"/>
                  </a:moveTo>
                  <a:cubicBezTo>
                    <a:pt x="493" y="0"/>
                    <a:pt x="406" y="32"/>
                    <a:pt x="326" y="107"/>
                  </a:cubicBezTo>
                  <a:lnTo>
                    <a:pt x="196" y="238"/>
                  </a:lnTo>
                  <a:lnTo>
                    <a:pt x="0" y="939"/>
                  </a:lnTo>
                  <a:lnTo>
                    <a:pt x="701" y="743"/>
                  </a:lnTo>
                  <a:lnTo>
                    <a:pt x="832" y="613"/>
                  </a:lnTo>
                  <a:cubicBezTo>
                    <a:pt x="1082" y="350"/>
                    <a:pt x="852" y="0"/>
                    <a:pt x="576"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7"/>
            <p:cNvSpPr/>
            <p:nvPr/>
          </p:nvSpPr>
          <p:spPr>
            <a:xfrm>
              <a:off x="3279225" y="2224925"/>
              <a:ext cx="294300" cy="294300"/>
            </a:xfrm>
            <a:custGeom>
              <a:avLst/>
              <a:gdLst/>
              <a:ahLst/>
              <a:cxnLst/>
              <a:rect l="l" t="t" r="r" b="b"/>
              <a:pathLst>
                <a:path w="11772" h="11772" extrusionOk="0">
                  <a:moveTo>
                    <a:pt x="9734" y="1"/>
                  </a:moveTo>
                  <a:lnTo>
                    <a:pt x="1" y="9717"/>
                  </a:lnTo>
                  <a:lnTo>
                    <a:pt x="1" y="9734"/>
                  </a:lnTo>
                  <a:lnTo>
                    <a:pt x="2038" y="11772"/>
                  </a:lnTo>
                  <a:lnTo>
                    <a:pt x="2055" y="11772"/>
                  </a:lnTo>
                  <a:lnTo>
                    <a:pt x="11772" y="2039"/>
                  </a:lnTo>
                  <a:lnTo>
                    <a:pt x="9734"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7"/>
            <p:cNvSpPr/>
            <p:nvPr/>
          </p:nvSpPr>
          <p:spPr>
            <a:xfrm>
              <a:off x="3547825" y="2161850"/>
              <a:ext cx="90500" cy="88775"/>
            </a:xfrm>
            <a:custGeom>
              <a:avLst/>
              <a:gdLst/>
              <a:ahLst/>
              <a:cxnLst/>
              <a:rect l="l" t="t" r="r" b="b"/>
              <a:pathLst>
                <a:path w="3620" h="3551" extrusionOk="0">
                  <a:moveTo>
                    <a:pt x="1794" y="1"/>
                  </a:moveTo>
                  <a:cubicBezTo>
                    <a:pt x="1610" y="1"/>
                    <a:pt x="1427" y="70"/>
                    <a:pt x="1288" y="209"/>
                  </a:cubicBezTo>
                  <a:lnTo>
                    <a:pt x="0" y="1497"/>
                  </a:lnTo>
                  <a:lnTo>
                    <a:pt x="2055" y="3551"/>
                  </a:lnTo>
                  <a:lnTo>
                    <a:pt x="3343" y="2263"/>
                  </a:lnTo>
                  <a:cubicBezTo>
                    <a:pt x="3620" y="1986"/>
                    <a:pt x="3620" y="1529"/>
                    <a:pt x="3343" y="1252"/>
                  </a:cubicBezTo>
                  <a:lnTo>
                    <a:pt x="2299" y="209"/>
                  </a:lnTo>
                  <a:cubicBezTo>
                    <a:pt x="2161" y="70"/>
                    <a:pt x="1977" y="1"/>
                    <a:pt x="1794"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7"/>
            <p:cNvSpPr/>
            <p:nvPr/>
          </p:nvSpPr>
          <p:spPr>
            <a:xfrm>
              <a:off x="3522550" y="2199250"/>
              <a:ext cx="25300" cy="25700"/>
            </a:xfrm>
            <a:custGeom>
              <a:avLst/>
              <a:gdLst/>
              <a:ahLst/>
              <a:cxnLst/>
              <a:rect l="l" t="t" r="r" b="b"/>
              <a:pathLst>
                <a:path w="1012" h="1028" extrusionOk="0">
                  <a:moveTo>
                    <a:pt x="1" y="1028"/>
                  </a:moveTo>
                  <a:lnTo>
                    <a:pt x="1011" y="1"/>
                  </a:lnTo>
                  <a:lnTo>
                    <a:pt x="1011" y="1"/>
                  </a:lnTo>
                  <a:close/>
                </a:path>
              </a:pathLst>
            </a:custGeom>
            <a:solidFill>
              <a:srgbClr val="F7E6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7"/>
            <p:cNvSpPr/>
            <p:nvPr/>
          </p:nvSpPr>
          <p:spPr>
            <a:xfrm>
              <a:off x="3522550" y="2199250"/>
              <a:ext cx="76650" cy="76650"/>
            </a:xfrm>
            <a:custGeom>
              <a:avLst/>
              <a:gdLst/>
              <a:ahLst/>
              <a:cxnLst/>
              <a:rect l="l" t="t" r="r" b="b"/>
              <a:pathLst>
                <a:path w="3066" h="3066" extrusionOk="0">
                  <a:moveTo>
                    <a:pt x="1011" y="1"/>
                  </a:moveTo>
                  <a:lnTo>
                    <a:pt x="1" y="1028"/>
                  </a:lnTo>
                  <a:lnTo>
                    <a:pt x="2039" y="3066"/>
                  </a:lnTo>
                  <a:lnTo>
                    <a:pt x="3066" y="2055"/>
                  </a:lnTo>
                  <a:lnTo>
                    <a:pt x="10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 name="Google Shape;2383;p47"/>
          <p:cNvGrpSpPr/>
          <p:nvPr/>
        </p:nvGrpSpPr>
        <p:grpSpPr>
          <a:xfrm>
            <a:off x="4346851" y="1464483"/>
            <a:ext cx="450298" cy="434570"/>
            <a:chOff x="3937075" y="2182550"/>
            <a:chExt cx="469550" cy="504200"/>
          </a:xfrm>
        </p:grpSpPr>
        <p:sp>
          <p:nvSpPr>
            <p:cNvPr id="2384" name="Google Shape;2384;p47"/>
            <p:cNvSpPr/>
            <p:nvPr/>
          </p:nvSpPr>
          <p:spPr>
            <a:xfrm>
              <a:off x="3937075" y="2217200"/>
              <a:ext cx="469550" cy="95800"/>
            </a:xfrm>
            <a:custGeom>
              <a:avLst/>
              <a:gdLst/>
              <a:ahLst/>
              <a:cxnLst/>
              <a:rect l="l" t="t" r="r" b="b"/>
              <a:pathLst>
                <a:path w="18782" h="3832" extrusionOk="0">
                  <a:moveTo>
                    <a:pt x="0" y="0"/>
                  </a:moveTo>
                  <a:lnTo>
                    <a:pt x="0" y="3831"/>
                  </a:lnTo>
                  <a:lnTo>
                    <a:pt x="18782" y="3831"/>
                  </a:lnTo>
                  <a:lnTo>
                    <a:pt x="18782" y="0"/>
                  </a:lnTo>
                  <a:lnTo>
                    <a:pt x="15994" y="0"/>
                  </a:lnTo>
                  <a:lnTo>
                    <a:pt x="15994" y="1386"/>
                  </a:lnTo>
                  <a:lnTo>
                    <a:pt x="13565" y="1386"/>
                  </a:lnTo>
                  <a:lnTo>
                    <a:pt x="13565" y="0"/>
                  </a:lnTo>
                  <a:lnTo>
                    <a:pt x="5217" y="0"/>
                  </a:lnTo>
                  <a:lnTo>
                    <a:pt x="5217" y="1386"/>
                  </a:lnTo>
                  <a:lnTo>
                    <a:pt x="2772" y="1386"/>
                  </a:lnTo>
                  <a:lnTo>
                    <a:pt x="2772"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7"/>
            <p:cNvSpPr/>
            <p:nvPr/>
          </p:nvSpPr>
          <p:spPr>
            <a:xfrm>
              <a:off x="3937075" y="2312975"/>
              <a:ext cx="469550" cy="373775"/>
            </a:xfrm>
            <a:custGeom>
              <a:avLst/>
              <a:gdLst/>
              <a:ahLst/>
              <a:cxnLst/>
              <a:rect l="l" t="t" r="r" b="b"/>
              <a:pathLst>
                <a:path w="18782" h="14951" extrusionOk="0">
                  <a:moveTo>
                    <a:pt x="0" y="0"/>
                  </a:moveTo>
                  <a:lnTo>
                    <a:pt x="0" y="14950"/>
                  </a:lnTo>
                  <a:lnTo>
                    <a:pt x="18782" y="14950"/>
                  </a:lnTo>
                  <a:lnTo>
                    <a:pt x="1878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7"/>
            <p:cNvSpPr/>
            <p:nvPr/>
          </p:nvSpPr>
          <p:spPr>
            <a:xfrm>
              <a:off x="4006350" y="2373700"/>
              <a:ext cx="330575" cy="252325"/>
            </a:xfrm>
            <a:custGeom>
              <a:avLst/>
              <a:gdLst/>
              <a:ahLst/>
              <a:cxnLst/>
              <a:rect l="l" t="t" r="r" b="b"/>
              <a:pathLst>
                <a:path w="13223" h="10093" extrusionOk="0">
                  <a:moveTo>
                    <a:pt x="3131" y="701"/>
                  </a:moveTo>
                  <a:lnTo>
                    <a:pt x="3131" y="3131"/>
                  </a:lnTo>
                  <a:lnTo>
                    <a:pt x="702" y="3131"/>
                  </a:lnTo>
                  <a:lnTo>
                    <a:pt x="702" y="701"/>
                  </a:lnTo>
                  <a:close/>
                  <a:moveTo>
                    <a:pt x="6261" y="701"/>
                  </a:moveTo>
                  <a:lnTo>
                    <a:pt x="6261" y="3131"/>
                  </a:lnTo>
                  <a:lnTo>
                    <a:pt x="3832" y="3131"/>
                  </a:lnTo>
                  <a:lnTo>
                    <a:pt x="3832" y="701"/>
                  </a:lnTo>
                  <a:close/>
                  <a:moveTo>
                    <a:pt x="9408" y="701"/>
                  </a:moveTo>
                  <a:lnTo>
                    <a:pt x="9408" y="3131"/>
                  </a:lnTo>
                  <a:lnTo>
                    <a:pt x="6962" y="3131"/>
                  </a:lnTo>
                  <a:lnTo>
                    <a:pt x="6962" y="701"/>
                  </a:lnTo>
                  <a:close/>
                  <a:moveTo>
                    <a:pt x="12538" y="701"/>
                  </a:moveTo>
                  <a:lnTo>
                    <a:pt x="12538" y="3131"/>
                  </a:lnTo>
                  <a:lnTo>
                    <a:pt x="10093" y="3131"/>
                  </a:lnTo>
                  <a:lnTo>
                    <a:pt x="10093" y="701"/>
                  </a:lnTo>
                  <a:close/>
                  <a:moveTo>
                    <a:pt x="3131" y="3832"/>
                  </a:moveTo>
                  <a:lnTo>
                    <a:pt x="3131" y="6261"/>
                  </a:lnTo>
                  <a:lnTo>
                    <a:pt x="702" y="6261"/>
                  </a:lnTo>
                  <a:lnTo>
                    <a:pt x="702" y="3832"/>
                  </a:lnTo>
                  <a:close/>
                  <a:moveTo>
                    <a:pt x="6261" y="3832"/>
                  </a:moveTo>
                  <a:lnTo>
                    <a:pt x="6261" y="6261"/>
                  </a:lnTo>
                  <a:lnTo>
                    <a:pt x="3832" y="6261"/>
                  </a:lnTo>
                  <a:lnTo>
                    <a:pt x="3832" y="3832"/>
                  </a:lnTo>
                  <a:close/>
                  <a:moveTo>
                    <a:pt x="9408" y="3832"/>
                  </a:moveTo>
                  <a:lnTo>
                    <a:pt x="9408" y="6261"/>
                  </a:lnTo>
                  <a:lnTo>
                    <a:pt x="6962" y="6261"/>
                  </a:lnTo>
                  <a:lnTo>
                    <a:pt x="6962" y="3832"/>
                  </a:lnTo>
                  <a:close/>
                  <a:moveTo>
                    <a:pt x="12538" y="3832"/>
                  </a:moveTo>
                  <a:lnTo>
                    <a:pt x="12538" y="6261"/>
                  </a:lnTo>
                  <a:lnTo>
                    <a:pt x="10093" y="6261"/>
                  </a:lnTo>
                  <a:lnTo>
                    <a:pt x="10093" y="3832"/>
                  </a:lnTo>
                  <a:close/>
                  <a:moveTo>
                    <a:pt x="3131" y="6962"/>
                  </a:moveTo>
                  <a:lnTo>
                    <a:pt x="3131" y="9391"/>
                  </a:lnTo>
                  <a:lnTo>
                    <a:pt x="702" y="9391"/>
                  </a:lnTo>
                  <a:lnTo>
                    <a:pt x="702" y="6962"/>
                  </a:lnTo>
                  <a:close/>
                  <a:moveTo>
                    <a:pt x="6261" y="6962"/>
                  </a:moveTo>
                  <a:lnTo>
                    <a:pt x="6261" y="9391"/>
                  </a:lnTo>
                  <a:lnTo>
                    <a:pt x="3832" y="9391"/>
                  </a:lnTo>
                  <a:lnTo>
                    <a:pt x="3832" y="6962"/>
                  </a:lnTo>
                  <a:close/>
                  <a:moveTo>
                    <a:pt x="9408" y="6962"/>
                  </a:moveTo>
                  <a:lnTo>
                    <a:pt x="9408" y="9391"/>
                  </a:lnTo>
                  <a:lnTo>
                    <a:pt x="6962" y="9391"/>
                  </a:lnTo>
                  <a:lnTo>
                    <a:pt x="6962" y="6962"/>
                  </a:lnTo>
                  <a:close/>
                  <a:moveTo>
                    <a:pt x="12538" y="6962"/>
                  </a:moveTo>
                  <a:lnTo>
                    <a:pt x="12538" y="9391"/>
                  </a:lnTo>
                  <a:lnTo>
                    <a:pt x="10093" y="9391"/>
                  </a:lnTo>
                  <a:lnTo>
                    <a:pt x="10093" y="6962"/>
                  </a:lnTo>
                  <a:close/>
                  <a:moveTo>
                    <a:pt x="1" y="0"/>
                  </a:moveTo>
                  <a:lnTo>
                    <a:pt x="1" y="10092"/>
                  </a:lnTo>
                  <a:lnTo>
                    <a:pt x="13223" y="10092"/>
                  </a:lnTo>
                  <a:lnTo>
                    <a:pt x="132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7"/>
            <p:cNvSpPr/>
            <p:nvPr/>
          </p:nvSpPr>
          <p:spPr>
            <a:xfrm>
              <a:off x="4006350" y="2182550"/>
              <a:ext cx="61175" cy="69300"/>
            </a:xfrm>
            <a:custGeom>
              <a:avLst/>
              <a:gdLst/>
              <a:ahLst/>
              <a:cxnLst/>
              <a:rect l="l" t="t" r="r" b="b"/>
              <a:pathLst>
                <a:path w="2447" h="2772" extrusionOk="0">
                  <a:moveTo>
                    <a:pt x="1" y="0"/>
                  </a:moveTo>
                  <a:lnTo>
                    <a:pt x="1" y="2772"/>
                  </a:lnTo>
                  <a:lnTo>
                    <a:pt x="2446" y="2772"/>
                  </a:lnTo>
                  <a:lnTo>
                    <a:pt x="2446"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7"/>
            <p:cNvSpPr/>
            <p:nvPr/>
          </p:nvSpPr>
          <p:spPr>
            <a:xfrm>
              <a:off x="4276175" y="2182550"/>
              <a:ext cx="60750" cy="69300"/>
            </a:xfrm>
            <a:custGeom>
              <a:avLst/>
              <a:gdLst/>
              <a:ahLst/>
              <a:cxnLst/>
              <a:rect l="l" t="t" r="r" b="b"/>
              <a:pathLst>
                <a:path w="2430" h="2772" extrusionOk="0">
                  <a:moveTo>
                    <a:pt x="1" y="0"/>
                  </a:moveTo>
                  <a:lnTo>
                    <a:pt x="1" y="2772"/>
                  </a:lnTo>
                  <a:lnTo>
                    <a:pt x="2430" y="2772"/>
                  </a:lnTo>
                  <a:lnTo>
                    <a:pt x="2430"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7"/>
            <p:cNvSpPr/>
            <p:nvPr/>
          </p:nvSpPr>
          <p:spPr>
            <a:xfrm>
              <a:off x="4180400" y="2469475"/>
              <a:ext cx="61150" cy="60750"/>
            </a:xfrm>
            <a:custGeom>
              <a:avLst/>
              <a:gdLst/>
              <a:ahLst/>
              <a:cxnLst/>
              <a:rect l="l" t="t" r="r" b="b"/>
              <a:pathLst>
                <a:path w="2446" h="2430" extrusionOk="0">
                  <a:moveTo>
                    <a:pt x="0" y="1"/>
                  </a:moveTo>
                  <a:lnTo>
                    <a:pt x="0" y="2430"/>
                  </a:lnTo>
                  <a:lnTo>
                    <a:pt x="2446" y="2430"/>
                  </a:lnTo>
                  <a:lnTo>
                    <a:pt x="2446"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0" name="Google Shape;2390;p47"/>
          <p:cNvGrpSpPr/>
          <p:nvPr/>
        </p:nvGrpSpPr>
        <p:grpSpPr>
          <a:xfrm>
            <a:off x="6604779" y="1466229"/>
            <a:ext cx="471420" cy="432825"/>
            <a:chOff x="4678475" y="2184575"/>
            <a:chExt cx="491575" cy="502175"/>
          </a:xfrm>
        </p:grpSpPr>
        <p:sp>
          <p:nvSpPr>
            <p:cNvPr id="2391" name="Google Shape;2391;p47"/>
            <p:cNvSpPr/>
            <p:nvPr/>
          </p:nvSpPr>
          <p:spPr>
            <a:xfrm>
              <a:off x="4678475" y="2184575"/>
              <a:ext cx="491575" cy="502175"/>
            </a:xfrm>
            <a:custGeom>
              <a:avLst/>
              <a:gdLst/>
              <a:ahLst/>
              <a:cxnLst/>
              <a:rect l="l" t="t" r="r" b="b"/>
              <a:pathLst>
                <a:path w="19663" h="20087" extrusionOk="0">
                  <a:moveTo>
                    <a:pt x="0" y="1"/>
                  </a:moveTo>
                  <a:lnTo>
                    <a:pt x="0" y="20086"/>
                  </a:lnTo>
                  <a:lnTo>
                    <a:pt x="19662" y="20086"/>
                  </a:lnTo>
                  <a:lnTo>
                    <a:pt x="19662" y="3408"/>
                  </a:lnTo>
                  <a:lnTo>
                    <a:pt x="16238" y="1"/>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7"/>
            <p:cNvSpPr/>
            <p:nvPr/>
          </p:nvSpPr>
          <p:spPr>
            <a:xfrm>
              <a:off x="4753050" y="2462150"/>
              <a:ext cx="331400" cy="224600"/>
            </a:xfrm>
            <a:custGeom>
              <a:avLst/>
              <a:gdLst/>
              <a:ahLst/>
              <a:cxnLst/>
              <a:rect l="l" t="t" r="r" b="b"/>
              <a:pathLst>
                <a:path w="13256" h="8984" extrusionOk="0">
                  <a:moveTo>
                    <a:pt x="1" y="0"/>
                  </a:moveTo>
                  <a:lnTo>
                    <a:pt x="1" y="8983"/>
                  </a:lnTo>
                  <a:lnTo>
                    <a:pt x="13255" y="8983"/>
                  </a:lnTo>
                  <a:lnTo>
                    <a:pt x="1325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7"/>
            <p:cNvSpPr/>
            <p:nvPr/>
          </p:nvSpPr>
          <p:spPr>
            <a:xfrm>
              <a:off x="4753050" y="2462150"/>
              <a:ext cx="331400" cy="128800"/>
            </a:xfrm>
            <a:custGeom>
              <a:avLst/>
              <a:gdLst/>
              <a:ahLst/>
              <a:cxnLst/>
              <a:rect l="l" t="t" r="r" b="b"/>
              <a:pathLst>
                <a:path w="13256" h="5152" extrusionOk="0">
                  <a:moveTo>
                    <a:pt x="1" y="0"/>
                  </a:moveTo>
                  <a:lnTo>
                    <a:pt x="1" y="5152"/>
                  </a:lnTo>
                  <a:lnTo>
                    <a:pt x="13255" y="5152"/>
                  </a:lnTo>
                  <a:lnTo>
                    <a:pt x="13255"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7"/>
            <p:cNvSpPr/>
            <p:nvPr/>
          </p:nvSpPr>
          <p:spPr>
            <a:xfrm>
              <a:off x="4774650" y="2184575"/>
              <a:ext cx="277600" cy="170800"/>
            </a:xfrm>
            <a:custGeom>
              <a:avLst/>
              <a:gdLst/>
              <a:ahLst/>
              <a:cxnLst/>
              <a:rect l="l" t="t" r="r" b="b"/>
              <a:pathLst>
                <a:path w="11104" h="6832" extrusionOk="0">
                  <a:moveTo>
                    <a:pt x="1" y="1"/>
                  </a:moveTo>
                  <a:lnTo>
                    <a:pt x="1" y="6832"/>
                  </a:lnTo>
                  <a:lnTo>
                    <a:pt x="11103" y="6832"/>
                  </a:lnTo>
                  <a:lnTo>
                    <a:pt x="1110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7"/>
            <p:cNvSpPr/>
            <p:nvPr/>
          </p:nvSpPr>
          <p:spPr>
            <a:xfrm>
              <a:off x="4792175" y="2494350"/>
              <a:ext cx="103550" cy="21200"/>
            </a:xfrm>
            <a:custGeom>
              <a:avLst/>
              <a:gdLst/>
              <a:ahLst/>
              <a:cxnLst/>
              <a:rect l="l" t="t" r="r" b="b"/>
              <a:pathLst>
                <a:path w="4142" h="848" extrusionOk="0">
                  <a:moveTo>
                    <a:pt x="571" y="0"/>
                  </a:moveTo>
                  <a:cubicBezTo>
                    <a:pt x="1" y="0"/>
                    <a:pt x="1" y="848"/>
                    <a:pt x="571" y="848"/>
                  </a:cubicBezTo>
                  <a:lnTo>
                    <a:pt x="3571" y="848"/>
                  </a:lnTo>
                  <a:cubicBezTo>
                    <a:pt x="4142" y="848"/>
                    <a:pt x="4142" y="0"/>
                    <a:pt x="35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7"/>
            <p:cNvSpPr/>
            <p:nvPr/>
          </p:nvSpPr>
          <p:spPr>
            <a:xfrm>
              <a:off x="4792175" y="2537125"/>
              <a:ext cx="135350" cy="21225"/>
            </a:xfrm>
            <a:custGeom>
              <a:avLst/>
              <a:gdLst/>
              <a:ahLst/>
              <a:cxnLst/>
              <a:rect l="l" t="t" r="r" b="b"/>
              <a:pathLst>
                <a:path w="5414" h="849" extrusionOk="0">
                  <a:moveTo>
                    <a:pt x="571" y="1"/>
                  </a:moveTo>
                  <a:cubicBezTo>
                    <a:pt x="1" y="1"/>
                    <a:pt x="1" y="849"/>
                    <a:pt x="571" y="849"/>
                  </a:cubicBezTo>
                  <a:lnTo>
                    <a:pt x="4843" y="849"/>
                  </a:lnTo>
                  <a:cubicBezTo>
                    <a:pt x="5414" y="849"/>
                    <a:pt x="5414" y="1"/>
                    <a:pt x="48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7"/>
            <p:cNvSpPr/>
            <p:nvPr/>
          </p:nvSpPr>
          <p:spPr>
            <a:xfrm>
              <a:off x="4934850" y="2537250"/>
              <a:ext cx="22425" cy="21225"/>
            </a:xfrm>
            <a:custGeom>
              <a:avLst/>
              <a:gdLst/>
              <a:ahLst/>
              <a:cxnLst/>
              <a:rect l="l" t="t" r="r" b="b"/>
              <a:pathLst>
                <a:path w="897" h="849" extrusionOk="0">
                  <a:moveTo>
                    <a:pt x="426" y="0"/>
                  </a:moveTo>
                  <a:cubicBezTo>
                    <a:pt x="318" y="0"/>
                    <a:pt x="212" y="37"/>
                    <a:pt x="130" y="110"/>
                  </a:cubicBezTo>
                  <a:cubicBezTo>
                    <a:pt x="49" y="192"/>
                    <a:pt x="0" y="306"/>
                    <a:pt x="0" y="420"/>
                  </a:cubicBezTo>
                  <a:cubicBezTo>
                    <a:pt x="0" y="676"/>
                    <a:pt x="214" y="849"/>
                    <a:pt x="437" y="849"/>
                  </a:cubicBezTo>
                  <a:cubicBezTo>
                    <a:pt x="541" y="849"/>
                    <a:pt x="646" y="812"/>
                    <a:pt x="734" y="730"/>
                  </a:cubicBezTo>
                  <a:cubicBezTo>
                    <a:pt x="897" y="550"/>
                    <a:pt x="897" y="289"/>
                    <a:pt x="734" y="110"/>
                  </a:cubicBezTo>
                  <a:cubicBezTo>
                    <a:pt x="644" y="37"/>
                    <a:pt x="534" y="0"/>
                    <a:pt x="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7"/>
            <p:cNvSpPr/>
            <p:nvPr/>
          </p:nvSpPr>
          <p:spPr>
            <a:xfrm>
              <a:off x="4956025" y="2216375"/>
              <a:ext cx="64425" cy="106800"/>
            </a:xfrm>
            <a:custGeom>
              <a:avLst/>
              <a:gdLst/>
              <a:ahLst/>
              <a:cxnLst/>
              <a:rect l="l" t="t" r="r" b="b"/>
              <a:pathLst>
                <a:path w="2577" h="4272" extrusionOk="0">
                  <a:moveTo>
                    <a:pt x="1713" y="864"/>
                  </a:moveTo>
                  <a:lnTo>
                    <a:pt x="1713" y="3424"/>
                  </a:lnTo>
                  <a:lnTo>
                    <a:pt x="865" y="3424"/>
                  </a:lnTo>
                  <a:lnTo>
                    <a:pt x="865" y="864"/>
                  </a:lnTo>
                  <a:close/>
                  <a:moveTo>
                    <a:pt x="1" y="0"/>
                  </a:moveTo>
                  <a:lnTo>
                    <a:pt x="1" y="4272"/>
                  </a:lnTo>
                  <a:lnTo>
                    <a:pt x="2577" y="4272"/>
                  </a:lnTo>
                  <a:lnTo>
                    <a:pt x="2577"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7"/>
            <p:cNvSpPr/>
            <p:nvPr/>
          </p:nvSpPr>
          <p:spPr>
            <a:xfrm>
              <a:off x="4774650" y="2184575"/>
              <a:ext cx="160225" cy="170800"/>
            </a:xfrm>
            <a:custGeom>
              <a:avLst/>
              <a:gdLst/>
              <a:ahLst/>
              <a:cxnLst/>
              <a:rect l="l" t="t" r="r" b="b"/>
              <a:pathLst>
                <a:path w="6409" h="6832" extrusionOk="0">
                  <a:moveTo>
                    <a:pt x="1" y="1"/>
                  </a:moveTo>
                  <a:lnTo>
                    <a:pt x="1" y="6832"/>
                  </a:lnTo>
                  <a:lnTo>
                    <a:pt x="6408" y="6832"/>
                  </a:lnTo>
                  <a:lnTo>
                    <a:pt x="298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 name="Google Shape;2400;p47"/>
          <p:cNvGrpSpPr/>
          <p:nvPr/>
        </p:nvGrpSpPr>
        <p:grpSpPr>
          <a:xfrm>
            <a:off x="6603362" y="3139213"/>
            <a:ext cx="474255" cy="452438"/>
            <a:chOff x="6708650" y="2151725"/>
            <a:chExt cx="560850" cy="535050"/>
          </a:xfrm>
        </p:grpSpPr>
        <p:sp>
          <p:nvSpPr>
            <p:cNvPr id="2401" name="Google Shape;2401;p47"/>
            <p:cNvSpPr/>
            <p:nvPr/>
          </p:nvSpPr>
          <p:spPr>
            <a:xfrm>
              <a:off x="6708650" y="2151725"/>
              <a:ext cx="560850" cy="535050"/>
            </a:xfrm>
            <a:custGeom>
              <a:avLst/>
              <a:gdLst/>
              <a:ahLst/>
              <a:cxnLst/>
              <a:rect l="l" t="t" r="r" b="b"/>
              <a:pathLst>
                <a:path w="22434" h="21402" extrusionOk="0">
                  <a:moveTo>
                    <a:pt x="10718" y="8021"/>
                  </a:moveTo>
                  <a:cubicBezTo>
                    <a:pt x="11375" y="8021"/>
                    <a:pt x="12044" y="8266"/>
                    <a:pt x="12587" y="8814"/>
                  </a:cubicBezTo>
                  <a:cubicBezTo>
                    <a:pt x="13630" y="9858"/>
                    <a:pt x="13630" y="11553"/>
                    <a:pt x="12587" y="12597"/>
                  </a:cubicBezTo>
                  <a:cubicBezTo>
                    <a:pt x="12044" y="13139"/>
                    <a:pt x="11375" y="13382"/>
                    <a:pt x="10719" y="13382"/>
                  </a:cubicBezTo>
                  <a:cubicBezTo>
                    <a:pt x="9344" y="13382"/>
                    <a:pt x="8022" y="12316"/>
                    <a:pt x="8022" y="10705"/>
                  </a:cubicBezTo>
                  <a:cubicBezTo>
                    <a:pt x="8022" y="9095"/>
                    <a:pt x="9343" y="8021"/>
                    <a:pt x="10718" y="8021"/>
                  </a:cubicBezTo>
                  <a:close/>
                  <a:moveTo>
                    <a:pt x="10682" y="1"/>
                  </a:moveTo>
                  <a:cubicBezTo>
                    <a:pt x="9308" y="1"/>
                    <a:pt x="7923" y="265"/>
                    <a:pt x="6603" y="809"/>
                  </a:cubicBezTo>
                  <a:cubicBezTo>
                    <a:pt x="2609" y="2472"/>
                    <a:pt x="0" y="6369"/>
                    <a:pt x="0" y="10705"/>
                  </a:cubicBezTo>
                  <a:cubicBezTo>
                    <a:pt x="0" y="15026"/>
                    <a:pt x="2609" y="18922"/>
                    <a:pt x="6603" y="20585"/>
                  </a:cubicBezTo>
                  <a:cubicBezTo>
                    <a:pt x="7924" y="21135"/>
                    <a:pt x="9311" y="21402"/>
                    <a:pt x="10687" y="21402"/>
                  </a:cubicBezTo>
                  <a:cubicBezTo>
                    <a:pt x="13471" y="21402"/>
                    <a:pt x="16209" y="20310"/>
                    <a:pt x="18260" y="18270"/>
                  </a:cubicBezTo>
                  <a:cubicBezTo>
                    <a:pt x="22434" y="14096"/>
                    <a:pt x="22434" y="7314"/>
                    <a:pt x="18260" y="3141"/>
                  </a:cubicBezTo>
                  <a:cubicBezTo>
                    <a:pt x="16208" y="1088"/>
                    <a:pt x="13468" y="1"/>
                    <a:pt x="10682"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7"/>
            <p:cNvSpPr/>
            <p:nvPr/>
          </p:nvSpPr>
          <p:spPr>
            <a:xfrm>
              <a:off x="6870875" y="2313900"/>
              <a:ext cx="220525" cy="210525"/>
            </a:xfrm>
            <a:custGeom>
              <a:avLst/>
              <a:gdLst/>
              <a:ahLst/>
              <a:cxnLst/>
              <a:rect l="l" t="t" r="r" b="b"/>
              <a:pathLst>
                <a:path w="8821" h="8421" extrusionOk="0">
                  <a:moveTo>
                    <a:pt x="4215" y="3067"/>
                  </a:moveTo>
                  <a:cubicBezTo>
                    <a:pt x="4496" y="3067"/>
                    <a:pt x="4785" y="3171"/>
                    <a:pt x="5022" y="3403"/>
                  </a:cubicBezTo>
                  <a:cubicBezTo>
                    <a:pt x="5462" y="3843"/>
                    <a:pt x="5462" y="4577"/>
                    <a:pt x="5022" y="5017"/>
                  </a:cubicBezTo>
                  <a:cubicBezTo>
                    <a:pt x="4784" y="5255"/>
                    <a:pt x="4494" y="5361"/>
                    <a:pt x="4212" y="5361"/>
                  </a:cubicBezTo>
                  <a:cubicBezTo>
                    <a:pt x="3624" y="5361"/>
                    <a:pt x="3065" y="4901"/>
                    <a:pt x="3065" y="4218"/>
                  </a:cubicBezTo>
                  <a:cubicBezTo>
                    <a:pt x="3065" y="3523"/>
                    <a:pt x="3625" y="3067"/>
                    <a:pt x="4215" y="3067"/>
                  </a:cubicBezTo>
                  <a:close/>
                  <a:moveTo>
                    <a:pt x="4240" y="0"/>
                  </a:moveTo>
                  <a:cubicBezTo>
                    <a:pt x="2078" y="0"/>
                    <a:pt x="0" y="1679"/>
                    <a:pt x="0" y="4218"/>
                  </a:cubicBezTo>
                  <a:cubicBezTo>
                    <a:pt x="0" y="6745"/>
                    <a:pt x="2077" y="8421"/>
                    <a:pt x="4238" y="8421"/>
                  </a:cubicBezTo>
                  <a:cubicBezTo>
                    <a:pt x="5269" y="8421"/>
                    <a:pt x="6320" y="8039"/>
                    <a:pt x="7174" y="7186"/>
                  </a:cubicBezTo>
                  <a:cubicBezTo>
                    <a:pt x="8820" y="5539"/>
                    <a:pt x="8820" y="2882"/>
                    <a:pt x="7174" y="1235"/>
                  </a:cubicBezTo>
                  <a:cubicBezTo>
                    <a:pt x="6321" y="382"/>
                    <a:pt x="5271" y="0"/>
                    <a:pt x="424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7"/>
            <p:cNvSpPr/>
            <p:nvPr/>
          </p:nvSpPr>
          <p:spPr>
            <a:xfrm>
              <a:off x="7026575" y="2469475"/>
              <a:ext cx="184250" cy="184650"/>
            </a:xfrm>
            <a:custGeom>
              <a:avLst/>
              <a:gdLst/>
              <a:ahLst/>
              <a:cxnLst/>
              <a:rect l="l" t="t" r="r" b="b"/>
              <a:pathLst>
                <a:path w="7370" h="7386" extrusionOk="0">
                  <a:moveTo>
                    <a:pt x="1663" y="1"/>
                  </a:moveTo>
                  <a:cubicBezTo>
                    <a:pt x="1467" y="359"/>
                    <a:pt x="1239" y="685"/>
                    <a:pt x="946" y="963"/>
                  </a:cubicBezTo>
                  <a:cubicBezTo>
                    <a:pt x="669" y="1240"/>
                    <a:pt x="343" y="1484"/>
                    <a:pt x="0" y="1680"/>
                  </a:cubicBezTo>
                  <a:lnTo>
                    <a:pt x="3114" y="7386"/>
                  </a:lnTo>
                  <a:cubicBezTo>
                    <a:pt x="4908" y="6392"/>
                    <a:pt x="6391" y="4924"/>
                    <a:pt x="7369" y="3131"/>
                  </a:cubicBezTo>
                  <a:lnTo>
                    <a:pt x="1663"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7"/>
            <p:cNvSpPr/>
            <p:nvPr/>
          </p:nvSpPr>
          <p:spPr>
            <a:xfrm>
              <a:off x="6741250" y="2184575"/>
              <a:ext cx="184250" cy="184250"/>
            </a:xfrm>
            <a:custGeom>
              <a:avLst/>
              <a:gdLst/>
              <a:ahLst/>
              <a:cxnLst/>
              <a:rect l="l" t="t" r="r" b="b"/>
              <a:pathLst>
                <a:path w="7370" h="7370" extrusionOk="0">
                  <a:moveTo>
                    <a:pt x="4256" y="1"/>
                  </a:moveTo>
                  <a:cubicBezTo>
                    <a:pt x="2463" y="979"/>
                    <a:pt x="979" y="2463"/>
                    <a:pt x="1" y="4256"/>
                  </a:cubicBezTo>
                  <a:lnTo>
                    <a:pt x="5707" y="7370"/>
                  </a:lnTo>
                  <a:cubicBezTo>
                    <a:pt x="5903" y="7027"/>
                    <a:pt x="6131" y="6701"/>
                    <a:pt x="6424" y="6408"/>
                  </a:cubicBezTo>
                  <a:cubicBezTo>
                    <a:pt x="6701" y="6131"/>
                    <a:pt x="7028" y="5886"/>
                    <a:pt x="7370" y="5707"/>
                  </a:cubicBezTo>
                  <a:lnTo>
                    <a:pt x="4256"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47"/>
          <p:cNvGrpSpPr/>
          <p:nvPr/>
        </p:nvGrpSpPr>
        <p:grpSpPr>
          <a:xfrm>
            <a:off x="4370555" y="3147881"/>
            <a:ext cx="398108" cy="443771"/>
            <a:chOff x="7437000" y="2161950"/>
            <a:chExt cx="470800" cy="524800"/>
          </a:xfrm>
        </p:grpSpPr>
        <p:sp>
          <p:nvSpPr>
            <p:cNvPr id="2406" name="Google Shape;2406;p47"/>
            <p:cNvSpPr/>
            <p:nvPr/>
          </p:nvSpPr>
          <p:spPr>
            <a:xfrm>
              <a:off x="7437000" y="2207000"/>
              <a:ext cx="470800" cy="479750"/>
            </a:xfrm>
            <a:custGeom>
              <a:avLst/>
              <a:gdLst/>
              <a:ahLst/>
              <a:cxnLst/>
              <a:rect l="l" t="t" r="r" b="b"/>
              <a:pathLst>
                <a:path w="18832" h="19190" extrusionOk="0">
                  <a:moveTo>
                    <a:pt x="1" y="0"/>
                  </a:moveTo>
                  <a:lnTo>
                    <a:pt x="1" y="19189"/>
                  </a:lnTo>
                  <a:lnTo>
                    <a:pt x="18831" y="19189"/>
                  </a:lnTo>
                  <a:lnTo>
                    <a:pt x="1883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7"/>
            <p:cNvSpPr/>
            <p:nvPr/>
          </p:nvSpPr>
          <p:spPr>
            <a:xfrm>
              <a:off x="7726800" y="2162175"/>
              <a:ext cx="72175" cy="90100"/>
            </a:xfrm>
            <a:custGeom>
              <a:avLst/>
              <a:gdLst/>
              <a:ahLst/>
              <a:cxnLst/>
              <a:rect l="l" t="t" r="r" b="b"/>
              <a:pathLst>
                <a:path w="2887" h="3604" extrusionOk="0">
                  <a:moveTo>
                    <a:pt x="1076" y="0"/>
                  </a:moveTo>
                  <a:cubicBezTo>
                    <a:pt x="685" y="0"/>
                    <a:pt x="310" y="131"/>
                    <a:pt x="0" y="359"/>
                  </a:cubicBezTo>
                  <a:cubicBezTo>
                    <a:pt x="180" y="505"/>
                    <a:pt x="343" y="701"/>
                    <a:pt x="473" y="897"/>
                  </a:cubicBezTo>
                  <a:cubicBezTo>
                    <a:pt x="661" y="770"/>
                    <a:pt x="870" y="711"/>
                    <a:pt x="1077" y="711"/>
                  </a:cubicBezTo>
                  <a:cubicBezTo>
                    <a:pt x="1534" y="711"/>
                    <a:pt x="1974" y="1001"/>
                    <a:pt x="2120" y="1484"/>
                  </a:cubicBezTo>
                  <a:cubicBezTo>
                    <a:pt x="2332" y="2185"/>
                    <a:pt x="1810" y="2886"/>
                    <a:pt x="1076" y="2886"/>
                  </a:cubicBezTo>
                  <a:cubicBezTo>
                    <a:pt x="604" y="2886"/>
                    <a:pt x="604" y="3603"/>
                    <a:pt x="1076" y="3603"/>
                  </a:cubicBezTo>
                  <a:cubicBezTo>
                    <a:pt x="2071" y="3603"/>
                    <a:pt x="2886" y="2804"/>
                    <a:pt x="2886" y="1793"/>
                  </a:cubicBezTo>
                  <a:cubicBezTo>
                    <a:pt x="2886" y="799"/>
                    <a:pt x="2071" y="0"/>
                    <a:pt x="1076"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7"/>
            <p:cNvSpPr/>
            <p:nvPr/>
          </p:nvSpPr>
          <p:spPr>
            <a:xfrm>
              <a:off x="7672175" y="2161950"/>
              <a:ext cx="72575" cy="90325"/>
            </a:xfrm>
            <a:custGeom>
              <a:avLst/>
              <a:gdLst/>
              <a:ahLst/>
              <a:cxnLst/>
              <a:rect l="l" t="t" r="r" b="b"/>
              <a:pathLst>
                <a:path w="2903" h="3613" extrusionOk="0">
                  <a:moveTo>
                    <a:pt x="1093" y="1"/>
                  </a:moveTo>
                  <a:cubicBezTo>
                    <a:pt x="710" y="1"/>
                    <a:pt x="327" y="123"/>
                    <a:pt x="1" y="368"/>
                  </a:cubicBezTo>
                  <a:cubicBezTo>
                    <a:pt x="196" y="514"/>
                    <a:pt x="359" y="710"/>
                    <a:pt x="490" y="906"/>
                  </a:cubicBezTo>
                  <a:cubicBezTo>
                    <a:pt x="677" y="779"/>
                    <a:pt x="886" y="720"/>
                    <a:pt x="1090" y="720"/>
                  </a:cubicBezTo>
                  <a:cubicBezTo>
                    <a:pt x="1543" y="720"/>
                    <a:pt x="1979" y="1010"/>
                    <a:pt x="2137" y="1493"/>
                  </a:cubicBezTo>
                  <a:cubicBezTo>
                    <a:pt x="2348" y="2194"/>
                    <a:pt x="1827" y="2895"/>
                    <a:pt x="1093" y="2895"/>
                  </a:cubicBezTo>
                  <a:cubicBezTo>
                    <a:pt x="604" y="2895"/>
                    <a:pt x="604" y="3612"/>
                    <a:pt x="1093" y="3612"/>
                  </a:cubicBezTo>
                  <a:cubicBezTo>
                    <a:pt x="2088" y="3612"/>
                    <a:pt x="2903" y="2813"/>
                    <a:pt x="2903" y="1819"/>
                  </a:cubicBezTo>
                  <a:cubicBezTo>
                    <a:pt x="2903" y="1493"/>
                    <a:pt x="2821" y="1183"/>
                    <a:pt x="2658" y="906"/>
                  </a:cubicBezTo>
                  <a:cubicBezTo>
                    <a:pt x="2528" y="710"/>
                    <a:pt x="2365" y="514"/>
                    <a:pt x="2185" y="368"/>
                  </a:cubicBezTo>
                  <a:cubicBezTo>
                    <a:pt x="1859" y="123"/>
                    <a:pt x="1476" y="1"/>
                    <a:pt x="1093"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7"/>
            <p:cNvSpPr/>
            <p:nvPr/>
          </p:nvSpPr>
          <p:spPr>
            <a:xfrm>
              <a:off x="7617975" y="2161950"/>
              <a:ext cx="72575" cy="90325"/>
            </a:xfrm>
            <a:custGeom>
              <a:avLst/>
              <a:gdLst/>
              <a:ahLst/>
              <a:cxnLst/>
              <a:rect l="l" t="t" r="r" b="b"/>
              <a:pathLst>
                <a:path w="2903" h="3613" extrusionOk="0">
                  <a:moveTo>
                    <a:pt x="1085" y="1"/>
                  </a:moveTo>
                  <a:cubicBezTo>
                    <a:pt x="701" y="1"/>
                    <a:pt x="318" y="123"/>
                    <a:pt x="0" y="368"/>
                  </a:cubicBezTo>
                  <a:cubicBezTo>
                    <a:pt x="196" y="514"/>
                    <a:pt x="359" y="710"/>
                    <a:pt x="473" y="906"/>
                  </a:cubicBezTo>
                  <a:cubicBezTo>
                    <a:pt x="661" y="779"/>
                    <a:pt x="870" y="720"/>
                    <a:pt x="1077" y="720"/>
                  </a:cubicBezTo>
                  <a:cubicBezTo>
                    <a:pt x="1534" y="720"/>
                    <a:pt x="1974" y="1010"/>
                    <a:pt x="2120" y="1493"/>
                  </a:cubicBezTo>
                  <a:cubicBezTo>
                    <a:pt x="2348" y="2194"/>
                    <a:pt x="1826" y="2895"/>
                    <a:pt x="1093" y="2895"/>
                  </a:cubicBezTo>
                  <a:cubicBezTo>
                    <a:pt x="604" y="2895"/>
                    <a:pt x="604" y="3612"/>
                    <a:pt x="1093" y="3612"/>
                  </a:cubicBezTo>
                  <a:cubicBezTo>
                    <a:pt x="2087" y="3612"/>
                    <a:pt x="2902" y="2813"/>
                    <a:pt x="2902" y="1819"/>
                  </a:cubicBezTo>
                  <a:cubicBezTo>
                    <a:pt x="2902" y="1493"/>
                    <a:pt x="2805" y="1183"/>
                    <a:pt x="2658" y="906"/>
                  </a:cubicBezTo>
                  <a:cubicBezTo>
                    <a:pt x="2527" y="710"/>
                    <a:pt x="2364" y="514"/>
                    <a:pt x="2169" y="368"/>
                  </a:cubicBezTo>
                  <a:cubicBezTo>
                    <a:pt x="1851" y="123"/>
                    <a:pt x="1468" y="1"/>
                    <a:pt x="1085"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7"/>
            <p:cNvSpPr/>
            <p:nvPr/>
          </p:nvSpPr>
          <p:spPr>
            <a:xfrm>
              <a:off x="7545825" y="2162175"/>
              <a:ext cx="90525" cy="90100"/>
            </a:xfrm>
            <a:custGeom>
              <a:avLst/>
              <a:gdLst/>
              <a:ahLst/>
              <a:cxnLst/>
              <a:rect l="l" t="t" r="r" b="b"/>
              <a:pathLst>
                <a:path w="3621" h="3604" extrusionOk="0">
                  <a:moveTo>
                    <a:pt x="1810" y="0"/>
                  </a:moveTo>
                  <a:cubicBezTo>
                    <a:pt x="800" y="0"/>
                    <a:pt x="1" y="799"/>
                    <a:pt x="1" y="1793"/>
                  </a:cubicBezTo>
                  <a:lnTo>
                    <a:pt x="718" y="1793"/>
                  </a:lnTo>
                  <a:cubicBezTo>
                    <a:pt x="718" y="1142"/>
                    <a:pt x="1256" y="707"/>
                    <a:pt x="1817" y="707"/>
                  </a:cubicBezTo>
                  <a:cubicBezTo>
                    <a:pt x="2084" y="707"/>
                    <a:pt x="2356" y="806"/>
                    <a:pt x="2577" y="1027"/>
                  </a:cubicBezTo>
                  <a:cubicBezTo>
                    <a:pt x="3261" y="1712"/>
                    <a:pt x="2772" y="2886"/>
                    <a:pt x="1810" y="2886"/>
                  </a:cubicBezTo>
                  <a:cubicBezTo>
                    <a:pt x="1321" y="2886"/>
                    <a:pt x="1321" y="3603"/>
                    <a:pt x="1810" y="3603"/>
                  </a:cubicBezTo>
                  <a:cubicBezTo>
                    <a:pt x="2805" y="3603"/>
                    <a:pt x="3620" y="2804"/>
                    <a:pt x="3620" y="1810"/>
                  </a:cubicBezTo>
                  <a:cubicBezTo>
                    <a:pt x="3620" y="1484"/>
                    <a:pt x="3522" y="1174"/>
                    <a:pt x="3359" y="897"/>
                  </a:cubicBezTo>
                  <a:cubicBezTo>
                    <a:pt x="3245" y="701"/>
                    <a:pt x="3082" y="505"/>
                    <a:pt x="2886" y="359"/>
                  </a:cubicBezTo>
                  <a:cubicBezTo>
                    <a:pt x="2577" y="131"/>
                    <a:pt x="2202" y="0"/>
                    <a:pt x="1810"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7"/>
            <p:cNvSpPr/>
            <p:nvPr/>
          </p:nvSpPr>
          <p:spPr>
            <a:xfrm>
              <a:off x="7437000" y="2306850"/>
              <a:ext cx="470800" cy="17975"/>
            </a:xfrm>
            <a:custGeom>
              <a:avLst/>
              <a:gdLst/>
              <a:ahLst/>
              <a:cxnLst/>
              <a:rect l="l" t="t" r="r" b="b"/>
              <a:pathLst>
                <a:path w="18832" h="719" extrusionOk="0">
                  <a:moveTo>
                    <a:pt x="1" y="1"/>
                  </a:moveTo>
                  <a:lnTo>
                    <a:pt x="1" y="718"/>
                  </a:lnTo>
                  <a:lnTo>
                    <a:pt x="18831" y="718"/>
                  </a:lnTo>
                  <a:lnTo>
                    <a:pt x="1883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7"/>
            <p:cNvSpPr/>
            <p:nvPr/>
          </p:nvSpPr>
          <p:spPr>
            <a:xfrm>
              <a:off x="7437000" y="2397350"/>
              <a:ext cx="470800" cy="17950"/>
            </a:xfrm>
            <a:custGeom>
              <a:avLst/>
              <a:gdLst/>
              <a:ahLst/>
              <a:cxnLst/>
              <a:rect l="l" t="t" r="r" b="b"/>
              <a:pathLst>
                <a:path w="18832" h="718" extrusionOk="0">
                  <a:moveTo>
                    <a:pt x="1" y="0"/>
                  </a:moveTo>
                  <a:lnTo>
                    <a:pt x="1" y="717"/>
                  </a:lnTo>
                  <a:lnTo>
                    <a:pt x="18831" y="717"/>
                  </a:lnTo>
                  <a:lnTo>
                    <a:pt x="1883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7"/>
            <p:cNvSpPr/>
            <p:nvPr/>
          </p:nvSpPr>
          <p:spPr>
            <a:xfrm>
              <a:off x="7437000" y="2487825"/>
              <a:ext cx="470800" cy="17950"/>
            </a:xfrm>
            <a:custGeom>
              <a:avLst/>
              <a:gdLst/>
              <a:ahLst/>
              <a:cxnLst/>
              <a:rect l="l" t="t" r="r" b="b"/>
              <a:pathLst>
                <a:path w="18832" h="718" extrusionOk="0">
                  <a:moveTo>
                    <a:pt x="1" y="0"/>
                  </a:moveTo>
                  <a:lnTo>
                    <a:pt x="1" y="718"/>
                  </a:lnTo>
                  <a:lnTo>
                    <a:pt x="18831" y="718"/>
                  </a:lnTo>
                  <a:lnTo>
                    <a:pt x="1883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7"/>
            <p:cNvSpPr/>
            <p:nvPr/>
          </p:nvSpPr>
          <p:spPr>
            <a:xfrm>
              <a:off x="7437000" y="2578300"/>
              <a:ext cx="361975" cy="17950"/>
            </a:xfrm>
            <a:custGeom>
              <a:avLst/>
              <a:gdLst/>
              <a:ahLst/>
              <a:cxnLst/>
              <a:rect l="l" t="t" r="r" b="b"/>
              <a:pathLst>
                <a:path w="14479" h="718" extrusionOk="0">
                  <a:moveTo>
                    <a:pt x="1" y="1"/>
                  </a:moveTo>
                  <a:lnTo>
                    <a:pt x="1" y="718"/>
                  </a:lnTo>
                  <a:lnTo>
                    <a:pt x="14478" y="718"/>
                  </a:lnTo>
                  <a:lnTo>
                    <a:pt x="1447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7"/>
            <p:cNvSpPr/>
            <p:nvPr/>
          </p:nvSpPr>
          <p:spPr>
            <a:xfrm>
              <a:off x="7798950" y="2578300"/>
              <a:ext cx="108850" cy="108450"/>
            </a:xfrm>
            <a:custGeom>
              <a:avLst/>
              <a:gdLst/>
              <a:ahLst/>
              <a:cxnLst/>
              <a:rect l="l" t="t" r="r" b="b"/>
              <a:pathLst>
                <a:path w="4354" h="4338" extrusionOk="0">
                  <a:moveTo>
                    <a:pt x="0" y="1"/>
                  </a:moveTo>
                  <a:lnTo>
                    <a:pt x="0" y="4337"/>
                  </a:lnTo>
                  <a:lnTo>
                    <a:pt x="435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7"/>
            <p:cNvSpPr/>
            <p:nvPr/>
          </p:nvSpPr>
          <p:spPr>
            <a:xfrm>
              <a:off x="7798950" y="2578300"/>
              <a:ext cx="108850" cy="108450"/>
            </a:xfrm>
            <a:custGeom>
              <a:avLst/>
              <a:gdLst/>
              <a:ahLst/>
              <a:cxnLst/>
              <a:rect l="l" t="t" r="r" b="b"/>
              <a:pathLst>
                <a:path w="4354" h="4338" extrusionOk="0">
                  <a:moveTo>
                    <a:pt x="4353" y="1"/>
                  </a:moveTo>
                  <a:lnTo>
                    <a:pt x="0" y="4337"/>
                  </a:lnTo>
                  <a:lnTo>
                    <a:pt x="4353" y="4337"/>
                  </a:lnTo>
                  <a:lnTo>
                    <a:pt x="435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7"/>
            <p:cNvSpPr/>
            <p:nvPr/>
          </p:nvSpPr>
          <p:spPr>
            <a:xfrm>
              <a:off x="7500600" y="2207000"/>
              <a:ext cx="17950" cy="479750"/>
            </a:xfrm>
            <a:custGeom>
              <a:avLst/>
              <a:gdLst/>
              <a:ahLst/>
              <a:cxnLst/>
              <a:rect l="l" t="t" r="r" b="b"/>
              <a:pathLst>
                <a:path w="718" h="19190" extrusionOk="0">
                  <a:moveTo>
                    <a:pt x="0" y="0"/>
                  </a:moveTo>
                  <a:lnTo>
                    <a:pt x="0" y="19189"/>
                  </a:lnTo>
                  <a:lnTo>
                    <a:pt x="717" y="19189"/>
                  </a:lnTo>
                  <a:lnTo>
                    <a:pt x="717"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421"/>
        <p:cNvGrpSpPr/>
        <p:nvPr/>
      </p:nvGrpSpPr>
      <p:grpSpPr>
        <a:xfrm>
          <a:off x="0" y="0"/>
          <a:ext cx="0" cy="0"/>
          <a:chOff x="0" y="0"/>
          <a:chExt cx="0" cy="0"/>
        </a:xfrm>
      </p:grpSpPr>
      <p:sp>
        <p:nvSpPr>
          <p:cNvPr id="2422" name="Google Shape;2422;p48"/>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PREDICTED RESULTS</a:t>
            </a:r>
            <a:endParaRPr/>
          </a:p>
        </p:txBody>
      </p:sp>
      <p:pic>
        <p:nvPicPr>
          <p:cNvPr id="2423" name="Google Shape;2423;p48" title="Points scored">
            <a:hlinkClick r:id="rId3"/>
          </p:cNvPr>
          <p:cNvPicPr preferRelativeResize="0"/>
          <p:nvPr/>
        </p:nvPicPr>
        <p:blipFill>
          <a:blip r:embed="rId4">
            <a:alphaModFix/>
          </a:blip>
          <a:stretch>
            <a:fillRect/>
          </a:stretch>
        </p:blipFill>
        <p:spPr>
          <a:xfrm>
            <a:off x="720000" y="1831623"/>
            <a:ext cx="4947024" cy="2840800"/>
          </a:xfrm>
          <a:prstGeom prst="rect">
            <a:avLst/>
          </a:prstGeom>
          <a:noFill/>
          <a:ln>
            <a:noFill/>
          </a:ln>
        </p:spPr>
      </p:pic>
      <p:grpSp>
        <p:nvGrpSpPr>
          <p:cNvPr id="2424" name="Google Shape;2424;p48"/>
          <p:cNvGrpSpPr/>
          <p:nvPr/>
        </p:nvGrpSpPr>
        <p:grpSpPr>
          <a:xfrm>
            <a:off x="1173071" y="1400613"/>
            <a:ext cx="2979375" cy="2106716"/>
            <a:chOff x="1388925" y="2256200"/>
            <a:chExt cx="2107800" cy="1490425"/>
          </a:xfrm>
        </p:grpSpPr>
        <p:sp>
          <p:nvSpPr>
            <p:cNvPr id="2425" name="Google Shape;2425;p48"/>
            <p:cNvSpPr/>
            <p:nvPr/>
          </p:nvSpPr>
          <p:spPr>
            <a:xfrm>
              <a:off x="1549725" y="2256200"/>
              <a:ext cx="1947000" cy="1133675"/>
            </a:xfrm>
            <a:custGeom>
              <a:avLst/>
              <a:gdLst/>
              <a:ahLst/>
              <a:cxnLst/>
              <a:rect l="l" t="t" r="r" b="b"/>
              <a:pathLst>
                <a:path w="77880" h="45347" extrusionOk="0">
                  <a:moveTo>
                    <a:pt x="77880" y="0"/>
                  </a:moveTo>
                  <a:lnTo>
                    <a:pt x="57729" y="1805"/>
                  </a:lnTo>
                  <a:lnTo>
                    <a:pt x="61689" y="7402"/>
                  </a:lnTo>
                  <a:lnTo>
                    <a:pt x="1" y="39182"/>
                  </a:lnTo>
                  <a:lnTo>
                    <a:pt x="2056" y="45347"/>
                  </a:lnTo>
                  <a:lnTo>
                    <a:pt x="64563" y="11028"/>
                  </a:lnTo>
                  <a:lnTo>
                    <a:pt x="68790" y="16308"/>
                  </a:lnTo>
                  <a:lnTo>
                    <a:pt x="77880"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8"/>
            <p:cNvSpPr/>
            <p:nvPr/>
          </p:nvSpPr>
          <p:spPr>
            <a:xfrm>
              <a:off x="1492925" y="3602475"/>
              <a:ext cx="99450" cy="143550"/>
            </a:xfrm>
            <a:custGeom>
              <a:avLst/>
              <a:gdLst/>
              <a:ahLst/>
              <a:cxnLst/>
              <a:rect l="l" t="t" r="r" b="b"/>
              <a:pathLst>
                <a:path w="3978" h="5742" extrusionOk="0">
                  <a:moveTo>
                    <a:pt x="1955" y="1"/>
                  </a:moveTo>
                  <a:lnTo>
                    <a:pt x="1" y="1571"/>
                  </a:lnTo>
                  <a:lnTo>
                    <a:pt x="118" y="1738"/>
                  </a:lnTo>
                  <a:cubicBezTo>
                    <a:pt x="635" y="2457"/>
                    <a:pt x="2808" y="5364"/>
                    <a:pt x="3326" y="5698"/>
                  </a:cubicBezTo>
                  <a:cubicBezTo>
                    <a:pt x="3368" y="5728"/>
                    <a:pt x="3400" y="5742"/>
                    <a:pt x="3423" y="5742"/>
                  </a:cubicBezTo>
                  <a:cubicBezTo>
                    <a:pt x="3717" y="5742"/>
                    <a:pt x="2657" y="3593"/>
                    <a:pt x="2657" y="3593"/>
                  </a:cubicBezTo>
                  <a:lnTo>
                    <a:pt x="3977" y="2490"/>
                  </a:lnTo>
                  <a:lnTo>
                    <a:pt x="1955"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8"/>
            <p:cNvSpPr/>
            <p:nvPr/>
          </p:nvSpPr>
          <p:spPr>
            <a:xfrm>
              <a:off x="1493750" y="3627125"/>
              <a:ext cx="24675" cy="36775"/>
            </a:xfrm>
            <a:custGeom>
              <a:avLst/>
              <a:gdLst/>
              <a:ahLst/>
              <a:cxnLst/>
              <a:rect l="l" t="t" r="r" b="b"/>
              <a:pathLst>
                <a:path w="987" h="1471" extrusionOk="0">
                  <a:moveTo>
                    <a:pt x="703" y="0"/>
                  </a:moveTo>
                  <a:lnTo>
                    <a:pt x="1" y="569"/>
                  </a:lnTo>
                  <a:lnTo>
                    <a:pt x="719" y="1471"/>
                  </a:lnTo>
                  <a:cubicBezTo>
                    <a:pt x="903" y="1270"/>
                    <a:pt x="987" y="1003"/>
                    <a:pt x="987" y="736"/>
                  </a:cubicBezTo>
                  <a:cubicBezTo>
                    <a:pt x="987" y="452"/>
                    <a:pt x="887" y="201"/>
                    <a:pt x="703"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8"/>
            <p:cNvSpPr/>
            <p:nvPr/>
          </p:nvSpPr>
          <p:spPr>
            <a:xfrm>
              <a:off x="1492925" y="3640900"/>
              <a:ext cx="90250" cy="105725"/>
            </a:xfrm>
            <a:custGeom>
              <a:avLst/>
              <a:gdLst/>
              <a:ahLst/>
              <a:cxnLst/>
              <a:rect l="l" t="t" r="r" b="b"/>
              <a:pathLst>
                <a:path w="3610" h="4229" extrusionOk="0">
                  <a:moveTo>
                    <a:pt x="51" y="1"/>
                  </a:moveTo>
                  <a:lnTo>
                    <a:pt x="1" y="34"/>
                  </a:lnTo>
                  <a:cubicBezTo>
                    <a:pt x="903" y="1388"/>
                    <a:pt x="3209" y="4228"/>
                    <a:pt x="3409" y="4228"/>
                  </a:cubicBezTo>
                  <a:cubicBezTo>
                    <a:pt x="3610" y="4228"/>
                    <a:pt x="3225" y="3309"/>
                    <a:pt x="3225" y="3309"/>
                  </a:cubicBezTo>
                  <a:cubicBezTo>
                    <a:pt x="3186" y="3265"/>
                    <a:pt x="3128" y="3250"/>
                    <a:pt x="3064" y="3250"/>
                  </a:cubicBezTo>
                  <a:cubicBezTo>
                    <a:pt x="2909" y="3250"/>
                    <a:pt x="2724" y="3343"/>
                    <a:pt x="2724" y="3343"/>
                  </a:cubicBezTo>
                  <a:lnTo>
                    <a:pt x="51" y="1"/>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8"/>
            <p:cNvSpPr/>
            <p:nvPr/>
          </p:nvSpPr>
          <p:spPr>
            <a:xfrm>
              <a:off x="1493350" y="3639675"/>
              <a:ext cx="86075" cy="106100"/>
            </a:xfrm>
            <a:custGeom>
              <a:avLst/>
              <a:gdLst/>
              <a:ahLst/>
              <a:cxnLst/>
              <a:rect l="l" t="t" r="r" b="b"/>
              <a:pathLst>
                <a:path w="3443" h="4244" extrusionOk="0">
                  <a:moveTo>
                    <a:pt x="1" y="0"/>
                  </a:moveTo>
                  <a:cubicBezTo>
                    <a:pt x="17" y="17"/>
                    <a:pt x="34" y="33"/>
                    <a:pt x="34" y="50"/>
                  </a:cubicBezTo>
                  <a:lnTo>
                    <a:pt x="134" y="184"/>
                  </a:lnTo>
                  <a:lnTo>
                    <a:pt x="485" y="651"/>
                  </a:lnTo>
                  <a:cubicBezTo>
                    <a:pt x="769" y="1052"/>
                    <a:pt x="1187" y="1587"/>
                    <a:pt x="1671" y="2172"/>
                  </a:cubicBezTo>
                  <a:cubicBezTo>
                    <a:pt x="2139" y="2757"/>
                    <a:pt x="2573" y="3275"/>
                    <a:pt x="2908" y="3642"/>
                  </a:cubicBezTo>
                  <a:lnTo>
                    <a:pt x="3292" y="4093"/>
                  </a:lnTo>
                  <a:cubicBezTo>
                    <a:pt x="3325" y="4127"/>
                    <a:pt x="3359" y="4177"/>
                    <a:pt x="3392" y="4210"/>
                  </a:cubicBezTo>
                  <a:cubicBezTo>
                    <a:pt x="3409" y="4210"/>
                    <a:pt x="3426" y="4227"/>
                    <a:pt x="3442" y="4244"/>
                  </a:cubicBezTo>
                  <a:cubicBezTo>
                    <a:pt x="3426" y="4227"/>
                    <a:pt x="3409" y="4210"/>
                    <a:pt x="3409" y="4194"/>
                  </a:cubicBezTo>
                  <a:lnTo>
                    <a:pt x="3309" y="4077"/>
                  </a:lnTo>
                  <a:cubicBezTo>
                    <a:pt x="3192" y="3960"/>
                    <a:pt x="3075" y="3809"/>
                    <a:pt x="2924" y="3625"/>
                  </a:cubicBezTo>
                  <a:cubicBezTo>
                    <a:pt x="2607" y="3258"/>
                    <a:pt x="2172" y="2723"/>
                    <a:pt x="1688" y="2138"/>
                  </a:cubicBezTo>
                  <a:cubicBezTo>
                    <a:pt x="1220" y="1554"/>
                    <a:pt x="802" y="1019"/>
                    <a:pt x="502" y="635"/>
                  </a:cubicBezTo>
                  <a:lnTo>
                    <a:pt x="151" y="167"/>
                  </a:lnTo>
                  <a:cubicBezTo>
                    <a:pt x="101" y="133"/>
                    <a:pt x="67" y="83"/>
                    <a:pt x="50" y="50"/>
                  </a:cubicBezTo>
                  <a:cubicBezTo>
                    <a:pt x="34" y="33"/>
                    <a:pt x="17" y="17"/>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8"/>
            <p:cNvSpPr/>
            <p:nvPr/>
          </p:nvSpPr>
          <p:spPr>
            <a:xfrm>
              <a:off x="1559750" y="3721775"/>
              <a:ext cx="14650" cy="3525"/>
            </a:xfrm>
            <a:custGeom>
              <a:avLst/>
              <a:gdLst/>
              <a:ahLst/>
              <a:cxnLst/>
              <a:rect l="l" t="t" r="r" b="b"/>
              <a:pathLst>
                <a:path w="586" h="141" extrusionOk="0">
                  <a:moveTo>
                    <a:pt x="358" y="0"/>
                  </a:moveTo>
                  <a:cubicBezTo>
                    <a:pt x="232" y="0"/>
                    <a:pt x="104" y="48"/>
                    <a:pt x="1" y="141"/>
                  </a:cubicBezTo>
                  <a:cubicBezTo>
                    <a:pt x="129" y="71"/>
                    <a:pt x="265" y="42"/>
                    <a:pt x="404" y="42"/>
                  </a:cubicBezTo>
                  <a:cubicBezTo>
                    <a:pt x="464" y="42"/>
                    <a:pt x="525" y="47"/>
                    <a:pt x="586" y="57"/>
                  </a:cubicBezTo>
                  <a:cubicBezTo>
                    <a:pt x="515" y="19"/>
                    <a:pt x="437" y="0"/>
                    <a:pt x="3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8"/>
            <p:cNvSpPr/>
            <p:nvPr/>
          </p:nvSpPr>
          <p:spPr>
            <a:xfrm>
              <a:off x="1554125" y="3697500"/>
              <a:ext cx="4400" cy="2225"/>
            </a:xfrm>
            <a:custGeom>
              <a:avLst/>
              <a:gdLst/>
              <a:ahLst/>
              <a:cxnLst/>
              <a:rect l="l" t="t" r="r" b="b"/>
              <a:pathLst>
                <a:path w="176" h="89" extrusionOk="0">
                  <a:moveTo>
                    <a:pt x="86" y="1"/>
                  </a:moveTo>
                  <a:cubicBezTo>
                    <a:pt x="42" y="1"/>
                    <a:pt x="0" y="26"/>
                    <a:pt x="9" y="76"/>
                  </a:cubicBezTo>
                  <a:cubicBezTo>
                    <a:pt x="34" y="84"/>
                    <a:pt x="59" y="89"/>
                    <a:pt x="86" y="89"/>
                  </a:cubicBezTo>
                  <a:cubicBezTo>
                    <a:pt x="113" y="89"/>
                    <a:pt x="142" y="84"/>
                    <a:pt x="176" y="76"/>
                  </a:cubicBezTo>
                  <a:cubicBezTo>
                    <a:pt x="176" y="26"/>
                    <a:pt x="130" y="1"/>
                    <a:pt x="8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8"/>
            <p:cNvSpPr/>
            <p:nvPr/>
          </p:nvSpPr>
          <p:spPr>
            <a:xfrm>
              <a:off x="1552650" y="3691875"/>
              <a:ext cx="7125" cy="1575"/>
            </a:xfrm>
            <a:custGeom>
              <a:avLst/>
              <a:gdLst/>
              <a:ahLst/>
              <a:cxnLst/>
              <a:rect l="l" t="t" r="r" b="b"/>
              <a:pathLst>
                <a:path w="285" h="63" extrusionOk="0">
                  <a:moveTo>
                    <a:pt x="18" y="0"/>
                  </a:moveTo>
                  <a:cubicBezTo>
                    <a:pt x="1" y="17"/>
                    <a:pt x="68" y="34"/>
                    <a:pt x="135" y="50"/>
                  </a:cubicBezTo>
                  <a:cubicBezTo>
                    <a:pt x="176" y="59"/>
                    <a:pt x="210" y="63"/>
                    <a:pt x="235" y="63"/>
                  </a:cubicBezTo>
                  <a:cubicBezTo>
                    <a:pt x="260" y="63"/>
                    <a:pt x="277" y="59"/>
                    <a:pt x="285" y="50"/>
                  </a:cubicBezTo>
                  <a:cubicBezTo>
                    <a:pt x="285" y="34"/>
                    <a:pt x="218" y="17"/>
                    <a:pt x="151" y="17"/>
                  </a:cubicBezTo>
                  <a:cubicBezTo>
                    <a:pt x="68" y="0"/>
                    <a:pt x="18" y="0"/>
                    <a:pt x="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8"/>
            <p:cNvSpPr/>
            <p:nvPr/>
          </p:nvSpPr>
          <p:spPr>
            <a:xfrm>
              <a:off x="1556000" y="3683925"/>
              <a:ext cx="5450" cy="6725"/>
            </a:xfrm>
            <a:custGeom>
              <a:avLst/>
              <a:gdLst/>
              <a:ahLst/>
              <a:cxnLst/>
              <a:rect l="l" t="t" r="r" b="b"/>
              <a:pathLst>
                <a:path w="218" h="269" extrusionOk="0">
                  <a:moveTo>
                    <a:pt x="1" y="1"/>
                  </a:moveTo>
                  <a:cubicBezTo>
                    <a:pt x="1" y="18"/>
                    <a:pt x="34" y="84"/>
                    <a:pt x="101" y="151"/>
                  </a:cubicBezTo>
                  <a:cubicBezTo>
                    <a:pt x="151" y="218"/>
                    <a:pt x="201" y="268"/>
                    <a:pt x="218" y="268"/>
                  </a:cubicBezTo>
                  <a:cubicBezTo>
                    <a:pt x="218" y="268"/>
                    <a:pt x="184" y="201"/>
                    <a:pt x="134" y="134"/>
                  </a:cubicBezTo>
                  <a:cubicBezTo>
                    <a:pt x="67" y="51"/>
                    <a:pt x="17"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8"/>
            <p:cNvSpPr/>
            <p:nvPr/>
          </p:nvSpPr>
          <p:spPr>
            <a:xfrm>
              <a:off x="1559350" y="3679700"/>
              <a:ext cx="5875" cy="7675"/>
            </a:xfrm>
            <a:custGeom>
              <a:avLst/>
              <a:gdLst/>
              <a:ahLst/>
              <a:cxnLst/>
              <a:rect l="l" t="t" r="r" b="b"/>
              <a:pathLst>
                <a:path w="235" h="307" extrusionOk="0">
                  <a:moveTo>
                    <a:pt x="5" y="1"/>
                  </a:moveTo>
                  <a:cubicBezTo>
                    <a:pt x="3" y="1"/>
                    <a:pt x="2" y="1"/>
                    <a:pt x="0" y="3"/>
                  </a:cubicBezTo>
                  <a:cubicBezTo>
                    <a:pt x="17" y="70"/>
                    <a:pt x="34" y="120"/>
                    <a:pt x="84" y="170"/>
                  </a:cubicBezTo>
                  <a:cubicBezTo>
                    <a:pt x="142" y="257"/>
                    <a:pt x="200" y="307"/>
                    <a:pt x="214" y="307"/>
                  </a:cubicBezTo>
                  <a:cubicBezTo>
                    <a:pt x="216" y="307"/>
                    <a:pt x="217" y="306"/>
                    <a:pt x="217" y="303"/>
                  </a:cubicBezTo>
                  <a:cubicBezTo>
                    <a:pt x="234" y="303"/>
                    <a:pt x="167" y="237"/>
                    <a:pt x="117" y="153"/>
                  </a:cubicBezTo>
                  <a:cubicBezTo>
                    <a:pt x="56" y="77"/>
                    <a:pt x="23" y="1"/>
                    <a:pt x="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8"/>
            <p:cNvSpPr/>
            <p:nvPr/>
          </p:nvSpPr>
          <p:spPr>
            <a:xfrm>
              <a:off x="1561025" y="3696875"/>
              <a:ext cx="14225" cy="9525"/>
            </a:xfrm>
            <a:custGeom>
              <a:avLst/>
              <a:gdLst/>
              <a:ahLst/>
              <a:cxnLst/>
              <a:rect l="l" t="t" r="r" b="b"/>
              <a:pathLst>
                <a:path w="569" h="381" extrusionOk="0">
                  <a:moveTo>
                    <a:pt x="184" y="34"/>
                  </a:moveTo>
                  <a:cubicBezTo>
                    <a:pt x="267" y="34"/>
                    <a:pt x="334" y="51"/>
                    <a:pt x="384" y="84"/>
                  </a:cubicBezTo>
                  <a:cubicBezTo>
                    <a:pt x="468" y="134"/>
                    <a:pt x="518" y="218"/>
                    <a:pt x="535" y="302"/>
                  </a:cubicBezTo>
                  <a:cubicBezTo>
                    <a:pt x="535" y="326"/>
                    <a:pt x="517" y="342"/>
                    <a:pt x="488" y="342"/>
                  </a:cubicBezTo>
                  <a:cubicBezTo>
                    <a:pt x="477" y="342"/>
                    <a:pt x="465" y="339"/>
                    <a:pt x="451" y="335"/>
                  </a:cubicBezTo>
                  <a:cubicBezTo>
                    <a:pt x="418" y="318"/>
                    <a:pt x="384" y="302"/>
                    <a:pt x="351" y="268"/>
                  </a:cubicBezTo>
                  <a:cubicBezTo>
                    <a:pt x="284" y="235"/>
                    <a:pt x="217" y="185"/>
                    <a:pt x="167" y="151"/>
                  </a:cubicBezTo>
                  <a:cubicBezTo>
                    <a:pt x="117" y="109"/>
                    <a:pt x="79" y="72"/>
                    <a:pt x="54" y="44"/>
                  </a:cubicBezTo>
                  <a:lnTo>
                    <a:pt x="54" y="44"/>
                  </a:lnTo>
                  <a:cubicBezTo>
                    <a:pt x="94" y="34"/>
                    <a:pt x="139" y="34"/>
                    <a:pt x="184" y="34"/>
                  </a:cubicBezTo>
                  <a:close/>
                  <a:moveTo>
                    <a:pt x="184" y="1"/>
                  </a:moveTo>
                  <a:cubicBezTo>
                    <a:pt x="137" y="1"/>
                    <a:pt x="89" y="16"/>
                    <a:pt x="42" y="31"/>
                  </a:cubicBezTo>
                  <a:lnTo>
                    <a:pt x="42" y="31"/>
                  </a:lnTo>
                  <a:cubicBezTo>
                    <a:pt x="25" y="12"/>
                    <a:pt x="17" y="1"/>
                    <a:pt x="17" y="1"/>
                  </a:cubicBezTo>
                  <a:lnTo>
                    <a:pt x="17" y="1"/>
                  </a:lnTo>
                  <a:cubicBezTo>
                    <a:pt x="22" y="12"/>
                    <a:pt x="29" y="23"/>
                    <a:pt x="35" y="34"/>
                  </a:cubicBezTo>
                  <a:lnTo>
                    <a:pt x="35" y="34"/>
                  </a:lnTo>
                  <a:cubicBezTo>
                    <a:pt x="35" y="34"/>
                    <a:pt x="34" y="34"/>
                    <a:pt x="33" y="34"/>
                  </a:cubicBezTo>
                  <a:cubicBezTo>
                    <a:pt x="17" y="51"/>
                    <a:pt x="0" y="68"/>
                    <a:pt x="0" y="68"/>
                  </a:cubicBezTo>
                  <a:cubicBezTo>
                    <a:pt x="14" y="59"/>
                    <a:pt x="28" y="52"/>
                    <a:pt x="44" y="47"/>
                  </a:cubicBezTo>
                  <a:lnTo>
                    <a:pt x="44" y="47"/>
                  </a:lnTo>
                  <a:cubicBezTo>
                    <a:pt x="75" y="92"/>
                    <a:pt x="113" y="130"/>
                    <a:pt x="150" y="168"/>
                  </a:cubicBezTo>
                  <a:cubicBezTo>
                    <a:pt x="201" y="218"/>
                    <a:pt x="267" y="268"/>
                    <a:pt x="318" y="302"/>
                  </a:cubicBezTo>
                  <a:cubicBezTo>
                    <a:pt x="368" y="335"/>
                    <a:pt x="401" y="352"/>
                    <a:pt x="451" y="368"/>
                  </a:cubicBezTo>
                  <a:cubicBezTo>
                    <a:pt x="460" y="377"/>
                    <a:pt x="472" y="381"/>
                    <a:pt x="487" y="381"/>
                  </a:cubicBezTo>
                  <a:cubicBezTo>
                    <a:pt x="501" y="381"/>
                    <a:pt x="518" y="377"/>
                    <a:pt x="535" y="368"/>
                  </a:cubicBezTo>
                  <a:cubicBezTo>
                    <a:pt x="551" y="352"/>
                    <a:pt x="568" y="318"/>
                    <a:pt x="568" y="302"/>
                  </a:cubicBezTo>
                  <a:cubicBezTo>
                    <a:pt x="535" y="118"/>
                    <a:pt x="368" y="1"/>
                    <a:pt x="1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8"/>
            <p:cNvSpPr/>
            <p:nvPr/>
          </p:nvSpPr>
          <p:spPr>
            <a:xfrm>
              <a:off x="1561425" y="3687475"/>
              <a:ext cx="6725" cy="10675"/>
            </a:xfrm>
            <a:custGeom>
              <a:avLst/>
              <a:gdLst/>
              <a:ahLst/>
              <a:cxnLst/>
              <a:rect l="l" t="t" r="r" b="b"/>
              <a:pathLst>
                <a:path w="269" h="427" extrusionOk="0">
                  <a:moveTo>
                    <a:pt x="147" y="1"/>
                  </a:moveTo>
                  <a:cubicBezTo>
                    <a:pt x="126" y="1"/>
                    <a:pt x="109" y="9"/>
                    <a:pt x="101" y="26"/>
                  </a:cubicBezTo>
                  <a:cubicBezTo>
                    <a:pt x="68" y="59"/>
                    <a:pt x="51" y="76"/>
                    <a:pt x="51" y="109"/>
                  </a:cubicBezTo>
                  <a:cubicBezTo>
                    <a:pt x="34" y="160"/>
                    <a:pt x="17" y="210"/>
                    <a:pt x="17" y="277"/>
                  </a:cubicBezTo>
                  <a:cubicBezTo>
                    <a:pt x="1" y="310"/>
                    <a:pt x="1" y="360"/>
                    <a:pt x="17" y="410"/>
                  </a:cubicBezTo>
                  <a:cubicBezTo>
                    <a:pt x="34" y="410"/>
                    <a:pt x="17" y="360"/>
                    <a:pt x="34" y="277"/>
                  </a:cubicBezTo>
                  <a:cubicBezTo>
                    <a:pt x="51" y="226"/>
                    <a:pt x="68" y="176"/>
                    <a:pt x="84" y="126"/>
                  </a:cubicBezTo>
                  <a:cubicBezTo>
                    <a:pt x="98" y="85"/>
                    <a:pt x="134" y="34"/>
                    <a:pt x="164" y="34"/>
                  </a:cubicBezTo>
                  <a:cubicBezTo>
                    <a:pt x="171" y="34"/>
                    <a:pt x="178" y="36"/>
                    <a:pt x="185" y="43"/>
                  </a:cubicBezTo>
                  <a:cubicBezTo>
                    <a:pt x="218" y="93"/>
                    <a:pt x="218" y="160"/>
                    <a:pt x="201" y="210"/>
                  </a:cubicBezTo>
                  <a:cubicBezTo>
                    <a:pt x="185" y="260"/>
                    <a:pt x="168" y="293"/>
                    <a:pt x="134" y="343"/>
                  </a:cubicBezTo>
                  <a:cubicBezTo>
                    <a:pt x="101" y="377"/>
                    <a:pt x="68" y="393"/>
                    <a:pt x="34" y="427"/>
                  </a:cubicBezTo>
                  <a:cubicBezTo>
                    <a:pt x="84" y="427"/>
                    <a:pt x="118" y="393"/>
                    <a:pt x="151" y="360"/>
                  </a:cubicBezTo>
                  <a:cubicBezTo>
                    <a:pt x="185" y="310"/>
                    <a:pt x="218" y="277"/>
                    <a:pt x="235" y="226"/>
                  </a:cubicBezTo>
                  <a:cubicBezTo>
                    <a:pt x="268" y="160"/>
                    <a:pt x="251" y="76"/>
                    <a:pt x="218" y="26"/>
                  </a:cubicBezTo>
                  <a:cubicBezTo>
                    <a:pt x="193" y="9"/>
                    <a:pt x="168" y="1"/>
                    <a:pt x="1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8"/>
            <p:cNvSpPr/>
            <p:nvPr/>
          </p:nvSpPr>
          <p:spPr>
            <a:xfrm>
              <a:off x="1511300" y="3627125"/>
              <a:ext cx="10475" cy="36775"/>
            </a:xfrm>
            <a:custGeom>
              <a:avLst/>
              <a:gdLst/>
              <a:ahLst/>
              <a:cxnLst/>
              <a:rect l="l" t="t" r="r" b="b"/>
              <a:pathLst>
                <a:path w="419" h="1471" extrusionOk="0">
                  <a:moveTo>
                    <a:pt x="17" y="0"/>
                  </a:moveTo>
                  <a:lnTo>
                    <a:pt x="17" y="0"/>
                  </a:lnTo>
                  <a:cubicBezTo>
                    <a:pt x="1" y="17"/>
                    <a:pt x="84" y="67"/>
                    <a:pt x="151" y="201"/>
                  </a:cubicBezTo>
                  <a:cubicBezTo>
                    <a:pt x="368" y="518"/>
                    <a:pt x="368" y="936"/>
                    <a:pt x="168" y="1270"/>
                  </a:cubicBezTo>
                  <a:cubicBezTo>
                    <a:pt x="84" y="1404"/>
                    <a:pt x="17" y="1454"/>
                    <a:pt x="17" y="1471"/>
                  </a:cubicBezTo>
                  <a:cubicBezTo>
                    <a:pt x="51" y="1454"/>
                    <a:pt x="68" y="1437"/>
                    <a:pt x="68" y="1421"/>
                  </a:cubicBezTo>
                  <a:cubicBezTo>
                    <a:pt x="118" y="1387"/>
                    <a:pt x="151" y="1337"/>
                    <a:pt x="185" y="1287"/>
                  </a:cubicBezTo>
                  <a:cubicBezTo>
                    <a:pt x="418" y="953"/>
                    <a:pt x="418" y="518"/>
                    <a:pt x="185" y="184"/>
                  </a:cubicBezTo>
                  <a:cubicBezTo>
                    <a:pt x="151" y="134"/>
                    <a:pt x="101" y="84"/>
                    <a:pt x="68" y="51"/>
                  </a:cubicBezTo>
                  <a:cubicBezTo>
                    <a:pt x="34" y="17"/>
                    <a:pt x="17"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8"/>
            <p:cNvSpPr/>
            <p:nvPr/>
          </p:nvSpPr>
          <p:spPr>
            <a:xfrm>
              <a:off x="1516725" y="3612500"/>
              <a:ext cx="25925" cy="20500"/>
            </a:xfrm>
            <a:custGeom>
              <a:avLst/>
              <a:gdLst/>
              <a:ahLst/>
              <a:cxnLst/>
              <a:rect l="l" t="t" r="r" b="b"/>
              <a:pathLst>
                <a:path w="1037" h="820" extrusionOk="0">
                  <a:moveTo>
                    <a:pt x="1037" y="1"/>
                  </a:moveTo>
                  <a:lnTo>
                    <a:pt x="1037" y="1"/>
                  </a:lnTo>
                  <a:cubicBezTo>
                    <a:pt x="853" y="134"/>
                    <a:pt x="686" y="268"/>
                    <a:pt x="519" y="402"/>
                  </a:cubicBezTo>
                  <a:cubicBezTo>
                    <a:pt x="335" y="535"/>
                    <a:pt x="168" y="669"/>
                    <a:pt x="1" y="819"/>
                  </a:cubicBezTo>
                  <a:cubicBezTo>
                    <a:pt x="369" y="569"/>
                    <a:pt x="719" y="301"/>
                    <a:pt x="10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8"/>
            <p:cNvSpPr/>
            <p:nvPr/>
          </p:nvSpPr>
          <p:spPr>
            <a:xfrm>
              <a:off x="1524250" y="3666800"/>
              <a:ext cx="14650" cy="18400"/>
            </a:xfrm>
            <a:custGeom>
              <a:avLst/>
              <a:gdLst/>
              <a:ahLst/>
              <a:cxnLst/>
              <a:rect l="l" t="t" r="r" b="b"/>
              <a:pathLst>
                <a:path w="586" h="736" extrusionOk="0">
                  <a:moveTo>
                    <a:pt x="1" y="1"/>
                  </a:moveTo>
                  <a:cubicBezTo>
                    <a:pt x="68" y="151"/>
                    <a:pt x="151" y="285"/>
                    <a:pt x="251" y="402"/>
                  </a:cubicBezTo>
                  <a:cubicBezTo>
                    <a:pt x="352" y="535"/>
                    <a:pt x="452" y="636"/>
                    <a:pt x="585" y="736"/>
                  </a:cubicBezTo>
                  <a:cubicBezTo>
                    <a:pt x="585" y="736"/>
                    <a:pt x="452" y="586"/>
                    <a:pt x="285" y="385"/>
                  </a:cubicBezTo>
                  <a:cubicBezTo>
                    <a:pt x="118" y="168"/>
                    <a:pt x="1"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8"/>
            <p:cNvSpPr/>
            <p:nvPr/>
          </p:nvSpPr>
          <p:spPr>
            <a:xfrm>
              <a:off x="1511725" y="3654700"/>
              <a:ext cx="2950" cy="4600"/>
            </a:xfrm>
            <a:custGeom>
              <a:avLst/>
              <a:gdLst/>
              <a:ahLst/>
              <a:cxnLst/>
              <a:rect l="l" t="t" r="r" b="b"/>
              <a:pathLst>
                <a:path w="118" h="184" extrusionOk="0">
                  <a:moveTo>
                    <a:pt x="101" y="0"/>
                  </a:moveTo>
                  <a:cubicBezTo>
                    <a:pt x="84" y="0"/>
                    <a:pt x="67" y="50"/>
                    <a:pt x="51" y="84"/>
                  </a:cubicBezTo>
                  <a:cubicBezTo>
                    <a:pt x="34" y="134"/>
                    <a:pt x="0" y="167"/>
                    <a:pt x="17" y="184"/>
                  </a:cubicBezTo>
                  <a:cubicBezTo>
                    <a:pt x="17" y="184"/>
                    <a:pt x="67" y="167"/>
                    <a:pt x="84" y="100"/>
                  </a:cubicBezTo>
                  <a:cubicBezTo>
                    <a:pt x="117" y="50"/>
                    <a:pt x="117" y="0"/>
                    <a:pt x="1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8"/>
            <p:cNvSpPr/>
            <p:nvPr/>
          </p:nvSpPr>
          <p:spPr>
            <a:xfrm>
              <a:off x="1515475" y="3645500"/>
              <a:ext cx="1275" cy="4200"/>
            </a:xfrm>
            <a:custGeom>
              <a:avLst/>
              <a:gdLst/>
              <a:ahLst/>
              <a:cxnLst/>
              <a:rect l="l" t="t" r="r" b="b"/>
              <a:pathLst>
                <a:path w="51" h="168" extrusionOk="0">
                  <a:moveTo>
                    <a:pt x="34" y="1"/>
                  </a:moveTo>
                  <a:cubicBezTo>
                    <a:pt x="18" y="1"/>
                    <a:pt x="1" y="34"/>
                    <a:pt x="1" y="84"/>
                  </a:cubicBezTo>
                  <a:cubicBezTo>
                    <a:pt x="1" y="134"/>
                    <a:pt x="1" y="168"/>
                    <a:pt x="18" y="168"/>
                  </a:cubicBezTo>
                  <a:cubicBezTo>
                    <a:pt x="18" y="168"/>
                    <a:pt x="34" y="134"/>
                    <a:pt x="34" y="84"/>
                  </a:cubicBezTo>
                  <a:cubicBezTo>
                    <a:pt x="51" y="34"/>
                    <a:pt x="34"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8"/>
            <p:cNvSpPr/>
            <p:nvPr/>
          </p:nvSpPr>
          <p:spPr>
            <a:xfrm>
              <a:off x="1513400" y="3636725"/>
              <a:ext cx="2525" cy="4625"/>
            </a:xfrm>
            <a:custGeom>
              <a:avLst/>
              <a:gdLst/>
              <a:ahLst/>
              <a:cxnLst/>
              <a:rect l="l" t="t" r="r" b="b"/>
              <a:pathLst>
                <a:path w="101" h="185" extrusionOk="0">
                  <a:moveTo>
                    <a:pt x="0" y="1"/>
                  </a:moveTo>
                  <a:cubicBezTo>
                    <a:pt x="0" y="17"/>
                    <a:pt x="17" y="51"/>
                    <a:pt x="34" y="84"/>
                  </a:cubicBezTo>
                  <a:cubicBezTo>
                    <a:pt x="50" y="134"/>
                    <a:pt x="50" y="185"/>
                    <a:pt x="67" y="185"/>
                  </a:cubicBezTo>
                  <a:cubicBezTo>
                    <a:pt x="84" y="185"/>
                    <a:pt x="101" y="134"/>
                    <a:pt x="84" y="84"/>
                  </a:cubicBezTo>
                  <a:cubicBezTo>
                    <a:pt x="50" y="17"/>
                    <a:pt x="0" y="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8"/>
            <p:cNvSpPr/>
            <p:nvPr/>
          </p:nvSpPr>
          <p:spPr>
            <a:xfrm>
              <a:off x="1510475" y="3631125"/>
              <a:ext cx="1700" cy="2400"/>
            </a:xfrm>
            <a:custGeom>
              <a:avLst/>
              <a:gdLst/>
              <a:ahLst/>
              <a:cxnLst/>
              <a:rect l="l" t="t" r="r" b="b"/>
              <a:pathLst>
                <a:path w="68" h="96" extrusionOk="0">
                  <a:moveTo>
                    <a:pt x="30" y="1"/>
                  </a:moveTo>
                  <a:cubicBezTo>
                    <a:pt x="26" y="1"/>
                    <a:pt x="21" y="3"/>
                    <a:pt x="17" y="8"/>
                  </a:cubicBezTo>
                  <a:cubicBezTo>
                    <a:pt x="0" y="8"/>
                    <a:pt x="0" y="24"/>
                    <a:pt x="17" y="58"/>
                  </a:cubicBezTo>
                  <a:cubicBezTo>
                    <a:pt x="17" y="71"/>
                    <a:pt x="28" y="96"/>
                    <a:pt x="41" y="96"/>
                  </a:cubicBezTo>
                  <a:cubicBezTo>
                    <a:pt x="44" y="96"/>
                    <a:pt x="47" y="94"/>
                    <a:pt x="50" y="91"/>
                  </a:cubicBezTo>
                  <a:cubicBezTo>
                    <a:pt x="67" y="91"/>
                    <a:pt x="67" y="74"/>
                    <a:pt x="50" y="41"/>
                  </a:cubicBezTo>
                  <a:cubicBezTo>
                    <a:pt x="50" y="16"/>
                    <a:pt x="41" y="1"/>
                    <a:pt x="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8"/>
            <p:cNvSpPr/>
            <p:nvPr/>
          </p:nvSpPr>
          <p:spPr>
            <a:xfrm>
              <a:off x="2108225" y="3504325"/>
              <a:ext cx="149150" cy="69600"/>
            </a:xfrm>
            <a:custGeom>
              <a:avLst/>
              <a:gdLst/>
              <a:ahLst/>
              <a:cxnLst/>
              <a:rect l="l" t="t" r="r" b="b"/>
              <a:pathLst>
                <a:path w="5966" h="2784" extrusionOk="0">
                  <a:moveTo>
                    <a:pt x="117" y="0"/>
                  </a:moveTo>
                  <a:lnTo>
                    <a:pt x="0" y="2506"/>
                  </a:lnTo>
                  <a:lnTo>
                    <a:pt x="201" y="2523"/>
                  </a:lnTo>
                  <a:cubicBezTo>
                    <a:pt x="906" y="2590"/>
                    <a:pt x="3341" y="2784"/>
                    <a:pt x="4605" y="2784"/>
                  </a:cubicBezTo>
                  <a:cubicBezTo>
                    <a:pt x="4928" y="2784"/>
                    <a:pt x="5175" y="2771"/>
                    <a:pt x="5297" y="2740"/>
                  </a:cubicBezTo>
                  <a:cubicBezTo>
                    <a:pt x="5965" y="2557"/>
                    <a:pt x="3275" y="1838"/>
                    <a:pt x="3275" y="1838"/>
                  </a:cubicBezTo>
                  <a:lnTo>
                    <a:pt x="3325" y="117"/>
                  </a:lnTo>
                  <a:lnTo>
                    <a:pt x="117"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8"/>
            <p:cNvSpPr/>
            <p:nvPr/>
          </p:nvSpPr>
          <p:spPr>
            <a:xfrm>
              <a:off x="2108625" y="3543525"/>
              <a:ext cx="28850" cy="23900"/>
            </a:xfrm>
            <a:custGeom>
              <a:avLst/>
              <a:gdLst/>
              <a:ahLst/>
              <a:cxnLst/>
              <a:rect l="l" t="t" r="r" b="b"/>
              <a:pathLst>
                <a:path w="1154" h="956" extrusionOk="0">
                  <a:moveTo>
                    <a:pt x="93" y="1"/>
                  </a:moveTo>
                  <a:cubicBezTo>
                    <a:pt x="73" y="1"/>
                    <a:pt x="54" y="2"/>
                    <a:pt x="34" y="3"/>
                  </a:cubicBezTo>
                  <a:lnTo>
                    <a:pt x="1" y="888"/>
                  </a:lnTo>
                  <a:lnTo>
                    <a:pt x="1154" y="955"/>
                  </a:lnTo>
                  <a:cubicBezTo>
                    <a:pt x="1120" y="688"/>
                    <a:pt x="987" y="437"/>
                    <a:pt x="770" y="253"/>
                  </a:cubicBezTo>
                  <a:cubicBezTo>
                    <a:pt x="584" y="98"/>
                    <a:pt x="340" y="1"/>
                    <a:pt x="93" y="1"/>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8"/>
            <p:cNvSpPr/>
            <p:nvPr/>
          </p:nvSpPr>
          <p:spPr>
            <a:xfrm>
              <a:off x="2108225" y="3560300"/>
              <a:ext cx="138275" cy="13250"/>
            </a:xfrm>
            <a:custGeom>
              <a:avLst/>
              <a:gdLst/>
              <a:ahLst/>
              <a:cxnLst/>
              <a:rect l="l" t="t" r="r" b="b"/>
              <a:pathLst>
                <a:path w="5531" h="530" extrusionOk="0">
                  <a:moveTo>
                    <a:pt x="4578" y="0"/>
                  </a:moveTo>
                  <a:cubicBezTo>
                    <a:pt x="4395" y="0"/>
                    <a:pt x="4278" y="401"/>
                    <a:pt x="4278" y="401"/>
                  </a:cubicBezTo>
                  <a:lnTo>
                    <a:pt x="17" y="201"/>
                  </a:lnTo>
                  <a:lnTo>
                    <a:pt x="0" y="267"/>
                  </a:lnTo>
                  <a:cubicBezTo>
                    <a:pt x="1162" y="411"/>
                    <a:pt x="3369" y="529"/>
                    <a:pt x="4571" y="529"/>
                  </a:cubicBezTo>
                  <a:cubicBezTo>
                    <a:pt x="5046" y="529"/>
                    <a:pt x="5364" y="511"/>
                    <a:pt x="5397" y="468"/>
                  </a:cubicBezTo>
                  <a:cubicBezTo>
                    <a:pt x="5531" y="318"/>
                    <a:pt x="4578" y="0"/>
                    <a:pt x="4578"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8"/>
            <p:cNvSpPr/>
            <p:nvPr/>
          </p:nvSpPr>
          <p:spPr>
            <a:xfrm>
              <a:off x="2107375" y="3564875"/>
              <a:ext cx="136200" cy="5875"/>
            </a:xfrm>
            <a:custGeom>
              <a:avLst/>
              <a:gdLst/>
              <a:ahLst/>
              <a:cxnLst/>
              <a:rect l="l" t="t" r="r" b="b"/>
              <a:pathLst>
                <a:path w="5448" h="235" extrusionOk="0">
                  <a:moveTo>
                    <a:pt x="1" y="1"/>
                  </a:moveTo>
                  <a:cubicBezTo>
                    <a:pt x="18" y="18"/>
                    <a:pt x="34" y="18"/>
                    <a:pt x="51" y="18"/>
                  </a:cubicBezTo>
                  <a:cubicBezTo>
                    <a:pt x="101" y="18"/>
                    <a:pt x="151" y="34"/>
                    <a:pt x="218" y="34"/>
                  </a:cubicBezTo>
                  <a:lnTo>
                    <a:pt x="786" y="84"/>
                  </a:lnTo>
                  <a:cubicBezTo>
                    <a:pt x="1287" y="118"/>
                    <a:pt x="1972" y="151"/>
                    <a:pt x="2724" y="185"/>
                  </a:cubicBezTo>
                  <a:cubicBezTo>
                    <a:pt x="3476" y="218"/>
                    <a:pt x="4145" y="235"/>
                    <a:pt x="4646" y="235"/>
                  </a:cubicBezTo>
                  <a:lnTo>
                    <a:pt x="5381" y="235"/>
                  </a:lnTo>
                  <a:cubicBezTo>
                    <a:pt x="5414" y="235"/>
                    <a:pt x="5431" y="235"/>
                    <a:pt x="5448" y="218"/>
                  </a:cubicBezTo>
                  <a:lnTo>
                    <a:pt x="5231" y="218"/>
                  </a:lnTo>
                  <a:lnTo>
                    <a:pt x="4646" y="201"/>
                  </a:lnTo>
                  <a:cubicBezTo>
                    <a:pt x="4145" y="201"/>
                    <a:pt x="3476" y="185"/>
                    <a:pt x="2724" y="151"/>
                  </a:cubicBezTo>
                  <a:cubicBezTo>
                    <a:pt x="1972" y="118"/>
                    <a:pt x="1287" y="84"/>
                    <a:pt x="803" y="51"/>
                  </a:cubicBezTo>
                  <a:lnTo>
                    <a:pt x="218" y="18"/>
                  </a:lnTo>
                  <a:lnTo>
                    <a:pt x="5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8"/>
            <p:cNvSpPr/>
            <p:nvPr/>
          </p:nvSpPr>
          <p:spPr>
            <a:xfrm>
              <a:off x="2215150" y="3559450"/>
              <a:ext cx="8375" cy="12150"/>
            </a:xfrm>
            <a:custGeom>
              <a:avLst/>
              <a:gdLst/>
              <a:ahLst/>
              <a:cxnLst/>
              <a:rect l="l" t="t" r="r" b="b"/>
              <a:pathLst>
                <a:path w="335" h="486" extrusionOk="0">
                  <a:moveTo>
                    <a:pt x="335" y="1"/>
                  </a:moveTo>
                  <a:lnTo>
                    <a:pt x="335" y="1"/>
                  </a:lnTo>
                  <a:cubicBezTo>
                    <a:pt x="134" y="68"/>
                    <a:pt x="1" y="268"/>
                    <a:pt x="1" y="485"/>
                  </a:cubicBezTo>
                  <a:cubicBezTo>
                    <a:pt x="51" y="285"/>
                    <a:pt x="168" y="118"/>
                    <a:pt x="3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8"/>
            <p:cNvSpPr/>
            <p:nvPr/>
          </p:nvSpPr>
          <p:spPr>
            <a:xfrm>
              <a:off x="2191750" y="3551925"/>
              <a:ext cx="5050" cy="6725"/>
            </a:xfrm>
            <a:custGeom>
              <a:avLst/>
              <a:gdLst/>
              <a:ahLst/>
              <a:cxnLst/>
              <a:rect l="l" t="t" r="r" b="b"/>
              <a:pathLst>
                <a:path w="202" h="269" extrusionOk="0">
                  <a:moveTo>
                    <a:pt x="201" y="1"/>
                  </a:moveTo>
                  <a:cubicBezTo>
                    <a:pt x="185" y="1"/>
                    <a:pt x="135" y="51"/>
                    <a:pt x="85" y="118"/>
                  </a:cubicBezTo>
                  <a:cubicBezTo>
                    <a:pt x="34" y="201"/>
                    <a:pt x="1" y="268"/>
                    <a:pt x="18" y="268"/>
                  </a:cubicBezTo>
                  <a:cubicBezTo>
                    <a:pt x="18" y="268"/>
                    <a:pt x="68" y="218"/>
                    <a:pt x="118" y="151"/>
                  </a:cubicBezTo>
                  <a:cubicBezTo>
                    <a:pt x="168" y="68"/>
                    <a:pt x="201" y="18"/>
                    <a:pt x="2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8"/>
            <p:cNvSpPr/>
            <p:nvPr/>
          </p:nvSpPr>
          <p:spPr>
            <a:xfrm>
              <a:off x="2185500" y="3550575"/>
              <a:ext cx="5450" cy="4425"/>
            </a:xfrm>
            <a:custGeom>
              <a:avLst/>
              <a:gdLst/>
              <a:ahLst/>
              <a:cxnLst/>
              <a:rect l="l" t="t" r="r" b="b"/>
              <a:pathLst>
                <a:path w="218" h="177" extrusionOk="0">
                  <a:moveTo>
                    <a:pt x="212" y="0"/>
                  </a:moveTo>
                  <a:cubicBezTo>
                    <a:pt x="194" y="0"/>
                    <a:pt x="142" y="30"/>
                    <a:pt x="101" y="72"/>
                  </a:cubicBezTo>
                  <a:cubicBezTo>
                    <a:pt x="50" y="122"/>
                    <a:pt x="0" y="172"/>
                    <a:pt x="17" y="172"/>
                  </a:cubicBezTo>
                  <a:cubicBezTo>
                    <a:pt x="17" y="175"/>
                    <a:pt x="19" y="176"/>
                    <a:pt x="22" y="176"/>
                  </a:cubicBezTo>
                  <a:cubicBezTo>
                    <a:pt x="35" y="176"/>
                    <a:pt x="76" y="146"/>
                    <a:pt x="117" y="105"/>
                  </a:cubicBezTo>
                  <a:cubicBezTo>
                    <a:pt x="184" y="55"/>
                    <a:pt x="218" y="5"/>
                    <a:pt x="218" y="5"/>
                  </a:cubicBezTo>
                  <a:cubicBezTo>
                    <a:pt x="218" y="2"/>
                    <a:pt x="215" y="0"/>
                    <a:pt x="2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8"/>
            <p:cNvSpPr/>
            <p:nvPr/>
          </p:nvSpPr>
          <p:spPr>
            <a:xfrm>
              <a:off x="2180900" y="3541900"/>
              <a:ext cx="9225" cy="1575"/>
            </a:xfrm>
            <a:custGeom>
              <a:avLst/>
              <a:gdLst/>
              <a:ahLst/>
              <a:cxnLst/>
              <a:rect l="l" t="t" r="r" b="b"/>
              <a:pathLst>
                <a:path w="369" h="63" extrusionOk="0">
                  <a:moveTo>
                    <a:pt x="1" y="1"/>
                  </a:moveTo>
                  <a:cubicBezTo>
                    <a:pt x="51" y="34"/>
                    <a:pt x="118" y="51"/>
                    <a:pt x="184" y="51"/>
                  </a:cubicBezTo>
                  <a:cubicBezTo>
                    <a:pt x="205" y="58"/>
                    <a:pt x="232" y="62"/>
                    <a:pt x="259" y="62"/>
                  </a:cubicBezTo>
                  <a:cubicBezTo>
                    <a:pt x="298" y="62"/>
                    <a:pt x="339" y="54"/>
                    <a:pt x="368" y="34"/>
                  </a:cubicBezTo>
                  <a:cubicBezTo>
                    <a:pt x="301" y="18"/>
                    <a:pt x="251" y="18"/>
                    <a:pt x="184" y="18"/>
                  </a:cubicBezTo>
                  <a:cubicBezTo>
                    <a:pt x="118" y="1"/>
                    <a:pt x="51"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8"/>
            <p:cNvSpPr/>
            <p:nvPr/>
          </p:nvSpPr>
          <p:spPr>
            <a:xfrm>
              <a:off x="2195100" y="3544950"/>
              <a:ext cx="15475" cy="8275"/>
            </a:xfrm>
            <a:custGeom>
              <a:avLst/>
              <a:gdLst/>
              <a:ahLst/>
              <a:cxnLst/>
              <a:rect l="l" t="t" r="r" b="b"/>
              <a:pathLst>
                <a:path w="619" h="331" extrusionOk="0">
                  <a:moveTo>
                    <a:pt x="402" y="36"/>
                  </a:moveTo>
                  <a:cubicBezTo>
                    <a:pt x="454" y="36"/>
                    <a:pt x="510" y="48"/>
                    <a:pt x="552" y="79"/>
                  </a:cubicBezTo>
                  <a:cubicBezTo>
                    <a:pt x="585" y="96"/>
                    <a:pt x="569" y="130"/>
                    <a:pt x="535" y="163"/>
                  </a:cubicBezTo>
                  <a:cubicBezTo>
                    <a:pt x="502" y="180"/>
                    <a:pt x="452" y="196"/>
                    <a:pt x="418" y="196"/>
                  </a:cubicBezTo>
                  <a:cubicBezTo>
                    <a:pt x="352" y="230"/>
                    <a:pt x="268" y="230"/>
                    <a:pt x="201" y="247"/>
                  </a:cubicBezTo>
                  <a:cubicBezTo>
                    <a:pt x="144" y="255"/>
                    <a:pt x="95" y="259"/>
                    <a:pt x="60" y="261"/>
                  </a:cubicBezTo>
                  <a:lnTo>
                    <a:pt x="60" y="261"/>
                  </a:lnTo>
                  <a:cubicBezTo>
                    <a:pt x="78" y="224"/>
                    <a:pt x="103" y="188"/>
                    <a:pt x="134" y="146"/>
                  </a:cubicBezTo>
                  <a:cubicBezTo>
                    <a:pt x="184" y="96"/>
                    <a:pt x="235" y="63"/>
                    <a:pt x="318" y="46"/>
                  </a:cubicBezTo>
                  <a:cubicBezTo>
                    <a:pt x="343" y="40"/>
                    <a:pt x="372" y="36"/>
                    <a:pt x="402" y="36"/>
                  </a:cubicBezTo>
                  <a:close/>
                  <a:moveTo>
                    <a:pt x="395" y="0"/>
                  </a:moveTo>
                  <a:cubicBezTo>
                    <a:pt x="285" y="0"/>
                    <a:pt x="181" y="45"/>
                    <a:pt x="118" y="130"/>
                  </a:cubicBezTo>
                  <a:cubicBezTo>
                    <a:pt x="84" y="179"/>
                    <a:pt x="51" y="213"/>
                    <a:pt x="34" y="262"/>
                  </a:cubicBezTo>
                  <a:lnTo>
                    <a:pt x="34" y="262"/>
                  </a:lnTo>
                  <a:cubicBezTo>
                    <a:pt x="13" y="263"/>
                    <a:pt x="1" y="263"/>
                    <a:pt x="1" y="263"/>
                  </a:cubicBezTo>
                  <a:cubicBezTo>
                    <a:pt x="12" y="266"/>
                    <a:pt x="23" y="268"/>
                    <a:pt x="34" y="270"/>
                  </a:cubicBezTo>
                  <a:lnTo>
                    <a:pt x="34" y="270"/>
                  </a:lnTo>
                  <a:cubicBezTo>
                    <a:pt x="34" y="288"/>
                    <a:pt x="34" y="315"/>
                    <a:pt x="34" y="330"/>
                  </a:cubicBezTo>
                  <a:cubicBezTo>
                    <a:pt x="39" y="310"/>
                    <a:pt x="46" y="291"/>
                    <a:pt x="54" y="273"/>
                  </a:cubicBezTo>
                  <a:lnTo>
                    <a:pt x="54" y="273"/>
                  </a:lnTo>
                  <a:cubicBezTo>
                    <a:pt x="103" y="280"/>
                    <a:pt x="152" y="280"/>
                    <a:pt x="201" y="280"/>
                  </a:cubicBezTo>
                  <a:cubicBezTo>
                    <a:pt x="285" y="263"/>
                    <a:pt x="352" y="263"/>
                    <a:pt x="435" y="230"/>
                  </a:cubicBezTo>
                  <a:cubicBezTo>
                    <a:pt x="469" y="230"/>
                    <a:pt x="519" y="213"/>
                    <a:pt x="552" y="196"/>
                  </a:cubicBezTo>
                  <a:cubicBezTo>
                    <a:pt x="585" y="180"/>
                    <a:pt x="602" y="146"/>
                    <a:pt x="602" y="130"/>
                  </a:cubicBezTo>
                  <a:cubicBezTo>
                    <a:pt x="619" y="96"/>
                    <a:pt x="602" y="63"/>
                    <a:pt x="585" y="46"/>
                  </a:cubicBezTo>
                  <a:cubicBezTo>
                    <a:pt x="524" y="15"/>
                    <a:pt x="458" y="0"/>
                    <a:pt x="3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8"/>
            <p:cNvSpPr/>
            <p:nvPr/>
          </p:nvSpPr>
          <p:spPr>
            <a:xfrm>
              <a:off x="2189675" y="3541900"/>
              <a:ext cx="7550" cy="10050"/>
            </a:xfrm>
            <a:custGeom>
              <a:avLst/>
              <a:gdLst/>
              <a:ahLst/>
              <a:cxnLst/>
              <a:rect l="l" t="t" r="r" b="b"/>
              <a:pathLst>
                <a:path w="302" h="402" extrusionOk="0">
                  <a:moveTo>
                    <a:pt x="84" y="1"/>
                  </a:moveTo>
                  <a:cubicBezTo>
                    <a:pt x="34" y="1"/>
                    <a:pt x="0" y="51"/>
                    <a:pt x="17" y="84"/>
                  </a:cubicBezTo>
                  <a:cubicBezTo>
                    <a:pt x="17" y="118"/>
                    <a:pt x="34" y="151"/>
                    <a:pt x="51" y="185"/>
                  </a:cubicBezTo>
                  <a:cubicBezTo>
                    <a:pt x="67" y="235"/>
                    <a:pt x="101" y="268"/>
                    <a:pt x="134" y="318"/>
                  </a:cubicBezTo>
                  <a:cubicBezTo>
                    <a:pt x="168" y="352"/>
                    <a:pt x="201" y="385"/>
                    <a:pt x="251" y="402"/>
                  </a:cubicBezTo>
                  <a:cubicBezTo>
                    <a:pt x="251" y="402"/>
                    <a:pt x="218" y="369"/>
                    <a:pt x="151" y="302"/>
                  </a:cubicBezTo>
                  <a:cubicBezTo>
                    <a:pt x="134" y="252"/>
                    <a:pt x="101" y="218"/>
                    <a:pt x="84" y="168"/>
                  </a:cubicBezTo>
                  <a:cubicBezTo>
                    <a:pt x="51" y="118"/>
                    <a:pt x="34" y="51"/>
                    <a:pt x="84" y="34"/>
                  </a:cubicBezTo>
                  <a:cubicBezTo>
                    <a:pt x="134" y="34"/>
                    <a:pt x="184" y="84"/>
                    <a:pt x="218" y="135"/>
                  </a:cubicBezTo>
                  <a:cubicBezTo>
                    <a:pt x="251" y="168"/>
                    <a:pt x="268" y="218"/>
                    <a:pt x="268" y="268"/>
                  </a:cubicBezTo>
                  <a:cubicBezTo>
                    <a:pt x="268" y="318"/>
                    <a:pt x="268" y="352"/>
                    <a:pt x="268" y="402"/>
                  </a:cubicBezTo>
                  <a:cubicBezTo>
                    <a:pt x="301" y="369"/>
                    <a:pt x="301" y="318"/>
                    <a:pt x="301" y="268"/>
                  </a:cubicBezTo>
                  <a:cubicBezTo>
                    <a:pt x="301" y="201"/>
                    <a:pt x="284" y="151"/>
                    <a:pt x="251" y="101"/>
                  </a:cubicBezTo>
                  <a:cubicBezTo>
                    <a:pt x="218" y="51"/>
                    <a:pt x="151" y="1"/>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8"/>
            <p:cNvSpPr/>
            <p:nvPr/>
          </p:nvSpPr>
          <p:spPr>
            <a:xfrm>
              <a:off x="2109900" y="3542750"/>
              <a:ext cx="27575" cy="24250"/>
            </a:xfrm>
            <a:custGeom>
              <a:avLst/>
              <a:gdLst/>
              <a:ahLst/>
              <a:cxnLst/>
              <a:rect l="l" t="t" r="r" b="b"/>
              <a:pathLst>
                <a:path w="1103" h="970" extrusionOk="0">
                  <a:moveTo>
                    <a:pt x="67" y="0"/>
                  </a:moveTo>
                  <a:cubicBezTo>
                    <a:pt x="34" y="0"/>
                    <a:pt x="17" y="17"/>
                    <a:pt x="0" y="17"/>
                  </a:cubicBezTo>
                  <a:cubicBezTo>
                    <a:pt x="0" y="17"/>
                    <a:pt x="84" y="17"/>
                    <a:pt x="234" y="34"/>
                  </a:cubicBezTo>
                  <a:cubicBezTo>
                    <a:pt x="618" y="84"/>
                    <a:pt x="936" y="368"/>
                    <a:pt x="1053" y="736"/>
                  </a:cubicBezTo>
                  <a:cubicBezTo>
                    <a:pt x="1086" y="869"/>
                    <a:pt x="1086" y="969"/>
                    <a:pt x="1103" y="969"/>
                  </a:cubicBezTo>
                  <a:cubicBezTo>
                    <a:pt x="1103" y="953"/>
                    <a:pt x="1103" y="919"/>
                    <a:pt x="1103" y="903"/>
                  </a:cubicBezTo>
                  <a:cubicBezTo>
                    <a:pt x="1103" y="852"/>
                    <a:pt x="1086" y="786"/>
                    <a:pt x="1069" y="736"/>
                  </a:cubicBezTo>
                  <a:cubicBezTo>
                    <a:pt x="969" y="335"/>
                    <a:pt x="635" y="50"/>
                    <a:pt x="2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8"/>
            <p:cNvSpPr/>
            <p:nvPr/>
          </p:nvSpPr>
          <p:spPr>
            <a:xfrm>
              <a:off x="2117825" y="3510175"/>
              <a:ext cx="1700" cy="33025"/>
            </a:xfrm>
            <a:custGeom>
              <a:avLst/>
              <a:gdLst/>
              <a:ahLst/>
              <a:cxnLst/>
              <a:rect l="l" t="t" r="r" b="b"/>
              <a:pathLst>
                <a:path w="68" h="1321" extrusionOk="0">
                  <a:moveTo>
                    <a:pt x="67" y="0"/>
                  </a:moveTo>
                  <a:cubicBezTo>
                    <a:pt x="17" y="434"/>
                    <a:pt x="1" y="869"/>
                    <a:pt x="1" y="1320"/>
                  </a:cubicBezTo>
                  <a:cubicBezTo>
                    <a:pt x="34" y="1103"/>
                    <a:pt x="51" y="886"/>
                    <a:pt x="51" y="652"/>
                  </a:cubicBezTo>
                  <a:cubicBezTo>
                    <a:pt x="67" y="434"/>
                    <a:pt x="67" y="217"/>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8"/>
            <p:cNvSpPr/>
            <p:nvPr/>
          </p:nvSpPr>
          <p:spPr>
            <a:xfrm>
              <a:off x="2147900" y="3559875"/>
              <a:ext cx="23425" cy="1975"/>
            </a:xfrm>
            <a:custGeom>
              <a:avLst/>
              <a:gdLst/>
              <a:ahLst/>
              <a:cxnLst/>
              <a:rect l="l" t="t" r="r" b="b"/>
              <a:pathLst>
                <a:path w="937" h="79" extrusionOk="0">
                  <a:moveTo>
                    <a:pt x="1" y="0"/>
                  </a:moveTo>
                  <a:lnTo>
                    <a:pt x="1" y="0"/>
                  </a:lnTo>
                  <a:cubicBezTo>
                    <a:pt x="151" y="51"/>
                    <a:pt x="301" y="67"/>
                    <a:pt x="468" y="67"/>
                  </a:cubicBezTo>
                  <a:cubicBezTo>
                    <a:pt x="531" y="74"/>
                    <a:pt x="596" y="78"/>
                    <a:pt x="662" y="78"/>
                  </a:cubicBezTo>
                  <a:cubicBezTo>
                    <a:pt x="754" y="78"/>
                    <a:pt x="848" y="70"/>
                    <a:pt x="936" y="51"/>
                  </a:cubicBezTo>
                  <a:cubicBezTo>
                    <a:pt x="936" y="42"/>
                    <a:pt x="882" y="42"/>
                    <a:pt x="796" y="42"/>
                  </a:cubicBezTo>
                  <a:cubicBezTo>
                    <a:pt x="711" y="42"/>
                    <a:pt x="594" y="42"/>
                    <a:pt x="468" y="34"/>
                  </a:cubicBezTo>
                  <a:cubicBezTo>
                    <a:pt x="218" y="17"/>
                    <a:pt x="1"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8"/>
            <p:cNvSpPr/>
            <p:nvPr/>
          </p:nvSpPr>
          <p:spPr>
            <a:xfrm>
              <a:off x="2132025" y="3559350"/>
              <a:ext cx="2525" cy="4725"/>
            </a:xfrm>
            <a:custGeom>
              <a:avLst/>
              <a:gdLst/>
              <a:ahLst/>
              <a:cxnLst/>
              <a:rect l="l" t="t" r="r" b="b"/>
              <a:pathLst>
                <a:path w="101" h="189" extrusionOk="0">
                  <a:moveTo>
                    <a:pt x="11" y="0"/>
                  </a:moveTo>
                  <a:cubicBezTo>
                    <a:pt x="7" y="0"/>
                    <a:pt x="4" y="2"/>
                    <a:pt x="1" y="5"/>
                  </a:cubicBezTo>
                  <a:cubicBezTo>
                    <a:pt x="1" y="5"/>
                    <a:pt x="17" y="38"/>
                    <a:pt x="34" y="88"/>
                  </a:cubicBezTo>
                  <a:cubicBezTo>
                    <a:pt x="68" y="138"/>
                    <a:pt x="68" y="188"/>
                    <a:pt x="84" y="188"/>
                  </a:cubicBezTo>
                  <a:cubicBezTo>
                    <a:pt x="84" y="188"/>
                    <a:pt x="101" y="138"/>
                    <a:pt x="84" y="88"/>
                  </a:cubicBezTo>
                  <a:cubicBezTo>
                    <a:pt x="57" y="33"/>
                    <a:pt x="29" y="0"/>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8"/>
            <p:cNvSpPr/>
            <p:nvPr/>
          </p:nvSpPr>
          <p:spPr>
            <a:xfrm>
              <a:off x="2126175" y="3551825"/>
              <a:ext cx="3375" cy="3175"/>
            </a:xfrm>
            <a:custGeom>
              <a:avLst/>
              <a:gdLst/>
              <a:ahLst/>
              <a:cxnLst/>
              <a:rect l="l" t="t" r="r" b="b"/>
              <a:pathLst>
                <a:path w="135" h="127" extrusionOk="0">
                  <a:moveTo>
                    <a:pt x="21" y="0"/>
                  </a:moveTo>
                  <a:cubicBezTo>
                    <a:pt x="19" y="0"/>
                    <a:pt x="17" y="2"/>
                    <a:pt x="17" y="5"/>
                  </a:cubicBezTo>
                  <a:cubicBezTo>
                    <a:pt x="1" y="5"/>
                    <a:pt x="17" y="38"/>
                    <a:pt x="51" y="72"/>
                  </a:cubicBezTo>
                  <a:cubicBezTo>
                    <a:pt x="78" y="99"/>
                    <a:pt x="105" y="126"/>
                    <a:pt x="124" y="126"/>
                  </a:cubicBezTo>
                  <a:cubicBezTo>
                    <a:pt x="128" y="126"/>
                    <a:pt x="131" y="125"/>
                    <a:pt x="134" y="122"/>
                  </a:cubicBezTo>
                  <a:cubicBezTo>
                    <a:pt x="134" y="122"/>
                    <a:pt x="118" y="88"/>
                    <a:pt x="84" y="55"/>
                  </a:cubicBezTo>
                  <a:cubicBezTo>
                    <a:pt x="57" y="28"/>
                    <a:pt x="30" y="0"/>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8"/>
            <p:cNvSpPr/>
            <p:nvPr/>
          </p:nvSpPr>
          <p:spPr>
            <a:xfrm>
              <a:off x="2118250" y="3547575"/>
              <a:ext cx="4625" cy="2300"/>
            </a:xfrm>
            <a:custGeom>
              <a:avLst/>
              <a:gdLst/>
              <a:ahLst/>
              <a:cxnLst/>
              <a:rect l="l" t="t" r="r" b="b"/>
              <a:pathLst>
                <a:path w="185" h="92" extrusionOk="0">
                  <a:moveTo>
                    <a:pt x="58" y="1"/>
                  </a:moveTo>
                  <a:cubicBezTo>
                    <a:pt x="25" y="1"/>
                    <a:pt x="0" y="13"/>
                    <a:pt x="0" y="25"/>
                  </a:cubicBezTo>
                  <a:cubicBezTo>
                    <a:pt x="0" y="25"/>
                    <a:pt x="34" y="25"/>
                    <a:pt x="84" y="58"/>
                  </a:cubicBezTo>
                  <a:cubicBezTo>
                    <a:pt x="134" y="75"/>
                    <a:pt x="167" y="91"/>
                    <a:pt x="184" y="91"/>
                  </a:cubicBezTo>
                  <a:cubicBezTo>
                    <a:pt x="184" y="75"/>
                    <a:pt x="167" y="41"/>
                    <a:pt x="101" y="8"/>
                  </a:cubicBezTo>
                  <a:cubicBezTo>
                    <a:pt x="86" y="3"/>
                    <a:pt x="71" y="1"/>
                    <a:pt x="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8"/>
            <p:cNvSpPr/>
            <p:nvPr/>
          </p:nvSpPr>
          <p:spPr>
            <a:xfrm>
              <a:off x="2111975" y="3546100"/>
              <a:ext cx="2525" cy="1275"/>
            </a:xfrm>
            <a:custGeom>
              <a:avLst/>
              <a:gdLst/>
              <a:ahLst/>
              <a:cxnLst/>
              <a:rect l="l" t="t" r="r" b="b"/>
              <a:pathLst>
                <a:path w="101" h="51" extrusionOk="0">
                  <a:moveTo>
                    <a:pt x="17" y="0"/>
                  </a:moveTo>
                  <a:lnTo>
                    <a:pt x="17" y="0"/>
                  </a:lnTo>
                  <a:cubicBezTo>
                    <a:pt x="1" y="17"/>
                    <a:pt x="17" y="33"/>
                    <a:pt x="51" y="50"/>
                  </a:cubicBezTo>
                  <a:lnTo>
                    <a:pt x="101" y="50"/>
                  </a:lnTo>
                  <a:cubicBezTo>
                    <a:pt x="101" y="33"/>
                    <a:pt x="84" y="17"/>
                    <a:pt x="67" y="17"/>
                  </a:cubicBezTo>
                  <a:cubicBezTo>
                    <a:pt x="34" y="0"/>
                    <a:pt x="17"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8"/>
            <p:cNvSpPr/>
            <p:nvPr/>
          </p:nvSpPr>
          <p:spPr>
            <a:xfrm>
              <a:off x="1899350" y="2442375"/>
              <a:ext cx="331700" cy="353550"/>
            </a:xfrm>
            <a:custGeom>
              <a:avLst/>
              <a:gdLst/>
              <a:ahLst/>
              <a:cxnLst/>
              <a:rect l="l" t="t" r="r" b="b"/>
              <a:pathLst>
                <a:path w="13268" h="14142" extrusionOk="0">
                  <a:moveTo>
                    <a:pt x="12010" y="1"/>
                  </a:moveTo>
                  <a:cubicBezTo>
                    <a:pt x="11825" y="1"/>
                    <a:pt x="11781" y="339"/>
                    <a:pt x="11781" y="339"/>
                  </a:cubicBezTo>
                  <a:cubicBezTo>
                    <a:pt x="11781" y="339"/>
                    <a:pt x="11212" y="2045"/>
                    <a:pt x="11036" y="2045"/>
                  </a:cubicBezTo>
                  <a:cubicBezTo>
                    <a:pt x="11033" y="2045"/>
                    <a:pt x="11031" y="2044"/>
                    <a:pt x="11029" y="2044"/>
                  </a:cubicBezTo>
                  <a:cubicBezTo>
                    <a:pt x="10845" y="1993"/>
                    <a:pt x="11129" y="957"/>
                    <a:pt x="11263" y="607"/>
                  </a:cubicBezTo>
                  <a:cubicBezTo>
                    <a:pt x="11379" y="316"/>
                    <a:pt x="11305" y="126"/>
                    <a:pt x="11152" y="126"/>
                  </a:cubicBezTo>
                  <a:cubicBezTo>
                    <a:pt x="11129" y="126"/>
                    <a:pt x="11105" y="130"/>
                    <a:pt x="11079" y="139"/>
                  </a:cubicBezTo>
                  <a:cubicBezTo>
                    <a:pt x="10945" y="189"/>
                    <a:pt x="10527" y="1242"/>
                    <a:pt x="10410" y="1576"/>
                  </a:cubicBezTo>
                  <a:cubicBezTo>
                    <a:pt x="10333" y="1846"/>
                    <a:pt x="10126" y="2465"/>
                    <a:pt x="9936" y="2465"/>
                  </a:cubicBezTo>
                  <a:cubicBezTo>
                    <a:pt x="9880" y="2465"/>
                    <a:pt x="9825" y="2411"/>
                    <a:pt x="9776" y="2277"/>
                  </a:cubicBezTo>
                  <a:cubicBezTo>
                    <a:pt x="9542" y="1693"/>
                    <a:pt x="9141" y="1325"/>
                    <a:pt x="8957" y="1308"/>
                  </a:cubicBezTo>
                  <a:cubicBezTo>
                    <a:pt x="8951" y="1308"/>
                    <a:pt x="8944" y="1308"/>
                    <a:pt x="8938" y="1308"/>
                  </a:cubicBezTo>
                  <a:cubicBezTo>
                    <a:pt x="8768" y="1308"/>
                    <a:pt x="8694" y="1530"/>
                    <a:pt x="8823" y="1643"/>
                  </a:cubicBezTo>
                  <a:cubicBezTo>
                    <a:pt x="8973" y="1810"/>
                    <a:pt x="9090" y="1993"/>
                    <a:pt x="9174" y="2194"/>
                  </a:cubicBezTo>
                  <a:cubicBezTo>
                    <a:pt x="9241" y="2344"/>
                    <a:pt x="9291" y="2511"/>
                    <a:pt x="9324" y="2678"/>
                  </a:cubicBezTo>
                  <a:cubicBezTo>
                    <a:pt x="9375" y="3013"/>
                    <a:pt x="9375" y="3364"/>
                    <a:pt x="9358" y="3714"/>
                  </a:cubicBezTo>
                  <a:lnTo>
                    <a:pt x="6267" y="10164"/>
                  </a:lnTo>
                  <a:lnTo>
                    <a:pt x="569" y="8393"/>
                  </a:lnTo>
                  <a:lnTo>
                    <a:pt x="1" y="11618"/>
                  </a:lnTo>
                  <a:cubicBezTo>
                    <a:pt x="1" y="11618"/>
                    <a:pt x="6829" y="14142"/>
                    <a:pt x="7834" y="14142"/>
                  </a:cubicBezTo>
                  <a:cubicBezTo>
                    <a:pt x="7883" y="14142"/>
                    <a:pt x="7918" y="14136"/>
                    <a:pt x="7938" y="14124"/>
                  </a:cubicBezTo>
                  <a:cubicBezTo>
                    <a:pt x="8940" y="13489"/>
                    <a:pt x="11630" y="4216"/>
                    <a:pt x="11630" y="4216"/>
                  </a:cubicBezTo>
                  <a:cubicBezTo>
                    <a:pt x="12081" y="3581"/>
                    <a:pt x="12482" y="2912"/>
                    <a:pt x="12867" y="2227"/>
                  </a:cubicBezTo>
                  <a:cubicBezTo>
                    <a:pt x="13268" y="1375"/>
                    <a:pt x="13201" y="1342"/>
                    <a:pt x="13084" y="1308"/>
                  </a:cubicBezTo>
                  <a:cubicBezTo>
                    <a:pt x="13076" y="1306"/>
                    <a:pt x="13069" y="1305"/>
                    <a:pt x="13061" y="1305"/>
                  </a:cubicBezTo>
                  <a:cubicBezTo>
                    <a:pt x="12807" y="1305"/>
                    <a:pt x="12416" y="2439"/>
                    <a:pt x="12274" y="2439"/>
                  </a:cubicBezTo>
                  <a:cubicBezTo>
                    <a:pt x="12255" y="2439"/>
                    <a:pt x="12241" y="2421"/>
                    <a:pt x="12232" y="2378"/>
                  </a:cubicBezTo>
                  <a:cubicBezTo>
                    <a:pt x="12131" y="1977"/>
                    <a:pt x="13034" y="556"/>
                    <a:pt x="12733" y="473"/>
                  </a:cubicBezTo>
                  <a:cubicBezTo>
                    <a:pt x="12723" y="471"/>
                    <a:pt x="12714" y="470"/>
                    <a:pt x="12704" y="470"/>
                  </a:cubicBezTo>
                  <a:cubicBezTo>
                    <a:pt x="12325" y="470"/>
                    <a:pt x="11863" y="2013"/>
                    <a:pt x="11814" y="2144"/>
                  </a:cubicBezTo>
                  <a:cubicBezTo>
                    <a:pt x="11794" y="2196"/>
                    <a:pt x="11752" y="2218"/>
                    <a:pt x="11710" y="2218"/>
                  </a:cubicBezTo>
                  <a:cubicBezTo>
                    <a:pt x="11645" y="2218"/>
                    <a:pt x="11583" y="2165"/>
                    <a:pt x="11613" y="2094"/>
                  </a:cubicBezTo>
                  <a:cubicBezTo>
                    <a:pt x="11697" y="1927"/>
                    <a:pt x="12432" y="105"/>
                    <a:pt x="12048" y="5"/>
                  </a:cubicBezTo>
                  <a:cubicBezTo>
                    <a:pt x="12035" y="2"/>
                    <a:pt x="12022" y="1"/>
                    <a:pt x="12010"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8"/>
            <p:cNvSpPr/>
            <p:nvPr/>
          </p:nvSpPr>
          <p:spPr>
            <a:xfrm>
              <a:off x="1388925" y="2632550"/>
              <a:ext cx="342950" cy="439050"/>
            </a:xfrm>
            <a:custGeom>
              <a:avLst/>
              <a:gdLst/>
              <a:ahLst/>
              <a:cxnLst/>
              <a:rect l="l" t="t" r="r" b="b"/>
              <a:pathLst>
                <a:path w="13718" h="17562" extrusionOk="0">
                  <a:moveTo>
                    <a:pt x="12816" y="0"/>
                  </a:moveTo>
                  <a:cubicBezTo>
                    <a:pt x="12816" y="0"/>
                    <a:pt x="6283" y="2624"/>
                    <a:pt x="3793" y="4595"/>
                  </a:cubicBezTo>
                  <a:cubicBezTo>
                    <a:pt x="2222" y="5848"/>
                    <a:pt x="1086" y="13618"/>
                    <a:pt x="1086" y="13635"/>
                  </a:cubicBezTo>
                  <a:cubicBezTo>
                    <a:pt x="785" y="14236"/>
                    <a:pt x="518" y="14838"/>
                    <a:pt x="284" y="15473"/>
                  </a:cubicBezTo>
                  <a:cubicBezTo>
                    <a:pt x="0" y="16375"/>
                    <a:pt x="84" y="16392"/>
                    <a:pt x="201" y="16408"/>
                  </a:cubicBezTo>
                  <a:cubicBezTo>
                    <a:pt x="205" y="16409"/>
                    <a:pt x="209" y="16409"/>
                    <a:pt x="214" y="16409"/>
                  </a:cubicBezTo>
                  <a:cubicBezTo>
                    <a:pt x="463" y="16409"/>
                    <a:pt x="697" y="15179"/>
                    <a:pt x="850" y="15179"/>
                  </a:cubicBezTo>
                  <a:cubicBezTo>
                    <a:pt x="869" y="15179"/>
                    <a:pt x="886" y="15197"/>
                    <a:pt x="902" y="15239"/>
                  </a:cubicBezTo>
                  <a:cubicBezTo>
                    <a:pt x="1036" y="15606"/>
                    <a:pt x="351" y="17143"/>
                    <a:pt x="652" y="17177"/>
                  </a:cubicBezTo>
                  <a:cubicBezTo>
                    <a:pt x="658" y="17178"/>
                    <a:pt x="663" y="17178"/>
                    <a:pt x="669" y="17178"/>
                  </a:cubicBezTo>
                  <a:cubicBezTo>
                    <a:pt x="1060" y="17178"/>
                    <a:pt x="1304" y="15537"/>
                    <a:pt x="1337" y="15406"/>
                  </a:cubicBezTo>
                  <a:cubicBezTo>
                    <a:pt x="1352" y="15345"/>
                    <a:pt x="1401" y="15319"/>
                    <a:pt x="1447" y="15319"/>
                  </a:cubicBezTo>
                  <a:cubicBezTo>
                    <a:pt x="1503" y="15319"/>
                    <a:pt x="1556" y="15358"/>
                    <a:pt x="1537" y="15422"/>
                  </a:cubicBezTo>
                  <a:cubicBezTo>
                    <a:pt x="1487" y="15606"/>
                    <a:pt x="1003" y="17511"/>
                    <a:pt x="1404" y="17561"/>
                  </a:cubicBezTo>
                  <a:cubicBezTo>
                    <a:pt x="1408" y="17561"/>
                    <a:pt x="1412" y="17562"/>
                    <a:pt x="1417" y="17562"/>
                  </a:cubicBezTo>
                  <a:cubicBezTo>
                    <a:pt x="1621" y="17562"/>
                    <a:pt x="1621" y="17177"/>
                    <a:pt x="1621" y="17177"/>
                  </a:cubicBezTo>
                  <a:cubicBezTo>
                    <a:pt x="1621" y="17177"/>
                    <a:pt x="1952" y="15389"/>
                    <a:pt x="2136" y="15389"/>
                  </a:cubicBezTo>
                  <a:cubicBezTo>
                    <a:pt x="2137" y="15389"/>
                    <a:pt x="2138" y="15389"/>
                    <a:pt x="2139" y="15389"/>
                  </a:cubicBezTo>
                  <a:cubicBezTo>
                    <a:pt x="2323" y="15422"/>
                    <a:pt x="2172" y="16492"/>
                    <a:pt x="2105" y="16843"/>
                  </a:cubicBezTo>
                  <a:cubicBezTo>
                    <a:pt x="2036" y="17148"/>
                    <a:pt x="2116" y="17315"/>
                    <a:pt x="2251" y="17315"/>
                  </a:cubicBezTo>
                  <a:cubicBezTo>
                    <a:pt x="2278" y="17315"/>
                    <a:pt x="2308" y="17308"/>
                    <a:pt x="2339" y="17294"/>
                  </a:cubicBezTo>
                  <a:cubicBezTo>
                    <a:pt x="2473" y="17227"/>
                    <a:pt x="2740" y="16141"/>
                    <a:pt x="2807" y="15773"/>
                  </a:cubicBezTo>
                  <a:cubicBezTo>
                    <a:pt x="2860" y="15496"/>
                    <a:pt x="2975" y="14824"/>
                    <a:pt x="3169" y="14824"/>
                  </a:cubicBezTo>
                  <a:cubicBezTo>
                    <a:pt x="3221" y="14824"/>
                    <a:pt x="3278" y="14872"/>
                    <a:pt x="3342" y="14988"/>
                  </a:cubicBezTo>
                  <a:cubicBezTo>
                    <a:pt x="3659" y="15539"/>
                    <a:pt x="4110" y="15857"/>
                    <a:pt x="4278" y="15857"/>
                  </a:cubicBezTo>
                  <a:cubicBezTo>
                    <a:pt x="4461" y="15823"/>
                    <a:pt x="4528" y="15590"/>
                    <a:pt x="4361" y="15489"/>
                  </a:cubicBezTo>
                  <a:cubicBezTo>
                    <a:pt x="4211" y="15339"/>
                    <a:pt x="4060" y="15172"/>
                    <a:pt x="3960" y="15005"/>
                  </a:cubicBezTo>
                  <a:cubicBezTo>
                    <a:pt x="3860" y="14854"/>
                    <a:pt x="3776" y="14704"/>
                    <a:pt x="3743" y="14537"/>
                  </a:cubicBezTo>
                  <a:cubicBezTo>
                    <a:pt x="3676" y="14286"/>
                    <a:pt x="3626" y="14036"/>
                    <a:pt x="3576" y="13785"/>
                  </a:cubicBezTo>
                  <a:cubicBezTo>
                    <a:pt x="3576" y="13785"/>
                    <a:pt x="5547" y="7937"/>
                    <a:pt x="6065" y="7035"/>
                  </a:cubicBezTo>
                  <a:cubicBezTo>
                    <a:pt x="6583" y="6132"/>
                    <a:pt x="13718" y="3559"/>
                    <a:pt x="13718" y="3559"/>
                  </a:cubicBezTo>
                  <a:lnTo>
                    <a:pt x="12816" y="0"/>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8"/>
            <p:cNvSpPr/>
            <p:nvPr/>
          </p:nvSpPr>
          <p:spPr>
            <a:xfrm>
              <a:off x="1505875" y="3026025"/>
              <a:ext cx="398100" cy="675900"/>
            </a:xfrm>
            <a:custGeom>
              <a:avLst/>
              <a:gdLst/>
              <a:ahLst/>
              <a:cxnLst/>
              <a:rect l="l" t="t" r="r" b="b"/>
              <a:pathLst>
                <a:path w="15924" h="27036" extrusionOk="0">
                  <a:moveTo>
                    <a:pt x="9307" y="1"/>
                  </a:moveTo>
                  <a:lnTo>
                    <a:pt x="9842" y="11246"/>
                  </a:lnTo>
                  <a:cubicBezTo>
                    <a:pt x="9909" y="12465"/>
                    <a:pt x="9458" y="13652"/>
                    <a:pt x="8605" y="14537"/>
                  </a:cubicBezTo>
                  <a:lnTo>
                    <a:pt x="1" y="23426"/>
                  </a:lnTo>
                  <a:lnTo>
                    <a:pt x="3225" y="27035"/>
                  </a:lnTo>
                  <a:lnTo>
                    <a:pt x="13401" y="16776"/>
                  </a:lnTo>
                  <a:cubicBezTo>
                    <a:pt x="14654" y="15506"/>
                    <a:pt x="15389" y="13836"/>
                    <a:pt x="15489" y="12064"/>
                  </a:cubicBezTo>
                  <a:lnTo>
                    <a:pt x="15924" y="4028"/>
                  </a:lnTo>
                  <a:lnTo>
                    <a:pt x="930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8"/>
            <p:cNvSpPr/>
            <p:nvPr/>
          </p:nvSpPr>
          <p:spPr>
            <a:xfrm>
              <a:off x="1698450" y="3028125"/>
              <a:ext cx="561000" cy="507950"/>
            </a:xfrm>
            <a:custGeom>
              <a:avLst/>
              <a:gdLst/>
              <a:ahLst/>
              <a:cxnLst/>
              <a:rect l="l" t="t" r="r" b="b"/>
              <a:pathLst>
                <a:path w="22440" h="20318" extrusionOk="0">
                  <a:moveTo>
                    <a:pt x="7469" y="0"/>
                  </a:moveTo>
                  <a:lnTo>
                    <a:pt x="284" y="218"/>
                  </a:lnTo>
                  <a:cubicBezTo>
                    <a:pt x="217" y="301"/>
                    <a:pt x="0" y="5414"/>
                    <a:pt x="4094" y="6049"/>
                  </a:cubicBezTo>
                  <a:cubicBezTo>
                    <a:pt x="4328" y="6099"/>
                    <a:pt x="5815" y="6249"/>
                    <a:pt x="5815" y="6249"/>
                  </a:cubicBezTo>
                  <a:cubicBezTo>
                    <a:pt x="10460" y="6199"/>
                    <a:pt x="16725" y="6032"/>
                    <a:pt x="16725" y="6032"/>
                  </a:cubicBezTo>
                  <a:lnTo>
                    <a:pt x="16725" y="6032"/>
                  </a:lnTo>
                  <a:lnTo>
                    <a:pt x="15673" y="20301"/>
                  </a:lnTo>
                  <a:lnTo>
                    <a:pt x="20602" y="20318"/>
                  </a:lnTo>
                  <a:lnTo>
                    <a:pt x="22106" y="5080"/>
                  </a:lnTo>
                  <a:cubicBezTo>
                    <a:pt x="22440" y="853"/>
                    <a:pt x="18881" y="134"/>
                    <a:pt x="16909" y="101"/>
                  </a:cubicBezTo>
                  <a:lnTo>
                    <a:pt x="746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8"/>
            <p:cNvSpPr/>
            <p:nvPr/>
          </p:nvSpPr>
          <p:spPr>
            <a:xfrm>
              <a:off x="1763200" y="3033550"/>
              <a:ext cx="62675" cy="37400"/>
            </a:xfrm>
            <a:custGeom>
              <a:avLst/>
              <a:gdLst/>
              <a:ahLst/>
              <a:cxnLst/>
              <a:rect l="l" t="t" r="r" b="b"/>
              <a:pathLst>
                <a:path w="2507" h="1496" extrusionOk="0">
                  <a:moveTo>
                    <a:pt x="2506" y="1"/>
                  </a:moveTo>
                  <a:cubicBezTo>
                    <a:pt x="2490" y="1"/>
                    <a:pt x="2439" y="168"/>
                    <a:pt x="2306" y="418"/>
                  </a:cubicBezTo>
                  <a:cubicBezTo>
                    <a:pt x="1972" y="1026"/>
                    <a:pt x="1347" y="1399"/>
                    <a:pt x="672" y="1399"/>
                  </a:cubicBezTo>
                  <a:cubicBezTo>
                    <a:pt x="604" y="1399"/>
                    <a:pt x="536" y="1395"/>
                    <a:pt x="468" y="1387"/>
                  </a:cubicBezTo>
                  <a:cubicBezTo>
                    <a:pt x="215" y="1373"/>
                    <a:pt x="55" y="1318"/>
                    <a:pt x="11" y="1318"/>
                  </a:cubicBezTo>
                  <a:cubicBezTo>
                    <a:pt x="5" y="1318"/>
                    <a:pt x="2" y="1319"/>
                    <a:pt x="0" y="1321"/>
                  </a:cubicBezTo>
                  <a:cubicBezTo>
                    <a:pt x="134" y="1404"/>
                    <a:pt x="284" y="1471"/>
                    <a:pt x="451" y="1471"/>
                  </a:cubicBezTo>
                  <a:cubicBezTo>
                    <a:pt x="551" y="1488"/>
                    <a:pt x="651" y="1496"/>
                    <a:pt x="750" y="1496"/>
                  </a:cubicBezTo>
                  <a:cubicBezTo>
                    <a:pt x="1442" y="1496"/>
                    <a:pt x="2080" y="1097"/>
                    <a:pt x="2373" y="468"/>
                  </a:cubicBezTo>
                  <a:cubicBezTo>
                    <a:pt x="2456" y="318"/>
                    <a:pt x="2506" y="168"/>
                    <a:pt x="250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8"/>
            <p:cNvSpPr/>
            <p:nvPr/>
          </p:nvSpPr>
          <p:spPr>
            <a:xfrm>
              <a:off x="2117825" y="3155100"/>
              <a:ext cx="30950" cy="22600"/>
            </a:xfrm>
            <a:custGeom>
              <a:avLst/>
              <a:gdLst/>
              <a:ahLst/>
              <a:cxnLst/>
              <a:rect l="l" t="t" r="r" b="b"/>
              <a:pathLst>
                <a:path w="1238" h="904" extrusionOk="0">
                  <a:moveTo>
                    <a:pt x="1237" y="1"/>
                  </a:moveTo>
                  <a:lnTo>
                    <a:pt x="1237" y="1"/>
                  </a:lnTo>
                  <a:cubicBezTo>
                    <a:pt x="786" y="235"/>
                    <a:pt x="368" y="535"/>
                    <a:pt x="1" y="903"/>
                  </a:cubicBezTo>
                  <a:cubicBezTo>
                    <a:pt x="452" y="669"/>
                    <a:pt x="869" y="368"/>
                    <a:pt x="123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8"/>
            <p:cNvSpPr/>
            <p:nvPr/>
          </p:nvSpPr>
          <p:spPr>
            <a:xfrm>
              <a:off x="2116575" y="3175925"/>
              <a:ext cx="37625" cy="4475"/>
            </a:xfrm>
            <a:custGeom>
              <a:avLst/>
              <a:gdLst/>
              <a:ahLst/>
              <a:cxnLst/>
              <a:rect l="l" t="t" r="r" b="b"/>
              <a:pathLst>
                <a:path w="1505" h="179" extrusionOk="0">
                  <a:moveTo>
                    <a:pt x="1314" y="0"/>
                  </a:moveTo>
                  <a:cubicBezTo>
                    <a:pt x="863" y="0"/>
                    <a:pt x="425" y="53"/>
                    <a:pt x="0" y="170"/>
                  </a:cubicBezTo>
                  <a:cubicBezTo>
                    <a:pt x="86" y="176"/>
                    <a:pt x="172" y="179"/>
                    <a:pt x="258" y="179"/>
                  </a:cubicBezTo>
                  <a:cubicBezTo>
                    <a:pt x="674" y="179"/>
                    <a:pt x="1089" y="114"/>
                    <a:pt x="1504" y="3"/>
                  </a:cubicBezTo>
                  <a:cubicBezTo>
                    <a:pt x="1440" y="1"/>
                    <a:pt x="1377" y="0"/>
                    <a:pt x="131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8"/>
            <p:cNvSpPr/>
            <p:nvPr/>
          </p:nvSpPr>
          <p:spPr>
            <a:xfrm>
              <a:off x="1705125" y="2404275"/>
              <a:ext cx="135375" cy="258375"/>
            </a:xfrm>
            <a:custGeom>
              <a:avLst/>
              <a:gdLst/>
              <a:ahLst/>
              <a:cxnLst/>
              <a:rect l="l" t="t" r="r" b="b"/>
              <a:pathLst>
                <a:path w="5415" h="10335" extrusionOk="0">
                  <a:moveTo>
                    <a:pt x="3252" y="0"/>
                  </a:moveTo>
                  <a:cubicBezTo>
                    <a:pt x="2167" y="0"/>
                    <a:pt x="1092" y="359"/>
                    <a:pt x="218" y="1045"/>
                  </a:cubicBezTo>
                  <a:lnTo>
                    <a:pt x="1" y="1212"/>
                  </a:lnTo>
                  <a:lnTo>
                    <a:pt x="619" y="8764"/>
                  </a:lnTo>
                  <a:cubicBezTo>
                    <a:pt x="686" y="9649"/>
                    <a:pt x="1437" y="10334"/>
                    <a:pt x="2323" y="10334"/>
                  </a:cubicBezTo>
                  <a:cubicBezTo>
                    <a:pt x="2333" y="10335"/>
                    <a:pt x="2343" y="10335"/>
                    <a:pt x="2353" y="10335"/>
                  </a:cubicBezTo>
                  <a:cubicBezTo>
                    <a:pt x="3324" y="10335"/>
                    <a:pt x="4094" y="9523"/>
                    <a:pt x="4061" y="8563"/>
                  </a:cubicBezTo>
                  <a:cubicBezTo>
                    <a:pt x="4027" y="7628"/>
                    <a:pt x="3994" y="6675"/>
                    <a:pt x="3994" y="6675"/>
                  </a:cubicBezTo>
                  <a:cubicBezTo>
                    <a:pt x="3994" y="6675"/>
                    <a:pt x="5397" y="6441"/>
                    <a:pt x="5397" y="5021"/>
                  </a:cubicBezTo>
                  <a:cubicBezTo>
                    <a:pt x="5414" y="3618"/>
                    <a:pt x="5130" y="376"/>
                    <a:pt x="5130" y="376"/>
                  </a:cubicBezTo>
                  <a:cubicBezTo>
                    <a:pt x="4525" y="123"/>
                    <a:pt x="3887" y="0"/>
                    <a:pt x="3252"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8"/>
            <p:cNvSpPr/>
            <p:nvPr/>
          </p:nvSpPr>
          <p:spPr>
            <a:xfrm>
              <a:off x="1817500" y="2467950"/>
              <a:ext cx="13700" cy="10025"/>
            </a:xfrm>
            <a:custGeom>
              <a:avLst/>
              <a:gdLst/>
              <a:ahLst/>
              <a:cxnLst/>
              <a:rect l="l" t="t" r="r" b="b"/>
              <a:pathLst>
                <a:path w="548" h="401" extrusionOk="0">
                  <a:moveTo>
                    <a:pt x="287" y="0"/>
                  </a:moveTo>
                  <a:cubicBezTo>
                    <a:pt x="281" y="0"/>
                    <a:pt x="274" y="1"/>
                    <a:pt x="267" y="1"/>
                  </a:cubicBezTo>
                  <a:cubicBezTo>
                    <a:pt x="84" y="1"/>
                    <a:pt x="0" y="235"/>
                    <a:pt x="150" y="352"/>
                  </a:cubicBezTo>
                  <a:cubicBezTo>
                    <a:pt x="190" y="384"/>
                    <a:pt x="237" y="400"/>
                    <a:pt x="284" y="400"/>
                  </a:cubicBezTo>
                  <a:cubicBezTo>
                    <a:pt x="337" y="400"/>
                    <a:pt x="390" y="380"/>
                    <a:pt x="435" y="335"/>
                  </a:cubicBezTo>
                  <a:cubicBezTo>
                    <a:pt x="547" y="207"/>
                    <a:pt x="458" y="0"/>
                    <a:pt x="2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8"/>
            <p:cNvSpPr/>
            <p:nvPr/>
          </p:nvSpPr>
          <p:spPr>
            <a:xfrm>
              <a:off x="1816225" y="2464950"/>
              <a:ext cx="18425" cy="4875"/>
            </a:xfrm>
            <a:custGeom>
              <a:avLst/>
              <a:gdLst/>
              <a:ahLst/>
              <a:cxnLst/>
              <a:rect l="l" t="t" r="r" b="b"/>
              <a:pathLst>
                <a:path w="737" h="195" extrusionOk="0">
                  <a:moveTo>
                    <a:pt x="369" y="0"/>
                  </a:moveTo>
                  <a:cubicBezTo>
                    <a:pt x="268" y="0"/>
                    <a:pt x="168" y="29"/>
                    <a:pt x="85" y="88"/>
                  </a:cubicBezTo>
                  <a:cubicBezTo>
                    <a:pt x="18" y="138"/>
                    <a:pt x="1" y="188"/>
                    <a:pt x="18" y="188"/>
                  </a:cubicBezTo>
                  <a:cubicBezTo>
                    <a:pt x="20" y="193"/>
                    <a:pt x="25" y="195"/>
                    <a:pt x="32" y="195"/>
                  </a:cubicBezTo>
                  <a:cubicBezTo>
                    <a:pt x="74" y="195"/>
                    <a:pt x="197" y="121"/>
                    <a:pt x="369" y="121"/>
                  </a:cubicBezTo>
                  <a:cubicBezTo>
                    <a:pt x="540" y="121"/>
                    <a:pt x="663" y="195"/>
                    <a:pt x="705" y="195"/>
                  </a:cubicBezTo>
                  <a:cubicBezTo>
                    <a:pt x="712" y="195"/>
                    <a:pt x="717" y="193"/>
                    <a:pt x="719" y="188"/>
                  </a:cubicBezTo>
                  <a:cubicBezTo>
                    <a:pt x="736" y="188"/>
                    <a:pt x="719" y="138"/>
                    <a:pt x="653" y="88"/>
                  </a:cubicBezTo>
                  <a:cubicBezTo>
                    <a:pt x="569" y="29"/>
                    <a:pt x="469" y="0"/>
                    <a:pt x="3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8"/>
            <p:cNvSpPr/>
            <p:nvPr/>
          </p:nvSpPr>
          <p:spPr>
            <a:xfrm>
              <a:off x="1765550" y="2472525"/>
              <a:ext cx="13125" cy="10300"/>
            </a:xfrm>
            <a:custGeom>
              <a:avLst/>
              <a:gdLst/>
              <a:ahLst/>
              <a:cxnLst/>
              <a:rect l="l" t="t" r="r" b="b"/>
              <a:pathLst>
                <a:path w="525" h="412" extrusionOk="0">
                  <a:moveTo>
                    <a:pt x="260" y="1"/>
                  </a:moveTo>
                  <a:cubicBezTo>
                    <a:pt x="189" y="1"/>
                    <a:pt x="122" y="38"/>
                    <a:pt x="90" y="102"/>
                  </a:cubicBezTo>
                  <a:cubicBezTo>
                    <a:pt x="1" y="250"/>
                    <a:pt x="109" y="412"/>
                    <a:pt x="251" y="412"/>
                  </a:cubicBezTo>
                  <a:cubicBezTo>
                    <a:pt x="269" y="412"/>
                    <a:pt x="288" y="409"/>
                    <a:pt x="307" y="403"/>
                  </a:cubicBezTo>
                  <a:cubicBezTo>
                    <a:pt x="491" y="370"/>
                    <a:pt x="524" y="136"/>
                    <a:pt x="374" y="36"/>
                  </a:cubicBezTo>
                  <a:cubicBezTo>
                    <a:pt x="338" y="12"/>
                    <a:pt x="299" y="1"/>
                    <a:pt x="2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8"/>
            <p:cNvSpPr/>
            <p:nvPr/>
          </p:nvSpPr>
          <p:spPr>
            <a:xfrm>
              <a:off x="1763600" y="2469650"/>
              <a:ext cx="18400" cy="5175"/>
            </a:xfrm>
            <a:custGeom>
              <a:avLst/>
              <a:gdLst/>
              <a:ahLst/>
              <a:cxnLst/>
              <a:rect l="l" t="t" r="r" b="b"/>
              <a:pathLst>
                <a:path w="736" h="207" extrusionOk="0">
                  <a:moveTo>
                    <a:pt x="368" y="0"/>
                  </a:moveTo>
                  <a:cubicBezTo>
                    <a:pt x="268" y="0"/>
                    <a:pt x="168" y="34"/>
                    <a:pt x="84" y="100"/>
                  </a:cubicBezTo>
                  <a:cubicBezTo>
                    <a:pt x="17" y="151"/>
                    <a:pt x="1" y="184"/>
                    <a:pt x="17" y="201"/>
                  </a:cubicBezTo>
                  <a:cubicBezTo>
                    <a:pt x="20" y="205"/>
                    <a:pt x="23" y="207"/>
                    <a:pt x="29" y="207"/>
                  </a:cubicBezTo>
                  <a:cubicBezTo>
                    <a:pt x="69" y="207"/>
                    <a:pt x="193" y="117"/>
                    <a:pt x="368" y="117"/>
                  </a:cubicBezTo>
                  <a:cubicBezTo>
                    <a:pt x="529" y="117"/>
                    <a:pt x="664" y="207"/>
                    <a:pt x="707" y="207"/>
                  </a:cubicBezTo>
                  <a:cubicBezTo>
                    <a:pt x="713" y="207"/>
                    <a:pt x="717" y="205"/>
                    <a:pt x="719" y="201"/>
                  </a:cubicBezTo>
                  <a:cubicBezTo>
                    <a:pt x="736" y="184"/>
                    <a:pt x="719" y="151"/>
                    <a:pt x="652" y="100"/>
                  </a:cubicBezTo>
                  <a:cubicBezTo>
                    <a:pt x="569" y="34"/>
                    <a:pt x="469" y="0"/>
                    <a:pt x="3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8"/>
            <p:cNvSpPr/>
            <p:nvPr/>
          </p:nvSpPr>
          <p:spPr>
            <a:xfrm>
              <a:off x="1798275" y="2468800"/>
              <a:ext cx="15900" cy="42800"/>
            </a:xfrm>
            <a:custGeom>
              <a:avLst/>
              <a:gdLst/>
              <a:ahLst/>
              <a:cxnLst/>
              <a:rect l="l" t="t" r="r" b="b"/>
              <a:pathLst>
                <a:path w="636" h="1712" extrusionOk="0">
                  <a:moveTo>
                    <a:pt x="1" y="1"/>
                  </a:moveTo>
                  <a:lnTo>
                    <a:pt x="1" y="1"/>
                  </a:lnTo>
                  <a:cubicBezTo>
                    <a:pt x="84" y="352"/>
                    <a:pt x="184" y="702"/>
                    <a:pt x="335" y="1037"/>
                  </a:cubicBezTo>
                  <a:lnTo>
                    <a:pt x="502" y="1421"/>
                  </a:lnTo>
                  <a:cubicBezTo>
                    <a:pt x="518" y="1471"/>
                    <a:pt x="535" y="1521"/>
                    <a:pt x="535" y="1571"/>
                  </a:cubicBezTo>
                  <a:cubicBezTo>
                    <a:pt x="535" y="1605"/>
                    <a:pt x="485" y="1621"/>
                    <a:pt x="435" y="1621"/>
                  </a:cubicBezTo>
                  <a:cubicBezTo>
                    <a:pt x="335" y="1621"/>
                    <a:pt x="234" y="1655"/>
                    <a:pt x="134" y="1688"/>
                  </a:cubicBezTo>
                  <a:cubicBezTo>
                    <a:pt x="205" y="1700"/>
                    <a:pt x="284" y="1712"/>
                    <a:pt x="360" y="1712"/>
                  </a:cubicBezTo>
                  <a:cubicBezTo>
                    <a:pt x="391" y="1712"/>
                    <a:pt x="422" y="1710"/>
                    <a:pt x="452" y="1705"/>
                  </a:cubicBezTo>
                  <a:cubicBezTo>
                    <a:pt x="485" y="1705"/>
                    <a:pt x="502" y="1688"/>
                    <a:pt x="535" y="1688"/>
                  </a:cubicBezTo>
                  <a:cubicBezTo>
                    <a:pt x="585" y="1672"/>
                    <a:pt x="602" y="1638"/>
                    <a:pt x="619" y="1605"/>
                  </a:cubicBezTo>
                  <a:cubicBezTo>
                    <a:pt x="635" y="1538"/>
                    <a:pt x="635" y="1454"/>
                    <a:pt x="602" y="1388"/>
                  </a:cubicBezTo>
                  <a:cubicBezTo>
                    <a:pt x="552" y="1271"/>
                    <a:pt x="502" y="1137"/>
                    <a:pt x="452" y="1003"/>
                  </a:cubicBezTo>
                  <a:cubicBezTo>
                    <a:pt x="335" y="652"/>
                    <a:pt x="184" y="318"/>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8"/>
            <p:cNvSpPr/>
            <p:nvPr/>
          </p:nvSpPr>
          <p:spPr>
            <a:xfrm>
              <a:off x="1783250" y="2516425"/>
              <a:ext cx="26325" cy="12925"/>
            </a:xfrm>
            <a:custGeom>
              <a:avLst/>
              <a:gdLst/>
              <a:ahLst/>
              <a:cxnLst/>
              <a:rect l="l" t="t" r="r" b="b"/>
              <a:pathLst>
                <a:path w="1053" h="517" extrusionOk="0">
                  <a:moveTo>
                    <a:pt x="100" y="0"/>
                  </a:moveTo>
                  <a:cubicBezTo>
                    <a:pt x="100" y="1"/>
                    <a:pt x="0" y="351"/>
                    <a:pt x="418" y="485"/>
                  </a:cubicBezTo>
                  <a:cubicBezTo>
                    <a:pt x="482" y="506"/>
                    <a:pt x="546" y="517"/>
                    <a:pt x="609" y="517"/>
                  </a:cubicBezTo>
                  <a:cubicBezTo>
                    <a:pt x="789" y="517"/>
                    <a:pt x="953" y="429"/>
                    <a:pt x="1053" y="268"/>
                  </a:cubicBezTo>
                  <a:lnTo>
                    <a:pt x="1053" y="268"/>
                  </a:lnTo>
                  <a:cubicBezTo>
                    <a:pt x="1029" y="270"/>
                    <a:pt x="1005" y="271"/>
                    <a:pt x="980" y="271"/>
                  </a:cubicBezTo>
                  <a:cubicBezTo>
                    <a:pt x="614" y="271"/>
                    <a:pt x="210" y="48"/>
                    <a:pt x="1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8"/>
            <p:cNvSpPr/>
            <p:nvPr/>
          </p:nvSpPr>
          <p:spPr>
            <a:xfrm>
              <a:off x="1759000" y="2558200"/>
              <a:ext cx="46400" cy="22050"/>
            </a:xfrm>
            <a:custGeom>
              <a:avLst/>
              <a:gdLst/>
              <a:ahLst/>
              <a:cxnLst/>
              <a:rect l="l" t="t" r="r" b="b"/>
              <a:pathLst>
                <a:path w="1856" h="882" extrusionOk="0">
                  <a:moveTo>
                    <a:pt x="1" y="0"/>
                  </a:moveTo>
                  <a:cubicBezTo>
                    <a:pt x="1" y="0"/>
                    <a:pt x="383" y="881"/>
                    <a:pt x="1601" y="881"/>
                  </a:cubicBezTo>
                  <a:cubicBezTo>
                    <a:pt x="1682" y="881"/>
                    <a:pt x="1767" y="878"/>
                    <a:pt x="1856" y="869"/>
                  </a:cubicBezTo>
                  <a:lnTo>
                    <a:pt x="1839" y="502"/>
                  </a:lnTo>
                  <a:cubicBezTo>
                    <a:pt x="1812" y="502"/>
                    <a:pt x="1784" y="503"/>
                    <a:pt x="1757" y="503"/>
                  </a:cubicBezTo>
                  <a:cubicBezTo>
                    <a:pt x="1134" y="503"/>
                    <a:pt x="529" y="321"/>
                    <a:pt x="1" y="0"/>
                  </a:cubicBezTo>
                  <a:close/>
                </a:path>
              </a:pathLst>
            </a:custGeom>
            <a:solidFill>
              <a:srgbClr val="A36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8"/>
            <p:cNvSpPr/>
            <p:nvPr/>
          </p:nvSpPr>
          <p:spPr>
            <a:xfrm>
              <a:off x="1696350" y="2371450"/>
              <a:ext cx="165450" cy="131675"/>
            </a:xfrm>
            <a:custGeom>
              <a:avLst/>
              <a:gdLst/>
              <a:ahLst/>
              <a:cxnLst/>
              <a:rect l="l" t="t" r="r" b="b"/>
              <a:pathLst>
                <a:path w="6618" h="5267" extrusionOk="0">
                  <a:moveTo>
                    <a:pt x="3849" y="1"/>
                  </a:moveTo>
                  <a:cubicBezTo>
                    <a:pt x="3752" y="1"/>
                    <a:pt x="3654" y="13"/>
                    <a:pt x="3560" y="35"/>
                  </a:cubicBezTo>
                  <a:cubicBezTo>
                    <a:pt x="2791" y="169"/>
                    <a:pt x="2089" y="520"/>
                    <a:pt x="1521" y="1054"/>
                  </a:cubicBezTo>
                  <a:cubicBezTo>
                    <a:pt x="1387" y="1205"/>
                    <a:pt x="1220" y="1322"/>
                    <a:pt x="1037" y="1405"/>
                  </a:cubicBezTo>
                  <a:cubicBezTo>
                    <a:pt x="836" y="1455"/>
                    <a:pt x="619" y="1405"/>
                    <a:pt x="435" y="1472"/>
                  </a:cubicBezTo>
                  <a:cubicBezTo>
                    <a:pt x="168" y="1589"/>
                    <a:pt x="1" y="1856"/>
                    <a:pt x="1" y="2140"/>
                  </a:cubicBezTo>
                  <a:cubicBezTo>
                    <a:pt x="1" y="2424"/>
                    <a:pt x="51" y="2708"/>
                    <a:pt x="151" y="2976"/>
                  </a:cubicBezTo>
                  <a:cubicBezTo>
                    <a:pt x="251" y="3243"/>
                    <a:pt x="251" y="3527"/>
                    <a:pt x="201" y="3794"/>
                  </a:cubicBezTo>
                  <a:cubicBezTo>
                    <a:pt x="101" y="3978"/>
                    <a:pt x="268" y="4145"/>
                    <a:pt x="268" y="4346"/>
                  </a:cubicBezTo>
                  <a:cubicBezTo>
                    <a:pt x="235" y="4546"/>
                    <a:pt x="251" y="4747"/>
                    <a:pt x="301" y="4947"/>
                  </a:cubicBezTo>
                  <a:cubicBezTo>
                    <a:pt x="349" y="5137"/>
                    <a:pt x="530" y="5266"/>
                    <a:pt x="719" y="5266"/>
                  </a:cubicBezTo>
                  <a:cubicBezTo>
                    <a:pt x="730" y="5266"/>
                    <a:pt x="741" y="5266"/>
                    <a:pt x="753" y="5265"/>
                  </a:cubicBezTo>
                  <a:cubicBezTo>
                    <a:pt x="986" y="5231"/>
                    <a:pt x="1103" y="4981"/>
                    <a:pt x="1120" y="4764"/>
                  </a:cubicBezTo>
                  <a:cubicBezTo>
                    <a:pt x="1120" y="4546"/>
                    <a:pt x="1120" y="4312"/>
                    <a:pt x="1154" y="4095"/>
                  </a:cubicBezTo>
                  <a:cubicBezTo>
                    <a:pt x="1220" y="3945"/>
                    <a:pt x="1287" y="3794"/>
                    <a:pt x="1371" y="3644"/>
                  </a:cubicBezTo>
                  <a:cubicBezTo>
                    <a:pt x="1504" y="3260"/>
                    <a:pt x="1538" y="2842"/>
                    <a:pt x="1471" y="2441"/>
                  </a:cubicBezTo>
                  <a:lnTo>
                    <a:pt x="1471" y="2441"/>
                  </a:lnTo>
                  <a:cubicBezTo>
                    <a:pt x="1822" y="2608"/>
                    <a:pt x="2189" y="2725"/>
                    <a:pt x="2590" y="2775"/>
                  </a:cubicBezTo>
                  <a:cubicBezTo>
                    <a:pt x="2623" y="2778"/>
                    <a:pt x="2655" y="2779"/>
                    <a:pt x="2687" y="2779"/>
                  </a:cubicBezTo>
                  <a:cubicBezTo>
                    <a:pt x="3039" y="2779"/>
                    <a:pt x="3380" y="2615"/>
                    <a:pt x="3610" y="2324"/>
                  </a:cubicBezTo>
                  <a:cubicBezTo>
                    <a:pt x="3961" y="2458"/>
                    <a:pt x="4278" y="2642"/>
                    <a:pt x="4629" y="2775"/>
                  </a:cubicBezTo>
                  <a:cubicBezTo>
                    <a:pt x="4877" y="2882"/>
                    <a:pt x="5143" y="2938"/>
                    <a:pt x="5407" y="2938"/>
                  </a:cubicBezTo>
                  <a:cubicBezTo>
                    <a:pt x="5516" y="2938"/>
                    <a:pt x="5624" y="2928"/>
                    <a:pt x="5732" y="2909"/>
                  </a:cubicBezTo>
                  <a:cubicBezTo>
                    <a:pt x="6099" y="2842"/>
                    <a:pt x="6417" y="2575"/>
                    <a:pt x="6517" y="2207"/>
                  </a:cubicBezTo>
                  <a:cubicBezTo>
                    <a:pt x="6617" y="1840"/>
                    <a:pt x="6383" y="1455"/>
                    <a:pt x="5999" y="1372"/>
                  </a:cubicBezTo>
                  <a:cubicBezTo>
                    <a:pt x="6316" y="1288"/>
                    <a:pt x="6433" y="837"/>
                    <a:pt x="6250" y="570"/>
                  </a:cubicBezTo>
                  <a:cubicBezTo>
                    <a:pt x="6079" y="343"/>
                    <a:pt x="5813" y="224"/>
                    <a:pt x="5542" y="224"/>
                  </a:cubicBezTo>
                  <a:cubicBezTo>
                    <a:pt x="5494" y="224"/>
                    <a:pt x="5445" y="228"/>
                    <a:pt x="5397" y="236"/>
                  </a:cubicBezTo>
                  <a:cubicBezTo>
                    <a:pt x="5080" y="302"/>
                    <a:pt x="4763" y="436"/>
                    <a:pt x="4495" y="620"/>
                  </a:cubicBezTo>
                  <a:cubicBezTo>
                    <a:pt x="4545" y="386"/>
                    <a:pt x="4428" y="152"/>
                    <a:pt x="4211" y="68"/>
                  </a:cubicBezTo>
                  <a:cubicBezTo>
                    <a:pt x="4098" y="21"/>
                    <a:pt x="3975" y="1"/>
                    <a:pt x="384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8"/>
            <p:cNvSpPr/>
            <p:nvPr/>
          </p:nvSpPr>
          <p:spPr>
            <a:xfrm>
              <a:off x="1687575" y="2472975"/>
              <a:ext cx="25100" cy="40500"/>
            </a:xfrm>
            <a:custGeom>
              <a:avLst/>
              <a:gdLst/>
              <a:ahLst/>
              <a:cxnLst/>
              <a:rect l="l" t="t" r="r" b="b"/>
              <a:pathLst>
                <a:path w="1004" h="1620" extrusionOk="0">
                  <a:moveTo>
                    <a:pt x="686" y="1"/>
                  </a:moveTo>
                  <a:cubicBezTo>
                    <a:pt x="435" y="18"/>
                    <a:pt x="1" y="151"/>
                    <a:pt x="17" y="870"/>
                  </a:cubicBezTo>
                  <a:cubicBezTo>
                    <a:pt x="27" y="1490"/>
                    <a:pt x="379" y="1619"/>
                    <a:pt x="660" y="1619"/>
                  </a:cubicBezTo>
                  <a:cubicBezTo>
                    <a:pt x="847" y="1619"/>
                    <a:pt x="1003" y="1561"/>
                    <a:pt x="1003" y="1555"/>
                  </a:cubicBezTo>
                  <a:cubicBezTo>
                    <a:pt x="1003" y="1521"/>
                    <a:pt x="936" y="602"/>
                    <a:pt x="903" y="201"/>
                  </a:cubicBezTo>
                  <a:cubicBezTo>
                    <a:pt x="903" y="84"/>
                    <a:pt x="803" y="1"/>
                    <a:pt x="686"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8"/>
            <p:cNvSpPr/>
            <p:nvPr/>
          </p:nvSpPr>
          <p:spPr>
            <a:xfrm>
              <a:off x="1694675" y="2481575"/>
              <a:ext cx="11725" cy="22600"/>
            </a:xfrm>
            <a:custGeom>
              <a:avLst/>
              <a:gdLst/>
              <a:ahLst/>
              <a:cxnLst/>
              <a:rect l="l" t="t" r="r" b="b"/>
              <a:pathLst>
                <a:path w="469" h="904" extrusionOk="0">
                  <a:moveTo>
                    <a:pt x="281" y="1"/>
                  </a:moveTo>
                  <a:cubicBezTo>
                    <a:pt x="271" y="1"/>
                    <a:pt x="261" y="3"/>
                    <a:pt x="251" y="8"/>
                  </a:cubicBezTo>
                  <a:cubicBezTo>
                    <a:pt x="168" y="24"/>
                    <a:pt x="84" y="75"/>
                    <a:pt x="68" y="158"/>
                  </a:cubicBezTo>
                  <a:cubicBezTo>
                    <a:pt x="18" y="258"/>
                    <a:pt x="1" y="359"/>
                    <a:pt x="1" y="459"/>
                  </a:cubicBezTo>
                  <a:cubicBezTo>
                    <a:pt x="1" y="643"/>
                    <a:pt x="101" y="810"/>
                    <a:pt x="268" y="893"/>
                  </a:cubicBezTo>
                  <a:cubicBezTo>
                    <a:pt x="293" y="899"/>
                    <a:pt x="315" y="903"/>
                    <a:pt x="336" y="903"/>
                  </a:cubicBezTo>
                  <a:cubicBezTo>
                    <a:pt x="372" y="903"/>
                    <a:pt x="403" y="892"/>
                    <a:pt x="435" y="860"/>
                  </a:cubicBezTo>
                  <a:cubicBezTo>
                    <a:pt x="469" y="843"/>
                    <a:pt x="469" y="810"/>
                    <a:pt x="469" y="810"/>
                  </a:cubicBezTo>
                  <a:lnTo>
                    <a:pt x="469" y="810"/>
                  </a:lnTo>
                  <a:cubicBezTo>
                    <a:pt x="469" y="810"/>
                    <a:pt x="452" y="826"/>
                    <a:pt x="419" y="843"/>
                  </a:cubicBezTo>
                  <a:cubicBezTo>
                    <a:pt x="402" y="851"/>
                    <a:pt x="381" y="856"/>
                    <a:pt x="358" y="856"/>
                  </a:cubicBezTo>
                  <a:cubicBezTo>
                    <a:pt x="335" y="856"/>
                    <a:pt x="310" y="851"/>
                    <a:pt x="285" y="843"/>
                  </a:cubicBezTo>
                  <a:cubicBezTo>
                    <a:pt x="151" y="760"/>
                    <a:pt x="68" y="609"/>
                    <a:pt x="68" y="459"/>
                  </a:cubicBezTo>
                  <a:cubicBezTo>
                    <a:pt x="68" y="359"/>
                    <a:pt x="84" y="275"/>
                    <a:pt x="118" y="191"/>
                  </a:cubicBezTo>
                  <a:cubicBezTo>
                    <a:pt x="134" y="125"/>
                    <a:pt x="185" y="75"/>
                    <a:pt x="251" y="58"/>
                  </a:cubicBezTo>
                  <a:cubicBezTo>
                    <a:pt x="265" y="53"/>
                    <a:pt x="277" y="51"/>
                    <a:pt x="288" y="51"/>
                  </a:cubicBezTo>
                  <a:cubicBezTo>
                    <a:pt x="319" y="51"/>
                    <a:pt x="344" y="67"/>
                    <a:pt x="368" y="91"/>
                  </a:cubicBezTo>
                  <a:cubicBezTo>
                    <a:pt x="368" y="125"/>
                    <a:pt x="368" y="141"/>
                    <a:pt x="368" y="141"/>
                  </a:cubicBezTo>
                  <a:cubicBezTo>
                    <a:pt x="371" y="144"/>
                    <a:pt x="375" y="146"/>
                    <a:pt x="377" y="146"/>
                  </a:cubicBezTo>
                  <a:cubicBezTo>
                    <a:pt x="390" y="146"/>
                    <a:pt x="399" y="119"/>
                    <a:pt x="385" y="91"/>
                  </a:cubicBezTo>
                  <a:cubicBezTo>
                    <a:pt x="385" y="58"/>
                    <a:pt x="368" y="41"/>
                    <a:pt x="352" y="24"/>
                  </a:cubicBezTo>
                  <a:cubicBezTo>
                    <a:pt x="328" y="13"/>
                    <a:pt x="304" y="1"/>
                    <a:pt x="281" y="1"/>
                  </a:cubicBezTo>
                  <a:close/>
                </a:path>
              </a:pathLst>
            </a:custGeom>
            <a:solidFill>
              <a:srgbClr val="A36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8"/>
            <p:cNvSpPr/>
            <p:nvPr/>
          </p:nvSpPr>
          <p:spPr>
            <a:xfrm>
              <a:off x="1756500" y="2454175"/>
              <a:ext cx="24250" cy="7600"/>
            </a:xfrm>
            <a:custGeom>
              <a:avLst/>
              <a:gdLst/>
              <a:ahLst/>
              <a:cxnLst/>
              <a:rect l="l" t="t" r="r" b="b"/>
              <a:pathLst>
                <a:path w="970" h="304" extrusionOk="0">
                  <a:moveTo>
                    <a:pt x="677" y="0"/>
                  </a:moveTo>
                  <a:cubicBezTo>
                    <a:pt x="601" y="0"/>
                    <a:pt x="525" y="12"/>
                    <a:pt x="452" y="34"/>
                  </a:cubicBezTo>
                  <a:cubicBezTo>
                    <a:pt x="168" y="101"/>
                    <a:pt x="1" y="268"/>
                    <a:pt x="17" y="302"/>
                  </a:cubicBezTo>
                  <a:cubicBezTo>
                    <a:pt x="19" y="303"/>
                    <a:pt x="21" y="304"/>
                    <a:pt x="24" y="304"/>
                  </a:cubicBezTo>
                  <a:cubicBezTo>
                    <a:pt x="64" y="304"/>
                    <a:pt x="253" y="213"/>
                    <a:pt x="485" y="151"/>
                  </a:cubicBezTo>
                  <a:cubicBezTo>
                    <a:pt x="736" y="84"/>
                    <a:pt x="970" y="101"/>
                    <a:pt x="970" y="68"/>
                  </a:cubicBezTo>
                  <a:cubicBezTo>
                    <a:pt x="876" y="21"/>
                    <a:pt x="776" y="0"/>
                    <a:pt x="6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8"/>
            <p:cNvSpPr/>
            <p:nvPr/>
          </p:nvSpPr>
          <p:spPr>
            <a:xfrm>
              <a:off x="1793675" y="2538975"/>
              <a:ext cx="2950" cy="15900"/>
            </a:xfrm>
            <a:custGeom>
              <a:avLst/>
              <a:gdLst/>
              <a:ahLst/>
              <a:cxnLst/>
              <a:rect l="l" t="t" r="r" b="b"/>
              <a:pathLst>
                <a:path w="118" h="636" extrusionOk="0">
                  <a:moveTo>
                    <a:pt x="68" y="1"/>
                  </a:moveTo>
                  <a:cubicBezTo>
                    <a:pt x="34" y="1"/>
                    <a:pt x="1" y="151"/>
                    <a:pt x="1" y="318"/>
                  </a:cubicBezTo>
                  <a:cubicBezTo>
                    <a:pt x="1" y="502"/>
                    <a:pt x="17" y="636"/>
                    <a:pt x="51" y="636"/>
                  </a:cubicBezTo>
                  <a:cubicBezTo>
                    <a:pt x="84" y="636"/>
                    <a:pt x="118" y="502"/>
                    <a:pt x="118" y="318"/>
                  </a:cubicBezTo>
                  <a:cubicBezTo>
                    <a:pt x="118" y="151"/>
                    <a:pt x="101" y="1"/>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8"/>
            <p:cNvSpPr/>
            <p:nvPr/>
          </p:nvSpPr>
          <p:spPr>
            <a:xfrm>
              <a:off x="1800375" y="2538975"/>
              <a:ext cx="2950" cy="13400"/>
            </a:xfrm>
            <a:custGeom>
              <a:avLst/>
              <a:gdLst/>
              <a:ahLst/>
              <a:cxnLst/>
              <a:rect l="l" t="t" r="r" b="b"/>
              <a:pathLst>
                <a:path w="118" h="536" extrusionOk="0">
                  <a:moveTo>
                    <a:pt x="67" y="1"/>
                  </a:moveTo>
                  <a:cubicBezTo>
                    <a:pt x="33" y="1"/>
                    <a:pt x="0" y="118"/>
                    <a:pt x="0" y="268"/>
                  </a:cubicBezTo>
                  <a:cubicBezTo>
                    <a:pt x="0" y="418"/>
                    <a:pt x="33" y="535"/>
                    <a:pt x="67" y="535"/>
                  </a:cubicBezTo>
                  <a:cubicBezTo>
                    <a:pt x="100" y="535"/>
                    <a:pt x="117" y="418"/>
                    <a:pt x="117" y="268"/>
                  </a:cubicBezTo>
                  <a:cubicBezTo>
                    <a:pt x="117" y="118"/>
                    <a:pt x="100"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8"/>
            <p:cNvSpPr/>
            <p:nvPr/>
          </p:nvSpPr>
          <p:spPr>
            <a:xfrm>
              <a:off x="1807475" y="2538575"/>
              <a:ext cx="3350" cy="12125"/>
            </a:xfrm>
            <a:custGeom>
              <a:avLst/>
              <a:gdLst/>
              <a:ahLst/>
              <a:cxnLst/>
              <a:rect l="l" t="t" r="r" b="b"/>
              <a:pathLst>
                <a:path w="134" h="485" extrusionOk="0">
                  <a:moveTo>
                    <a:pt x="50" y="0"/>
                  </a:moveTo>
                  <a:cubicBezTo>
                    <a:pt x="17" y="0"/>
                    <a:pt x="0" y="117"/>
                    <a:pt x="17" y="251"/>
                  </a:cubicBezTo>
                  <a:cubicBezTo>
                    <a:pt x="17" y="384"/>
                    <a:pt x="50" y="485"/>
                    <a:pt x="84" y="485"/>
                  </a:cubicBezTo>
                  <a:cubicBezTo>
                    <a:pt x="117" y="468"/>
                    <a:pt x="134" y="368"/>
                    <a:pt x="134" y="234"/>
                  </a:cubicBezTo>
                  <a:cubicBezTo>
                    <a:pt x="117" y="100"/>
                    <a:pt x="84" y="0"/>
                    <a:pt x="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8"/>
            <p:cNvSpPr/>
            <p:nvPr/>
          </p:nvSpPr>
          <p:spPr>
            <a:xfrm>
              <a:off x="1525100" y="2607575"/>
              <a:ext cx="474550" cy="426425"/>
            </a:xfrm>
            <a:custGeom>
              <a:avLst/>
              <a:gdLst/>
              <a:ahLst/>
              <a:cxnLst/>
              <a:rect l="l" t="t" r="r" b="b"/>
              <a:pathLst>
                <a:path w="18982" h="17057" extrusionOk="0">
                  <a:moveTo>
                    <a:pt x="12121" y="1"/>
                  </a:moveTo>
                  <a:cubicBezTo>
                    <a:pt x="11858" y="1"/>
                    <a:pt x="11660" y="32"/>
                    <a:pt x="11473" y="32"/>
                  </a:cubicBezTo>
                  <a:cubicBezTo>
                    <a:pt x="11447" y="32"/>
                    <a:pt x="11421" y="32"/>
                    <a:pt x="11395" y="30"/>
                  </a:cubicBezTo>
                  <a:cubicBezTo>
                    <a:pt x="10688" y="307"/>
                    <a:pt x="9943" y="446"/>
                    <a:pt x="9198" y="446"/>
                  </a:cubicBezTo>
                  <a:cubicBezTo>
                    <a:pt x="8730" y="446"/>
                    <a:pt x="8261" y="391"/>
                    <a:pt x="7803" y="281"/>
                  </a:cubicBezTo>
                  <a:cubicBezTo>
                    <a:pt x="6216" y="465"/>
                    <a:pt x="5297" y="1217"/>
                    <a:pt x="3526" y="1918"/>
                  </a:cubicBezTo>
                  <a:lnTo>
                    <a:pt x="0" y="3823"/>
                  </a:lnTo>
                  <a:lnTo>
                    <a:pt x="2540" y="7365"/>
                  </a:lnTo>
                  <a:lnTo>
                    <a:pt x="5815" y="6279"/>
                  </a:lnTo>
                  <a:cubicBezTo>
                    <a:pt x="6082" y="7633"/>
                    <a:pt x="6149" y="8719"/>
                    <a:pt x="6333" y="10373"/>
                  </a:cubicBezTo>
                  <a:lnTo>
                    <a:pt x="6667" y="17056"/>
                  </a:lnTo>
                  <a:lnTo>
                    <a:pt x="16575" y="16889"/>
                  </a:lnTo>
                  <a:lnTo>
                    <a:pt x="15573" y="10557"/>
                  </a:lnTo>
                  <a:lnTo>
                    <a:pt x="14971" y="5544"/>
                  </a:lnTo>
                  <a:lnTo>
                    <a:pt x="14971" y="5544"/>
                  </a:lnTo>
                  <a:lnTo>
                    <a:pt x="17878" y="6747"/>
                  </a:lnTo>
                  <a:lnTo>
                    <a:pt x="18981" y="2670"/>
                  </a:lnTo>
                  <a:cubicBezTo>
                    <a:pt x="17394" y="2002"/>
                    <a:pt x="16274" y="1601"/>
                    <a:pt x="15389" y="1133"/>
                  </a:cubicBezTo>
                  <a:cubicBezTo>
                    <a:pt x="13595" y="154"/>
                    <a:pt x="12700" y="1"/>
                    <a:pt x="12121"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8"/>
            <p:cNvSpPr/>
            <p:nvPr/>
          </p:nvSpPr>
          <p:spPr>
            <a:xfrm>
              <a:off x="1633700" y="2636975"/>
              <a:ext cx="283225" cy="65350"/>
            </a:xfrm>
            <a:custGeom>
              <a:avLst/>
              <a:gdLst/>
              <a:ahLst/>
              <a:cxnLst/>
              <a:rect l="l" t="t" r="r" b="b"/>
              <a:pathLst>
                <a:path w="11329" h="2614" extrusionOk="0">
                  <a:moveTo>
                    <a:pt x="11190" y="0"/>
                  </a:moveTo>
                  <a:cubicBezTo>
                    <a:pt x="11187" y="0"/>
                    <a:pt x="11183" y="2"/>
                    <a:pt x="11178" y="7"/>
                  </a:cubicBezTo>
                  <a:cubicBezTo>
                    <a:pt x="11178" y="7"/>
                    <a:pt x="11212" y="41"/>
                    <a:pt x="11245" y="124"/>
                  </a:cubicBezTo>
                  <a:cubicBezTo>
                    <a:pt x="11295" y="241"/>
                    <a:pt x="11279" y="392"/>
                    <a:pt x="11212" y="492"/>
                  </a:cubicBezTo>
                  <a:cubicBezTo>
                    <a:pt x="11095" y="676"/>
                    <a:pt x="10944" y="809"/>
                    <a:pt x="10744" y="893"/>
                  </a:cubicBezTo>
                  <a:cubicBezTo>
                    <a:pt x="10477" y="960"/>
                    <a:pt x="10193" y="993"/>
                    <a:pt x="9909" y="993"/>
                  </a:cubicBezTo>
                  <a:cubicBezTo>
                    <a:pt x="9741" y="993"/>
                    <a:pt x="9574" y="1026"/>
                    <a:pt x="9407" y="1060"/>
                  </a:cubicBezTo>
                  <a:cubicBezTo>
                    <a:pt x="9240" y="1110"/>
                    <a:pt x="9073" y="1194"/>
                    <a:pt x="8923" y="1311"/>
                  </a:cubicBezTo>
                  <a:cubicBezTo>
                    <a:pt x="8605" y="1528"/>
                    <a:pt x="8355" y="1828"/>
                    <a:pt x="8037" y="2096"/>
                  </a:cubicBezTo>
                  <a:cubicBezTo>
                    <a:pt x="7887" y="2229"/>
                    <a:pt x="7703" y="2346"/>
                    <a:pt x="7519" y="2413"/>
                  </a:cubicBezTo>
                  <a:cubicBezTo>
                    <a:pt x="7382" y="2470"/>
                    <a:pt x="7237" y="2496"/>
                    <a:pt x="7095" y="2496"/>
                  </a:cubicBezTo>
                  <a:cubicBezTo>
                    <a:pt x="7030" y="2496"/>
                    <a:pt x="6964" y="2491"/>
                    <a:pt x="6901" y="2480"/>
                  </a:cubicBezTo>
                  <a:cubicBezTo>
                    <a:pt x="6467" y="2413"/>
                    <a:pt x="6066" y="2129"/>
                    <a:pt x="5631" y="1929"/>
                  </a:cubicBezTo>
                  <a:cubicBezTo>
                    <a:pt x="5319" y="1785"/>
                    <a:pt x="4982" y="1710"/>
                    <a:pt x="4637" y="1710"/>
                  </a:cubicBezTo>
                  <a:cubicBezTo>
                    <a:pt x="4501" y="1710"/>
                    <a:pt x="4364" y="1721"/>
                    <a:pt x="4228" y="1745"/>
                  </a:cubicBezTo>
                  <a:cubicBezTo>
                    <a:pt x="3793" y="1795"/>
                    <a:pt x="3359" y="1879"/>
                    <a:pt x="2941" y="1996"/>
                  </a:cubicBezTo>
                  <a:cubicBezTo>
                    <a:pt x="2573" y="2096"/>
                    <a:pt x="2172" y="2146"/>
                    <a:pt x="1788" y="2179"/>
                  </a:cubicBezTo>
                  <a:cubicBezTo>
                    <a:pt x="1754" y="2181"/>
                    <a:pt x="1721" y="2182"/>
                    <a:pt x="1687" y="2182"/>
                  </a:cubicBezTo>
                  <a:cubicBezTo>
                    <a:pt x="1387" y="2182"/>
                    <a:pt x="1088" y="2116"/>
                    <a:pt x="802" y="1996"/>
                  </a:cubicBezTo>
                  <a:cubicBezTo>
                    <a:pt x="552" y="1862"/>
                    <a:pt x="351" y="1678"/>
                    <a:pt x="218" y="1427"/>
                  </a:cubicBezTo>
                  <a:cubicBezTo>
                    <a:pt x="101" y="1244"/>
                    <a:pt x="50" y="1043"/>
                    <a:pt x="50" y="843"/>
                  </a:cubicBezTo>
                  <a:cubicBezTo>
                    <a:pt x="67" y="659"/>
                    <a:pt x="134" y="492"/>
                    <a:pt x="234" y="341"/>
                  </a:cubicBezTo>
                  <a:lnTo>
                    <a:pt x="234" y="341"/>
                  </a:lnTo>
                  <a:cubicBezTo>
                    <a:pt x="201" y="375"/>
                    <a:pt x="167" y="408"/>
                    <a:pt x="151" y="442"/>
                  </a:cubicBezTo>
                  <a:cubicBezTo>
                    <a:pt x="67" y="559"/>
                    <a:pt x="17" y="692"/>
                    <a:pt x="17" y="826"/>
                  </a:cubicBezTo>
                  <a:cubicBezTo>
                    <a:pt x="0" y="1060"/>
                    <a:pt x="50" y="1277"/>
                    <a:pt x="151" y="1461"/>
                  </a:cubicBezTo>
                  <a:cubicBezTo>
                    <a:pt x="301" y="1712"/>
                    <a:pt x="518" y="1929"/>
                    <a:pt x="769" y="2062"/>
                  </a:cubicBezTo>
                  <a:cubicBezTo>
                    <a:pt x="1055" y="2198"/>
                    <a:pt x="1367" y="2265"/>
                    <a:pt x="1683" y="2265"/>
                  </a:cubicBezTo>
                  <a:cubicBezTo>
                    <a:pt x="1718" y="2265"/>
                    <a:pt x="1753" y="2265"/>
                    <a:pt x="1788" y="2263"/>
                  </a:cubicBezTo>
                  <a:cubicBezTo>
                    <a:pt x="2189" y="2263"/>
                    <a:pt x="2590" y="2196"/>
                    <a:pt x="2974" y="2096"/>
                  </a:cubicBezTo>
                  <a:cubicBezTo>
                    <a:pt x="3392" y="1996"/>
                    <a:pt x="3810" y="1912"/>
                    <a:pt x="4244" y="1845"/>
                  </a:cubicBezTo>
                  <a:cubicBezTo>
                    <a:pt x="4353" y="1833"/>
                    <a:pt x="4462" y="1827"/>
                    <a:pt x="4572" y="1827"/>
                  </a:cubicBezTo>
                  <a:cubicBezTo>
                    <a:pt x="4917" y="1827"/>
                    <a:pt x="5264" y="1889"/>
                    <a:pt x="5581" y="2029"/>
                  </a:cubicBezTo>
                  <a:cubicBezTo>
                    <a:pt x="6015" y="2229"/>
                    <a:pt x="6400" y="2514"/>
                    <a:pt x="6868" y="2597"/>
                  </a:cubicBezTo>
                  <a:cubicBezTo>
                    <a:pt x="6942" y="2608"/>
                    <a:pt x="7016" y="2613"/>
                    <a:pt x="7089" y="2613"/>
                  </a:cubicBezTo>
                  <a:cubicBezTo>
                    <a:pt x="7248" y="2613"/>
                    <a:pt x="7404" y="2587"/>
                    <a:pt x="7553" y="2530"/>
                  </a:cubicBezTo>
                  <a:cubicBezTo>
                    <a:pt x="7753" y="2447"/>
                    <a:pt x="7937" y="2313"/>
                    <a:pt x="8104" y="2179"/>
                  </a:cubicBezTo>
                  <a:cubicBezTo>
                    <a:pt x="8421" y="1895"/>
                    <a:pt x="8689" y="1595"/>
                    <a:pt x="8973" y="1377"/>
                  </a:cubicBezTo>
                  <a:cubicBezTo>
                    <a:pt x="9123" y="1277"/>
                    <a:pt x="9274" y="1210"/>
                    <a:pt x="9441" y="1143"/>
                  </a:cubicBezTo>
                  <a:cubicBezTo>
                    <a:pt x="9591" y="1110"/>
                    <a:pt x="9758" y="1077"/>
                    <a:pt x="9909" y="1077"/>
                  </a:cubicBezTo>
                  <a:cubicBezTo>
                    <a:pt x="10209" y="1060"/>
                    <a:pt x="10493" y="1026"/>
                    <a:pt x="10761" y="943"/>
                  </a:cubicBezTo>
                  <a:cubicBezTo>
                    <a:pt x="10978" y="876"/>
                    <a:pt x="11145" y="709"/>
                    <a:pt x="11245" y="525"/>
                  </a:cubicBezTo>
                  <a:cubicBezTo>
                    <a:pt x="11312" y="392"/>
                    <a:pt x="11329" y="241"/>
                    <a:pt x="11279" y="108"/>
                  </a:cubicBezTo>
                  <a:cubicBezTo>
                    <a:pt x="11262" y="74"/>
                    <a:pt x="11245" y="57"/>
                    <a:pt x="11212" y="24"/>
                  </a:cubicBezTo>
                  <a:cubicBezTo>
                    <a:pt x="11200" y="12"/>
                    <a:pt x="11197" y="0"/>
                    <a:pt x="111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8"/>
            <p:cNvSpPr/>
            <p:nvPr/>
          </p:nvSpPr>
          <p:spPr>
            <a:xfrm>
              <a:off x="1550575" y="2691875"/>
              <a:ext cx="343800" cy="92550"/>
            </a:xfrm>
            <a:custGeom>
              <a:avLst/>
              <a:gdLst/>
              <a:ahLst/>
              <a:cxnLst/>
              <a:rect l="l" t="t" r="r" b="b"/>
              <a:pathLst>
                <a:path w="13752" h="3702" extrusionOk="0">
                  <a:moveTo>
                    <a:pt x="184" y="0"/>
                  </a:moveTo>
                  <a:lnTo>
                    <a:pt x="184" y="0"/>
                  </a:lnTo>
                  <a:cubicBezTo>
                    <a:pt x="151" y="50"/>
                    <a:pt x="134" y="100"/>
                    <a:pt x="101" y="150"/>
                  </a:cubicBezTo>
                  <a:cubicBezTo>
                    <a:pt x="34" y="284"/>
                    <a:pt x="0" y="451"/>
                    <a:pt x="17" y="602"/>
                  </a:cubicBezTo>
                  <a:cubicBezTo>
                    <a:pt x="34" y="852"/>
                    <a:pt x="134" y="1103"/>
                    <a:pt x="268" y="1303"/>
                  </a:cubicBezTo>
                  <a:cubicBezTo>
                    <a:pt x="468" y="1571"/>
                    <a:pt x="752" y="1771"/>
                    <a:pt x="1070" y="1888"/>
                  </a:cubicBezTo>
                  <a:cubicBezTo>
                    <a:pt x="1437" y="2005"/>
                    <a:pt x="1838" y="2072"/>
                    <a:pt x="2239" y="2072"/>
                  </a:cubicBezTo>
                  <a:cubicBezTo>
                    <a:pt x="2690" y="2072"/>
                    <a:pt x="3142" y="2089"/>
                    <a:pt x="3593" y="2139"/>
                  </a:cubicBezTo>
                  <a:cubicBezTo>
                    <a:pt x="3827" y="2172"/>
                    <a:pt x="4061" y="2222"/>
                    <a:pt x="4278" y="2323"/>
                  </a:cubicBezTo>
                  <a:cubicBezTo>
                    <a:pt x="4512" y="2423"/>
                    <a:pt x="4729" y="2556"/>
                    <a:pt x="4913" y="2724"/>
                  </a:cubicBezTo>
                  <a:cubicBezTo>
                    <a:pt x="5130" y="2874"/>
                    <a:pt x="5330" y="3041"/>
                    <a:pt x="5548" y="3191"/>
                  </a:cubicBezTo>
                  <a:cubicBezTo>
                    <a:pt x="5782" y="3342"/>
                    <a:pt x="6032" y="3475"/>
                    <a:pt x="6299" y="3559"/>
                  </a:cubicBezTo>
                  <a:cubicBezTo>
                    <a:pt x="6597" y="3655"/>
                    <a:pt x="6910" y="3701"/>
                    <a:pt x="7225" y="3701"/>
                  </a:cubicBezTo>
                  <a:cubicBezTo>
                    <a:pt x="7458" y="3701"/>
                    <a:pt x="7692" y="3676"/>
                    <a:pt x="7920" y="3626"/>
                  </a:cubicBezTo>
                  <a:cubicBezTo>
                    <a:pt x="8438" y="3526"/>
                    <a:pt x="8873" y="3242"/>
                    <a:pt x="9290" y="3024"/>
                  </a:cubicBezTo>
                  <a:cubicBezTo>
                    <a:pt x="9622" y="2852"/>
                    <a:pt x="9975" y="2732"/>
                    <a:pt x="10308" y="2732"/>
                  </a:cubicBezTo>
                  <a:cubicBezTo>
                    <a:pt x="10393" y="2732"/>
                    <a:pt x="10478" y="2740"/>
                    <a:pt x="10560" y="2757"/>
                  </a:cubicBezTo>
                  <a:cubicBezTo>
                    <a:pt x="10961" y="2857"/>
                    <a:pt x="11312" y="3074"/>
                    <a:pt x="11663" y="3175"/>
                  </a:cubicBezTo>
                  <a:cubicBezTo>
                    <a:pt x="11843" y="3232"/>
                    <a:pt x="12029" y="3262"/>
                    <a:pt x="12217" y="3262"/>
                  </a:cubicBezTo>
                  <a:cubicBezTo>
                    <a:pt x="12360" y="3262"/>
                    <a:pt x="12504" y="3244"/>
                    <a:pt x="12649" y="3208"/>
                  </a:cubicBezTo>
                  <a:cubicBezTo>
                    <a:pt x="12883" y="3158"/>
                    <a:pt x="13117" y="3058"/>
                    <a:pt x="13317" y="2907"/>
                  </a:cubicBezTo>
                  <a:cubicBezTo>
                    <a:pt x="13451" y="2824"/>
                    <a:pt x="13568" y="2707"/>
                    <a:pt x="13668" y="2590"/>
                  </a:cubicBezTo>
                  <a:cubicBezTo>
                    <a:pt x="13701" y="2556"/>
                    <a:pt x="13735" y="2506"/>
                    <a:pt x="13751" y="2456"/>
                  </a:cubicBezTo>
                  <a:lnTo>
                    <a:pt x="13751" y="2456"/>
                  </a:lnTo>
                  <a:cubicBezTo>
                    <a:pt x="13618" y="2607"/>
                    <a:pt x="13467" y="2757"/>
                    <a:pt x="13300" y="2874"/>
                  </a:cubicBezTo>
                  <a:cubicBezTo>
                    <a:pt x="13083" y="3008"/>
                    <a:pt x="12866" y="3091"/>
                    <a:pt x="12632" y="3141"/>
                  </a:cubicBezTo>
                  <a:cubicBezTo>
                    <a:pt x="12495" y="3177"/>
                    <a:pt x="12358" y="3195"/>
                    <a:pt x="12220" y="3195"/>
                  </a:cubicBezTo>
                  <a:cubicBezTo>
                    <a:pt x="12040" y="3195"/>
                    <a:pt x="11860" y="3165"/>
                    <a:pt x="11680" y="3108"/>
                  </a:cubicBezTo>
                  <a:cubicBezTo>
                    <a:pt x="11345" y="2991"/>
                    <a:pt x="11011" y="2774"/>
                    <a:pt x="10577" y="2673"/>
                  </a:cubicBezTo>
                  <a:cubicBezTo>
                    <a:pt x="10468" y="2648"/>
                    <a:pt x="10355" y="2636"/>
                    <a:pt x="10243" y="2636"/>
                  </a:cubicBezTo>
                  <a:cubicBezTo>
                    <a:pt x="10130" y="2636"/>
                    <a:pt x="10017" y="2648"/>
                    <a:pt x="9909" y="2673"/>
                  </a:cubicBezTo>
                  <a:cubicBezTo>
                    <a:pt x="9675" y="2740"/>
                    <a:pt x="9457" y="2824"/>
                    <a:pt x="9240" y="2924"/>
                  </a:cubicBezTo>
                  <a:cubicBezTo>
                    <a:pt x="8822" y="3141"/>
                    <a:pt x="8388" y="3425"/>
                    <a:pt x="7887" y="3526"/>
                  </a:cubicBezTo>
                  <a:cubicBezTo>
                    <a:pt x="7677" y="3566"/>
                    <a:pt x="7464" y="3588"/>
                    <a:pt x="7252" y="3588"/>
                  </a:cubicBezTo>
                  <a:cubicBezTo>
                    <a:pt x="6941" y="3588"/>
                    <a:pt x="6631" y="3541"/>
                    <a:pt x="6333" y="3442"/>
                  </a:cubicBezTo>
                  <a:cubicBezTo>
                    <a:pt x="6082" y="3358"/>
                    <a:pt x="5848" y="3242"/>
                    <a:pt x="5614" y="3091"/>
                  </a:cubicBezTo>
                  <a:cubicBezTo>
                    <a:pt x="5397" y="2957"/>
                    <a:pt x="5197" y="2790"/>
                    <a:pt x="4979" y="2623"/>
                  </a:cubicBezTo>
                  <a:cubicBezTo>
                    <a:pt x="4779" y="2456"/>
                    <a:pt x="4562" y="2323"/>
                    <a:pt x="4328" y="2222"/>
                  </a:cubicBezTo>
                  <a:cubicBezTo>
                    <a:pt x="4094" y="2122"/>
                    <a:pt x="3843" y="2055"/>
                    <a:pt x="3609" y="2039"/>
                  </a:cubicBezTo>
                  <a:cubicBezTo>
                    <a:pt x="3271" y="2001"/>
                    <a:pt x="2923" y="1982"/>
                    <a:pt x="2580" y="1982"/>
                  </a:cubicBezTo>
                  <a:cubicBezTo>
                    <a:pt x="2466" y="1982"/>
                    <a:pt x="2352" y="1984"/>
                    <a:pt x="2239" y="1988"/>
                  </a:cubicBezTo>
                  <a:cubicBezTo>
                    <a:pt x="1855" y="1988"/>
                    <a:pt x="1471" y="1922"/>
                    <a:pt x="1086" y="1805"/>
                  </a:cubicBezTo>
                  <a:cubicBezTo>
                    <a:pt x="786" y="1704"/>
                    <a:pt x="518" y="1521"/>
                    <a:pt x="335" y="1270"/>
                  </a:cubicBezTo>
                  <a:cubicBezTo>
                    <a:pt x="184" y="1069"/>
                    <a:pt x="101" y="836"/>
                    <a:pt x="67" y="602"/>
                  </a:cubicBezTo>
                  <a:cubicBezTo>
                    <a:pt x="50" y="451"/>
                    <a:pt x="67" y="301"/>
                    <a:pt x="117" y="150"/>
                  </a:cubicBezTo>
                  <a:cubicBezTo>
                    <a:pt x="167" y="50"/>
                    <a:pt x="201" y="17"/>
                    <a:pt x="1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8"/>
            <p:cNvSpPr/>
            <p:nvPr/>
          </p:nvSpPr>
          <p:spPr>
            <a:xfrm>
              <a:off x="1909800" y="2715675"/>
              <a:ext cx="75225" cy="38775"/>
            </a:xfrm>
            <a:custGeom>
              <a:avLst/>
              <a:gdLst/>
              <a:ahLst/>
              <a:cxnLst/>
              <a:rect l="l" t="t" r="r" b="b"/>
              <a:pathLst>
                <a:path w="3009" h="1551" extrusionOk="0">
                  <a:moveTo>
                    <a:pt x="3008" y="0"/>
                  </a:moveTo>
                  <a:cubicBezTo>
                    <a:pt x="2841" y="0"/>
                    <a:pt x="2657" y="51"/>
                    <a:pt x="2507" y="134"/>
                  </a:cubicBezTo>
                  <a:cubicBezTo>
                    <a:pt x="2156" y="335"/>
                    <a:pt x="1822" y="569"/>
                    <a:pt x="1521" y="853"/>
                  </a:cubicBezTo>
                  <a:cubicBezTo>
                    <a:pt x="1237" y="1120"/>
                    <a:pt x="886" y="1320"/>
                    <a:pt x="502" y="1437"/>
                  </a:cubicBezTo>
                  <a:cubicBezTo>
                    <a:pt x="335" y="1471"/>
                    <a:pt x="168" y="1488"/>
                    <a:pt x="1" y="1488"/>
                  </a:cubicBezTo>
                  <a:cubicBezTo>
                    <a:pt x="102" y="1528"/>
                    <a:pt x="209" y="1550"/>
                    <a:pt x="315" y="1550"/>
                  </a:cubicBezTo>
                  <a:cubicBezTo>
                    <a:pt x="384" y="1550"/>
                    <a:pt x="453" y="1541"/>
                    <a:pt x="519" y="1521"/>
                  </a:cubicBezTo>
                  <a:cubicBezTo>
                    <a:pt x="920" y="1421"/>
                    <a:pt x="1287" y="1220"/>
                    <a:pt x="1605" y="953"/>
                  </a:cubicBezTo>
                  <a:cubicBezTo>
                    <a:pt x="1889" y="669"/>
                    <a:pt x="2206" y="418"/>
                    <a:pt x="2557" y="201"/>
                  </a:cubicBezTo>
                  <a:cubicBezTo>
                    <a:pt x="2824" y="51"/>
                    <a:pt x="3008" y="34"/>
                    <a:pt x="30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8"/>
            <p:cNvSpPr/>
            <p:nvPr/>
          </p:nvSpPr>
          <p:spPr>
            <a:xfrm>
              <a:off x="1682575" y="2844300"/>
              <a:ext cx="220150" cy="29425"/>
            </a:xfrm>
            <a:custGeom>
              <a:avLst/>
              <a:gdLst/>
              <a:ahLst/>
              <a:cxnLst/>
              <a:rect l="l" t="t" r="r" b="b"/>
              <a:pathLst>
                <a:path w="8806" h="1177" extrusionOk="0">
                  <a:moveTo>
                    <a:pt x="3" y="0"/>
                  </a:moveTo>
                  <a:cubicBezTo>
                    <a:pt x="2" y="0"/>
                    <a:pt x="1" y="1"/>
                    <a:pt x="0" y="2"/>
                  </a:cubicBezTo>
                  <a:cubicBezTo>
                    <a:pt x="0" y="35"/>
                    <a:pt x="17" y="69"/>
                    <a:pt x="34" y="85"/>
                  </a:cubicBezTo>
                  <a:cubicBezTo>
                    <a:pt x="67" y="185"/>
                    <a:pt x="117" y="269"/>
                    <a:pt x="167" y="336"/>
                  </a:cubicBezTo>
                  <a:cubicBezTo>
                    <a:pt x="385" y="620"/>
                    <a:pt x="652" y="837"/>
                    <a:pt x="986" y="971"/>
                  </a:cubicBezTo>
                  <a:cubicBezTo>
                    <a:pt x="1322" y="1110"/>
                    <a:pt x="1674" y="1177"/>
                    <a:pt x="2031" y="1177"/>
                  </a:cubicBezTo>
                  <a:cubicBezTo>
                    <a:pt x="2189" y="1177"/>
                    <a:pt x="2348" y="1163"/>
                    <a:pt x="2507" y="1138"/>
                  </a:cubicBezTo>
                  <a:cubicBezTo>
                    <a:pt x="3125" y="1021"/>
                    <a:pt x="3726" y="871"/>
                    <a:pt x="4311" y="653"/>
                  </a:cubicBezTo>
                  <a:cubicBezTo>
                    <a:pt x="4847" y="469"/>
                    <a:pt x="5412" y="384"/>
                    <a:pt x="5979" y="384"/>
                  </a:cubicBezTo>
                  <a:cubicBezTo>
                    <a:pt x="6030" y="384"/>
                    <a:pt x="6081" y="385"/>
                    <a:pt x="6132" y="386"/>
                  </a:cubicBezTo>
                  <a:cubicBezTo>
                    <a:pt x="6700" y="419"/>
                    <a:pt x="7135" y="703"/>
                    <a:pt x="7569" y="820"/>
                  </a:cubicBezTo>
                  <a:cubicBezTo>
                    <a:pt x="7691" y="863"/>
                    <a:pt x="7819" y="883"/>
                    <a:pt x="7947" y="883"/>
                  </a:cubicBezTo>
                  <a:cubicBezTo>
                    <a:pt x="8172" y="883"/>
                    <a:pt x="8397" y="820"/>
                    <a:pt x="8588" y="703"/>
                  </a:cubicBezTo>
                  <a:cubicBezTo>
                    <a:pt x="8655" y="653"/>
                    <a:pt x="8722" y="570"/>
                    <a:pt x="8772" y="486"/>
                  </a:cubicBezTo>
                  <a:cubicBezTo>
                    <a:pt x="8789" y="470"/>
                    <a:pt x="8806" y="436"/>
                    <a:pt x="8806" y="403"/>
                  </a:cubicBezTo>
                  <a:lnTo>
                    <a:pt x="8806" y="403"/>
                  </a:lnTo>
                  <a:cubicBezTo>
                    <a:pt x="8739" y="503"/>
                    <a:pt x="8655" y="603"/>
                    <a:pt x="8555" y="670"/>
                  </a:cubicBezTo>
                  <a:cubicBezTo>
                    <a:pt x="8392" y="766"/>
                    <a:pt x="8202" y="812"/>
                    <a:pt x="8009" y="812"/>
                  </a:cubicBezTo>
                  <a:cubicBezTo>
                    <a:pt x="7866" y="812"/>
                    <a:pt x="7721" y="787"/>
                    <a:pt x="7586" y="737"/>
                  </a:cubicBezTo>
                  <a:cubicBezTo>
                    <a:pt x="7385" y="687"/>
                    <a:pt x="7168" y="586"/>
                    <a:pt x="6934" y="486"/>
                  </a:cubicBezTo>
                  <a:cubicBezTo>
                    <a:pt x="6684" y="369"/>
                    <a:pt x="6416" y="302"/>
                    <a:pt x="6132" y="286"/>
                  </a:cubicBezTo>
                  <a:cubicBezTo>
                    <a:pt x="6045" y="281"/>
                    <a:pt x="5957" y="279"/>
                    <a:pt x="5869" y="279"/>
                  </a:cubicBezTo>
                  <a:cubicBezTo>
                    <a:pt x="5335" y="279"/>
                    <a:pt x="4794" y="367"/>
                    <a:pt x="4278" y="553"/>
                  </a:cubicBezTo>
                  <a:cubicBezTo>
                    <a:pt x="3693" y="754"/>
                    <a:pt x="3091" y="904"/>
                    <a:pt x="2490" y="1021"/>
                  </a:cubicBezTo>
                  <a:cubicBezTo>
                    <a:pt x="2320" y="1055"/>
                    <a:pt x="2149" y="1072"/>
                    <a:pt x="1980" y="1072"/>
                  </a:cubicBezTo>
                  <a:cubicBezTo>
                    <a:pt x="1652" y="1072"/>
                    <a:pt x="1328" y="1009"/>
                    <a:pt x="1019" y="887"/>
                  </a:cubicBezTo>
                  <a:cubicBezTo>
                    <a:pt x="702" y="770"/>
                    <a:pt x="418" y="570"/>
                    <a:pt x="201" y="319"/>
                  </a:cubicBezTo>
                  <a:cubicBezTo>
                    <a:pt x="75" y="130"/>
                    <a:pt x="23" y="0"/>
                    <a:pt x="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8"/>
            <p:cNvSpPr/>
            <p:nvPr/>
          </p:nvSpPr>
          <p:spPr>
            <a:xfrm>
              <a:off x="1687575" y="2952100"/>
              <a:ext cx="239800" cy="31350"/>
            </a:xfrm>
            <a:custGeom>
              <a:avLst/>
              <a:gdLst/>
              <a:ahLst/>
              <a:cxnLst/>
              <a:rect l="l" t="t" r="r" b="b"/>
              <a:pathLst>
                <a:path w="9592" h="1254" extrusionOk="0">
                  <a:moveTo>
                    <a:pt x="1" y="0"/>
                  </a:moveTo>
                  <a:lnTo>
                    <a:pt x="1" y="0"/>
                  </a:lnTo>
                  <a:cubicBezTo>
                    <a:pt x="1" y="1"/>
                    <a:pt x="17" y="34"/>
                    <a:pt x="68" y="84"/>
                  </a:cubicBezTo>
                  <a:cubicBezTo>
                    <a:pt x="134" y="168"/>
                    <a:pt x="218" y="234"/>
                    <a:pt x="285" y="301"/>
                  </a:cubicBezTo>
                  <a:cubicBezTo>
                    <a:pt x="569" y="552"/>
                    <a:pt x="903" y="752"/>
                    <a:pt x="1237" y="903"/>
                  </a:cubicBezTo>
                  <a:cubicBezTo>
                    <a:pt x="1755" y="1137"/>
                    <a:pt x="2307" y="1254"/>
                    <a:pt x="2875" y="1254"/>
                  </a:cubicBezTo>
                  <a:cubicBezTo>
                    <a:pt x="3209" y="1254"/>
                    <a:pt x="3526" y="1220"/>
                    <a:pt x="3860" y="1137"/>
                  </a:cubicBezTo>
                  <a:cubicBezTo>
                    <a:pt x="4195" y="1053"/>
                    <a:pt x="4529" y="936"/>
                    <a:pt x="4863" y="819"/>
                  </a:cubicBezTo>
                  <a:cubicBezTo>
                    <a:pt x="5431" y="620"/>
                    <a:pt x="6000" y="433"/>
                    <a:pt x="6538" y="433"/>
                  </a:cubicBezTo>
                  <a:cubicBezTo>
                    <a:pt x="6632" y="433"/>
                    <a:pt x="6725" y="439"/>
                    <a:pt x="6818" y="452"/>
                  </a:cubicBezTo>
                  <a:cubicBezTo>
                    <a:pt x="7102" y="485"/>
                    <a:pt x="7386" y="569"/>
                    <a:pt x="7653" y="669"/>
                  </a:cubicBezTo>
                  <a:cubicBezTo>
                    <a:pt x="7904" y="769"/>
                    <a:pt x="8155" y="836"/>
                    <a:pt x="8422" y="886"/>
                  </a:cubicBezTo>
                  <a:cubicBezTo>
                    <a:pt x="8475" y="893"/>
                    <a:pt x="8527" y="896"/>
                    <a:pt x="8580" y="896"/>
                  </a:cubicBezTo>
                  <a:cubicBezTo>
                    <a:pt x="8909" y="896"/>
                    <a:pt x="9227" y="761"/>
                    <a:pt x="9458" y="502"/>
                  </a:cubicBezTo>
                  <a:cubicBezTo>
                    <a:pt x="9525" y="418"/>
                    <a:pt x="9558" y="335"/>
                    <a:pt x="9591" y="218"/>
                  </a:cubicBezTo>
                  <a:cubicBezTo>
                    <a:pt x="9591" y="184"/>
                    <a:pt x="9591" y="151"/>
                    <a:pt x="9591" y="117"/>
                  </a:cubicBezTo>
                  <a:cubicBezTo>
                    <a:pt x="9558" y="251"/>
                    <a:pt x="9508" y="368"/>
                    <a:pt x="9424" y="468"/>
                  </a:cubicBezTo>
                  <a:cubicBezTo>
                    <a:pt x="9197" y="695"/>
                    <a:pt x="8898" y="814"/>
                    <a:pt x="8588" y="814"/>
                  </a:cubicBezTo>
                  <a:cubicBezTo>
                    <a:pt x="8533" y="814"/>
                    <a:pt x="8477" y="810"/>
                    <a:pt x="8422" y="802"/>
                  </a:cubicBezTo>
                  <a:cubicBezTo>
                    <a:pt x="8171" y="752"/>
                    <a:pt x="7921" y="686"/>
                    <a:pt x="7687" y="585"/>
                  </a:cubicBezTo>
                  <a:cubicBezTo>
                    <a:pt x="7419" y="468"/>
                    <a:pt x="7119" y="385"/>
                    <a:pt x="6835" y="335"/>
                  </a:cubicBezTo>
                  <a:cubicBezTo>
                    <a:pt x="6737" y="322"/>
                    <a:pt x="6639" y="316"/>
                    <a:pt x="6540" y="316"/>
                  </a:cubicBezTo>
                  <a:cubicBezTo>
                    <a:pt x="5979" y="316"/>
                    <a:pt x="5398" y="503"/>
                    <a:pt x="4830" y="702"/>
                  </a:cubicBezTo>
                  <a:cubicBezTo>
                    <a:pt x="4479" y="819"/>
                    <a:pt x="4161" y="936"/>
                    <a:pt x="3827" y="1020"/>
                  </a:cubicBezTo>
                  <a:cubicBezTo>
                    <a:pt x="3510" y="1103"/>
                    <a:pt x="3192" y="1153"/>
                    <a:pt x="2875" y="1153"/>
                  </a:cubicBezTo>
                  <a:cubicBezTo>
                    <a:pt x="2323" y="1153"/>
                    <a:pt x="1772" y="1036"/>
                    <a:pt x="1271" y="819"/>
                  </a:cubicBezTo>
                  <a:cubicBezTo>
                    <a:pt x="803" y="619"/>
                    <a:pt x="385" y="335"/>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8"/>
            <p:cNvSpPr/>
            <p:nvPr/>
          </p:nvSpPr>
          <p:spPr>
            <a:xfrm>
              <a:off x="1711800" y="2723200"/>
              <a:ext cx="20925" cy="25925"/>
            </a:xfrm>
            <a:custGeom>
              <a:avLst/>
              <a:gdLst/>
              <a:ahLst/>
              <a:cxnLst/>
              <a:rect l="l" t="t" r="r" b="b"/>
              <a:pathLst>
                <a:path w="837" h="1037" extrusionOk="0">
                  <a:moveTo>
                    <a:pt x="1" y="0"/>
                  </a:moveTo>
                  <a:lnTo>
                    <a:pt x="1" y="0"/>
                  </a:lnTo>
                  <a:cubicBezTo>
                    <a:pt x="251" y="368"/>
                    <a:pt x="536" y="702"/>
                    <a:pt x="836" y="1036"/>
                  </a:cubicBezTo>
                  <a:cubicBezTo>
                    <a:pt x="669" y="618"/>
                    <a:pt x="368" y="251"/>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8"/>
            <p:cNvSpPr/>
            <p:nvPr/>
          </p:nvSpPr>
          <p:spPr>
            <a:xfrm>
              <a:off x="1852150" y="2711925"/>
              <a:ext cx="23425" cy="25075"/>
            </a:xfrm>
            <a:custGeom>
              <a:avLst/>
              <a:gdLst/>
              <a:ahLst/>
              <a:cxnLst/>
              <a:rect l="l" t="t" r="r" b="b"/>
              <a:pathLst>
                <a:path w="937" h="1003" extrusionOk="0">
                  <a:moveTo>
                    <a:pt x="937" y="0"/>
                  </a:moveTo>
                  <a:lnTo>
                    <a:pt x="937" y="0"/>
                  </a:lnTo>
                  <a:cubicBezTo>
                    <a:pt x="569" y="284"/>
                    <a:pt x="252" y="618"/>
                    <a:pt x="1" y="1003"/>
                  </a:cubicBezTo>
                  <a:cubicBezTo>
                    <a:pt x="369" y="719"/>
                    <a:pt x="686" y="384"/>
                    <a:pt x="9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8"/>
            <p:cNvSpPr/>
            <p:nvPr/>
          </p:nvSpPr>
          <p:spPr>
            <a:xfrm>
              <a:off x="1932350" y="2687275"/>
              <a:ext cx="23425" cy="17150"/>
            </a:xfrm>
            <a:custGeom>
              <a:avLst/>
              <a:gdLst/>
              <a:ahLst/>
              <a:cxnLst/>
              <a:rect l="l" t="t" r="r" b="b"/>
              <a:pathLst>
                <a:path w="937" h="686" extrusionOk="0">
                  <a:moveTo>
                    <a:pt x="18" y="0"/>
                  </a:moveTo>
                  <a:cubicBezTo>
                    <a:pt x="1" y="34"/>
                    <a:pt x="185" y="201"/>
                    <a:pt x="435" y="385"/>
                  </a:cubicBezTo>
                  <a:cubicBezTo>
                    <a:pt x="569" y="518"/>
                    <a:pt x="736" y="618"/>
                    <a:pt x="920" y="685"/>
                  </a:cubicBezTo>
                  <a:cubicBezTo>
                    <a:pt x="937" y="652"/>
                    <a:pt x="753" y="485"/>
                    <a:pt x="502" y="301"/>
                  </a:cubicBezTo>
                  <a:cubicBezTo>
                    <a:pt x="369" y="167"/>
                    <a:pt x="201" y="67"/>
                    <a:pt x="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8"/>
            <p:cNvSpPr/>
            <p:nvPr/>
          </p:nvSpPr>
          <p:spPr>
            <a:xfrm>
              <a:off x="1591100" y="2686425"/>
              <a:ext cx="9625" cy="24300"/>
            </a:xfrm>
            <a:custGeom>
              <a:avLst/>
              <a:gdLst/>
              <a:ahLst/>
              <a:cxnLst/>
              <a:rect l="l" t="t" r="r" b="b"/>
              <a:pathLst>
                <a:path w="385" h="972" extrusionOk="0">
                  <a:moveTo>
                    <a:pt x="351" y="1"/>
                  </a:moveTo>
                  <a:lnTo>
                    <a:pt x="0" y="970"/>
                  </a:lnTo>
                  <a:cubicBezTo>
                    <a:pt x="1" y="971"/>
                    <a:pt x="2" y="971"/>
                    <a:pt x="3" y="971"/>
                  </a:cubicBezTo>
                  <a:cubicBezTo>
                    <a:pt x="31" y="971"/>
                    <a:pt x="188" y="792"/>
                    <a:pt x="284" y="536"/>
                  </a:cubicBezTo>
                  <a:cubicBezTo>
                    <a:pt x="368" y="368"/>
                    <a:pt x="384" y="185"/>
                    <a:pt x="3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8"/>
            <p:cNvSpPr/>
            <p:nvPr/>
          </p:nvSpPr>
          <p:spPr>
            <a:xfrm>
              <a:off x="1717650" y="2918600"/>
              <a:ext cx="19250" cy="24350"/>
            </a:xfrm>
            <a:custGeom>
              <a:avLst/>
              <a:gdLst/>
              <a:ahLst/>
              <a:cxnLst/>
              <a:rect l="l" t="t" r="r" b="b"/>
              <a:pathLst>
                <a:path w="770" h="974" extrusionOk="0">
                  <a:moveTo>
                    <a:pt x="7" y="0"/>
                  </a:moveTo>
                  <a:cubicBezTo>
                    <a:pt x="4" y="0"/>
                    <a:pt x="2" y="2"/>
                    <a:pt x="1" y="4"/>
                  </a:cubicBezTo>
                  <a:cubicBezTo>
                    <a:pt x="84" y="188"/>
                    <a:pt x="201" y="371"/>
                    <a:pt x="335" y="522"/>
                  </a:cubicBezTo>
                  <a:cubicBezTo>
                    <a:pt x="544" y="779"/>
                    <a:pt x="737" y="974"/>
                    <a:pt x="767" y="974"/>
                  </a:cubicBezTo>
                  <a:cubicBezTo>
                    <a:pt x="768" y="974"/>
                    <a:pt x="769" y="974"/>
                    <a:pt x="769" y="973"/>
                  </a:cubicBezTo>
                  <a:cubicBezTo>
                    <a:pt x="686" y="772"/>
                    <a:pt x="569" y="605"/>
                    <a:pt x="435" y="455"/>
                  </a:cubicBezTo>
                  <a:cubicBezTo>
                    <a:pt x="233" y="206"/>
                    <a:pt x="45" y="0"/>
                    <a:pt x="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8"/>
            <p:cNvSpPr/>
            <p:nvPr/>
          </p:nvSpPr>
          <p:spPr>
            <a:xfrm>
              <a:off x="1782825" y="2910750"/>
              <a:ext cx="25075" cy="24250"/>
            </a:xfrm>
            <a:custGeom>
              <a:avLst/>
              <a:gdLst/>
              <a:ahLst/>
              <a:cxnLst/>
              <a:rect l="l" t="t" r="r" b="b"/>
              <a:pathLst>
                <a:path w="1003" h="970" extrusionOk="0">
                  <a:moveTo>
                    <a:pt x="1003" y="0"/>
                  </a:moveTo>
                  <a:cubicBezTo>
                    <a:pt x="619" y="251"/>
                    <a:pt x="268" y="585"/>
                    <a:pt x="0" y="969"/>
                  </a:cubicBezTo>
                  <a:cubicBezTo>
                    <a:pt x="385" y="702"/>
                    <a:pt x="719" y="368"/>
                    <a:pt x="10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8"/>
            <p:cNvSpPr/>
            <p:nvPr/>
          </p:nvSpPr>
          <p:spPr>
            <a:xfrm>
              <a:off x="1869700" y="2915350"/>
              <a:ext cx="25925" cy="18825"/>
            </a:xfrm>
            <a:custGeom>
              <a:avLst/>
              <a:gdLst/>
              <a:ahLst/>
              <a:cxnLst/>
              <a:rect l="l" t="t" r="r" b="b"/>
              <a:pathLst>
                <a:path w="1037" h="753" extrusionOk="0">
                  <a:moveTo>
                    <a:pt x="1" y="0"/>
                  </a:moveTo>
                  <a:cubicBezTo>
                    <a:pt x="301" y="318"/>
                    <a:pt x="652" y="568"/>
                    <a:pt x="1037" y="752"/>
                  </a:cubicBezTo>
                  <a:cubicBezTo>
                    <a:pt x="753" y="435"/>
                    <a:pt x="385" y="184"/>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8"/>
            <p:cNvSpPr/>
            <p:nvPr/>
          </p:nvSpPr>
          <p:spPr>
            <a:xfrm>
              <a:off x="1723075" y="2811750"/>
              <a:ext cx="33450" cy="19250"/>
            </a:xfrm>
            <a:custGeom>
              <a:avLst/>
              <a:gdLst/>
              <a:ahLst/>
              <a:cxnLst/>
              <a:rect l="l" t="t" r="r" b="b"/>
              <a:pathLst>
                <a:path w="1338" h="770" extrusionOk="0">
                  <a:moveTo>
                    <a:pt x="1338" y="0"/>
                  </a:moveTo>
                  <a:lnTo>
                    <a:pt x="1338" y="0"/>
                  </a:lnTo>
                  <a:cubicBezTo>
                    <a:pt x="853" y="184"/>
                    <a:pt x="402" y="435"/>
                    <a:pt x="1" y="769"/>
                  </a:cubicBezTo>
                  <a:cubicBezTo>
                    <a:pt x="486" y="569"/>
                    <a:pt x="937" y="318"/>
                    <a:pt x="13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8"/>
            <p:cNvSpPr/>
            <p:nvPr/>
          </p:nvSpPr>
          <p:spPr>
            <a:xfrm>
              <a:off x="1812475" y="2800025"/>
              <a:ext cx="21750" cy="18425"/>
            </a:xfrm>
            <a:custGeom>
              <a:avLst/>
              <a:gdLst/>
              <a:ahLst/>
              <a:cxnLst/>
              <a:rect l="l" t="t" r="r" b="b"/>
              <a:pathLst>
                <a:path w="870" h="737" extrusionOk="0">
                  <a:moveTo>
                    <a:pt x="5" y="1"/>
                  </a:moveTo>
                  <a:cubicBezTo>
                    <a:pt x="3" y="1"/>
                    <a:pt x="2" y="1"/>
                    <a:pt x="1" y="2"/>
                  </a:cubicBezTo>
                  <a:cubicBezTo>
                    <a:pt x="118" y="403"/>
                    <a:pt x="452" y="687"/>
                    <a:pt x="853" y="737"/>
                  </a:cubicBezTo>
                  <a:cubicBezTo>
                    <a:pt x="869" y="703"/>
                    <a:pt x="619" y="603"/>
                    <a:pt x="385" y="403"/>
                  </a:cubicBezTo>
                  <a:cubicBezTo>
                    <a:pt x="160" y="209"/>
                    <a:pt x="43" y="1"/>
                    <a:pt x="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8"/>
            <p:cNvSpPr/>
            <p:nvPr/>
          </p:nvSpPr>
          <p:spPr>
            <a:xfrm>
              <a:off x="1702625" y="2643400"/>
              <a:ext cx="25075" cy="10900"/>
            </a:xfrm>
            <a:custGeom>
              <a:avLst/>
              <a:gdLst/>
              <a:ahLst/>
              <a:cxnLst/>
              <a:rect l="l" t="t" r="r" b="b"/>
              <a:pathLst>
                <a:path w="1003" h="436" extrusionOk="0">
                  <a:moveTo>
                    <a:pt x="986" y="1"/>
                  </a:moveTo>
                  <a:cubicBezTo>
                    <a:pt x="802" y="18"/>
                    <a:pt x="635" y="68"/>
                    <a:pt x="485" y="168"/>
                  </a:cubicBezTo>
                  <a:cubicBezTo>
                    <a:pt x="217" y="285"/>
                    <a:pt x="0" y="402"/>
                    <a:pt x="17" y="435"/>
                  </a:cubicBezTo>
                  <a:cubicBezTo>
                    <a:pt x="201" y="419"/>
                    <a:pt x="368" y="368"/>
                    <a:pt x="535" y="268"/>
                  </a:cubicBezTo>
                  <a:cubicBezTo>
                    <a:pt x="802" y="151"/>
                    <a:pt x="1003" y="18"/>
                    <a:pt x="9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8"/>
            <p:cNvSpPr/>
            <p:nvPr/>
          </p:nvSpPr>
          <p:spPr>
            <a:xfrm>
              <a:off x="1780325" y="2642575"/>
              <a:ext cx="26750" cy="13800"/>
            </a:xfrm>
            <a:custGeom>
              <a:avLst/>
              <a:gdLst/>
              <a:ahLst/>
              <a:cxnLst/>
              <a:rect l="l" t="t" r="r" b="b"/>
              <a:pathLst>
                <a:path w="1070" h="552" extrusionOk="0">
                  <a:moveTo>
                    <a:pt x="0" y="0"/>
                  </a:moveTo>
                  <a:cubicBezTo>
                    <a:pt x="318" y="251"/>
                    <a:pt x="685" y="435"/>
                    <a:pt x="1069" y="552"/>
                  </a:cubicBezTo>
                  <a:cubicBezTo>
                    <a:pt x="752" y="301"/>
                    <a:pt x="401" y="101"/>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8"/>
            <p:cNvSpPr/>
            <p:nvPr/>
          </p:nvSpPr>
          <p:spPr>
            <a:xfrm>
              <a:off x="1847975" y="2633300"/>
              <a:ext cx="26775" cy="3600"/>
            </a:xfrm>
            <a:custGeom>
              <a:avLst/>
              <a:gdLst/>
              <a:ahLst/>
              <a:cxnLst/>
              <a:rect l="l" t="t" r="r" b="b"/>
              <a:pathLst>
                <a:path w="1071" h="144" extrusionOk="0">
                  <a:moveTo>
                    <a:pt x="775" y="1"/>
                  </a:moveTo>
                  <a:cubicBezTo>
                    <a:pt x="508" y="1"/>
                    <a:pt x="245" y="47"/>
                    <a:pt x="1" y="121"/>
                  </a:cubicBezTo>
                  <a:cubicBezTo>
                    <a:pt x="106" y="136"/>
                    <a:pt x="213" y="143"/>
                    <a:pt x="320" y="143"/>
                  </a:cubicBezTo>
                  <a:cubicBezTo>
                    <a:pt x="571" y="143"/>
                    <a:pt x="825" y="102"/>
                    <a:pt x="1070" y="21"/>
                  </a:cubicBezTo>
                  <a:cubicBezTo>
                    <a:pt x="972" y="7"/>
                    <a:pt x="873" y="1"/>
                    <a:pt x="7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8"/>
            <p:cNvSpPr/>
            <p:nvPr/>
          </p:nvSpPr>
          <p:spPr>
            <a:xfrm>
              <a:off x="1720175" y="3000925"/>
              <a:ext cx="22975" cy="16825"/>
            </a:xfrm>
            <a:custGeom>
              <a:avLst/>
              <a:gdLst/>
              <a:ahLst/>
              <a:cxnLst/>
              <a:rect l="l" t="t" r="r" b="b"/>
              <a:pathLst>
                <a:path w="919" h="673" extrusionOk="0">
                  <a:moveTo>
                    <a:pt x="25" y="1"/>
                  </a:moveTo>
                  <a:cubicBezTo>
                    <a:pt x="22" y="1"/>
                    <a:pt x="19" y="1"/>
                    <a:pt x="17" y="2"/>
                  </a:cubicBezTo>
                  <a:cubicBezTo>
                    <a:pt x="0" y="36"/>
                    <a:pt x="184" y="203"/>
                    <a:pt x="418" y="387"/>
                  </a:cubicBezTo>
                  <a:cubicBezTo>
                    <a:pt x="652" y="559"/>
                    <a:pt x="843" y="672"/>
                    <a:pt x="880" y="672"/>
                  </a:cubicBezTo>
                  <a:cubicBezTo>
                    <a:pt x="883" y="672"/>
                    <a:pt x="885" y="672"/>
                    <a:pt x="886" y="671"/>
                  </a:cubicBezTo>
                  <a:cubicBezTo>
                    <a:pt x="919" y="637"/>
                    <a:pt x="735" y="470"/>
                    <a:pt x="501" y="286"/>
                  </a:cubicBezTo>
                  <a:cubicBezTo>
                    <a:pt x="267" y="114"/>
                    <a:pt x="76" y="1"/>
                    <a:pt x="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8"/>
            <p:cNvSpPr/>
            <p:nvPr/>
          </p:nvSpPr>
          <p:spPr>
            <a:xfrm>
              <a:off x="1823750" y="2999725"/>
              <a:ext cx="24675" cy="16725"/>
            </a:xfrm>
            <a:custGeom>
              <a:avLst/>
              <a:gdLst/>
              <a:ahLst/>
              <a:cxnLst/>
              <a:rect l="l" t="t" r="r" b="b"/>
              <a:pathLst>
                <a:path w="987" h="669" extrusionOk="0">
                  <a:moveTo>
                    <a:pt x="970" y="0"/>
                  </a:moveTo>
                  <a:lnTo>
                    <a:pt x="970" y="0"/>
                  </a:lnTo>
                  <a:cubicBezTo>
                    <a:pt x="636" y="234"/>
                    <a:pt x="318" y="451"/>
                    <a:pt x="1" y="669"/>
                  </a:cubicBezTo>
                  <a:cubicBezTo>
                    <a:pt x="201" y="652"/>
                    <a:pt x="385" y="568"/>
                    <a:pt x="552" y="435"/>
                  </a:cubicBezTo>
                  <a:cubicBezTo>
                    <a:pt x="819" y="251"/>
                    <a:pt x="987" y="34"/>
                    <a:pt x="9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8"/>
            <p:cNvSpPr/>
            <p:nvPr/>
          </p:nvSpPr>
          <p:spPr>
            <a:xfrm>
              <a:off x="1891000" y="3008500"/>
              <a:ext cx="25525" cy="12550"/>
            </a:xfrm>
            <a:custGeom>
              <a:avLst/>
              <a:gdLst/>
              <a:ahLst/>
              <a:cxnLst/>
              <a:rect l="l" t="t" r="r" b="b"/>
              <a:pathLst>
                <a:path w="1021" h="502" extrusionOk="0">
                  <a:moveTo>
                    <a:pt x="1" y="0"/>
                  </a:moveTo>
                  <a:lnTo>
                    <a:pt x="1" y="0"/>
                  </a:lnTo>
                  <a:cubicBezTo>
                    <a:pt x="302" y="234"/>
                    <a:pt x="652" y="418"/>
                    <a:pt x="1020" y="501"/>
                  </a:cubicBezTo>
                  <a:cubicBezTo>
                    <a:pt x="719" y="267"/>
                    <a:pt x="385" y="100"/>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8"/>
            <p:cNvSpPr/>
            <p:nvPr/>
          </p:nvSpPr>
          <p:spPr>
            <a:xfrm>
              <a:off x="1761100" y="3081600"/>
              <a:ext cx="403525" cy="73525"/>
            </a:xfrm>
            <a:custGeom>
              <a:avLst/>
              <a:gdLst/>
              <a:ahLst/>
              <a:cxnLst/>
              <a:rect l="l" t="t" r="r" b="b"/>
              <a:pathLst>
                <a:path w="16141" h="2941" extrusionOk="0">
                  <a:moveTo>
                    <a:pt x="0" y="0"/>
                  </a:moveTo>
                  <a:cubicBezTo>
                    <a:pt x="51" y="234"/>
                    <a:pt x="134" y="435"/>
                    <a:pt x="251" y="635"/>
                  </a:cubicBezTo>
                  <a:cubicBezTo>
                    <a:pt x="535" y="1203"/>
                    <a:pt x="970" y="1671"/>
                    <a:pt x="1488" y="2022"/>
                  </a:cubicBezTo>
                  <a:cubicBezTo>
                    <a:pt x="2256" y="2557"/>
                    <a:pt x="3158" y="2841"/>
                    <a:pt x="4094" y="2891"/>
                  </a:cubicBezTo>
                  <a:cubicBezTo>
                    <a:pt x="5130" y="2941"/>
                    <a:pt x="6266" y="2941"/>
                    <a:pt x="7469" y="2941"/>
                  </a:cubicBezTo>
                  <a:cubicBezTo>
                    <a:pt x="9875" y="2924"/>
                    <a:pt x="12031" y="2874"/>
                    <a:pt x="13601" y="2824"/>
                  </a:cubicBezTo>
                  <a:cubicBezTo>
                    <a:pt x="14387" y="2790"/>
                    <a:pt x="15021" y="2757"/>
                    <a:pt x="15473" y="2740"/>
                  </a:cubicBezTo>
                  <a:cubicBezTo>
                    <a:pt x="15690" y="2724"/>
                    <a:pt x="15857" y="2707"/>
                    <a:pt x="15974" y="2707"/>
                  </a:cubicBezTo>
                  <a:cubicBezTo>
                    <a:pt x="16024" y="2690"/>
                    <a:pt x="16091" y="2690"/>
                    <a:pt x="16141" y="2673"/>
                  </a:cubicBezTo>
                  <a:lnTo>
                    <a:pt x="15974" y="2673"/>
                  </a:lnTo>
                  <a:lnTo>
                    <a:pt x="15456" y="2690"/>
                  </a:lnTo>
                  <a:lnTo>
                    <a:pt x="13601" y="2740"/>
                  </a:lnTo>
                  <a:cubicBezTo>
                    <a:pt x="12031" y="2757"/>
                    <a:pt x="9875" y="2807"/>
                    <a:pt x="7469" y="2824"/>
                  </a:cubicBezTo>
                  <a:cubicBezTo>
                    <a:pt x="6283" y="2824"/>
                    <a:pt x="5130" y="2824"/>
                    <a:pt x="4094" y="2774"/>
                  </a:cubicBezTo>
                  <a:cubicBezTo>
                    <a:pt x="3175" y="2740"/>
                    <a:pt x="2290" y="2456"/>
                    <a:pt x="1521" y="1955"/>
                  </a:cubicBezTo>
                  <a:cubicBezTo>
                    <a:pt x="1020" y="1621"/>
                    <a:pt x="585" y="1153"/>
                    <a:pt x="285" y="618"/>
                  </a:cubicBezTo>
                  <a:cubicBezTo>
                    <a:pt x="84" y="234"/>
                    <a:pt x="17" y="0"/>
                    <a:pt x="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5" name="Google Shape;2505;p48"/>
          <p:cNvSpPr txBox="1">
            <a:spLocks noGrp="1"/>
          </p:cNvSpPr>
          <p:nvPr>
            <p:ph type="title" idx="4294967295"/>
          </p:nvPr>
        </p:nvSpPr>
        <p:spPr>
          <a:xfrm>
            <a:off x="1002225" y="4300500"/>
            <a:ext cx="688200" cy="30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rPr>
              <a:t>2012</a:t>
            </a:r>
            <a:endParaRPr sz="1600">
              <a:solidFill>
                <a:schemeClr val="lt1"/>
              </a:solidFill>
            </a:endParaRPr>
          </a:p>
        </p:txBody>
      </p:sp>
      <p:sp>
        <p:nvSpPr>
          <p:cNvPr id="2506" name="Google Shape;2506;p48"/>
          <p:cNvSpPr txBox="1">
            <a:spLocks noGrp="1"/>
          </p:cNvSpPr>
          <p:nvPr>
            <p:ph type="subTitle" idx="4294967295"/>
          </p:nvPr>
        </p:nvSpPr>
        <p:spPr>
          <a:xfrm>
            <a:off x="5997700" y="4089600"/>
            <a:ext cx="2334300" cy="5112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1600"/>
              </a:spcAft>
              <a:buNone/>
            </a:pPr>
            <a:r>
              <a:rPr lang="en"/>
              <a:t>To modify this graph, click on it, follow the link, change de data and replace it</a:t>
            </a:r>
            <a:endParaRPr/>
          </a:p>
        </p:txBody>
      </p:sp>
      <p:sp>
        <p:nvSpPr>
          <p:cNvPr id="2507" name="Google Shape;2507;p48"/>
          <p:cNvSpPr txBox="1">
            <a:spLocks noGrp="1"/>
          </p:cNvSpPr>
          <p:nvPr>
            <p:ph type="subTitle" idx="4294967295"/>
          </p:nvPr>
        </p:nvSpPr>
        <p:spPr>
          <a:xfrm>
            <a:off x="5997650" y="1831625"/>
            <a:ext cx="2334300" cy="2193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sz="2700">
                <a:solidFill>
                  <a:schemeClr val="dk1"/>
                </a:solidFill>
                <a:latin typeface="Lilita One"/>
                <a:ea typeface="Lilita One"/>
                <a:cs typeface="Lilita One"/>
                <a:sym typeface="Lilita One"/>
              </a:rPr>
              <a:t>$5M</a:t>
            </a:r>
            <a:endParaRPr sz="2700">
              <a:solidFill>
                <a:schemeClr val="dk1"/>
              </a:solidFill>
              <a:latin typeface="Lilita One"/>
              <a:ea typeface="Lilita One"/>
              <a:cs typeface="Lilita One"/>
              <a:sym typeface="Lilita One"/>
            </a:endParaRPr>
          </a:p>
        </p:txBody>
      </p:sp>
      <p:sp>
        <p:nvSpPr>
          <p:cNvPr id="2508" name="Google Shape;2508;p48"/>
          <p:cNvSpPr txBox="1">
            <a:spLocks noGrp="1"/>
          </p:cNvSpPr>
          <p:nvPr>
            <p:ph type="subTitle" idx="4294967295"/>
          </p:nvPr>
        </p:nvSpPr>
        <p:spPr>
          <a:xfrm>
            <a:off x="5997650" y="2050725"/>
            <a:ext cx="2334300" cy="3204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1600"/>
              </a:spcAft>
              <a:buNone/>
            </a:pPr>
            <a:r>
              <a:rPr lang="en"/>
              <a:t>Mars is a cold place</a:t>
            </a:r>
            <a:endParaRPr/>
          </a:p>
        </p:txBody>
      </p:sp>
      <p:sp>
        <p:nvSpPr>
          <p:cNvPr id="2509" name="Google Shape;2509;p48"/>
          <p:cNvSpPr txBox="1">
            <a:spLocks noGrp="1"/>
          </p:cNvSpPr>
          <p:nvPr>
            <p:ph type="title" idx="4294967295"/>
          </p:nvPr>
        </p:nvSpPr>
        <p:spPr>
          <a:xfrm>
            <a:off x="1926281" y="4300500"/>
            <a:ext cx="688200" cy="30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rPr>
              <a:t>2015</a:t>
            </a:r>
            <a:endParaRPr sz="1600">
              <a:solidFill>
                <a:schemeClr val="lt1"/>
              </a:solidFill>
            </a:endParaRPr>
          </a:p>
        </p:txBody>
      </p:sp>
      <p:sp>
        <p:nvSpPr>
          <p:cNvPr id="2510" name="Google Shape;2510;p48"/>
          <p:cNvSpPr txBox="1">
            <a:spLocks noGrp="1"/>
          </p:cNvSpPr>
          <p:nvPr>
            <p:ph type="title" idx="4294967295"/>
          </p:nvPr>
        </p:nvSpPr>
        <p:spPr>
          <a:xfrm>
            <a:off x="2850338" y="4300500"/>
            <a:ext cx="688200" cy="30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rPr>
              <a:t>2018</a:t>
            </a:r>
            <a:endParaRPr sz="1600">
              <a:solidFill>
                <a:schemeClr val="lt1"/>
              </a:solidFill>
            </a:endParaRPr>
          </a:p>
        </p:txBody>
      </p:sp>
      <p:sp>
        <p:nvSpPr>
          <p:cNvPr id="2511" name="Google Shape;2511;p48"/>
          <p:cNvSpPr txBox="1">
            <a:spLocks noGrp="1"/>
          </p:cNvSpPr>
          <p:nvPr>
            <p:ph type="title" idx="4294967295"/>
          </p:nvPr>
        </p:nvSpPr>
        <p:spPr>
          <a:xfrm>
            <a:off x="3774394" y="4300500"/>
            <a:ext cx="688200" cy="30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rPr>
              <a:t>2020</a:t>
            </a:r>
            <a:endParaRPr sz="1600">
              <a:solidFill>
                <a:schemeClr val="lt1"/>
              </a:solidFill>
            </a:endParaRPr>
          </a:p>
        </p:txBody>
      </p:sp>
      <p:sp>
        <p:nvSpPr>
          <p:cNvPr id="2512" name="Google Shape;2512;p48"/>
          <p:cNvSpPr txBox="1">
            <a:spLocks noGrp="1"/>
          </p:cNvSpPr>
          <p:nvPr>
            <p:ph type="title" idx="4294967295"/>
          </p:nvPr>
        </p:nvSpPr>
        <p:spPr>
          <a:xfrm>
            <a:off x="4698450" y="4300500"/>
            <a:ext cx="688200" cy="30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rPr>
              <a:t>2022</a:t>
            </a:r>
            <a:endParaRPr sz="1600">
              <a:solidFill>
                <a:schemeClr val="lt1"/>
              </a:solidFill>
            </a:endParaRPr>
          </a:p>
        </p:txBody>
      </p:sp>
      <p:sp>
        <p:nvSpPr>
          <p:cNvPr id="2513" name="Google Shape;2513;p48"/>
          <p:cNvSpPr txBox="1">
            <a:spLocks noGrp="1"/>
          </p:cNvSpPr>
          <p:nvPr>
            <p:ph type="subTitle" idx="4294967295"/>
          </p:nvPr>
        </p:nvSpPr>
        <p:spPr>
          <a:xfrm>
            <a:off x="5997650" y="2585400"/>
            <a:ext cx="2334300" cy="2193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sz="2700">
                <a:solidFill>
                  <a:schemeClr val="dk1"/>
                </a:solidFill>
                <a:latin typeface="Lilita One"/>
                <a:ea typeface="Lilita One"/>
                <a:cs typeface="Lilita One"/>
                <a:sym typeface="Lilita One"/>
              </a:rPr>
              <a:t>100</a:t>
            </a:r>
            <a:endParaRPr sz="2700">
              <a:solidFill>
                <a:schemeClr val="dk1"/>
              </a:solidFill>
              <a:latin typeface="Lilita One"/>
              <a:ea typeface="Lilita One"/>
              <a:cs typeface="Lilita One"/>
              <a:sym typeface="Lilita One"/>
            </a:endParaRPr>
          </a:p>
        </p:txBody>
      </p:sp>
      <p:sp>
        <p:nvSpPr>
          <p:cNvPr id="2514" name="Google Shape;2514;p48"/>
          <p:cNvSpPr txBox="1">
            <a:spLocks noGrp="1"/>
          </p:cNvSpPr>
          <p:nvPr>
            <p:ph type="subTitle" idx="4294967295"/>
          </p:nvPr>
        </p:nvSpPr>
        <p:spPr>
          <a:xfrm>
            <a:off x="5997650" y="2804500"/>
            <a:ext cx="2334300" cy="3204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1600"/>
              </a:spcAft>
              <a:buNone/>
            </a:pPr>
            <a:r>
              <a:rPr lang="en"/>
              <a:t>Venus has a beautiful name</a:t>
            </a:r>
            <a:endParaRPr/>
          </a:p>
        </p:txBody>
      </p:sp>
      <p:sp>
        <p:nvSpPr>
          <p:cNvPr id="2515" name="Google Shape;2515;p48"/>
          <p:cNvSpPr txBox="1">
            <a:spLocks noGrp="1"/>
          </p:cNvSpPr>
          <p:nvPr>
            <p:ph type="subTitle" idx="4294967295"/>
          </p:nvPr>
        </p:nvSpPr>
        <p:spPr>
          <a:xfrm>
            <a:off x="5997650" y="3339175"/>
            <a:ext cx="2334300" cy="2193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sz="2700">
                <a:solidFill>
                  <a:schemeClr val="dk1"/>
                </a:solidFill>
                <a:latin typeface="Lilita One"/>
                <a:ea typeface="Lilita One"/>
                <a:cs typeface="Lilita One"/>
                <a:sym typeface="Lilita One"/>
              </a:rPr>
              <a:t>150</a:t>
            </a:r>
            <a:endParaRPr sz="2700">
              <a:solidFill>
                <a:schemeClr val="dk1"/>
              </a:solidFill>
              <a:latin typeface="Lilita One"/>
              <a:ea typeface="Lilita One"/>
              <a:cs typeface="Lilita One"/>
              <a:sym typeface="Lilita One"/>
            </a:endParaRPr>
          </a:p>
        </p:txBody>
      </p:sp>
      <p:sp>
        <p:nvSpPr>
          <p:cNvPr id="2516" name="Google Shape;2516;p48"/>
          <p:cNvSpPr txBox="1">
            <a:spLocks noGrp="1"/>
          </p:cNvSpPr>
          <p:nvPr>
            <p:ph type="subTitle" idx="4294967295"/>
          </p:nvPr>
        </p:nvSpPr>
        <p:spPr>
          <a:xfrm>
            <a:off x="5997650" y="3558275"/>
            <a:ext cx="2334300" cy="3204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1600"/>
              </a:spcAft>
              <a:buNone/>
            </a:pPr>
            <a:r>
              <a:rPr lang="en"/>
              <a:t>Saturn is the ringed planet</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520"/>
        <p:cNvGrpSpPr/>
        <p:nvPr/>
      </p:nvGrpSpPr>
      <p:grpSpPr>
        <a:xfrm>
          <a:off x="0" y="0"/>
          <a:ext cx="0" cy="0"/>
          <a:chOff x="0" y="0"/>
          <a:chExt cx="0" cy="0"/>
        </a:xfrm>
      </p:grpSpPr>
      <p:sp>
        <p:nvSpPr>
          <p:cNvPr id="2521" name="Google Shape;2521;p49"/>
          <p:cNvSpPr txBox="1">
            <a:spLocks noGrp="1"/>
          </p:cNvSpPr>
          <p:nvPr>
            <p:ph type="title"/>
          </p:nvPr>
        </p:nvSpPr>
        <p:spPr>
          <a:xfrm>
            <a:off x="2867250" y="2937600"/>
            <a:ext cx="3409500" cy="615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SNEAK PEEK</a:t>
            </a:r>
            <a:endParaRPr/>
          </a:p>
        </p:txBody>
      </p:sp>
      <p:sp>
        <p:nvSpPr>
          <p:cNvPr id="2522" name="Google Shape;2522;p49"/>
          <p:cNvSpPr txBox="1">
            <a:spLocks noGrp="1"/>
          </p:cNvSpPr>
          <p:nvPr>
            <p:ph type="subTitle" idx="1"/>
          </p:nvPr>
        </p:nvSpPr>
        <p:spPr>
          <a:xfrm>
            <a:off x="2863575" y="3494775"/>
            <a:ext cx="3409500" cy="110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grpSp>
        <p:nvGrpSpPr>
          <p:cNvPr id="2523" name="Google Shape;2523;p49"/>
          <p:cNvGrpSpPr/>
          <p:nvPr/>
        </p:nvGrpSpPr>
        <p:grpSpPr>
          <a:xfrm>
            <a:off x="809899" y="2037947"/>
            <a:ext cx="1239282" cy="2634281"/>
            <a:chOff x="809899" y="2037947"/>
            <a:chExt cx="1239282" cy="2634281"/>
          </a:xfrm>
        </p:grpSpPr>
        <p:sp>
          <p:nvSpPr>
            <p:cNvPr id="2524" name="Google Shape;2524;p49"/>
            <p:cNvSpPr/>
            <p:nvPr/>
          </p:nvSpPr>
          <p:spPr>
            <a:xfrm>
              <a:off x="957852" y="3292724"/>
              <a:ext cx="584273" cy="1345435"/>
            </a:xfrm>
            <a:custGeom>
              <a:avLst/>
              <a:gdLst/>
              <a:ahLst/>
              <a:cxnLst/>
              <a:rect l="l" t="t" r="r" b="b"/>
              <a:pathLst>
                <a:path w="18213" h="41940" extrusionOk="0">
                  <a:moveTo>
                    <a:pt x="10978" y="1"/>
                  </a:moveTo>
                  <a:cubicBezTo>
                    <a:pt x="10710" y="419"/>
                    <a:pt x="0" y="40753"/>
                    <a:pt x="0" y="40753"/>
                  </a:cubicBezTo>
                  <a:lnTo>
                    <a:pt x="3776" y="41939"/>
                  </a:lnTo>
                  <a:lnTo>
                    <a:pt x="18213" y="3576"/>
                  </a:lnTo>
                  <a:lnTo>
                    <a:pt x="10978"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9"/>
            <p:cNvSpPr/>
            <p:nvPr/>
          </p:nvSpPr>
          <p:spPr>
            <a:xfrm>
              <a:off x="936936" y="4573261"/>
              <a:ext cx="154946" cy="96497"/>
            </a:xfrm>
            <a:custGeom>
              <a:avLst/>
              <a:gdLst/>
              <a:ahLst/>
              <a:cxnLst/>
              <a:rect l="l" t="t" r="r" b="b"/>
              <a:pathLst>
                <a:path w="4830" h="3008" extrusionOk="0">
                  <a:moveTo>
                    <a:pt x="686" y="0"/>
                  </a:moveTo>
                  <a:lnTo>
                    <a:pt x="1" y="3008"/>
                  </a:lnTo>
                  <a:lnTo>
                    <a:pt x="4629" y="3008"/>
                  </a:lnTo>
                  <a:lnTo>
                    <a:pt x="4829" y="1053"/>
                  </a:lnTo>
                  <a:lnTo>
                    <a:pt x="68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9"/>
            <p:cNvSpPr/>
            <p:nvPr/>
          </p:nvSpPr>
          <p:spPr>
            <a:xfrm>
              <a:off x="936936" y="4652050"/>
              <a:ext cx="149589" cy="17708"/>
            </a:xfrm>
            <a:custGeom>
              <a:avLst/>
              <a:gdLst/>
              <a:ahLst/>
              <a:cxnLst/>
              <a:rect l="l" t="t" r="r" b="b"/>
              <a:pathLst>
                <a:path w="4663" h="552" extrusionOk="0">
                  <a:moveTo>
                    <a:pt x="84" y="0"/>
                  </a:moveTo>
                  <a:lnTo>
                    <a:pt x="1" y="502"/>
                  </a:lnTo>
                  <a:lnTo>
                    <a:pt x="1" y="552"/>
                  </a:lnTo>
                  <a:lnTo>
                    <a:pt x="4629" y="552"/>
                  </a:lnTo>
                  <a:lnTo>
                    <a:pt x="4662" y="117"/>
                  </a:lnTo>
                  <a:lnTo>
                    <a:pt x="84" y="0"/>
                  </a:lnTo>
                  <a:close/>
                </a:path>
              </a:pathLst>
            </a:custGeom>
            <a:solidFill>
              <a:srgbClr val="FFFFFF">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9"/>
            <p:cNvSpPr/>
            <p:nvPr/>
          </p:nvSpPr>
          <p:spPr>
            <a:xfrm>
              <a:off x="1095058" y="2900385"/>
              <a:ext cx="272872" cy="352752"/>
            </a:xfrm>
            <a:custGeom>
              <a:avLst/>
              <a:gdLst/>
              <a:ahLst/>
              <a:cxnLst/>
              <a:rect l="l" t="t" r="r" b="b"/>
              <a:pathLst>
                <a:path w="8506" h="10996" extrusionOk="0">
                  <a:moveTo>
                    <a:pt x="3008" y="0"/>
                  </a:moveTo>
                  <a:cubicBezTo>
                    <a:pt x="3008" y="151"/>
                    <a:pt x="1" y="4612"/>
                    <a:pt x="418" y="5497"/>
                  </a:cubicBezTo>
                  <a:cubicBezTo>
                    <a:pt x="986" y="6734"/>
                    <a:pt x="4896" y="9207"/>
                    <a:pt x="6500" y="10176"/>
                  </a:cubicBezTo>
                  <a:cubicBezTo>
                    <a:pt x="6066" y="10242"/>
                    <a:pt x="5631" y="10326"/>
                    <a:pt x="5214" y="10443"/>
                  </a:cubicBezTo>
                  <a:cubicBezTo>
                    <a:pt x="4796" y="10577"/>
                    <a:pt x="6133" y="10928"/>
                    <a:pt x="6450" y="10994"/>
                  </a:cubicBezTo>
                  <a:cubicBezTo>
                    <a:pt x="6455" y="10995"/>
                    <a:pt x="6459" y="10995"/>
                    <a:pt x="6464" y="10995"/>
                  </a:cubicBezTo>
                  <a:cubicBezTo>
                    <a:pt x="6588" y="10995"/>
                    <a:pt x="6845" y="10800"/>
                    <a:pt x="7102" y="10543"/>
                  </a:cubicBezTo>
                  <a:lnTo>
                    <a:pt x="7185" y="10593"/>
                  </a:lnTo>
                  <a:lnTo>
                    <a:pt x="7269" y="10393"/>
                  </a:lnTo>
                  <a:cubicBezTo>
                    <a:pt x="7570" y="10092"/>
                    <a:pt x="7837" y="9775"/>
                    <a:pt x="8088" y="9424"/>
                  </a:cubicBezTo>
                  <a:cubicBezTo>
                    <a:pt x="8154" y="9324"/>
                    <a:pt x="8154" y="8856"/>
                    <a:pt x="8121" y="8354"/>
                  </a:cubicBezTo>
                  <a:lnTo>
                    <a:pt x="8505" y="7469"/>
                  </a:lnTo>
                  <a:lnTo>
                    <a:pt x="8037" y="7085"/>
                  </a:lnTo>
                  <a:cubicBezTo>
                    <a:pt x="8037" y="7051"/>
                    <a:pt x="8037" y="7034"/>
                    <a:pt x="8037" y="7034"/>
                  </a:cubicBezTo>
                  <a:lnTo>
                    <a:pt x="8004" y="7068"/>
                  </a:lnTo>
                  <a:lnTo>
                    <a:pt x="4896" y="4562"/>
                  </a:lnTo>
                  <a:lnTo>
                    <a:pt x="6233" y="2356"/>
                  </a:lnTo>
                  <a:lnTo>
                    <a:pt x="3008"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9"/>
            <p:cNvSpPr/>
            <p:nvPr/>
          </p:nvSpPr>
          <p:spPr>
            <a:xfrm>
              <a:off x="1677182" y="2846234"/>
              <a:ext cx="288399" cy="371615"/>
            </a:xfrm>
            <a:custGeom>
              <a:avLst/>
              <a:gdLst/>
              <a:ahLst/>
              <a:cxnLst/>
              <a:rect l="l" t="t" r="r" b="b"/>
              <a:pathLst>
                <a:path w="8990" h="11584" extrusionOk="0">
                  <a:moveTo>
                    <a:pt x="3609" y="1"/>
                  </a:moveTo>
                  <a:lnTo>
                    <a:pt x="618" y="2574"/>
                  </a:lnTo>
                  <a:lnTo>
                    <a:pt x="4060" y="5381"/>
                  </a:lnTo>
                  <a:lnTo>
                    <a:pt x="501" y="7653"/>
                  </a:lnTo>
                  <a:lnTo>
                    <a:pt x="485" y="7636"/>
                  </a:lnTo>
                  <a:cubicBezTo>
                    <a:pt x="485" y="7636"/>
                    <a:pt x="468" y="7653"/>
                    <a:pt x="468" y="7687"/>
                  </a:cubicBezTo>
                  <a:lnTo>
                    <a:pt x="0" y="8054"/>
                  </a:lnTo>
                  <a:lnTo>
                    <a:pt x="384" y="8956"/>
                  </a:lnTo>
                  <a:cubicBezTo>
                    <a:pt x="351" y="9458"/>
                    <a:pt x="351" y="9925"/>
                    <a:pt x="418" y="10026"/>
                  </a:cubicBezTo>
                  <a:cubicBezTo>
                    <a:pt x="668" y="10360"/>
                    <a:pt x="953" y="10677"/>
                    <a:pt x="1237" y="10978"/>
                  </a:cubicBezTo>
                  <a:lnTo>
                    <a:pt x="1320" y="11195"/>
                  </a:lnTo>
                  <a:lnTo>
                    <a:pt x="1404" y="11145"/>
                  </a:lnTo>
                  <a:cubicBezTo>
                    <a:pt x="1651" y="11393"/>
                    <a:pt x="1899" y="11583"/>
                    <a:pt x="2027" y="11583"/>
                  </a:cubicBezTo>
                  <a:cubicBezTo>
                    <a:pt x="2037" y="11583"/>
                    <a:pt x="2047" y="11582"/>
                    <a:pt x="2055" y="11580"/>
                  </a:cubicBezTo>
                  <a:cubicBezTo>
                    <a:pt x="2373" y="11513"/>
                    <a:pt x="3709" y="11162"/>
                    <a:pt x="3308" y="11028"/>
                  </a:cubicBezTo>
                  <a:cubicBezTo>
                    <a:pt x="2874" y="10911"/>
                    <a:pt x="2440" y="10828"/>
                    <a:pt x="2005" y="10778"/>
                  </a:cubicBezTo>
                  <a:cubicBezTo>
                    <a:pt x="3609" y="9792"/>
                    <a:pt x="7603" y="7352"/>
                    <a:pt x="8104" y="6083"/>
                  </a:cubicBezTo>
                  <a:cubicBezTo>
                    <a:pt x="8989" y="3760"/>
                    <a:pt x="5898" y="1638"/>
                    <a:pt x="3609"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9"/>
            <p:cNvSpPr/>
            <p:nvPr/>
          </p:nvSpPr>
          <p:spPr>
            <a:xfrm>
              <a:off x="1429011" y="2342899"/>
              <a:ext cx="214968" cy="423135"/>
            </a:xfrm>
            <a:custGeom>
              <a:avLst/>
              <a:gdLst/>
              <a:ahLst/>
              <a:cxnLst/>
              <a:rect l="l" t="t" r="r" b="b"/>
              <a:pathLst>
                <a:path w="6701" h="13190" extrusionOk="0">
                  <a:moveTo>
                    <a:pt x="3818" y="1"/>
                  </a:moveTo>
                  <a:cubicBezTo>
                    <a:pt x="2578" y="1"/>
                    <a:pt x="1344" y="365"/>
                    <a:pt x="284" y="1087"/>
                  </a:cubicBezTo>
                  <a:lnTo>
                    <a:pt x="0" y="1271"/>
                  </a:lnTo>
                  <a:lnTo>
                    <a:pt x="100" y="10996"/>
                  </a:lnTo>
                  <a:cubicBezTo>
                    <a:pt x="117" y="12148"/>
                    <a:pt x="1003" y="13084"/>
                    <a:pt x="2155" y="13184"/>
                  </a:cubicBezTo>
                  <a:cubicBezTo>
                    <a:pt x="2207" y="13188"/>
                    <a:pt x="2258" y="13189"/>
                    <a:pt x="2308" y="13189"/>
                  </a:cubicBezTo>
                  <a:cubicBezTo>
                    <a:pt x="3494" y="13189"/>
                    <a:pt x="4480" y="12264"/>
                    <a:pt x="4528" y="11062"/>
                  </a:cubicBezTo>
                  <a:cubicBezTo>
                    <a:pt x="4578" y="9843"/>
                    <a:pt x="4612" y="8640"/>
                    <a:pt x="4612" y="8640"/>
                  </a:cubicBezTo>
                  <a:cubicBezTo>
                    <a:pt x="4612" y="8640"/>
                    <a:pt x="6450" y="8456"/>
                    <a:pt x="6567" y="6651"/>
                  </a:cubicBezTo>
                  <a:cubicBezTo>
                    <a:pt x="6700" y="4847"/>
                    <a:pt x="6650" y="670"/>
                    <a:pt x="6650" y="670"/>
                  </a:cubicBezTo>
                  <a:cubicBezTo>
                    <a:pt x="5756" y="223"/>
                    <a:pt x="4785" y="1"/>
                    <a:pt x="3818"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9"/>
            <p:cNvSpPr/>
            <p:nvPr/>
          </p:nvSpPr>
          <p:spPr>
            <a:xfrm>
              <a:off x="1388269" y="2287625"/>
              <a:ext cx="355382" cy="363948"/>
            </a:xfrm>
            <a:custGeom>
              <a:avLst/>
              <a:gdLst/>
              <a:ahLst/>
              <a:cxnLst/>
              <a:rect l="l" t="t" r="r" b="b"/>
              <a:pathLst>
                <a:path w="11078" h="11345" extrusionOk="0">
                  <a:moveTo>
                    <a:pt x="4144" y="0"/>
                  </a:moveTo>
                  <a:cubicBezTo>
                    <a:pt x="3876" y="0"/>
                    <a:pt x="3609" y="17"/>
                    <a:pt x="3342" y="54"/>
                  </a:cubicBezTo>
                  <a:cubicBezTo>
                    <a:pt x="3317" y="53"/>
                    <a:pt x="3293" y="52"/>
                    <a:pt x="3268" y="52"/>
                  </a:cubicBezTo>
                  <a:cubicBezTo>
                    <a:pt x="2194" y="52"/>
                    <a:pt x="1225" y="758"/>
                    <a:pt x="735" y="1624"/>
                  </a:cubicBezTo>
                  <a:cubicBezTo>
                    <a:pt x="217" y="2510"/>
                    <a:pt x="100" y="3529"/>
                    <a:pt x="67" y="4531"/>
                  </a:cubicBezTo>
                  <a:cubicBezTo>
                    <a:pt x="0" y="6486"/>
                    <a:pt x="50" y="8441"/>
                    <a:pt x="201" y="10396"/>
                  </a:cubicBezTo>
                  <a:cubicBezTo>
                    <a:pt x="184" y="10546"/>
                    <a:pt x="234" y="10697"/>
                    <a:pt x="318" y="10814"/>
                  </a:cubicBezTo>
                  <a:cubicBezTo>
                    <a:pt x="451" y="10931"/>
                    <a:pt x="618" y="10981"/>
                    <a:pt x="802" y="10998"/>
                  </a:cubicBezTo>
                  <a:cubicBezTo>
                    <a:pt x="2504" y="11227"/>
                    <a:pt x="4214" y="11344"/>
                    <a:pt x="5925" y="11344"/>
                  </a:cubicBezTo>
                  <a:cubicBezTo>
                    <a:pt x="7573" y="11344"/>
                    <a:pt x="9221" y="11236"/>
                    <a:pt x="10861" y="11014"/>
                  </a:cubicBezTo>
                  <a:cubicBezTo>
                    <a:pt x="11078" y="10613"/>
                    <a:pt x="10777" y="10129"/>
                    <a:pt x="10426" y="9828"/>
                  </a:cubicBezTo>
                  <a:cubicBezTo>
                    <a:pt x="10059" y="9527"/>
                    <a:pt x="9624" y="9243"/>
                    <a:pt x="9491" y="8809"/>
                  </a:cubicBezTo>
                  <a:cubicBezTo>
                    <a:pt x="9290" y="8140"/>
                    <a:pt x="9959" y="7422"/>
                    <a:pt x="9708" y="6754"/>
                  </a:cubicBezTo>
                  <a:cubicBezTo>
                    <a:pt x="9507" y="6269"/>
                    <a:pt x="8856" y="6018"/>
                    <a:pt x="8622" y="5534"/>
                  </a:cubicBezTo>
                  <a:cubicBezTo>
                    <a:pt x="8238" y="4732"/>
                    <a:pt x="9240" y="3746"/>
                    <a:pt x="8789" y="2961"/>
                  </a:cubicBezTo>
                  <a:cubicBezTo>
                    <a:pt x="8572" y="2543"/>
                    <a:pt x="8020" y="2359"/>
                    <a:pt x="7686" y="2025"/>
                  </a:cubicBezTo>
                  <a:cubicBezTo>
                    <a:pt x="7385" y="1708"/>
                    <a:pt x="7268" y="1307"/>
                    <a:pt x="7001" y="973"/>
                  </a:cubicBezTo>
                  <a:cubicBezTo>
                    <a:pt x="6600" y="455"/>
                    <a:pt x="5898" y="171"/>
                    <a:pt x="5197" y="87"/>
                  </a:cubicBezTo>
                  <a:cubicBezTo>
                    <a:pt x="4846" y="30"/>
                    <a:pt x="4495" y="0"/>
                    <a:pt x="41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9"/>
            <p:cNvSpPr/>
            <p:nvPr/>
          </p:nvSpPr>
          <p:spPr>
            <a:xfrm>
              <a:off x="1299279" y="2355795"/>
              <a:ext cx="197292" cy="288399"/>
            </a:xfrm>
            <a:custGeom>
              <a:avLst/>
              <a:gdLst/>
              <a:ahLst/>
              <a:cxnLst/>
              <a:rect l="l" t="t" r="r" b="b"/>
              <a:pathLst>
                <a:path w="6150" h="8990" extrusionOk="0">
                  <a:moveTo>
                    <a:pt x="3543" y="0"/>
                  </a:moveTo>
                  <a:cubicBezTo>
                    <a:pt x="3075" y="218"/>
                    <a:pt x="2874" y="786"/>
                    <a:pt x="2791" y="1287"/>
                  </a:cubicBezTo>
                  <a:cubicBezTo>
                    <a:pt x="2724" y="1805"/>
                    <a:pt x="2741" y="2356"/>
                    <a:pt x="2540" y="2824"/>
                  </a:cubicBezTo>
                  <a:cubicBezTo>
                    <a:pt x="2306" y="3325"/>
                    <a:pt x="1822" y="3710"/>
                    <a:pt x="1705" y="4244"/>
                  </a:cubicBezTo>
                  <a:cubicBezTo>
                    <a:pt x="1538" y="4946"/>
                    <a:pt x="2006" y="5782"/>
                    <a:pt x="1588" y="6366"/>
                  </a:cubicBezTo>
                  <a:cubicBezTo>
                    <a:pt x="1321" y="6751"/>
                    <a:pt x="786" y="6834"/>
                    <a:pt x="452" y="7168"/>
                  </a:cubicBezTo>
                  <a:cubicBezTo>
                    <a:pt x="1" y="7619"/>
                    <a:pt x="34" y="8355"/>
                    <a:pt x="118" y="8990"/>
                  </a:cubicBezTo>
                  <a:lnTo>
                    <a:pt x="6149" y="8939"/>
                  </a:lnTo>
                  <a:lnTo>
                    <a:pt x="354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9"/>
            <p:cNvSpPr/>
            <p:nvPr/>
          </p:nvSpPr>
          <p:spPr>
            <a:xfrm>
              <a:off x="1422563" y="2247814"/>
              <a:ext cx="102399" cy="91396"/>
            </a:xfrm>
            <a:custGeom>
              <a:avLst/>
              <a:gdLst/>
              <a:ahLst/>
              <a:cxnLst/>
              <a:rect l="l" t="t" r="r" b="b"/>
              <a:pathLst>
                <a:path w="3192" h="2849" extrusionOk="0">
                  <a:moveTo>
                    <a:pt x="1727" y="1"/>
                  </a:moveTo>
                  <a:cubicBezTo>
                    <a:pt x="1072" y="1"/>
                    <a:pt x="478" y="374"/>
                    <a:pt x="184" y="977"/>
                  </a:cubicBezTo>
                  <a:cubicBezTo>
                    <a:pt x="34" y="1261"/>
                    <a:pt x="1" y="1595"/>
                    <a:pt x="84" y="1896"/>
                  </a:cubicBezTo>
                  <a:cubicBezTo>
                    <a:pt x="201" y="2214"/>
                    <a:pt x="418" y="2464"/>
                    <a:pt x="702" y="2598"/>
                  </a:cubicBezTo>
                  <a:cubicBezTo>
                    <a:pt x="995" y="2765"/>
                    <a:pt x="1321" y="2848"/>
                    <a:pt x="1646" y="2848"/>
                  </a:cubicBezTo>
                  <a:cubicBezTo>
                    <a:pt x="1972" y="2848"/>
                    <a:pt x="2298" y="2765"/>
                    <a:pt x="2590" y="2598"/>
                  </a:cubicBezTo>
                  <a:lnTo>
                    <a:pt x="2590" y="2598"/>
                  </a:lnTo>
                  <a:lnTo>
                    <a:pt x="2311" y="2650"/>
                  </a:lnTo>
                  <a:lnTo>
                    <a:pt x="2311" y="2650"/>
                  </a:lnTo>
                  <a:cubicBezTo>
                    <a:pt x="2827" y="2463"/>
                    <a:pt x="3192" y="1979"/>
                    <a:pt x="3192" y="1412"/>
                  </a:cubicBezTo>
                  <a:cubicBezTo>
                    <a:pt x="3158" y="693"/>
                    <a:pt x="2607" y="108"/>
                    <a:pt x="1889" y="8"/>
                  </a:cubicBezTo>
                  <a:cubicBezTo>
                    <a:pt x="1835" y="3"/>
                    <a:pt x="1781" y="1"/>
                    <a:pt x="17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9"/>
            <p:cNvSpPr/>
            <p:nvPr/>
          </p:nvSpPr>
          <p:spPr>
            <a:xfrm>
              <a:off x="1443992" y="2297891"/>
              <a:ext cx="77762" cy="45874"/>
            </a:xfrm>
            <a:custGeom>
              <a:avLst/>
              <a:gdLst/>
              <a:ahLst/>
              <a:cxnLst/>
              <a:rect l="l" t="t" r="r" b="b"/>
              <a:pathLst>
                <a:path w="2424" h="1430" extrusionOk="0">
                  <a:moveTo>
                    <a:pt x="2390" y="1"/>
                  </a:moveTo>
                  <a:cubicBezTo>
                    <a:pt x="2374" y="1"/>
                    <a:pt x="2357" y="168"/>
                    <a:pt x="2223" y="419"/>
                  </a:cubicBezTo>
                  <a:cubicBezTo>
                    <a:pt x="1964" y="978"/>
                    <a:pt x="1414" y="1304"/>
                    <a:pt x="830" y="1304"/>
                  </a:cubicBezTo>
                  <a:cubicBezTo>
                    <a:pt x="699" y="1304"/>
                    <a:pt x="567" y="1288"/>
                    <a:pt x="435" y="1254"/>
                  </a:cubicBezTo>
                  <a:cubicBezTo>
                    <a:pt x="204" y="1182"/>
                    <a:pt x="60" y="1097"/>
                    <a:pt x="15" y="1097"/>
                  </a:cubicBezTo>
                  <a:cubicBezTo>
                    <a:pt x="8" y="1097"/>
                    <a:pt x="3" y="1099"/>
                    <a:pt x="1" y="1104"/>
                  </a:cubicBezTo>
                  <a:cubicBezTo>
                    <a:pt x="101" y="1221"/>
                    <a:pt x="252" y="1304"/>
                    <a:pt x="402" y="1338"/>
                  </a:cubicBezTo>
                  <a:cubicBezTo>
                    <a:pt x="570" y="1400"/>
                    <a:pt x="743" y="1429"/>
                    <a:pt x="912" y="1429"/>
                  </a:cubicBezTo>
                  <a:cubicBezTo>
                    <a:pt x="1517" y="1429"/>
                    <a:pt x="2089" y="1056"/>
                    <a:pt x="2323" y="469"/>
                  </a:cubicBezTo>
                  <a:cubicBezTo>
                    <a:pt x="2390" y="318"/>
                    <a:pt x="2424" y="151"/>
                    <a:pt x="24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9"/>
            <p:cNvSpPr/>
            <p:nvPr/>
          </p:nvSpPr>
          <p:spPr>
            <a:xfrm>
              <a:off x="1180808" y="2674189"/>
              <a:ext cx="660399" cy="726837"/>
            </a:xfrm>
            <a:custGeom>
              <a:avLst/>
              <a:gdLst/>
              <a:ahLst/>
              <a:cxnLst/>
              <a:rect l="l" t="t" r="r" b="b"/>
              <a:pathLst>
                <a:path w="20586" h="22657" extrusionOk="0">
                  <a:moveTo>
                    <a:pt x="7186" y="0"/>
                  </a:moveTo>
                  <a:cubicBezTo>
                    <a:pt x="5966" y="17"/>
                    <a:pt x="4796" y="451"/>
                    <a:pt x="3861" y="1220"/>
                  </a:cubicBezTo>
                  <a:cubicBezTo>
                    <a:pt x="3593" y="1437"/>
                    <a:pt x="1455" y="4278"/>
                    <a:pt x="1" y="7101"/>
                  </a:cubicBezTo>
                  <a:lnTo>
                    <a:pt x="4496" y="10343"/>
                  </a:lnTo>
                  <a:lnTo>
                    <a:pt x="5231" y="9040"/>
                  </a:lnTo>
                  <a:lnTo>
                    <a:pt x="5231" y="9123"/>
                  </a:lnTo>
                  <a:cubicBezTo>
                    <a:pt x="5298" y="9574"/>
                    <a:pt x="5448" y="10326"/>
                    <a:pt x="5548" y="10777"/>
                  </a:cubicBezTo>
                  <a:cubicBezTo>
                    <a:pt x="5899" y="12214"/>
                    <a:pt x="6083" y="14085"/>
                    <a:pt x="5348" y="15339"/>
                  </a:cubicBezTo>
                  <a:cubicBezTo>
                    <a:pt x="3727" y="18079"/>
                    <a:pt x="3526" y="22239"/>
                    <a:pt x="3526" y="22239"/>
                  </a:cubicBezTo>
                  <a:lnTo>
                    <a:pt x="17862" y="22657"/>
                  </a:lnTo>
                  <a:cubicBezTo>
                    <a:pt x="18046" y="20669"/>
                    <a:pt x="17729" y="18664"/>
                    <a:pt x="16927" y="16826"/>
                  </a:cubicBezTo>
                  <a:cubicBezTo>
                    <a:pt x="16927" y="16826"/>
                    <a:pt x="14955" y="11980"/>
                    <a:pt x="14972" y="11897"/>
                  </a:cubicBezTo>
                  <a:lnTo>
                    <a:pt x="14872" y="10059"/>
                  </a:lnTo>
                  <a:lnTo>
                    <a:pt x="15356" y="7686"/>
                  </a:lnTo>
                  <a:lnTo>
                    <a:pt x="16860" y="9290"/>
                  </a:lnTo>
                  <a:lnTo>
                    <a:pt x="20586" y="5514"/>
                  </a:lnTo>
                  <a:cubicBezTo>
                    <a:pt x="19266" y="4545"/>
                    <a:pt x="18013" y="3225"/>
                    <a:pt x="16877" y="2139"/>
                  </a:cubicBezTo>
                  <a:cubicBezTo>
                    <a:pt x="15540" y="852"/>
                    <a:pt x="14320" y="284"/>
                    <a:pt x="13635" y="234"/>
                  </a:cubicBezTo>
                  <a:cubicBezTo>
                    <a:pt x="13368" y="134"/>
                    <a:pt x="13067" y="84"/>
                    <a:pt x="12766" y="50"/>
                  </a:cubicBezTo>
                  <a:lnTo>
                    <a:pt x="71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9"/>
            <p:cNvSpPr/>
            <p:nvPr/>
          </p:nvSpPr>
          <p:spPr>
            <a:xfrm>
              <a:off x="1226393" y="2679547"/>
              <a:ext cx="222475" cy="191903"/>
            </a:xfrm>
            <a:custGeom>
              <a:avLst/>
              <a:gdLst/>
              <a:ahLst/>
              <a:cxnLst/>
              <a:rect l="l" t="t" r="r" b="b"/>
              <a:pathLst>
                <a:path w="6935" h="5982" extrusionOk="0">
                  <a:moveTo>
                    <a:pt x="6132" y="0"/>
                  </a:moveTo>
                  <a:cubicBezTo>
                    <a:pt x="6132" y="17"/>
                    <a:pt x="6233" y="134"/>
                    <a:pt x="6400" y="368"/>
                  </a:cubicBezTo>
                  <a:cubicBezTo>
                    <a:pt x="6617" y="719"/>
                    <a:pt x="6750" y="1103"/>
                    <a:pt x="6801" y="1521"/>
                  </a:cubicBezTo>
                  <a:cubicBezTo>
                    <a:pt x="6834" y="1788"/>
                    <a:pt x="6801" y="2072"/>
                    <a:pt x="6717" y="2340"/>
                  </a:cubicBezTo>
                  <a:cubicBezTo>
                    <a:pt x="6634" y="2640"/>
                    <a:pt x="6466" y="2924"/>
                    <a:pt x="6249" y="3142"/>
                  </a:cubicBezTo>
                  <a:cubicBezTo>
                    <a:pt x="5999" y="3409"/>
                    <a:pt x="5698" y="3576"/>
                    <a:pt x="5347" y="3643"/>
                  </a:cubicBezTo>
                  <a:cubicBezTo>
                    <a:pt x="5204" y="3677"/>
                    <a:pt x="5052" y="3683"/>
                    <a:pt x="4895" y="3683"/>
                  </a:cubicBezTo>
                  <a:cubicBezTo>
                    <a:pt x="4805" y="3683"/>
                    <a:pt x="4713" y="3681"/>
                    <a:pt x="4620" y="3681"/>
                  </a:cubicBezTo>
                  <a:cubicBezTo>
                    <a:pt x="4480" y="3681"/>
                    <a:pt x="4337" y="3686"/>
                    <a:pt x="4194" y="3710"/>
                  </a:cubicBezTo>
                  <a:cubicBezTo>
                    <a:pt x="3977" y="3726"/>
                    <a:pt x="3776" y="3827"/>
                    <a:pt x="3626" y="3960"/>
                  </a:cubicBezTo>
                  <a:cubicBezTo>
                    <a:pt x="3476" y="4094"/>
                    <a:pt x="3342" y="4244"/>
                    <a:pt x="3258" y="4428"/>
                  </a:cubicBezTo>
                  <a:cubicBezTo>
                    <a:pt x="3075" y="4779"/>
                    <a:pt x="2974" y="5130"/>
                    <a:pt x="2791" y="5397"/>
                  </a:cubicBezTo>
                  <a:cubicBezTo>
                    <a:pt x="2707" y="5548"/>
                    <a:pt x="2590" y="5664"/>
                    <a:pt x="2473" y="5748"/>
                  </a:cubicBezTo>
                  <a:cubicBezTo>
                    <a:pt x="2339" y="5815"/>
                    <a:pt x="2189" y="5865"/>
                    <a:pt x="2039" y="5865"/>
                  </a:cubicBezTo>
                  <a:cubicBezTo>
                    <a:pt x="1771" y="5848"/>
                    <a:pt x="1487" y="5781"/>
                    <a:pt x="1253" y="5648"/>
                  </a:cubicBezTo>
                  <a:cubicBezTo>
                    <a:pt x="886" y="5464"/>
                    <a:pt x="552" y="5213"/>
                    <a:pt x="284" y="4913"/>
                  </a:cubicBezTo>
                  <a:cubicBezTo>
                    <a:pt x="94" y="4706"/>
                    <a:pt x="9" y="4560"/>
                    <a:pt x="1" y="4560"/>
                  </a:cubicBezTo>
                  <a:cubicBezTo>
                    <a:pt x="0" y="4560"/>
                    <a:pt x="0" y="4561"/>
                    <a:pt x="0" y="4562"/>
                  </a:cubicBezTo>
                  <a:cubicBezTo>
                    <a:pt x="0" y="4595"/>
                    <a:pt x="17" y="4629"/>
                    <a:pt x="50" y="4662"/>
                  </a:cubicBezTo>
                  <a:cubicBezTo>
                    <a:pt x="100" y="4762"/>
                    <a:pt x="167" y="4862"/>
                    <a:pt x="234" y="4946"/>
                  </a:cubicBezTo>
                  <a:cubicBezTo>
                    <a:pt x="501" y="5263"/>
                    <a:pt x="836" y="5531"/>
                    <a:pt x="1203" y="5731"/>
                  </a:cubicBezTo>
                  <a:cubicBezTo>
                    <a:pt x="1454" y="5882"/>
                    <a:pt x="1755" y="5965"/>
                    <a:pt x="2039" y="5982"/>
                  </a:cubicBezTo>
                  <a:cubicBezTo>
                    <a:pt x="2206" y="5982"/>
                    <a:pt x="2373" y="5932"/>
                    <a:pt x="2523" y="5848"/>
                  </a:cubicBezTo>
                  <a:cubicBezTo>
                    <a:pt x="2674" y="5765"/>
                    <a:pt x="2807" y="5631"/>
                    <a:pt x="2908" y="5481"/>
                  </a:cubicBezTo>
                  <a:cubicBezTo>
                    <a:pt x="3108" y="5180"/>
                    <a:pt x="3208" y="4829"/>
                    <a:pt x="3375" y="4495"/>
                  </a:cubicBezTo>
                  <a:cubicBezTo>
                    <a:pt x="3459" y="4328"/>
                    <a:pt x="3576" y="4177"/>
                    <a:pt x="3710" y="4060"/>
                  </a:cubicBezTo>
                  <a:cubicBezTo>
                    <a:pt x="3860" y="3944"/>
                    <a:pt x="4027" y="3877"/>
                    <a:pt x="4211" y="3843"/>
                  </a:cubicBezTo>
                  <a:cubicBezTo>
                    <a:pt x="4355" y="3824"/>
                    <a:pt x="4499" y="3822"/>
                    <a:pt x="4644" y="3822"/>
                  </a:cubicBezTo>
                  <a:cubicBezTo>
                    <a:pt x="4692" y="3822"/>
                    <a:pt x="4741" y="3822"/>
                    <a:pt x="4789" y="3822"/>
                  </a:cubicBezTo>
                  <a:cubicBezTo>
                    <a:pt x="4984" y="3822"/>
                    <a:pt x="5180" y="3818"/>
                    <a:pt x="5380" y="3776"/>
                  </a:cubicBezTo>
                  <a:cubicBezTo>
                    <a:pt x="5748" y="3710"/>
                    <a:pt x="6082" y="3509"/>
                    <a:pt x="6349" y="3242"/>
                  </a:cubicBezTo>
                  <a:cubicBezTo>
                    <a:pt x="6583" y="2991"/>
                    <a:pt x="6750" y="2690"/>
                    <a:pt x="6834" y="2373"/>
                  </a:cubicBezTo>
                  <a:cubicBezTo>
                    <a:pt x="6918" y="2089"/>
                    <a:pt x="6934" y="1788"/>
                    <a:pt x="6901" y="1504"/>
                  </a:cubicBezTo>
                  <a:cubicBezTo>
                    <a:pt x="6834" y="1086"/>
                    <a:pt x="6684" y="685"/>
                    <a:pt x="6433" y="351"/>
                  </a:cubicBezTo>
                  <a:cubicBezTo>
                    <a:pt x="6383" y="251"/>
                    <a:pt x="6299" y="167"/>
                    <a:pt x="6233" y="84"/>
                  </a:cubicBezTo>
                  <a:cubicBezTo>
                    <a:pt x="6166" y="17"/>
                    <a:pt x="6149" y="0"/>
                    <a:pt x="6132"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9"/>
            <p:cNvSpPr/>
            <p:nvPr/>
          </p:nvSpPr>
          <p:spPr>
            <a:xfrm>
              <a:off x="1412393" y="2877865"/>
              <a:ext cx="69164" cy="68298"/>
            </a:xfrm>
            <a:custGeom>
              <a:avLst/>
              <a:gdLst/>
              <a:ahLst/>
              <a:cxnLst/>
              <a:rect l="l" t="t" r="r" b="b"/>
              <a:pathLst>
                <a:path w="2156" h="2129" extrusionOk="0">
                  <a:moveTo>
                    <a:pt x="1069" y="0"/>
                  </a:moveTo>
                  <a:cubicBezTo>
                    <a:pt x="986" y="0"/>
                    <a:pt x="902" y="17"/>
                    <a:pt x="819" y="67"/>
                  </a:cubicBezTo>
                  <a:cubicBezTo>
                    <a:pt x="819" y="67"/>
                    <a:pt x="863" y="60"/>
                    <a:pt x="938" y="60"/>
                  </a:cubicBezTo>
                  <a:cubicBezTo>
                    <a:pt x="975" y="60"/>
                    <a:pt x="1019" y="62"/>
                    <a:pt x="1069" y="67"/>
                  </a:cubicBezTo>
                  <a:cubicBezTo>
                    <a:pt x="1287" y="84"/>
                    <a:pt x="1487" y="168"/>
                    <a:pt x="1654" y="301"/>
                  </a:cubicBezTo>
                  <a:cubicBezTo>
                    <a:pt x="1905" y="502"/>
                    <a:pt x="2039" y="819"/>
                    <a:pt x="2005" y="1137"/>
                  </a:cubicBezTo>
                  <a:cubicBezTo>
                    <a:pt x="1954" y="1667"/>
                    <a:pt x="1512" y="1979"/>
                    <a:pt x="1064" y="1979"/>
                  </a:cubicBezTo>
                  <a:cubicBezTo>
                    <a:pt x="778" y="1979"/>
                    <a:pt x="490" y="1851"/>
                    <a:pt x="301" y="1571"/>
                  </a:cubicBezTo>
                  <a:cubicBezTo>
                    <a:pt x="100" y="1320"/>
                    <a:pt x="67" y="970"/>
                    <a:pt x="201" y="685"/>
                  </a:cubicBezTo>
                  <a:cubicBezTo>
                    <a:pt x="267" y="485"/>
                    <a:pt x="418" y="301"/>
                    <a:pt x="602" y="184"/>
                  </a:cubicBezTo>
                  <a:cubicBezTo>
                    <a:pt x="719" y="101"/>
                    <a:pt x="802" y="84"/>
                    <a:pt x="802" y="67"/>
                  </a:cubicBezTo>
                  <a:cubicBezTo>
                    <a:pt x="719" y="67"/>
                    <a:pt x="635" y="101"/>
                    <a:pt x="568" y="134"/>
                  </a:cubicBezTo>
                  <a:cubicBezTo>
                    <a:pt x="368" y="251"/>
                    <a:pt x="201" y="435"/>
                    <a:pt x="100" y="635"/>
                  </a:cubicBezTo>
                  <a:cubicBezTo>
                    <a:pt x="34" y="786"/>
                    <a:pt x="0" y="953"/>
                    <a:pt x="0" y="1120"/>
                  </a:cubicBezTo>
                  <a:cubicBezTo>
                    <a:pt x="17" y="1304"/>
                    <a:pt x="84" y="1487"/>
                    <a:pt x="184" y="1655"/>
                  </a:cubicBezTo>
                  <a:cubicBezTo>
                    <a:pt x="405" y="1980"/>
                    <a:pt x="738" y="2128"/>
                    <a:pt x="1066" y="2128"/>
                  </a:cubicBezTo>
                  <a:cubicBezTo>
                    <a:pt x="1580" y="2128"/>
                    <a:pt x="2081" y="1765"/>
                    <a:pt x="2122" y="1153"/>
                  </a:cubicBezTo>
                  <a:cubicBezTo>
                    <a:pt x="2155" y="953"/>
                    <a:pt x="2122" y="769"/>
                    <a:pt x="2039" y="585"/>
                  </a:cubicBezTo>
                  <a:cubicBezTo>
                    <a:pt x="1955" y="452"/>
                    <a:pt x="1855" y="318"/>
                    <a:pt x="1721" y="218"/>
                  </a:cubicBezTo>
                  <a:cubicBezTo>
                    <a:pt x="1537" y="84"/>
                    <a:pt x="1303" y="0"/>
                    <a:pt x="1069"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9"/>
            <p:cNvSpPr/>
            <p:nvPr/>
          </p:nvSpPr>
          <p:spPr>
            <a:xfrm>
              <a:off x="1525475" y="2681696"/>
              <a:ext cx="237488" cy="133036"/>
            </a:xfrm>
            <a:custGeom>
              <a:avLst/>
              <a:gdLst/>
              <a:ahLst/>
              <a:cxnLst/>
              <a:rect l="l" t="t" r="r" b="b"/>
              <a:pathLst>
                <a:path w="7403" h="4147" extrusionOk="0">
                  <a:moveTo>
                    <a:pt x="318" y="0"/>
                  </a:moveTo>
                  <a:cubicBezTo>
                    <a:pt x="318" y="0"/>
                    <a:pt x="301" y="34"/>
                    <a:pt x="251" y="84"/>
                  </a:cubicBezTo>
                  <a:cubicBezTo>
                    <a:pt x="201" y="167"/>
                    <a:pt x="168" y="251"/>
                    <a:pt x="134" y="351"/>
                  </a:cubicBezTo>
                  <a:cubicBezTo>
                    <a:pt x="1" y="702"/>
                    <a:pt x="1" y="1069"/>
                    <a:pt x="134" y="1420"/>
                  </a:cubicBezTo>
                  <a:cubicBezTo>
                    <a:pt x="335" y="1938"/>
                    <a:pt x="803" y="2306"/>
                    <a:pt x="1354" y="2406"/>
                  </a:cubicBezTo>
                  <a:cubicBezTo>
                    <a:pt x="1433" y="2410"/>
                    <a:pt x="1513" y="2412"/>
                    <a:pt x="1592" y="2412"/>
                  </a:cubicBezTo>
                  <a:cubicBezTo>
                    <a:pt x="1829" y="2412"/>
                    <a:pt x="2064" y="2394"/>
                    <a:pt x="2290" y="2356"/>
                  </a:cubicBezTo>
                  <a:cubicBezTo>
                    <a:pt x="2343" y="2344"/>
                    <a:pt x="2398" y="2339"/>
                    <a:pt x="2454" y="2339"/>
                  </a:cubicBezTo>
                  <a:cubicBezTo>
                    <a:pt x="2556" y="2339"/>
                    <a:pt x="2660" y="2357"/>
                    <a:pt x="2758" y="2389"/>
                  </a:cubicBezTo>
                  <a:cubicBezTo>
                    <a:pt x="2891" y="2456"/>
                    <a:pt x="3025" y="2557"/>
                    <a:pt x="3125" y="2674"/>
                  </a:cubicBezTo>
                  <a:cubicBezTo>
                    <a:pt x="3326" y="2924"/>
                    <a:pt x="3459" y="3242"/>
                    <a:pt x="3676" y="3509"/>
                  </a:cubicBezTo>
                  <a:cubicBezTo>
                    <a:pt x="3894" y="3743"/>
                    <a:pt x="4161" y="3927"/>
                    <a:pt x="4478" y="4027"/>
                  </a:cubicBezTo>
                  <a:cubicBezTo>
                    <a:pt x="4731" y="4108"/>
                    <a:pt x="4991" y="4146"/>
                    <a:pt x="5251" y="4146"/>
                  </a:cubicBezTo>
                  <a:cubicBezTo>
                    <a:pt x="5525" y="4146"/>
                    <a:pt x="5800" y="4104"/>
                    <a:pt x="6066" y="4027"/>
                  </a:cubicBezTo>
                  <a:cubicBezTo>
                    <a:pt x="6400" y="3927"/>
                    <a:pt x="6734" y="3793"/>
                    <a:pt x="7052" y="3626"/>
                  </a:cubicBezTo>
                  <a:cubicBezTo>
                    <a:pt x="7169" y="3576"/>
                    <a:pt x="7286" y="3509"/>
                    <a:pt x="7402" y="3425"/>
                  </a:cubicBezTo>
                  <a:lnTo>
                    <a:pt x="7402" y="3425"/>
                  </a:lnTo>
                  <a:cubicBezTo>
                    <a:pt x="7269" y="3476"/>
                    <a:pt x="7152" y="3509"/>
                    <a:pt x="7035" y="3576"/>
                  </a:cubicBezTo>
                  <a:cubicBezTo>
                    <a:pt x="6717" y="3709"/>
                    <a:pt x="6383" y="3826"/>
                    <a:pt x="6032" y="3927"/>
                  </a:cubicBezTo>
                  <a:cubicBezTo>
                    <a:pt x="5804" y="3998"/>
                    <a:pt x="5563" y="4031"/>
                    <a:pt x="5321" y="4031"/>
                  </a:cubicBezTo>
                  <a:cubicBezTo>
                    <a:pt x="5050" y="4031"/>
                    <a:pt x="4776" y="3989"/>
                    <a:pt x="4512" y="3910"/>
                  </a:cubicBezTo>
                  <a:cubicBezTo>
                    <a:pt x="4228" y="3810"/>
                    <a:pt x="3977" y="3643"/>
                    <a:pt x="3793" y="3409"/>
                  </a:cubicBezTo>
                  <a:cubicBezTo>
                    <a:pt x="3593" y="3175"/>
                    <a:pt x="3459" y="2857"/>
                    <a:pt x="3225" y="2590"/>
                  </a:cubicBezTo>
                  <a:cubicBezTo>
                    <a:pt x="3125" y="2440"/>
                    <a:pt x="2975" y="2323"/>
                    <a:pt x="2808" y="2256"/>
                  </a:cubicBezTo>
                  <a:cubicBezTo>
                    <a:pt x="2682" y="2218"/>
                    <a:pt x="2548" y="2199"/>
                    <a:pt x="2418" y="2199"/>
                  </a:cubicBezTo>
                  <a:cubicBezTo>
                    <a:pt x="2374" y="2199"/>
                    <a:pt x="2331" y="2201"/>
                    <a:pt x="2290" y="2206"/>
                  </a:cubicBezTo>
                  <a:cubicBezTo>
                    <a:pt x="2060" y="2257"/>
                    <a:pt x="1820" y="2279"/>
                    <a:pt x="1586" y="2279"/>
                  </a:cubicBezTo>
                  <a:cubicBezTo>
                    <a:pt x="1514" y="2279"/>
                    <a:pt x="1442" y="2276"/>
                    <a:pt x="1371" y="2273"/>
                  </a:cubicBezTo>
                  <a:cubicBezTo>
                    <a:pt x="869" y="2189"/>
                    <a:pt x="435" y="1855"/>
                    <a:pt x="235" y="1387"/>
                  </a:cubicBezTo>
                  <a:cubicBezTo>
                    <a:pt x="101" y="1053"/>
                    <a:pt x="84" y="702"/>
                    <a:pt x="184" y="368"/>
                  </a:cubicBezTo>
                  <a:cubicBezTo>
                    <a:pt x="251" y="134"/>
                    <a:pt x="335" y="17"/>
                    <a:pt x="318"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9"/>
            <p:cNvSpPr/>
            <p:nvPr/>
          </p:nvSpPr>
          <p:spPr>
            <a:xfrm>
              <a:off x="1502955" y="2888323"/>
              <a:ext cx="196233" cy="283876"/>
            </a:xfrm>
            <a:custGeom>
              <a:avLst/>
              <a:gdLst/>
              <a:ahLst/>
              <a:cxnLst/>
              <a:rect l="l" t="t" r="r" b="b"/>
              <a:pathLst>
                <a:path w="6117" h="8849" extrusionOk="0">
                  <a:moveTo>
                    <a:pt x="3385" y="0"/>
                  </a:moveTo>
                  <a:cubicBezTo>
                    <a:pt x="3326" y="0"/>
                    <a:pt x="3267" y="3"/>
                    <a:pt x="3209" y="9"/>
                  </a:cubicBezTo>
                  <a:cubicBezTo>
                    <a:pt x="2774" y="59"/>
                    <a:pt x="2373" y="293"/>
                    <a:pt x="2123" y="644"/>
                  </a:cubicBezTo>
                  <a:cubicBezTo>
                    <a:pt x="1989" y="861"/>
                    <a:pt x="1922" y="1095"/>
                    <a:pt x="1922" y="1345"/>
                  </a:cubicBezTo>
                  <a:cubicBezTo>
                    <a:pt x="1939" y="1596"/>
                    <a:pt x="1956" y="1847"/>
                    <a:pt x="1989" y="2097"/>
                  </a:cubicBezTo>
                  <a:cubicBezTo>
                    <a:pt x="2039" y="2331"/>
                    <a:pt x="2023" y="2598"/>
                    <a:pt x="1956" y="2832"/>
                  </a:cubicBezTo>
                  <a:cubicBezTo>
                    <a:pt x="1855" y="3066"/>
                    <a:pt x="1705" y="3283"/>
                    <a:pt x="1488" y="3451"/>
                  </a:cubicBezTo>
                  <a:cubicBezTo>
                    <a:pt x="1287" y="3618"/>
                    <a:pt x="1053" y="3768"/>
                    <a:pt x="820" y="3935"/>
                  </a:cubicBezTo>
                  <a:cubicBezTo>
                    <a:pt x="569" y="4119"/>
                    <a:pt x="368" y="4353"/>
                    <a:pt x="235" y="4620"/>
                  </a:cubicBezTo>
                  <a:cubicBezTo>
                    <a:pt x="1" y="5188"/>
                    <a:pt x="151" y="5840"/>
                    <a:pt x="602" y="6258"/>
                  </a:cubicBezTo>
                  <a:cubicBezTo>
                    <a:pt x="836" y="6441"/>
                    <a:pt x="1087" y="6542"/>
                    <a:pt x="1371" y="6592"/>
                  </a:cubicBezTo>
                  <a:cubicBezTo>
                    <a:pt x="1622" y="6608"/>
                    <a:pt x="1872" y="6692"/>
                    <a:pt x="2089" y="6792"/>
                  </a:cubicBezTo>
                  <a:cubicBezTo>
                    <a:pt x="2524" y="7060"/>
                    <a:pt x="2708" y="7527"/>
                    <a:pt x="2958" y="7895"/>
                  </a:cubicBezTo>
                  <a:cubicBezTo>
                    <a:pt x="3175" y="8279"/>
                    <a:pt x="3510" y="8563"/>
                    <a:pt x="3911" y="8730"/>
                  </a:cubicBezTo>
                  <a:cubicBezTo>
                    <a:pt x="4130" y="8807"/>
                    <a:pt x="4364" y="8848"/>
                    <a:pt x="4593" y="8848"/>
                  </a:cubicBezTo>
                  <a:cubicBezTo>
                    <a:pt x="4713" y="8848"/>
                    <a:pt x="4832" y="8837"/>
                    <a:pt x="4947" y="8814"/>
                  </a:cubicBezTo>
                  <a:cubicBezTo>
                    <a:pt x="5214" y="8747"/>
                    <a:pt x="5465" y="8630"/>
                    <a:pt x="5665" y="8480"/>
                  </a:cubicBezTo>
                  <a:cubicBezTo>
                    <a:pt x="5799" y="8380"/>
                    <a:pt x="5916" y="8263"/>
                    <a:pt x="6016" y="8129"/>
                  </a:cubicBezTo>
                  <a:cubicBezTo>
                    <a:pt x="6049" y="8096"/>
                    <a:pt x="6066" y="8062"/>
                    <a:pt x="6099" y="8012"/>
                  </a:cubicBezTo>
                  <a:cubicBezTo>
                    <a:pt x="6116" y="7995"/>
                    <a:pt x="6116" y="7979"/>
                    <a:pt x="6116" y="7979"/>
                  </a:cubicBezTo>
                  <a:lnTo>
                    <a:pt x="6116" y="7979"/>
                  </a:lnTo>
                  <a:cubicBezTo>
                    <a:pt x="5983" y="8146"/>
                    <a:pt x="5815" y="8296"/>
                    <a:pt x="5632" y="8430"/>
                  </a:cubicBezTo>
                  <a:cubicBezTo>
                    <a:pt x="5431" y="8580"/>
                    <a:pt x="5197" y="8680"/>
                    <a:pt x="4947" y="8730"/>
                  </a:cubicBezTo>
                  <a:cubicBezTo>
                    <a:pt x="4835" y="8753"/>
                    <a:pt x="4722" y="8764"/>
                    <a:pt x="4609" y="8764"/>
                  </a:cubicBezTo>
                  <a:cubicBezTo>
                    <a:pt x="4382" y="8764"/>
                    <a:pt x="4156" y="8719"/>
                    <a:pt x="3944" y="8630"/>
                  </a:cubicBezTo>
                  <a:cubicBezTo>
                    <a:pt x="3576" y="8480"/>
                    <a:pt x="3259" y="8196"/>
                    <a:pt x="3042" y="7845"/>
                  </a:cubicBezTo>
                  <a:cubicBezTo>
                    <a:pt x="2925" y="7644"/>
                    <a:pt x="2825" y="7444"/>
                    <a:pt x="2691" y="7243"/>
                  </a:cubicBezTo>
                  <a:cubicBezTo>
                    <a:pt x="2557" y="7009"/>
                    <a:pt x="2373" y="6826"/>
                    <a:pt x="2156" y="6692"/>
                  </a:cubicBezTo>
                  <a:cubicBezTo>
                    <a:pt x="1688" y="6408"/>
                    <a:pt x="1087" y="6525"/>
                    <a:pt x="703" y="6157"/>
                  </a:cubicBezTo>
                  <a:cubicBezTo>
                    <a:pt x="285" y="5773"/>
                    <a:pt x="151" y="5188"/>
                    <a:pt x="352" y="4670"/>
                  </a:cubicBezTo>
                  <a:cubicBezTo>
                    <a:pt x="485" y="4420"/>
                    <a:pt x="669" y="4219"/>
                    <a:pt x="903" y="4052"/>
                  </a:cubicBezTo>
                  <a:cubicBezTo>
                    <a:pt x="1120" y="3885"/>
                    <a:pt x="1371" y="3735"/>
                    <a:pt x="1588" y="3551"/>
                  </a:cubicBezTo>
                  <a:cubicBezTo>
                    <a:pt x="1805" y="3367"/>
                    <a:pt x="1972" y="3150"/>
                    <a:pt x="2089" y="2882"/>
                  </a:cubicBezTo>
                  <a:cubicBezTo>
                    <a:pt x="2156" y="2615"/>
                    <a:pt x="2173" y="2348"/>
                    <a:pt x="2123" y="2080"/>
                  </a:cubicBezTo>
                  <a:cubicBezTo>
                    <a:pt x="2089" y="1830"/>
                    <a:pt x="2056" y="1596"/>
                    <a:pt x="2056" y="1345"/>
                  </a:cubicBezTo>
                  <a:cubicBezTo>
                    <a:pt x="2056" y="1128"/>
                    <a:pt x="2106" y="911"/>
                    <a:pt x="2223" y="710"/>
                  </a:cubicBezTo>
                  <a:cubicBezTo>
                    <a:pt x="2457" y="376"/>
                    <a:pt x="2825" y="159"/>
                    <a:pt x="3226" y="109"/>
                  </a:cubicBezTo>
                  <a:cubicBezTo>
                    <a:pt x="3291" y="102"/>
                    <a:pt x="3357" y="99"/>
                    <a:pt x="3424" y="99"/>
                  </a:cubicBezTo>
                  <a:cubicBezTo>
                    <a:pt x="3695" y="99"/>
                    <a:pt x="3970" y="155"/>
                    <a:pt x="4211" y="276"/>
                  </a:cubicBezTo>
                  <a:cubicBezTo>
                    <a:pt x="4429" y="393"/>
                    <a:pt x="4646" y="543"/>
                    <a:pt x="4846" y="710"/>
                  </a:cubicBezTo>
                  <a:cubicBezTo>
                    <a:pt x="5164" y="994"/>
                    <a:pt x="5297" y="1195"/>
                    <a:pt x="5297" y="1195"/>
                  </a:cubicBezTo>
                  <a:cubicBezTo>
                    <a:pt x="5281" y="1128"/>
                    <a:pt x="5247" y="1095"/>
                    <a:pt x="5214" y="1045"/>
                  </a:cubicBezTo>
                  <a:cubicBezTo>
                    <a:pt x="5114" y="911"/>
                    <a:pt x="4997" y="794"/>
                    <a:pt x="4880" y="677"/>
                  </a:cubicBezTo>
                  <a:cubicBezTo>
                    <a:pt x="4696" y="493"/>
                    <a:pt x="4479" y="326"/>
                    <a:pt x="4245" y="209"/>
                  </a:cubicBezTo>
                  <a:cubicBezTo>
                    <a:pt x="3980" y="70"/>
                    <a:pt x="3681" y="0"/>
                    <a:pt x="3385"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9"/>
            <p:cNvSpPr/>
            <p:nvPr/>
          </p:nvSpPr>
          <p:spPr>
            <a:xfrm>
              <a:off x="1367353" y="3084236"/>
              <a:ext cx="132426" cy="165661"/>
            </a:xfrm>
            <a:custGeom>
              <a:avLst/>
              <a:gdLst/>
              <a:ahLst/>
              <a:cxnLst/>
              <a:rect l="l" t="t" r="r" b="b"/>
              <a:pathLst>
                <a:path w="4128" h="5164" extrusionOk="0">
                  <a:moveTo>
                    <a:pt x="1" y="0"/>
                  </a:moveTo>
                  <a:cubicBezTo>
                    <a:pt x="1" y="0"/>
                    <a:pt x="1" y="34"/>
                    <a:pt x="17" y="84"/>
                  </a:cubicBezTo>
                  <a:cubicBezTo>
                    <a:pt x="51" y="167"/>
                    <a:pt x="101" y="234"/>
                    <a:pt x="168" y="284"/>
                  </a:cubicBezTo>
                  <a:cubicBezTo>
                    <a:pt x="387" y="474"/>
                    <a:pt x="644" y="575"/>
                    <a:pt x="917" y="575"/>
                  </a:cubicBezTo>
                  <a:cubicBezTo>
                    <a:pt x="957" y="575"/>
                    <a:pt x="997" y="572"/>
                    <a:pt x="1037" y="568"/>
                  </a:cubicBezTo>
                  <a:cubicBezTo>
                    <a:pt x="1438" y="568"/>
                    <a:pt x="1872" y="384"/>
                    <a:pt x="2373" y="368"/>
                  </a:cubicBezTo>
                  <a:cubicBezTo>
                    <a:pt x="2416" y="362"/>
                    <a:pt x="2459" y="359"/>
                    <a:pt x="2502" y="359"/>
                  </a:cubicBezTo>
                  <a:cubicBezTo>
                    <a:pt x="2709" y="359"/>
                    <a:pt x="2912" y="424"/>
                    <a:pt x="3092" y="535"/>
                  </a:cubicBezTo>
                  <a:cubicBezTo>
                    <a:pt x="3292" y="702"/>
                    <a:pt x="3426" y="953"/>
                    <a:pt x="3443" y="1237"/>
                  </a:cubicBezTo>
                  <a:cubicBezTo>
                    <a:pt x="3493" y="1788"/>
                    <a:pt x="3259" y="2323"/>
                    <a:pt x="3225" y="2857"/>
                  </a:cubicBezTo>
                  <a:cubicBezTo>
                    <a:pt x="3209" y="3108"/>
                    <a:pt x="3242" y="3359"/>
                    <a:pt x="3359" y="3576"/>
                  </a:cubicBezTo>
                  <a:cubicBezTo>
                    <a:pt x="3459" y="3760"/>
                    <a:pt x="3593" y="3943"/>
                    <a:pt x="3743" y="4094"/>
                  </a:cubicBezTo>
                  <a:cubicBezTo>
                    <a:pt x="3961" y="4294"/>
                    <a:pt x="4077" y="4578"/>
                    <a:pt x="4061" y="4879"/>
                  </a:cubicBezTo>
                  <a:cubicBezTo>
                    <a:pt x="4027" y="4979"/>
                    <a:pt x="3977" y="5080"/>
                    <a:pt x="3910" y="5163"/>
                  </a:cubicBezTo>
                  <a:cubicBezTo>
                    <a:pt x="3910" y="5163"/>
                    <a:pt x="4044" y="5113"/>
                    <a:pt x="4111" y="4896"/>
                  </a:cubicBezTo>
                  <a:cubicBezTo>
                    <a:pt x="4128" y="4762"/>
                    <a:pt x="4128" y="4612"/>
                    <a:pt x="4094" y="4495"/>
                  </a:cubicBezTo>
                  <a:cubicBezTo>
                    <a:pt x="4027" y="4311"/>
                    <a:pt x="3944" y="4161"/>
                    <a:pt x="3810" y="4027"/>
                  </a:cubicBezTo>
                  <a:cubicBezTo>
                    <a:pt x="3676" y="3877"/>
                    <a:pt x="3559" y="3709"/>
                    <a:pt x="3459" y="3526"/>
                  </a:cubicBezTo>
                  <a:cubicBezTo>
                    <a:pt x="3359" y="3325"/>
                    <a:pt x="3326" y="3091"/>
                    <a:pt x="3359" y="2857"/>
                  </a:cubicBezTo>
                  <a:cubicBezTo>
                    <a:pt x="3376" y="2373"/>
                    <a:pt x="3626" y="1838"/>
                    <a:pt x="3576" y="1220"/>
                  </a:cubicBezTo>
                  <a:cubicBezTo>
                    <a:pt x="3559" y="902"/>
                    <a:pt x="3409" y="618"/>
                    <a:pt x="3158" y="435"/>
                  </a:cubicBezTo>
                  <a:cubicBezTo>
                    <a:pt x="2959" y="306"/>
                    <a:pt x="2723" y="227"/>
                    <a:pt x="2482" y="227"/>
                  </a:cubicBezTo>
                  <a:cubicBezTo>
                    <a:pt x="2440" y="227"/>
                    <a:pt x="2398" y="229"/>
                    <a:pt x="2356" y="234"/>
                  </a:cubicBezTo>
                  <a:cubicBezTo>
                    <a:pt x="1839" y="268"/>
                    <a:pt x="1404" y="451"/>
                    <a:pt x="1037" y="468"/>
                  </a:cubicBezTo>
                  <a:cubicBezTo>
                    <a:pt x="987" y="474"/>
                    <a:pt x="938" y="476"/>
                    <a:pt x="890" y="476"/>
                  </a:cubicBezTo>
                  <a:cubicBezTo>
                    <a:pt x="643" y="476"/>
                    <a:pt x="410" y="404"/>
                    <a:pt x="201" y="251"/>
                  </a:cubicBezTo>
                  <a:cubicBezTo>
                    <a:pt x="134" y="167"/>
                    <a:pt x="51" y="84"/>
                    <a:pt x="1"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9"/>
            <p:cNvSpPr/>
            <p:nvPr/>
          </p:nvSpPr>
          <p:spPr>
            <a:xfrm>
              <a:off x="1519573" y="3331316"/>
              <a:ext cx="395097" cy="1301999"/>
            </a:xfrm>
            <a:custGeom>
              <a:avLst/>
              <a:gdLst/>
              <a:ahLst/>
              <a:cxnLst/>
              <a:rect l="l" t="t" r="r" b="b"/>
              <a:pathLst>
                <a:path w="12316" h="40586" extrusionOk="0">
                  <a:moveTo>
                    <a:pt x="7302" y="1"/>
                  </a:moveTo>
                  <a:lnTo>
                    <a:pt x="1" y="2023"/>
                  </a:lnTo>
                  <a:lnTo>
                    <a:pt x="7954" y="40402"/>
                  </a:lnTo>
                  <a:lnTo>
                    <a:pt x="12315" y="40586"/>
                  </a:lnTo>
                  <a:lnTo>
                    <a:pt x="7302"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9"/>
            <p:cNvSpPr/>
            <p:nvPr/>
          </p:nvSpPr>
          <p:spPr>
            <a:xfrm>
              <a:off x="1062368" y="3244828"/>
              <a:ext cx="817430" cy="1018123"/>
            </a:xfrm>
            <a:custGeom>
              <a:avLst/>
              <a:gdLst/>
              <a:ahLst/>
              <a:cxnLst/>
              <a:rect l="l" t="t" r="r" b="b"/>
              <a:pathLst>
                <a:path w="25481" h="31737" extrusionOk="0">
                  <a:moveTo>
                    <a:pt x="8595" y="0"/>
                  </a:moveTo>
                  <a:cubicBezTo>
                    <a:pt x="8415" y="0"/>
                    <a:pt x="8234" y="13"/>
                    <a:pt x="8054" y="40"/>
                  </a:cubicBezTo>
                  <a:lnTo>
                    <a:pt x="7920" y="74"/>
                  </a:lnTo>
                  <a:lnTo>
                    <a:pt x="0" y="28361"/>
                  </a:lnTo>
                  <a:lnTo>
                    <a:pt x="5848" y="30784"/>
                  </a:lnTo>
                  <a:lnTo>
                    <a:pt x="14253" y="6991"/>
                  </a:lnTo>
                  <a:lnTo>
                    <a:pt x="19332" y="31736"/>
                  </a:lnTo>
                  <a:lnTo>
                    <a:pt x="25481" y="30533"/>
                  </a:lnTo>
                  <a:lnTo>
                    <a:pt x="21287" y="508"/>
                  </a:lnTo>
                  <a:lnTo>
                    <a:pt x="20719" y="441"/>
                  </a:lnTo>
                  <a:cubicBezTo>
                    <a:pt x="20587" y="422"/>
                    <a:pt x="20456" y="413"/>
                    <a:pt x="20325" y="413"/>
                  </a:cubicBezTo>
                  <a:cubicBezTo>
                    <a:pt x="20107" y="413"/>
                    <a:pt x="19892" y="439"/>
                    <a:pt x="19683" y="491"/>
                  </a:cubicBezTo>
                  <a:lnTo>
                    <a:pt x="19299" y="592"/>
                  </a:lnTo>
                  <a:cubicBezTo>
                    <a:pt x="19082" y="642"/>
                    <a:pt x="18860" y="667"/>
                    <a:pt x="18639" y="667"/>
                  </a:cubicBezTo>
                  <a:cubicBezTo>
                    <a:pt x="18417" y="667"/>
                    <a:pt x="18196" y="642"/>
                    <a:pt x="17979" y="592"/>
                  </a:cubicBezTo>
                  <a:lnTo>
                    <a:pt x="17695" y="525"/>
                  </a:lnTo>
                  <a:cubicBezTo>
                    <a:pt x="17485" y="472"/>
                    <a:pt x="17271" y="447"/>
                    <a:pt x="17057" y="447"/>
                  </a:cubicBezTo>
                  <a:cubicBezTo>
                    <a:pt x="16862" y="447"/>
                    <a:pt x="16666" y="468"/>
                    <a:pt x="16475" y="508"/>
                  </a:cubicBezTo>
                  <a:lnTo>
                    <a:pt x="15790" y="642"/>
                  </a:lnTo>
                  <a:cubicBezTo>
                    <a:pt x="15597" y="680"/>
                    <a:pt x="15402" y="699"/>
                    <a:pt x="15208" y="699"/>
                  </a:cubicBezTo>
                  <a:cubicBezTo>
                    <a:pt x="14896" y="699"/>
                    <a:pt x="14585" y="651"/>
                    <a:pt x="14286" y="558"/>
                  </a:cubicBezTo>
                  <a:lnTo>
                    <a:pt x="13618" y="324"/>
                  </a:lnTo>
                  <a:cubicBezTo>
                    <a:pt x="13324" y="215"/>
                    <a:pt x="13009" y="163"/>
                    <a:pt x="12695" y="163"/>
                  </a:cubicBezTo>
                  <a:cubicBezTo>
                    <a:pt x="12528" y="163"/>
                    <a:pt x="12361" y="178"/>
                    <a:pt x="12198" y="207"/>
                  </a:cubicBezTo>
                  <a:lnTo>
                    <a:pt x="11563" y="324"/>
                  </a:lnTo>
                  <a:cubicBezTo>
                    <a:pt x="11409" y="354"/>
                    <a:pt x="11252" y="367"/>
                    <a:pt x="11094" y="367"/>
                  </a:cubicBezTo>
                  <a:cubicBezTo>
                    <a:pt x="10893" y="367"/>
                    <a:pt x="10690" y="345"/>
                    <a:pt x="10493" y="307"/>
                  </a:cubicBezTo>
                  <a:lnTo>
                    <a:pt x="9407" y="90"/>
                  </a:lnTo>
                  <a:cubicBezTo>
                    <a:pt x="9137" y="30"/>
                    <a:pt x="8866" y="0"/>
                    <a:pt x="85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9"/>
            <p:cNvSpPr/>
            <p:nvPr/>
          </p:nvSpPr>
          <p:spPr>
            <a:xfrm>
              <a:off x="1774191" y="4618269"/>
              <a:ext cx="274990" cy="53445"/>
            </a:xfrm>
            <a:custGeom>
              <a:avLst/>
              <a:gdLst/>
              <a:ahLst/>
              <a:cxnLst/>
              <a:rect l="l" t="t" r="r" b="b"/>
              <a:pathLst>
                <a:path w="8572" h="1666" extrusionOk="0">
                  <a:moveTo>
                    <a:pt x="4629" y="1"/>
                  </a:moveTo>
                  <a:lnTo>
                    <a:pt x="0" y="134"/>
                  </a:lnTo>
                  <a:lnTo>
                    <a:pt x="51" y="1638"/>
                  </a:lnTo>
                  <a:lnTo>
                    <a:pt x="335" y="1638"/>
                  </a:lnTo>
                  <a:cubicBezTo>
                    <a:pt x="805" y="1651"/>
                    <a:pt x="1813" y="1665"/>
                    <a:pt x="2938" y="1665"/>
                  </a:cubicBezTo>
                  <a:cubicBezTo>
                    <a:pt x="4854" y="1665"/>
                    <a:pt x="7110" y="1623"/>
                    <a:pt x="7636" y="1454"/>
                  </a:cubicBezTo>
                  <a:cubicBezTo>
                    <a:pt x="8572" y="1170"/>
                    <a:pt x="4645" y="452"/>
                    <a:pt x="4645" y="452"/>
                  </a:cubicBezTo>
                  <a:lnTo>
                    <a:pt x="462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9"/>
            <p:cNvSpPr/>
            <p:nvPr/>
          </p:nvSpPr>
          <p:spPr>
            <a:xfrm>
              <a:off x="1774737" y="4630203"/>
              <a:ext cx="54696" cy="38496"/>
            </a:xfrm>
            <a:custGeom>
              <a:avLst/>
              <a:gdLst/>
              <a:ahLst/>
              <a:cxnLst/>
              <a:rect l="l" t="t" r="r" b="b"/>
              <a:pathLst>
                <a:path w="1705" h="1200" extrusionOk="0">
                  <a:moveTo>
                    <a:pt x="194" y="0"/>
                  </a:moveTo>
                  <a:cubicBezTo>
                    <a:pt x="129" y="0"/>
                    <a:pt x="65" y="5"/>
                    <a:pt x="0" y="13"/>
                  </a:cubicBezTo>
                  <a:lnTo>
                    <a:pt x="34" y="1199"/>
                  </a:lnTo>
                  <a:lnTo>
                    <a:pt x="1704" y="1183"/>
                  </a:lnTo>
                  <a:cubicBezTo>
                    <a:pt x="1621" y="815"/>
                    <a:pt x="1387" y="498"/>
                    <a:pt x="1086" y="297"/>
                  </a:cubicBezTo>
                  <a:cubicBezTo>
                    <a:pt x="822" y="103"/>
                    <a:pt x="512" y="0"/>
                    <a:pt x="194" y="0"/>
                  </a:cubicBezTo>
                  <a:close/>
                </a:path>
              </a:pathLst>
            </a:custGeom>
            <a:solidFill>
              <a:srgbClr val="FFFFFF">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9"/>
            <p:cNvSpPr/>
            <p:nvPr/>
          </p:nvSpPr>
          <p:spPr>
            <a:xfrm>
              <a:off x="1775795" y="4646147"/>
              <a:ext cx="253560" cy="26081"/>
            </a:xfrm>
            <a:custGeom>
              <a:avLst/>
              <a:gdLst/>
              <a:ahLst/>
              <a:cxnLst/>
              <a:rect l="l" t="t" r="r" b="b"/>
              <a:pathLst>
                <a:path w="7904" h="813" extrusionOk="0">
                  <a:moveTo>
                    <a:pt x="6517" y="1"/>
                  </a:moveTo>
                  <a:cubicBezTo>
                    <a:pt x="6250" y="17"/>
                    <a:pt x="6133" y="552"/>
                    <a:pt x="6133" y="552"/>
                  </a:cubicBezTo>
                  <a:lnTo>
                    <a:pt x="1" y="669"/>
                  </a:lnTo>
                  <a:lnTo>
                    <a:pt x="1" y="769"/>
                  </a:lnTo>
                  <a:cubicBezTo>
                    <a:pt x="593" y="799"/>
                    <a:pt x="1375" y="813"/>
                    <a:pt x="2215" y="813"/>
                  </a:cubicBezTo>
                  <a:cubicBezTo>
                    <a:pt x="4668" y="813"/>
                    <a:pt x="7612" y="697"/>
                    <a:pt x="7737" y="535"/>
                  </a:cubicBezTo>
                  <a:cubicBezTo>
                    <a:pt x="7904" y="335"/>
                    <a:pt x="6517" y="1"/>
                    <a:pt x="6517" y="1"/>
                  </a:cubicBezTo>
                  <a:close/>
                </a:path>
              </a:pathLst>
            </a:custGeom>
            <a:solidFill>
              <a:srgbClr val="FFFFFF">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9"/>
            <p:cNvSpPr/>
            <p:nvPr/>
          </p:nvSpPr>
          <p:spPr>
            <a:xfrm>
              <a:off x="1775795" y="4659941"/>
              <a:ext cx="248203" cy="8437"/>
            </a:xfrm>
            <a:custGeom>
              <a:avLst/>
              <a:gdLst/>
              <a:ahLst/>
              <a:cxnLst/>
              <a:rect l="l" t="t" r="r" b="b"/>
              <a:pathLst>
                <a:path w="7737" h="263" extrusionOk="0">
                  <a:moveTo>
                    <a:pt x="7701" y="1"/>
                  </a:moveTo>
                  <a:cubicBezTo>
                    <a:pt x="7682" y="1"/>
                    <a:pt x="7661" y="13"/>
                    <a:pt x="7653" y="38"/>
                  </a:cubicBezTo>
                  <a:lnTo>
                    <a:pt x="7436" y="55"/>
                  </a:lnTo>
                  <a:lnTo>
                    <a:pt x="6600" y="89"/>
                  </a:lnTo>
                  <a:cubicBezTo>
                    <a:pt x="5882" y="122"/>
                    <a:pt x="4913" y="155"/>
                    <a:pt x="3827" y="189"/>
                  </a:cubicBezTo>
                  <a:cubicBezTo>
                    <a:pt x="2757" y="206"/>
                    <a:pt x="1788" y="222"/>
                    <a:pt x="1070" y="222"/>
                  </a:cubicBezTo>
                  <a:lnTo>
                    <a:pt x="234" y="239"/>
                  </a:lnTo>
                  <a:lnTo>
                    <a:pt x="1" y="239"/>
                  </a:lnTo>
                  <a:lnTo>
                    <a:pt x="234" y="256"/>
                  </a:lnTo>
                  <a:lnTo>
                    <a:pt x="1070" y="256"/>
                  </a:lnTo>
                  <a:cubicBezTo>
                    <a:pt x="1275" y="261"/>
                    <a:pt x="1505" y="263"/>
                    <a:pt x="1755" y="263"/>
                  </a:cubicBezTo>
                  <a:cubicBezTo>
                    <a:pt x="2356" y="263"/>
                    <a:pt x="3071" y="251"/>
                    <a:pt x="3827" y="239"/>
                  </a:cubicBezTo>
                  <a:cubicBezTo>
                    <a:pt x="4913" y="206"/>
                    <a:pt x="5882" y="155"/>
                    <a:pt x="6600" y="122"/>
                  </a:cubicBezTo>
                  <a:lnTo>
                    <a:pt x="7436" y="72"/>
                  </a:lnTo>
                  <a:cubicBezTo>
                    <a:pt x="7519" y="55"/>
                    <a:pt x="7586" y="55"/>
                    <a:pt x="7653" y="55"/>
                  </a:cubicBezTo>
                  <a:cubicBezTo>
                    <a:pt x="7660" y="76"/>
                    <a:pt x="7676" y="85"/>
                    <a:pt x="7692" y="85"/>
                  </a:cubicBezTo>
                  <a:cubicBezTo>
                    <a:pt x="7714" y="85"/>
                    <a:pt x="7737" y="68"/>
                    <a:pt x="7737" y="38"/>
                  </a:cubicBezTo>
                  <a:cubicBezTo>
                    <a:pt x="7737" y="13"/>
                    <a:pt x="7720" y="1"/>
                    <a:pt x="7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9"/>
            <p:cNvSpPr/>
            <p:nvPr/>
          </p:nvSpPr>
          <p:spPr>
            <a:xfrm>
              <a:off x="1971451" y="4644543"/>
              <a:ext cx="14500" cy="21462"/>
            </a:xfrm>
            <a:custGeom>
              <a:avLst/>
              <a:gdLst/>
              <a:ahLst/>
              <a:cxnLst/>
              <a:rect l="l" t="t" r="r" b="b"/>
              <a:pathLst>
                <a:path w="452" h="669" extrusionOk="0">
                  <a:moveTo>
                    <a:pt x="451" y="1"/>
                  </a:moveTo>
                  <a:lnTo>
                    <a:pt x="451" y="1"/>
                  </a:lnTo>
                  <a:cubicBezTo>
                    <a:pt x="318" y="51"/>
                    <a:pt x="201" y="151"/>
                    <a:pt x="134" y="268"/>
                  </a:cubicBezTo>
                  <a:cubicBezTo>
                    <a:pt x="50" y="385"/>
                    <a:pt x="0" y="535"/>
                    <a:pt x="34" y="669"/>
                  </a:cubicBezTo>
                  <a:cubicBezTo>
                    <a:pt x="67" y="535"/>
                    <a:pt x="117" y="418"/>
                    <a:pt x="167" y="301"/>
                  </a:cubicBezTo>
                  <a:cubicBezTo>
                    <a:pt x="251" y="184"/>
                    <a:pt x="351" y="84"/>
                    <a:pt x="4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9"/>
            <p:cNvSpPr/>
            <p:nvPr/>
          </p:nvSpPr>
          <p:spPr>
            <a:xfrm>
              <a:off x="1928015" y="4635368"/>
              <a:ext cx="8084" cy="11420"/>
            </a:xfrm>
            <a:custGeom>
              <a:avLst/>
              <a:gdLst/>
              <a:ahLst/>
              <a:cxnLst/>
              <a:rect l="l" t="t" r="r" b="b"/>
              <a:pathLst>
                <a:path w="252" h="356" extrusionOk="0">
                  <a:moveTo>
                    <a:pt x="233" y="0"/>
                  </a:moveTo>
                  <a:cubicBezTo>
                    <a:pt x="223" y="0"/>
                    <a:pt x="162" y="77"/>
                    <a:pt x="101" y="153"/>
                  </a:cubicBezTo>
                  <a:cubicBezTo>
                    <a:pt x="34" y="253"/>
                    <a:pt x="1" y="353"/>
                    <a:pt x="1" y="353"/>
                  </a:cubicBezTo>
                  <a:cubicBezTo>
                    <a:pt x="2" y="355"/>
                    <a:pt x="4" y="355"/>
                    <a:pt x="6" y="355"/>
                  </a:cubicBezTo>
                  <a:cubicBezTo>
                    <a:pt x="29" y="355"/>
                    <a:pt x="90" y="278"/>
                    <a:pt x="151" y="186"/>
                  </a:cubicBezTo>
                  <a:cubicBezTo>
                    <a:pt x="218" y="86"/>
                    <a:pt x="251" y="2"/>
                    <a:pt x="235" y="2"/>
                  </a:cubicBezTo>
                  <a:cubicBezTo>
                    <a:pt x="235" y="1"/>
                    <a:pt x="234" y="0"/>
                    <a:pt x="2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9"/>
            <p:cNvSpPr/>
            <p:nvPr/>
          </p:nvSpPr>
          <p:spPr>
            <a:xfrm>
              <a:off x="1915696" y="4633187"/>
              <a:ext cx="9688" cy="8180"/>
            </a:xfrm>
            <a:custGeom>
              <a:avLst/>
              <a:gdLst/>
              <a:ahLst/>
              <a:cxnLst/>
              <a:rect l="l" t="t" r="r" b="b"/>
              <a:pathLst>
                <a:path w="302" h="255" extrusionOk="0">
                  <a:moveTo>
                    <a:pt x="292" y="0"/>
                  </a:moveTo>
                  <a:cubicBezTo>
                    <a:pt x="267" y="0"/>
                    <a:pt x="207" y="46"/>
                    <a:pt x="134" y="104"/>
                  </a:cubicBezTo>
                  <a:cubicBezTo>
                    <a:pt x="51" y="171"/>
                    <a:pt x="0" y="238"/>
                    <a:pt x="17" y="254"/>
                  </a:cubicBezTo>
                  <a:cubicBezTo>
                    <a:pt x="17" y="254"/>
                    <a:pt x="101" y="221"/>
                    <a:pt x="168" y="154"/>
                  </a:cubicBezTo>
                  <a:cubicBezTo>
                    <a:pt x="251" y="70"/>
                    <a:pt x="301" y="20"/>
                    <a:pt x="301" y="4"/>
                  </a:cubicBezTo>
                  <a:cubicBezTo>
                    <a:pt x="299" y="1"/>
                    <a:pt x="296" y="0"/>
                    <a:pt x="2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9"/>
            <p:cNvSpPr/>
            <p:nvPr/>
          </p:nvSpPr>
          <p:spPr>
            <a:xfrm>
              <a:off x="1908190" y="4627669"/>
              <a:ext cx="15591" cy="1572"/>
            </a:xfrm>
            <a:custGeom>
              <a:avLst/>
              <a:gdLst/>
              <a:ahLst/>
              <a:cxnLst/>
              <a:rect l="l" t="t" r="r" b="b"/>
              <a:pathLst>
                <a:path w="486" h="49" extrusionOk="0">
                  <a:moveTo>
                    <a:pt x="237" y="0"/>
                  </a:moveTo>
                  <a:cubicBezTo>
                    <a:pt x="155" y="0"/>
                    <a:pt x="76" y="9"/>
                    <a:pt x="1" y="25"/>
                  </a:cubicBezTo>
                  <a:cubicBezTo>
                    <a:pt x="60" y="37"/>
                    <a:pt x="119" y="49"/>
                    <a:pt x="172" y="49"/>
                  </a:cubicBezTo>
                  <a:cubicBezTo>
                    <a:pt x="194" y="49"/>
                    <a:pt x="215" y="47"/>
                    <a:pt x="234" y="42"/>
                  </a:cubicBezTo>
                  <a:cubicBezTo>
                    <a:pt x="259" y="47"/>
                    <a:pt x="283" y="49"/>
                    <a:pt x="308" y="49"/>
                  </a:cubicBezTo>
                  <a:cubicBezTo>
                    <a:pt x="367" y="49"/>
                    <a:pt x="426" y="37"/>
                    <a:pt x="485" y="25"/>
                  </a:cubicBezTo>
                  <a:cubicBezTo>
                    <a:pt x="402" y="9"/>
                    <a:pt x="318" y="0"/>
                    <a:pt x="2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9"/>
            <p:cNvSpPr/>
            <p:nvPr/>
          </p:nvSpPr>
          <p:spPr>
            <a:xfrm>
              <a:off x="1905495" y="4619360"/>
              <a:ext cx="17195" cy="2374"/>
            </a:xfrm>
            <a:custGeom>
              <a:avLst/>
              <a:gdLst/>
              <a:ahLst/>
              <a:cxnLst/>
              <a:rect l="l" t="t" r="r" b="b"/>
              <a:pathLst>
                <a:path w="536" h="74" extrusionOk="0">
                  <a:moveTo>
                    <a:pt x="1" y="0"/>
                  </a:moveTo>
                  <a:cubicBezTo>
                    <a:pt x="85" y="50"/>
                    <a:pt x="168" y="67"/>
                    <a:pt x="268" y="67"/>
                  </a:cubicBezTo>
                  <a:cubicBezTo>
                    <a:pt x="289" y="71"/>
                    <a:pt x="311" y="73"/>
                    <a:pt x="334" y="73"/>
                  </a:cubicBezTo>
                  <a:cubicBezTo>
                    <a:pt x="401" y="73"/>
                    <a:pt x="473" y="55"/>
                    <a:pt x="536" y="17"/>
                  </a:cubicBezTo>
                  <a:lnTo>
                    <a:pt x="268" y="17"/>
                  </a:lnTo>
                  <a:cubicBezTo>
                    <a:pt x="185" y="0"/>
                    <a:pt x="85"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9"/>
            <p:cNvSpPr/>
            <p:nvPr/>
          </p:nvSpPr>
          <p:spPr>
            <a:xfrm>
              <a:off x="1932859" y="4621798"/>
              <a:ext cx="27878" cy="15270"/>
            </a:xfrm>
            <a:custGeom>
              <a:avLst/>
              <a:gdLst/>
              <a:ahLst/>
              <a:cxnLst/>
              <a:rect l="l" t="t" r="r" b="b"/>
              <a:pathLst>
                <a:path w="869" h="476" extrusionOk="0">
                  <a:moveTo>
                    <a:pt x="581" y="51"/>
                  </a:moveTo>
                  <a:cubicBezTo>
                    <a:pt x="648" y="51"/>
                    <a:pt x="714" y="64"/>
                    <a:pt x="769" y="91"/>
                  </a:cubicBezTo>
                  <a:cubicBezTo>
                    <a:pt x="819" y="125"/>
                    <a:pt x="802" y="175"/>
                    <a:pt x="752" y="208"/>
                  </a:cubicBezTo>
                  <a:cubicBezTo>
                    <a:pt x="702" y="225"/>
                    <a:pt x="652" y="258"/>
                    <a:pt x="585" y="275"/>
                  </a:cubicBezTo>
                  <a:cubicBezTo>
                    <a:pt x="501" y="309"/>
                    <a:pt x="384" y="342"/>
                    <a:pt x="284" y="359"/>
                  </a:cubicBezTo>
                  <a:cubicBezTo>
                    <a:pt x="204" y="375"/>
                    <a:pt x="136" y="383"/>
                    <a:pt x="87" y="389"/>
                  </a:cubicBezTo>
                  <a:lnTo>
                    <a:pt x="87" y="389"/>
                  </a:lnTo>
                  <a:cubicBezTo>
                    <a:pt x="111" y="336"/>
                    <a:pt x="140" y="285"/>
                    <a:pt x="184" y="242"/>
                  </a:cubicBezTo>
                  <a:cubicBezTo>
                    <a:pt x="234" y="158"/>
                    <a:pt x="334" y="108"/>
                    <a:pt x="418" y="75"/>
                  </a:cubicBezTo>
                  <a:cubicBezTo>
                    <a:pt x="470" y="60"/>
                    <a:pt x="526" y="51"/>
                    <a:pt x="581" y="51"/>
                  </a:cubicBezTo>
                  <a:close/>
                  <a:moveTo>
                    <a:pt x="575" y="0"/>
                  </a:moveTo>
                  <a:cubicBezTo>
                    <a:pt x="410" y="0"/>
                    <a:pt x="251" y="75"/>
                    <a:pt x="150" y="208"/>
                  </a:cubicBezTo>
                  <a:cubicBezTo>
                    <a:pt x="104" y="271"/>
                    <a:pt x="71" y="319"/>
                    <a:pt x="54" y="393"/>
                  </a:cubicBezTo>
                  <a:lnTo>
                    <a:pt x="54" y="393"/>
                  </a:lnTo>
                  <a:cubicBezTo>
                    <a:pt x="19" y="398"/>
                    <a:pt x="0" y="402"/>
                    <a:pt x="0" y="409"/>
                  </a:cubicBezTo>
                  <a:cubicBezTo>
                    <a:pt x="17" y="409"/>
                    <a:pt x="34" y="409"/>
                    <a:pt x="50" y="409"/>
                  </a:cubicBezTo>
                  <a:lnTo>
                    <a:pt x="50" y="409"/>
                  </a:lnTo>
                  <a:cubicBezTo>
                    <a:pt x="50" y="409"/>
                    <a:pt x="50" y="409"/>
                    <a:pt x="50" y="409"/>
                  </a:cubicBezTo>
                  <a:cubicBezTo>
                    <a:pt x="50" y="442"/>
                    <a:pt x="50" y="476"/>
                    <a:pt x="50" y="476"/>
                  </a:cubicBezTo>
                  <a:cubicBezTo>
                    <a:pt x="59" y="453"/>
                    <a:pt x="68" y="431"/>
                    <a:pt x="78" y="408"/>
                  </a:cubicBezTo>
                  <a:lnTo>
                    <a:pt x="78" y="408"/>
                  </a:lnTo>
                  <a:cubicBezTo>
                    <a:pt x="152" y="408"/>
                    <a:pt x="227" y="404"/>
                    <a:pt x="301" y="392"/>
                  </a:cubicBezTo>
                  <a:cubicBezTo>
                    <a:pt x="401" y="375"/>
                    <a:pt x="501" y="359"/>
                    <a:pt x="602" y="325"/>
                  </a:cubicBezTo>
                  <a:cubicBezTo>
                    <a:pt x="668" y="309"/>
                    <a:pt x="735" y="275"/>
                    <a:pt x="785" y="242"/>
                  </a:cubicBezTo>
                  <a:cubicBezTo>
                    <a:pt x="819" y="225"/>
                    <a:pt x="852" y="192"/>
                    <a:pt x="852" y="158"/>
                  </a:cubicBezTo>
                  <a:cubicBezTo>
                    <a:pt x="869" y="108"/>
                    <a:pt x="852" y="75"/>
                    <a:pt x="819" y="58"/>
                  </a:cubicBezTo>
                  <a:cubicBezTo>
                    <a:pt x="741" y="19"/>
                    <a:pt x="657" y="0"/>
                    <a:pt x="5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9"/>
            <p:cNvSpPr/>
            <p:nvPr/>
          </p:nvSpPr>
          <p:spPr>
            <a:xfrm>
              <a:off x="1922112" y="4618269"/>
              <a:ext cx="14532" cy="16650"/>
            </a:xfrm>
            <a:custGeom>
              <a:avLst/>
              <a:gdLst/>
              <a:ahLst/>
              <a:cxnLst/>
              <a:rect l="l" t="t" r="r" b="b"/>
              <a:pathLst>
                <a:path w="453" h="519" extrusionOk="0">
                  <a:moveTo>
                    <a:pt x="101" y="1"/>
                  </a:moveTo>
                  <a:cubicBezTo>
                    <a:pt x="51" y="18"/>
                    <a:pt x="1" y="68"/>
                    <a:pt x="18" y="134"/>
                  </a:cubicBezTo>
                  <a:cubicBezTo>
                    <a:pt x="18" y="168"/>
                    <a:pt x="51" y="218"/>
                    <a:pt x="68" y="251"/>
                  </a:cubicBezTo>
                  <a:cubicBezTo>
                    <a:pt x="118" y="302"/>
                    <a:pt x="168" y="368"/>
                    <a:pt x="218" y="419"/>
                  </a:cubicBezTo>
                  <a:cubicBezTo>
                    <a:pt x="268" y="469"/>
                    <a:pt x="318" y="502"/>
                    <a:pt x="385" y="519"/>
                  </a:cubicBezTo>
                  <a:cubicBezTo>
                    <a:pt x="385" y="519"/>
                    <a:pt x="335" y="469"/>
                    <a:pt x="252" y="385"/>
                  </a:cubicBezTo>
                  <a:cubicBezTo>
                    <a:pt x="201" y="335"/>
                    <a:pt x="151" y="285"/>
                    <a:pt x="118" y="218"/>
                  </a:cubicBezTo>
                  <a:cubicBezTo>
                    <a:pt x="68" y="168"/>
                    <a:pt x="34" y="68"/>
                    <a:pt x="118" y="51"/>
                  </a:cubicBezTo>
                  <a:cubicBezTo>
                    <a:pt x="201" y="51"/>
                    <a:pt x="268" y="101"/>
                    <a:pt x="318" y="168"/>
                  </a:cubicBezTo>
                  <a:cubicBezTo>
                    <a:pt x="352" y="218"/>
                    <a:pt x="385" y="268"/>
                    <a:pt x="402" y="335"/>
                  </a:cubicBezTo>
                  <a:cubicBezTo>
                    <a:pt x="419" y="402"/>
                    <a:pt x="419" y="469"/>
                    <a:pt x="419" y="519"/>
                  </a:cubicBezTo>
                  <a:cubicBezTo>
                    <a:pt x="452" y="469"/>
                    <a:pt x="452" y="402"/>
                    <a:pt x="435" y="335"/>
                  </a:cubicBezTo>
                  <a:cubicBezTo>
                    <a:pt x="435" y="251"/>
                    <a:pt x="402" y="185"/>
                    <a:pt x="352" y="134"/>
                  </a:cubicBezTo>
                  <a:cubicBezTo>
                    <a:pt x="302" y="51"/>
                    <a:pt x="201" y="1"/>
                    <a:pt x="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9"/>
            <p:cNvSpPr/>
            <p:nvPr/>
          </p:nvSpPr>
          <p:spPr>
            <a:xfrm>
              <a:off x="1775250" y="4628984"/>
              <a:ext cx="53638" cy="38624"/>
            </a:xfrm>
            <a:custGeom>
              <a:avLst/>
              <a:gdLst/>
              <a:ahLst/>
              <a:cxnLst/>
              <a:rect l="l" t="t" r="r" b="b"/>
              <a:pathLst>
                <a:path w="1672" h="1204" extrusionOk="0">
                  <a:moveTo>
                    <a:pt x="352" y="1"/>
                  </a:moveTo>
                  <a:cubicBezTo>
                    <a:pt x="268" y="1"/>
                    <a:pt x="185" y="1"/>
                    <a:pt x="101" y="18"/>
                  </a:cubicBezTo>
                  <a:cubicBezTo>
                    <a:pt x="68" y="18"/>
                    <a:pt x="34" y="18"/>
                    <a:pt x="1" y="34"/>
                  </a:cubicBezTo>
                  <a:cubicBezTo>
                    <a:pt x="1" y="34"/>
                    <a:pt x="60" y="27"/>
                    <a:pt x="164" y="27"/>
                  </a:cubicBezTo>
                  <a:cubicBezTo>
                    <a:pt x="216" y="27"/>
                    <a:pt x="279" y="29"/>
                    <a:pt x="352" y="34"/>
                  </a:cubicBezTo>
                  <a:cubicBezTo>
                    <a:pt x="619" y="51"/>
                    <a:pt x="870" y="151"/>
                    <a:pt x="1087" y="302"/>
                  </a:cubicBezTo>
                  <a:cubicBezTo>
                    <a:pt x="1304" y="452"/>
                    <a:pt x="1471" y="653"/>
                    <a:pt x="1571" y="903"/>
                  </a:cubicBezTo>
                  <a:cubicBezTo>
                    <a:pt x="1655" y="1070"/>
                    <a:pt x="1655" y="1204"/>
                    <a:pt x="1672" y="1204"/>
                  </a:cubicBezTo>
                  <a:cubicBezTo>
                    <a:pt x="1672" y="1171"/>
                    <a:pt x="1672" y="1137"/>
                    <a:pt x="1672" y="1104"/>
                  </a:cubicBezTo>
                  <a:cubicBezTo>
                    <a:pt x="1655" y="1037"/>
                    <a:pt x="1638" y="953"/>
                    <a:pt x="1622" y="887"/>
                  </a:cubicBezTo>
                  <a:cubicBezTo>
                    <a:pt x="1521" y="636"/>
                    <a:pt x="1354" y="419"/>
                    <a:pt x="1120" y="252"/>
                  </a:cubicBezTo>
                  <a:cubicBezTo>
                    <a:pt x="903" y="101"/>
                    <a:pt x="619" y="1"/>
                    <a:pt x="3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9"/>
            <p:cNvSpPr/>
            <p:nvPr/>
          </p:nvSpPr>
          <p:spPr>
            <a:xfrm>
              <a:off x="1847077" y="4653429"/>
              <a:ext cx="43468" cy="2342"/>
            </a:xfrm>
            <a:custGeom>
              <a:avLst/>
              <a:gdLst/>
              <a:ahLst/>
              <a:cxnLst/>
              <a:rect l="l" t="t" r="r" b="b"/>
              <a:pathLst>
                <a:path w="1355" h="73" extrusionOk="0">
                  <a:moveTo>
                    <a:pt x="1283" y="1"/>
                  </a:moveTo>
                  <a:cubicBezTo>
                    <a:pt x="1172" y="1"/>
                    <a:pt x="946" y="12"/>
                    <a:pt x="686" y="24"/>
                  </a:cubicBezTo>
                  <a:cubicBezTo>
                    <a:pt x="441" y="24"/>
                    <a:pt x="225" y="17"/>
                    <a:pt x="104" y="17"/>
                  </a:cubicBezTo>
                  <a:cubicBezTo>
                    <a:pt x="43" y="17"/>
                    <a:pt x="6" y="19"/>
                    <a:pt x="1" y="24"/>
                  </a:cubicBezTo>
                  <a:cubicBezTo>
                    <a:pt x="214" y="56"/>
                    <a:pt x="427" y="72"/>
                    <a:pt x="640" y="72"/>
                  </a:cubicBezTo>
                  <a:cubicBezTo>
                    <a:pt x="878" y="72"/>
                    <a:pt x="1116" y="52"/>
                    <a:pt x="1354" y="8"/>
                  </a:cubicBezTo>
                  <a:cubicBezTo>
                    <a:pt x="1354" y="3"/>
                    <a:pt x="1328" y="1"/>
                    <a:pt x="12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9"/>
            <p:cNvSpPr/>
            <p:nvPr/>
          </p:nvSpPr>
          <p:spPr>
            <a:xfrm>
              <a:off x="1818141" y="4655129"/>
              <a:ext cx="4844" cy="7667"/>
            </a:xfrm>
            <a:custGeom>
              <a:avLst/>
              <a:gdLst/>
              <a:ahLst/>
              <a:cxnLst/>
              <a:rect l="l" t="t" r="r" b="b"/>
              <a:pathLst>
                <a:path w="151" h="239" extrusionOk="0">
                  <a:moveTo>
                    <a:pt x="13" y="1"/>
                  </a:moveTo>
                  <a:cubicBezTo>
                    <a:pt x="7" y="1"/>
                    <a:pt x="3" y="2"/>
                    <a:pt x="0" y="5"/>
                  </a:cubicBezTo>
                  <a:cubicBezTo>
                    <a:pt x="0" y="5"/>
                    <a:pt x="34" y="55"/>
                    <a:pt x="67" y="122"/>
                  </a:cubicBezTo>
                  <a:cubicBezTo>
                    <a:pt x="101" y="188"/>
                    <a:pt x="117" y="239"/>
                    <a:pt x="134" y="239"/>
                  </a:cubicBezTo>
                  <a:cubicBezTo>
                    <a:pt x="151" y="239"/>
                    <a:pt x="151" y="172"/>
                    <a:pt x="117" y="105"/>
                  </a:cubicBezTo>
                  <a:cubicBezTo>
                    <a:pt x="90" y="35"/>
                    <a:pt x="39" y="1"/>
                    <a:pt x="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9"/>
            <p:cNvSpPr/>
            <p:nvPr/>
          </p:nvSpPr>
          <p:spPr>
            <a:xfrm>
              <a:off x="1806881" y="4642779"/>
              <a:ext cx="6480" cy="5165"/>
            </a:xfrm>
            <a:custGeom>
              <a:avLst/>
              <a:gdLst/>
              <a:ahLst/>
              <a:cxnLst/>
              <a:rect l="l" t="t" r="r" b="b"/>
              <a:pathLst>
                <a:path w="202" h="161" extrusionOk="0">
                  <a:moveTo>
                    <a:pt x="13" y="1"/>
                  </a:moveTo>
                  <a:cubicBezTo>
                    <a:pt x="8" y="1"/>
                    <a:pt x="4" y="2"/>
                    <a:pt x="1" y="5"/>
                  </a:cubicBezTo>
                  <a:cubicBezTo>
                    <a:pt x="1" y="5"/>
                    <a:pt x="34" y="56"/>
                    <a:pt x="84" y="89"/>
                  </a:cubicBezTo>
                  <a:cubicBezTo>
                    <a:pt x="125" y="130"/>
                    <a:pt x="155" y="160"/>
                    <a:pt x="174" y="160"/>
                  </a:cubicBezTo>
                  <a:cubicBezTo>
                    <a:pt x="178" y="160"/>
                    <a:pt x="181" y="159"/>
                    <a:pt x="184" y="156"/>
                  </a:cubicBezTo>
                  <a:cubicBezTo>
                    <a:pt x="201" y="139"/>
                    <a:pt x="168" y="106"/>
                    <a:pt x="118" y="56"/>
                  </a:cubicBezTo>
                  <a:cubicBezTo>
                    <a:pt x="77" y="28"/>
                    <a:pt x="36" y="1"/>
                    <a:pt x="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9"/>
            <p:cNvSpPr/>
            <p:nvPr/>
          </p:nvSpPr>
          <p:spPr>
            <a:xfrm>
              <a:off x="1791354" y="4636587"/>
              <a:ext cx="8597" cy="3304"/>
            </a:xfrm>
            <a:custGeom>
              <a:avLst/>
              <a:gdLst/>
              <a:ahLst/>
              <a:cxnLst/>
              <a:rect l="l" t="t" r="r" b="b"/>
              <a:pathLst>
                <a:path w="268" h="103" extrusionOk="0">
                  <a:moveTo>
                    <a:pt x="79" y="0"/>
                  </a:moveTo>
                  <a:cubicBezTo>
                    <a:pt x="32" y="0"/>
                    <a:pt x="0" y="20"/>
                    <a:pt x="0" y="31"/>
                  </a:cubicBezTo>
                  <a:cubicBezTo>
                    <a:pt x="0" y="31"/>
                    <a:pt x="67" y="31"/>
                    <a:pt x="134" y="65"/>
                  </a:cubicBezTo>
                  <a:cubicBezTo>
                    <a:pt x="188" y="78"/>
                    <a:pt x="231" y="103"/>
                    <a:pt x="254" y="103"/>
                  </a:cubicBezTo>
                  <a:cubicBezTo>
                    <a:pt x="260" y="103"/>
                    <a:pt x="264" y="101"/>
                    <a:pt x="267" y="98"/>
                  </a:cubicBezTo>
                  <a:cubicBezTo>
                    <a:pt x="267" y="81"/>
                    <a:pt x="234" y="31"/>
                    <a:pt x="150" y="15"/>
                  </a:cubicBezTo>
                  <a:cubicBezTo>
                    <a:pt x="125" y="4"/>
                    <a:pt x="100" y="0"/>
                    <a:pt x="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9"/>
            <p:cNvSpPr/>
            <p:nvPr/>
          </p:nvSpPr>
          <p:spPr>
            <a:xfrm>
              <a:off x="1780094" y="4634502"/>
              <a:ext cx="4844" cy="2438"/>
            </a:xfrm>
            <a:custGeom>
              <a:avLst/>
              <a:gdLst/>
              <a:ahLst/>
              <a:cxnLst/>
              <a:rect l="l" t="t" r="r" b="b"/>
              <a:pathLst>
                <a:path w="151" h="76" extrusionOk="0">
                  <a:moveTo>
                    <a:pt x="29" y="0"/>
                  </a:moveTo>
                  <a:cubicBezTo>
                    <a:pt x="13" y="0"/>
                    <a:pt x="0" y="4"/>
                    <a:pt x="0" y="13"/>
                  </a:cubicBezTo>
                  <a:cubicBezTo>
                    <a:pt x="0" y="29"/>
                    <a:pt x="34" y="46"/>
                    <a:pt x="67" y="63"/>
                  </a:cubicBezTo>
                  <a:cubicBezTo>
                    <a:pt x="84" y="71"/>
                    <a:pt x="100" y="75"/>
                    <a:pt x="115" y="75"/>
                  </a:cubicBezTo>
                  <a:cubicBezTo>
                    <a:pt x="130" y="75"/>
                    <a:pt x="142" y="71"/>
                    <a:pt x="151" y="63"/>
                  </a:cubicBezTo>
                  <a:cubicBezTo>
                    <a:pt x="151" y="46"/>
                    <a:pt x="117" y="29"/>
                    <a:pt x="84" y="13"/>
                  </a:cubicBezTo>
                  <a:cubicBezTo>
                    <a:pt x="67" y="4"/>
                    <a:pt x="46" y="0"/>
                    <a:pt x="2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9"/>
            <p:cNvSpPr/>
            <p:nvPr/>
          </p:nvSpPr>
          <p:spPr>
            <a:xfrm>
              <a:off x="941234" y="4650766"/>
              <a:ext cx="146894" cy="6673"/>
            </a:xfrm>
            <a:custGeom>
              <a:avLst/>
              <a:gdLst/>
              <a:ahLst/>
              <a:cxnLst/>
              <a:rect l="l" t="t" r="r" b="b"/>
              <a:pathLst>
                <a:path w="4579" h="208" extrusionOk="0">
                  <a:moveTo>
                    <a:pt x="1072" y="0"/>
                  </a:moveTo>
                  <a:cubicBezTo>
                    <a:pt x="926" y="0"/>
                    <a:pt x="791" y="2"/>
                    <a:pt x="669" y="7"/>
                  </a:cubicBezTo>
                  <a:cubicBezTo>
                    <a:pt x="606" y="3"/>
                    <a:pt x="544" y="0"/>
                    <a:pt x="484" y="0"/>
                  </a:cubicBezTo>
                  <a:cubicBezTo>
                    <a:pt x="318" y="0"/>
                    <a:pt x="159" y="16"/>
                    <a:pt x="0" y="40"/>
                  </a:cubicBezTo>
                  <a:cubicBezTo>
                    <a:pt x="217" y="91"/>
                    <a:pt x="435" y="107"/>
                    <a:pt x="669" y="107"/>
                  </a:cubicBezTo>
                  <a:cubicBezTo>
                    <a:pt x="1136" y="124"/>
                    <a:pt x="1688" y="141"/>
                    <a:pt x="2289" y="174"/>
                  </a:cubicBezTo>
                  <a:cubicBezTo>
                    <a:pt x="2924" y="191"/>
                    <a:pt x="3492" y="208"/>
                    <a:pt x="3910" y="208"/>
                  </a:cubicBezTo>
                  <a:cubicBezTo>
                    <a:pt x="4144" y="208"/>
                    <a:pt x="4361" y="191"/>
                    <a:pt x="4578" y="157"/>
                  </a:cubicBezTo>
                  <a:cubicBezTo>
                    <a:pt x="4361" y="107"/>
                    <a:pt x="4144" y="91"/>
                    <a:pt x="3910" y="91"/>
                  </a:cubicBezTo>
                  <a:lnTo>
                    <a:pt x="2289" y="24"/>
                  </a:lnTo>
                  <a:cubicBezTo>
                    <a:pt x="1840" y="12"/>
                    <a:pt x="1425" y="0"/>
                    <a:pt x="10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9"/>
            <p:cNvSpPr/>
            <p:nvPr/>
          </p:nvSpPr>
          <p:spPr>
            <a:xfrm>
              <a:off x="1020023" y="4592028"/>
              <a:ext cx="6993" cy="62203"/>
            </a:xfrm>
            <a:custGeom>
              <a:avLst/>
              <a:gdLst/>
              <a:ahLst/>
              <a:cxnLst/>
              <a:rect l="l" t="t" r="r" b="b"/>
              <a:pathLst>
                <a:path w="218" h="1939" extrusionOk="0">
                  <a:moveTo>
                    <a:pt x="168" y="0"/>
                  </a:moveTo>
                  <a:cubicBezTo>
                    <a:pt x="134" y="0"/>
                    <a:pt x="67" y="435"/>
                    <a:pt x="34" y="969"/>
                  </a:cubicBezTo>
                  <a:cubicBezTo>
                    <a:pt x="0" y="1504"/>
                    <a:pt x="0" y="1938"/>
                    <a:pt x="34" y="1938"/>
                  </a:cubicBezTo>
                  <a:cubicBezTo>
                    <a:pt x="84" y="1938"/>
                    <a:pt x="134" y="1521"/>
                    <a:pt x="184" y="969"/>
                  </a:cubicBezTo>
                  <a:cubicBezTo>
                    <a:pt x="218" y="435"/>
                    <a:pt x="218" y="0"/>
                    <a:pt x="1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9"/>
            <p:cNvSpPr/>
            <p:nvPr/>
          </p:nvSpPr>
          <p:spPr>
            <a:xfrm>
              <a:off x="809899" y="2037947"/>
              <a:ext cx="472250" cy="454349"/>
            </a:xfrm>
            <a:custGeom>
              <a:avLst/>
              <a:gdLst/>
              <a:ahLst/>
              <a:cxnLst/>
              <a:rect l="l" t="t" r="r" b="b"/>
              <a:pathLst>
                <a:path w="14721" h="14163" extrusionOk="0">
                  <a:moveTo>
                    <a:pt x="7636" y="0"/>
                  </a:moveTo>
                  <a:cubicBezTo>
                    <a:pt x="4779" y="0"/>
                    <a:pt x="2189" y="1721"/>
                    <a:pt x="1087" y="4361"/>
                  </a:cubicBezTo>
                  <a:cubicBezTo>
                    <a:pt x="1" y="7018"/>
                    <a:pt x="602" y="10059"/>
                    <a:pt x="2624" y="12081"/>
                  </a:cubicBezTo>
                  <a:cubicBezTo>
                    <a:pt x="3985" y="13442"/>
                    <a:pt x="5794" y="14162"/>
                    <a:pt x="7631" y="14162"/>
                  </a:cubicBezTo>
                  <a:cubicBezTo>
                    <a:pt x="8545" y="14162"/>
                    <a:pt x="9466" y="13984"/>
                    <a:pt x="10343" y="13618"/>
                  </a:cubicBezTo>
                  <a:cubicBezTo>
                    <a:pt x="13000" y="12532"/>
                    <a:pt x="14721" y="9942"/>
                    <a:pt x="14721" y="7085"/>
                  </a:cubicBezTo>
                  <a:cubicBezTo>
                    <a:pt x="14721" y="3158"/>
                    <a:pt x="11546" y="0"/>
                    <a:pt x="76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9"/>
            <p:cNvSpPr/>
            <p:nvPr/>
          </p:nvSpPr>
          <p:spPr>
            <a:xfrm>
              <a:off x="1156716" y="2362757"/>
              <a:ext cx="156005" cy="129218"/>
            </a:xfrm>
            <a:custGeom>
              <a:avLst/>
              <a:gdLst/>
              <a:ahLst/>
              <a:cxnLst/>
              <a:rect l="l" t="t" r="r" b="b"/>
              <a:pathLst>
                <a:path w="4863" h="4028" extrusionOk="0">
                  <a:moveTo>
                    <a:pt x="2573" y="1"/>
                  </a:moveTo>
                  <a:lnTo>
                    <a:pt x="0" y="2791"/>
                  </a:lnTo>
                  <a:lnTo>
                    <a:pt x="4862" y="4027"/>
                  </a:lnTo>
                  <a:lnTo>
                    <a:pt x="2573" y="1"/>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9"/>
            <p:cNvSpPr/>
            <p:nvPr/>
          </p:nvSpPr>
          <p:spPr>
            <a:xfrm>
              <a:off x="961060" y="2201972"/>
              <a:ext cx="209065" cy="154401"/>
            </a:xfrm>
            <a:custGeom>
              <a:avLst/>
              <a:gdLst/>
              <a:ahLst/>
              <a:cxnLst/>
              <a:rect l="l" t="t" r="r" b="b"/>
              <a:pathLst>
                <a:path w="6517" h="4813" extrusionOk="0">
                  <a:moveTo>
                    <a:pt x="5381" y="0"/>
                  </a:moveTo>
                  <a:lnTo>
                    <a:pt x="2574" y="2707"/>
                  </a:lnTo>
                  <a:lnTo>
                    <a:pt x="1036" y="1387"/>
                  </a:lnTo>
                  <a:lnTo>
                    <a:pt x="0" y="2607"/>
                  </a:lnTo>
                  <a:lnTo>
                    <a:pt x="2657" y="4812"/>
                  </a:lnTo>
                  <a:lnTo>
                    <a:pt x="6517" y="986"/>
                  </a:lnTo>
                  <a:lnTo>
                    <a:pt x="5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grpSp>
        <p:nvGrpSpPr>
          <p:cNvPr id="2568" name="Google Shape;2568;p50"/>
          <p:cNvGrpSpPr/>
          <p:nvPr/>
        </p:nvGrpSpPr>
        <p:grpSpPr>
          <a:xfrm>
            <a:off x="2133731" y="1649046"/>
            <a:ext cx="4876539" cy="3016882"/>
            <a:chOff x="2133731" y="1649046"/>
            <a:chExt cx="4876539" cy="3016882"/>
          </a:xfrm>
        </p:grpSpPr>
        <p:sp>
          <p:nvSpPr>
            <p:cNvPr id="2569" name="Google Shape;2569;p50"/>
            <p:cNvSpPr/>
            <p:nvPr/>
          </p:nvSpPr>
          <p:spPr>
            <a:xfrm>
              <a:off x="2321794" y="1649046"/>
              <a:ext cx="4501502" cy="2976706"/>
            </a:xfrm>
            <a:custGeom>
              <a:avLst/>
              <a:gdLst/>
              <a:ahLst/>
              <a:cxnLst/>
              <a:rect l="l" t="t" r="r" b="b"/>
              <a:pathLst>
                <a:path w="136244" h="90094" extrusionOk="0">
                  <a:moveTo>
                    <a:pt x="6324" y="0"/>
                  </a:moveTo>
                  <a:cubicBezTo>
                    <a:pt x="2838" y="0"/>
                    <a:pt x="0" y="2838"/>
                    <a:pt x="0" y="6324"/>
                  </a:cubicBezTo>
                  <a:lnTo>
                    <a:pt x="0" y="83770"/>
                  </a:lnTo>
                  <a:cubicBezTo>
                    <a:pt x="0" y="87256"/>
                    <a:pt x="2838" y="90094"/>
                    <a:pt x="6324" y="90094"/>
                  </a:cubicBezTo>
                  <a:lnTo>
                    <a:pt x="129903" y="90094"/>
                  </a:lnTo>
                  <a:cubicBezTo>
                    <a:pt x="133405" y="90094"/>
                    <a:pt x="136243" y="87256"/>
                    <a:pt x="136243" y="83770"/>
                  </a:cubicBezTo>
                  <a:lnTo>
                    <a:pt x="136243" y="6324"/>
                  </a:lnTo>
                  <a:cubicBezTo>
                    <a:pt x="136243" y="2838"/>
                    <a:pt x="133405" y="0"/>
                    <a:pt x="1299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0"/>
            <p:cNvSpPr/>
            <p:nvPr/>
          </p:nvSpPr>
          <p:spPr>
            <a:xfrm>
              <a:off x="2133731" y="4405541"/>
              <a:ext cx="4876539" cy="260388"/>
            </a:xfrm>
            <a:custGeom>
              <a:avLst/>
              <a:gdLst/>
              <a:ahLst/>
              <a:cxnLst/>
              <a:rect l="l" t="t" r="r" b="b"/>
              <a:pathLst>
                <a:path w="147595" h="7881" extrusionOk="0">
                  <a:moveTo>
                    <a:pt x="1" y="0"/>
                  </a:moveTo>
                  <a:lnTo>
                    <a:pt x="1" y="146"/>
                  </a:lnTo>
                  <a:cubicBezTo>
                    <a:pt x="1" y="4427"/>
                    <a:pt x="3454" y="7881"/>
                    <a:pt x="7735" y="7881"/>
                  </a:cubicBezTo>
                  <a:lnTo>
                    <a:pt x="139859" y="7881"/>
                  </a:lnTo>
                  <a:cubicBezTo>
                    <a:pt x="144140" y="7881"/>
                    <a:pt x="147594" y="4427"/>
                    <a:pt x="147594" y="146"/>
                  </a:cubicBezTo>
                  <a:lnTo>
                    <a:pt x="14759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0"/>
            <p:cNvSpPr/>
            <p:nvPr/>
          </p:nvSpPr>
          <p:spPr>
            <a:xfrm>
              <a:off x="4128917" y="4405541"/>
              <a:ext cx="968138" cy="96444"/>
            </a:xfrm>
            <a:custGeom>
              <a:avLst/>
              <a:gdLst/>
              <a:ahLst/>
              <a:cxnLst/>
              <a:rect l="l" t="t" r="r" b="b"/>
              <a:pathLst>
                <a:path w="29302" h="2919" extrusionOk="0">
                  <a:moveTo>
                    <a:pt x="0" y="0"/>
                  </a:moveTo>
                  <a:lnTo>
                    <a:pt x="1833" y="2919"/>
                  </a:lnTo>
                  <a:lnTo>
                    <a:pt x="27599" y="2919"/>
                  </a:lnTo>
                  <a:lnTo>
                    <a:pt x="29302"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0"/>
            <p:cNvSpPr/>
            <p:nvPr/>
          </p:nvSpPr>
          <p:spPr>
            <a:xfrm>
              <a:off x="2321794" y="4407688"/>
              <a:ext cx="4501502" cy="14472"/>
            </a:xfrm>
            <a:custGeom>
              <a:avLst/>
              <a:gdLst/>
              <a:ahLst/>
              <a:cxnLst/>
              <a:rect l="l" t="t" r="r" b="b"/>
              <a:pathLst>
                <a:path w="136244" h="438" extrusionOk="0">
                  <a:moveTo>
                    <a:pt x="0" y="0"/>
                  </a:moveTo>
                  <a:lnTo>
                    <a:pt x="0" y="438"/>
                  </a:lnTo>
                  <a:lnTo>
                    <a:pt x="136243" y="438"/>
                  </a:lnTo>
                  <a:lnTo>
                    <a:pt x="136243"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3" name="Google Shape;2573;p50"/>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SNEAK PEEK</a:t>
            </a:r>
            <a:endParaRPr/>
          </a:p>
        </p:txBody>
      </p:sp>
      <p:sp>
        <p:nvSpPr>
          <p:cNvPr id="2574" name="Google Shape;2574;p50"/>
          <p:cNvSpPr txBox="1">
            <a:spLocks noGrp="1"/>
          </p:cNvSpPr>
          <p:nvPr>
            <p:ph type="subTitle" idx="1"/>
          </p:nvPr>
        </p:nvSpPr>
        <p:spPr>
          <a:xfrm>
            <a:off x="2030400" y="885025"/>
            <a:ext cx="5076000" cy="76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Insert your multimedia content here. You can replace the image in the screen with your own work. Just delete this one and add yours</a:t>
            </a:r>
            <a:endParaRPr/>
          </a:p>
        </p:txBody>
      </p:sp>
      <p:pic>
        <p:nvPicPr>
          <p:cNvPr id="2575" name="Google Shape;2575;p50"/>
          <p:cNvPicPr preferRelativeResize="0"/>
          <p:nvPr/>
        </p:nvPicPr>
        <p:blipFill>
          <a:blip r:embed="rId3">
            <a:alphaModFix/>
          </a:blip>
          <a:stretch>
            <a:fillRect/>
          </a:stretch>
        </p:blipFill>
        <p:spPr>
          <a:xfrm>
            <a:off x="2454713" y="1785970"/>
            <a:ext cx="4234575" cy="2507900"/>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579"/>
        <p:cNvGrpSpPr/>
        <p:nvPr/>
      </p:nvGrpSpPr>
      <p:grpSpPr>
        <a:xfrm>
          <a:off x="0" y="0"/>
          <a:ext cx="0" cy="0"/>
          <a:chOff x="0" y="0"/>
          <a:chExt cx="0" cy="0"/>
        </a:xfrm>
      </p:grpSpPr>
      <p:sp>
        <p:nvSpPr>
          <p:cNvPr id="2580" name="Google Shape;2580;p51"/>
          <p:cNvSpPr txBox="1">
            <a:spLocks noGrp="1"/>
          </p:cNvSpPr>
          <p:nvPr>
            <p:ph type="title"/>
          </p:nvPr>
        </p:nvSpPr>
        <p:spPr>
          <a:xfrm>
            <a:off x="1061275" y="1767600"/>
            <a:ext cx="2622300" cy="1785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 PICTURE ALWAYS REINFORCES THE CONCEPT</a:t>
            </a:r>
            <a:endParaRPr/>
          </a:p>
        </p:txBody>
      </p:sp>
      <p:pic>
        <p:nvPicPr>
          <p:cNvPr id="2581" name="Google Shape;2581;p51"/>
          <p:cNvPicPr preferRelativeResize="0"/>
          <p:nvPr/>
        </p:nvPicPr>
        <p:blipFill rotWithShape="1">
          <a:blip r:embed="rId3">
            <a:alphaModFix/>
          </a:blip>
          <a:srcRect l="1171" r="1162"/>
          <a:stretch/>
        </p:blipFill>
        <p:spPr>
          <a:xfrm>
            <a:off x="4349509" y="994550"/>
            <a:ext cx="3962316" cy="2708707"/>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85"/>
        <p:cNvGrpSpPr/>
        <p:nvPr/>
      </p:nvGrpSpPr>
      <p:grpSpPr>
        <a:xfrm>
          <a:off x="0" y="0"/>
          <a:ext cx="0" cy="0"/>
          <a:chOff x="0" y="0"/>
          <a:chExt cx="0" cy="0"/>
        </a:xfrm>
      </p:grpSpPr>
      <p:sp>
        <p:nvSpPr>
          <p:cNvPr id="2586" name="Google Shape;2586;p52"/>
          <p:cNvSpPr txBox="1">
            <a:spLocks noGrp="1"/>
          </p:cNvSpPr>
          <p:nvPr>
            <p:ph type="title"/>
          </p:nvPr>
        </p:nvSpPr>
        <p:spPr>
          <a:xfrm>
            <a:off x="4572000" y="541350"/>
            <a:ext cx="3852000" cy="4060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590"/>
        <p:cNvGrpSpPr/>
        <p:nvPr/>
      </p:nvGrpSpPr>
      <p:grpSpPr>
        <a:xfrm>
          <a:off x="0" y="0"/>
          <a:ext cx="0" cy="0"/>
          <a:chOff x="0" y="0"/>
          <a:chExt cx="0" cy="0"/>
        </a:xfrm>
      </p:grpSpPr>
      <p:grpSp>
        <p:nvGrpSpPr>
          <p:cNvPr id="2591" name="Google Shape;2591;p53"/>
          <p:cNvGrpSpPr/>
          <p:nvPr/>
        </p:nvGrpSpPr>
        <p:grpSpPr>
          <a:xfrm>
            <a:off x="1013157" y="1512733"/>
            <a:ext cx="6344201" cy="242261"/>
            <a:chOff x="1013157" y="1512733"/>
            <a:chExt cx="6344201" cy="242261"/>
          </a:xfrm>
        </p:grpSpPr>
        <p:sp>
          <p:nvSpPr>
            <p:cNvPr id="2592" name="Google Shape;2592;p53"/>
            <p:cNvSpPr/>
            <p:nvPr/>
          </p:nvSpPr>
          <p:spPr>
            <a:xfrm>
              <a:off x="1013157" y="1512733"/>
              <a:ext cx="6344201" cy="242074"/>
            </a:xfrm>
            <a:custGeom>
              <a:avLst/>
              <a:gdLst/>
              <a:ahLst/>
              <a:cxnLst/>
              <a:rect l="l" t="t" r="r" b="b"/>
              <a:pathLst>
                <a:path w="197947" h="7553" extrusionOk="0">
                  <a:moveTo>
                    <a:pt x="5631" y="0"/>
                  </a:moveTo>
                  <a:cubicBezTo>
                    <a:pt x="2523" y="0"/>
                    <a:pt x="0" y="1621"/>
                    <a:pt x="0" y="3626"/>
                  </a:cubicBezTo>
                  <a:lnTo>
                    <a:pt x="0" y="3927"/>
                  </a:lnTo>
                  <a:cubicBezTo>
                    <a:pt x="0" y="5932"/>
                    <a:pt x="2523" y="7552"/>
                    <a:pt x="5631" y="7552"/>
                  </a:cubicBezTo>
                  <a:lnTo>
                    <a:pt x="192316" y="7552"/>
                  </a:lnTo>
                  <a:cubicBezTo>
                    <a:pt x="195424" y="7552"/>
                    <a:pt x="197947" y="5932"/>
                    <a:pt x="197947" y="3927"/>
                  </a:cubicBezTo>
                  <a:lnTo>
                    <a:pt x="197947" y="3626"/>
                  </a:lnTo>
                  <a:cubicBezTo>
                    <a:pt x="197947" y="1621"/>
                    <a:pt x="195424" y="0"/>
                    <a:pt x="192316"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3"/>
            <p:cNvSpPr/>
            <p:nvPr/>
          </p:nvSpPr>
          <p:spPr>
            <a:xfrm>
              <a:off x="5771140" y="1512921"/>
              <a:ext cx="1586219" cy="242074"/>
            </a:xfrm>
            <a:custGeom>
              <a:avLst/>
              <a:gdLst/>
              <a:ahLst/>
              <a:cxnLst/>
              <a:rect l="l" t="t" r="r" b="b"/>
              <a:pathLst>
                <a:path w="49492" h="7553" extrusionOk="0">
                  <a:moveTo>
                    <a:pt x="1" y="0"/>
                  </a:moveTo>
                  <a:lnTo>
                    <a:pt x="1" y="7552"/>
                  </a:lnTo>
                  <a:lnTo>
                    <a:pt x="43861" y="7552"/>
                  </a:lnTo>
                  <a:cubicBezTo>
                    <a:pt x="46969" y="7552"/>
                    <a:pt x="49492" y="5932"/>
                    <a:pt x="49492" y="3927"/>
                  </a:cubicBezTo>
                  <a:lnTo>
                    <a:pt x="49492" y="3626"/>
                  </a:lnTo>
                  <a:cubicBezTo>
                    <a:pt x="49492" y="1621"/>
                    <a:pt x="46969" y="0"/>
                    <a:pt x="43861" y="0"/>
                  </a:cubicBezTo>
                  <a:close/>
                </a:path>
              </a:pathLst>
            </a:custGeom>
            <a:solidFill>
              <a:srgbClr val="000000">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3"/>
            <p:cNvSpPr/>
            <p:nvPr/>
          </p:nvSpPr>
          <p:spPr>
            <a:xfrm>
              <a:off x="1013157" y="1512921"/>
              <a:ext cx="1588879" cy="242074"/>
            </a:xfrm>
            <a:custGeom>
              <a:avLst/>
              <a:gdLst/>
              <a:ahLst/>
              <a:cxnLst/>
              <a:rect l="l" t="t" r="r" b="b"/>
              <a:pathLst>
                <a:path w="49575" h="7553" extrusionOk="0">
                  <a:moveTo>
                    <a:pt x="5631" y="0"/>
                  </a:moveTo>
                  <a:cubicBezTo>
                    <a:pt x="2523" y="0"/>
                    <a:pt x="0" y="1621"/>
                    <a:pt x="0" y="3626"/>
                  </a:cubicBezTo>
                  <a:lnTo>
                    <a:pt x="0" y="3927"/>
                  </a:lnTo>
                  <a:cubicBezTo>
                    <a:pt x="0" y="5932"/>
                    <a:pt x="2523" y="7552"/>
                    <a:pt x="5631" y="7552"/>
                  </a:cubicBezTo>
                  <a:lnTo>
                    <a:pt x="49575" y="7552"/>
                  </a:lnTo>
                  <a:lnTo>
                    <a:pt x="49575" y="0"/>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3"/>
            <p:cNvSpPr/>
            <p:nvPr/>
          </p:nvSpPr>
          <p:spPr>
            <a:xfrm>
              <a:off x="2602004" y="1512921"/>
              <a:ext cx="1588879" cy="242074"/>
            </a:xfrm>
            <a:custGeom>
              <a:avLst/>
              <a:gdLst/>
              <a:ahLst/>
              <a:cxnLst/>
              <a:rect l="l" t="t" r="r" b="b"/>
              <a:pathLst>
                <a:path w="49575" h="7553" extrusionOk="0">
                  <a:moveTo>
                    <a:pt x="1" y="0"/>
                  </a:moveTo>
                  <a:lnTo>
                    <a:pt x="1" y="7552"/>
                  </a:lnTo>
                  <a:lnTo>
                    <a:pt x="49575" y="7552"/>
                  </a:lnTo>
                  <a:lnTo>
                    <a:pt x="49575" y="0"/>
                  </a:ln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3"/>
            <p:cNvSpPr/>
            <p:nvPr/>
          </p:nvSpPr>
          <p:spPr>
            <a:xfrm>
              <a:off x="4187646" y="1512921"/>
              <a:ext cx="1586219" cy="242074"/>
            </a:xfrm>
            <a:custGeom>
              <a:avLst/>
              <a:gdLst/>
              <a:ahLst/>
              <a:cxnLst/>
              <a:rect l="l" t="t" r="r" b="b"/>
              <a:pathLst>
                <a:path w="49492" h="7553" extrusionOk="0">
                  <a:moveTo>
                    <a:pt x="1" y="0"/>
                  </a:moveTo>
                  <a:lnTo>
                    <a:pt x="1" y="7552"/>
                  </a:lnTo>
                  <a:lnTo>
                    <a:pt x="49491" y="7552"/>
                  </a:lnTo>
                  <a:lnTo>
                    <a:pt x="49491"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7" name="Google Shape;2597;p53"/>
          <p:cNvGrpSpPr/>
          <p:nvPr/>
        </p:nvGrpSpPr>
        <p:grpSpPr>
          <a:xfrm>
            <a:off x="5507689" y="1453280"/>
            <a:ext cx="1333440" cy="3222403"/>
            <a:chOff x="5507689" y="1443155"/>
            <a:chExt cx="1333440" cy="3222403"/>
          </a:xfrm>
        </p:grpSpPr>
        <p:sp>
          <p:nvSpPr>
            <p:cNvPr id="2598" name="Google Shape;2598;p53"/>
            <p:cNvSpPr/>
            <p:nvPr/>
          </p:nvSpPr>
          <p:spPr>
            <a:xfrm>
              <a:off x="5560155" y="1443155"/>
              <a:ext cx="413445" cy="353415"/>
            </a:xfrm>
            <a:custGeom>
              <a:avLst/>
              <a:gdLst/>
              <a:ahLst/>
              <a:cxnLst/>
              <a:rect l="l" t="t" r="r" b="b"/>
              <a:pathLst>
                <a:path w="12900" h="11027" extrusionOk="0">
                  <a:moveTo>
                    <a:pt x="7400" y="0"/>
                  </a:moveTo>
                  <a:cubicBezTo>
                    <a:pt x="7390" y="0"/>
                    <a:pt x="7379" y="0"/>
                    <a:pt x="7369" y="1"/>
                  </a:cubicBezTo>
                  <a:cubicBezTo>
                    <a:pt x="2457" y="1"/>
                    <a:pt x="1" y="5932"/>
                    <a:pt x="3476" y="9407"/>
                  </a:cubicBezTo>
                  <a:cubicBezTo>
                    <a:pt x="4530" y="10461"/>
                    <a:pt x="5945" y="11026"/>
                    <a:pt x="7389" y="11026"/>
                  </a:cubicBezTo>
                  <a:cubicBezTo>
                    <a:pt x="8096" y="11026"/>
                    <a:pt x="8810" y="10891"/>
                    <a:pt x="9491" y="10610"/>
                  </a:cubicBezTo>
                  <a:cubicBezTo>
                    <a:pt x="11546" y="9742"/>
                    <a:pt x="12883" y="7737"/>
                    <a:pt x="12900" y="5514"/>
                  </a:cubicBezTo>
                  <a:cubicBezTo>
                    <a:pt x="12900" y="2467"/>
                    <a:pt x="10443" y="0"/>
                    <a:pt x="74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3"/>
            <p:cNvSpPr/>
            <p:nvPr/>
          </p:nvSpPr>
          <p:spPr>
            <a:xfrm>
              <a:off x="5605153" y="1443155"/>
              <a:ext cx="413445" cy="353415"/>
            </a:xfrm>
            <a:custGeom>
              <a:avLst/>
              <a:gdLst/>
              <a:ahLst/>
              <a:cxnLst/>
              <a:rect l="l" t="t" r="r" b="b"/>
              <a:pathLst>
                <a:path w="12900" h="11027" extrusionOk="0">
                  <a:moveTo>
                    <a:pt x="7369" y="1"/>
                  </a:moveTo>
                  <a:cubicBezTo>
                    <a:pt x="2456" y="1"/>
                    <a:pt x="0" y="5932"/>
                    <a:pt x="3476" y="9407"/>
                  </a:cubicBezTo>
                  <a:cubicBezTo>
                    <a:pt x="4530" y="10461"/>
                    <a:pt x="5945" y="11026"/>
                    <a:pt x="7388" y="11026"/>
                  </a:cubicBezTo>
                  <a:cubicBezTo>
                    <a:pt x="8095" y="11026"/>
                    <a:pt x="8809" y="10891"/>
                    <a:pt x="9491" y="10610"/>
                  </a:cubicBezTo>
                  <a:cubicBezTo>
                    <a:pt x="11546" y="9742"/>
                    <a:pt x="12899" y="7737"/>
                    <a:pt x="12899" y="5514"/>
                  </a:cubicBezTo>
                  <a:cubicBezTo>
                    <a:pt x="12899" y="2457"/>
                    <a:pt x="10426" y="1"/>
                    <a:pt x="736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3"/>
            <p:cNvSpPr/>
            <p:nvPr/>
          </p:nvSpPr>
          <p:spPr>
            <a:xfrm>
              <a:off x="5674766" y="1463699"/>
              <a:ext cx="321333" cy="311879"/>
            </a:xfrm>
            <a:custGeom>
              <a:avLst/>
              <a:gdLst/>
              <a:ahLst/>
              <a:cxnLst/>
              <a:rect l="l" t="t" r="r" b="b"/>
              <a:pathLst>
                <a:path w="10026" h="9731" extrusionOk="0">
                  <a:moveTo>
                    <a:pt x="5218" y="1"/>
                  </a:moveTo>
                  <a:cubicBezTo>
                    <a:pt x="4649" y="1"/>
                    <a:pt x="4082" y="97"/>
                    <a:pt x="3543" y="295"/>
                  </a:cubicBezTo>
                  <a:cubicBezTo>
                    <a:pt x="3108" y="446"/>
                    <a:pt x="2690" y="663"/>
                    <a:pt x="2306" y="947"/>
                  </a:cubicBezTo>
                  <a:cubicBezTo>
                    <a:pt x="1905" y="1231"/>
                    <a:pt x="1554" y="1582"/>
                    <a:pt x="1270" y="1983"/>
                  </a:cubicBezTo>
                  <a:cubicBezTo>
                    <a:pt x="0" y="3687"/>
                    <a:pt x="0" y="6043"/>
                    <a:pt x="1270" y="7747"/>
                  </a:cubicBezTo>
                  <a:cubicBezTo>
                    <a:pt x="1554" y="8148"/>
                    <a:pt x="1905" y="8499"/>
                    <a:pt x="2306" y="8783"/>
                  </a:cubicBezTo>
                  <a:cubicBezTo>
                    <a:pt x="2690" y="9067"/>
                    <a:pt x="3108" y="9284"/>
                    <a:pt x="3543" y="9451"/>
                  </a:cubicBezTo>
                  <a:cubicBezTo>
                    <a:pt x="4078" y="9637"/>
                    <a:pt x="4642" y="9730"/>
                    <a:pt x="5206" y="9730"/>
                  </a:cubicBezTo>
                  <a:cubicBezTo>
                    <a:pt x="5505" y="9730"/>
                    <a:pt x="5804" y="9704"/>
                    <a:pt x="6099" y="9652"/>
                  </a:cubicBezTo>
                  <a:cubicBezTo>
                    <a:pt x="7469" y="9385"/>
                    <a:pt x="8655" y="8549"/>
                    <a:pt x="9374" y="7346"/>
                  </a:cubicBezTo>
                  <a:cubicBezTo>
                    <a:pt x="9608" y="6945"/>
                    <a:pt x="9792" y="6511"/>
                    <a:pt x="9892" y="6043"/>
                  </a:cubicBezTo>
                  <a:cubicBezTo>
                    <a:pt x="9925" y="5876"/>
                    <a:pt x="9959" y="5709"/>
                    <a:pt x="9975" y="5542"/>
                  </a:cubicBezTo>
                  <a:cubicBezTo>
                    <a:pt x="10009" y="5425"/>
                    <a:pt x="10009" y="5291"/>
                    <a:pt x="10009" y="5174"/>
                  </a:cubicBezTo>
                  <a:cubicBezTo>
                    <a:pt x="10009" y="5074"/>
                    <a:pt x="10009" y="5007"/>
                    <a:pt x="10009" y="4940"/>
                  </a:cubicBezTo>
                  <a:cubicBezTo>
                    <a:pt x="10025" y="4923"/>
                    <a:pt x="10025" y="4890"/>
                    <a:pt x="10009" y="4873"/>
                  </a:cubicBezTo>
                  <a:cubicBezTo>
                    <a:pt x="9992" y="5258"/>
                    <a:pt x="9925" y="5659"/>
                    <a:pt x="9842" y="6043"/>
                  </a:cubicBezTo>
                  <a:cubicBezTo>
                    <a:pt x="9725" y="6477"/>
                    <a:pt x="9541" y="6912"/>
                    <a:pt x="9307" y="7296"/>
                  </a:cubicBezTo>
                  <a:cubicBezTo>
                    <a:pt x="8417" y="8762"/>
                    <a:pt x="6851" y="9608"/>
                    <a:pt x="5221" y="9608"/>
                  </a:cubicBezTo>
                  <a:cubicBezTo>
                    <a:pt x="4678" y="9608"/>
                    <a:pt x="4127" y="9514"/>
                    <a:pt x="3593" y="9318"/>
                  </a:cubicBezTo>
                  <a:cubicBezTo>
                    <a:pt x="3158" y="9167"/>
                    <a:pt x="2757" y="8950"/>
                    <a:pt x="2390" y="8683"/>
                  </a:cubicBezTo>
                  <a:cubicBezTo>
                    <a:pt x="2206" y="8532"/>
                    <a:pt x="2022" y="8382"/>
                    <a:pt x="1855" y="8215"/>
                  </a:cubicBezTo>
                  <a:cubicBezTo>
                    <a:pt x="1688" y="8048"/>
                    <a:pt x="1538" y="7864"/>
                    <a:pt x="1387" y="7664"/>
                  </a:cubicBezTo>
                  <a:cubicBezTo>
                    <a:pt x="167" y="6009"/>
                    <a:pt x="167" y="3737"/>
                    <a:pt x="1387" y="2066"/>
                  </a:cubicBezTo>
                  <a:cubicBezTo>
                    <a:pt x="1671" y="1682"/>
                    <a:pt x="2005" y="1331"/>
                    <a:pt x="2390" y="1064"/>
                  </a:cubicBezTo>
                  <a:cubicBezTo>
                    <a:pt x="2757" y="780"/>
                    <a:pt x="3158" y="563"/>
                    <a:pt x="3593" y="412"/>
                  </a:cubicBezTo>
                  <a:cubicBezTo>
                    <a:pt x="4127" y="216"/>
                    <a:pt x="4678" y="122"/>
                    <a:pt x="5221" y="122"/>
                  </a:cubicBezTo>
                  <a:cubicBezTo>
                    <a:pt x="6851" y="122"/>
                    <a:pt x="8417" y="968"/>
                    <a:pt x="9307" y="2434"/>
                  </a:cubicBezTo>
                  <a:cubicBezTo>
                    <a:pt x="9541" y="2818"/>
                    <a:pt x="9725" y="3253"/>
                    <a:pt x="9842" y="3704"/>
                  </a:cubicBezTo>
                  <a:cubicBezTo>
                    <a:pt x="9925" y="4088"/>
                    <a:pt x="9992" y="4472"/>
                    <a:pt x="10009" y="4873"/>
                  </a:cubicBezTo>
                  <a:lnTo>
                    <a:pt x="10009" y="4857"/>
                  </a:lnTo>
                  <a:cubicBezTo>
                    <a:pt x="10025" y="4840"/>
                    <a:pt x="10025" y="4806"/>
                    <a:pt x="10009" y="4790"/>
                  </a:cubicBezTo>
                  <a:cubicBezTo>
                    <a:pt x="10009" y="4723"/>
                    <a:pt x="10009" y="4656"/>
                    <a:pt x="10009" y="4556"/>
                  </a:cubicBezTo>
                  <a:cubicBezTo>
                    <a:pt x="10009" y="4439"/>
                    <a:pt x="10009" y="4305"/>
                    <a:pt x="9975" y="4188"/>
                  </a:cubicBezTo>
                  <a:cubicBezTo>
                    <a:pt x="9959" y="4021"/>
                    <a:pt x="9925" y="3854"/>
                    <a:pt x="9892" y="3687"/>
                  </a:cubicBezTo>
                  <a:cubicBezTo>
                    <a:pt x="9775" y="3236"/>
                    <a:pt x="9608" y="2785"/>
                    <a:pt x="9374" y="2384"/>
                  </a:cubicBezTo>
                  <a:cubicBezTo>
                    <a:pt x="8655" y="1181"/>
                    <a:pt x="7469" y="345"/>
                    <a:pt x="6099" y="78"/>
                  </a:cubicBezTo>
                  <a:cubicBezTo>
                    <a:pt x="5808" y="27"/>
                    <a:pt x="5513" y="1"/>
                    <a:pt x="52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3"/>
            <p:cNvSpPr/>
            <p:nvPr/>
          </p:nvSpPr>
          <p:spPr>
            <a:xfrm>
              <a:off x="5758288" y="1593085"/>
              <a:ext cx="40191" cy="60607"/>
            </a:xfrm>
            <a:custGeom>
              <a:avLst/>
              <a:gdLst/>
              <a:ahLst/>
              <a:cxnLst/>
              <a:rect l="l" t="t" r="r" b="b"/>
              <a:pathLst>
                <a:path w="1254" h="1891" extrusionOk="0">
                  <a:moveTo>
                    <a:pt x="1235" y="0"/>
                  </a:moveTo>
                  <a:cubicBezTo>
                    <a:pt x="1182" y="0"/>
                    <a:pt x="673" y="379"/>
                    <a:pt x="68" y="870"/>
                  </a:cubicBezTo>
                  <a:lnTo>
                    <a:pt x="1" y="920"/>
                  </a:lnTo>
                  <a:lnTo>
                    <a:pt x="68" y="987"/>
                  </a:lnTo>
                  <a:lnTo>
                    <a:pt x="84" y="987"/>
                  </a:lnTo>
                  <a:cubicBezTo>
                    <a:pt x="662" y="1501"/>
                    <a:pt x="1163" y="1891"/>
                    <a:pt x="1231" y="1891"/>
                  </a:cubicBezTo>
                  <a:cubicBezTo>
                    <a:pt x="1234" y="1891"/>
                    <a:pt x="1236" y="1890"/>
                    <a:pt x="1237" y="1889"/>
                  </a:cubicBezTo>
                  <a:cubicBezTo>
                    <a:pt x="1254" y="1856"/>
                    <a:pt x="812" y="1430"/>
                    <a:pt x="220" y="930"/>
                  </a:cubicBezTo>
                  <a:lnTo>
                    <a:pt x="220" y="930"/>
                  </a:lnTo>
                  <a:cubicBezTo>
                    <a:pt x="820" y="438"/>
                    <a:pt x="1253" y="33"/>
                    <a:pt x="1237" y="1"/>
                  </a:cubicBezTo>
                  <a:cubicBezTo>
                    <a:pt x="1237" y="1"/>
                    <a:pt x="1236" y="0"/>
                    <a:pt x="12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3"/>
            <p:cNvSpPr/>
            <p:nvPr/>
          </p:nvSpPr>
          <p:spPr>
            <a:xfrm>
              <a:off x="5900237" y="1593085"/>
              <a:ext cx="40704" cy="60607"/>
            </a:xfrm>
            <a:custGeom>
              <a:avLst/>
              <a:gdLst/>
              <a:ahLst/>
              <a:cxnLst/>
              <a:rect l="l" t="t" r="r" b="b"/>
              <a:pathLst>
                <a:path w="1270" h="1891" extrusionOk="0">
                  <a:moveTo>
                    <a:pt x="35" y="0"/>
                  </a:moveTo>
                  <a:cubicBezTo>
                    <a:pt x="34" y="0"/>
                    <a:pt x="33" y="1"/>
                    <a:pt x="33" y="1"/>
                  </a:cubicBezTo>
                  <a:cubicBezTo>
                    <a:pt x="1" y="33"/>
                    <a:pt x="457" y="460"/>
                    <a:pt x="1035" y="975"/>
                  </a:cubicBezTo>
                  <a:lnTo>
                    <a:pt x="1035" y="975"/>
                  </a:lnTo>
                  <a:cubicBezTo>
                    <a:pt x="449" y="1452"/>
                    <a:pt x="1" y="1857"/>
                    <a:pt x="33" y="1889"/>
                  </a:cubicBezTo>
                  <a:cubicBezTo>
                    <a:pt x="34" y="1890"/>
                    <a:pt x="35" y="1891"/>
                    <a:pt x="38" y="1891"/>
                  </a:cubicBezTo>
                  <a:cubicBezTo>
                    <a:pt x="92" y="1891"/>
                    <a:pt x="594" y="1518"/>
                    <a:pt x="1203" y="1037"/>
                  </a:cubicBezTo>
                  <a:lnTo>
                    <a:pt x="1269" y="970"/>
                  </a:lnTo>
                  <a:lnTo>
                    <a:pt x="1203" y="920"/>
                  </a:lnTo>
                  <a:lnTo>
                    <a:pt x="1186" y="903"/>
                  </a:lnTo>
                  <a:cubicBezTo>
                    <a:pt x="580" y="396"/>
                    <a:pt x="71" y="0"/>
                    <a:pt x="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3"/>
            <p:cNvSpPr/>
            <p:nvPr/>
          </p:nvSpPr>
          <p:spPr>
            <a:xfrm>
              <a:off x="5762038" y="1620424"/>
              <a:ext cx="170346" cy="4840"/>
            </a:xfrm>
            <a:custGeom>
              <a:avLst/>
              <a:gdLst/>
              <a:ahLst/>
              <a:cxnLst/>
              <a:rect l="l" t="t" r="r" b="b"/>
              <a:pathLst>
                <a:path w="5315" h="151" extrusionOk="0">
                  <a:moveTo>
                    <a:pt x="2657" y="0"/>
                  </a:moveTo>
                  <a:cubicBezTo>
                    <a:pt x="1187" y="0"/>
                    <a:pt x="1" y="33"/>
                    <a:pt x="1" y="67"/>
                  </a:cubicBezTo>
                  <a:cubicBezTo>
                    <a:pt x="1" y="117"/>
                    <a:pt x="1187" y="150"/>
                    <a:pt x="2657" y="150"/>
                  </a:cubicBezTo>
                  <a:cubicBezTo>
                    <a:pt x="4128" y="150"/>
                    <a:pt x="5314" y="117"/>
                    <a:pt x="5314" y="67"/>
                  </a:cubicBezTo>
                  <a:cubicBezTo>
                    <a:pt x="5314" y="33"/>
                    <a:pt x="4128" y="0"/>
                    <a:pt x="26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3"/>
            <p:cNvSpPr/>
            <p:nvPr/>
          </p:nvSpPr>
          <p:spPr>
            <a:xfrm>
              <a:off x="5824183" y="2854766"/>
              <a:ext cx="858427" cy="1752750"/>
            </a:xfrm>
            <a:custGeom>
              <a:avLst/>
              <a:gdLst/>
              <a:ahLst/>
              <a:cxnLst/>
              <a:rect l="l" t="t" r="r" b="b"/>
              <a:pathLst>
                <a:path w="26784" h="54688" extrusionOk="0">
                  <a:moveTo>
                    <a:pt x="15054" y="0"/>
                  </a:moveTo>
                  <a:lnTo>
                    <a:pt x="1353" y="368"/>
                  </a:lnTo>
                  <a:cubicBezTo>
                    <a:pt x="284" y="2306"/>
                    <a:pt x="150" y="6934"/>
                    <a:pt x="150" y="6934"/>
                  </a:cubicBezTo>
                  <a:cubicBezTo>
                    <a:pt x="0" y="7502"/>
                    <a:pt x="2105" y="53635"/>
                    <a:pt x="2105" y="53635"/>
                  </a:cubicBezTo>
                  <a:lnTo>
                    <a:pt x="7786" y="53618"/>
                  </a:lnTo>
                  <a:lnTo>
                    <a:pt x="9340" y="9875"/>
                  </a:lnTo>
                  <a:lnTo>
                    <a:pt x="21587" y="54687"/>
                  </a:lnTo>
                  <a:lnTo>
                    <a:pt x="26784" y="54570"/>
                  </a:lnTo>
                  <a:lnTo>
                    <a:pt x="17611" y="7151"/>
                  </a:lnTo>
                  <a:lnTo>
                    <a:pt x="17628" y="7151"/>
                  </a:lnTo>
                  <a:cubicBezTo>
                    <a:pt x="17611" y="7085"/>
                    <a:pt x="17594" y="7018"/>
                    <a:pt x="17577" y="6951"/>
                  </a:cubicBezTo>
                  <a:lnTo>
                    <a:pt x="17577" y="6934"/>
                  </a:lnTo>
                  <a:cubicBezTo>
                    <a:pt x="16174" y="1370"/>
                    <a:pt x="15054" y="0"/>
                    <a:pt x="150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3"/>
            <p:cNvSpPr/>
            <p:nvPr/>
          </p:nvSpPr>
          <p:spPr>
            <a:xfrm>
              <a:off x="6019624" y="3123441"/>
              <a:ext cx="220119" cy="57081"/>
            </a:xfrm>
            <a:custGeom>
              <a:avLst/>
              <a:gdLst/>
              <a:ahLst/>
              <a:cxnLst/>
              <a:rect l="l" t="t" r="r" b="b"/>
              <a:pathLst>
                <a:path w="6868" h="1781" extrusionOk="0">
                  <a:moveTo>
                    <a:pt x="6848" y="0"/>
                  </a:moveTo>
                  <a:cubicBezTo>
                    <a:pt x="6661" y="0"/>
                    <a:pt x="5197" y="352"/>
                    <a:pt x="3409" y="807"/>
                  </a:cubicBezTo>
                  <a:cubicBezTo>
                    <a:pt x="1521" y="1308"/>
                    <a:pt x="1" y="1743"/>
                    <a:pt x="17" y="1776"/>
                  </a:cubicBezTo>
                  <a:cubicBezTo>
                    <a:pt x="17" y="1779"/>
                    <a:pt x="23" y="1781"/>
                    <a:pt x="35" y="1781"/>
                  </a:cubicBezTo>
                  <a:cubicBezTo>
                    <a:pt x="209" y="1781"/>
                    <a:pt x="1687" y="1429"/>
                    <a:pt x="3459" y="974"/>
                  </a:cubicBezTo>
                  <a:cubicBezTo>
                    <a:pt x="5347" y="489"/>
                    <a:pt x="6868" y="55"/>
                    <a:pt x="6868" y="5"/>
                  </a:cubicBezTo>
                  <a:cubicBezTo>
                    <a:pt x="6867" y="2"/>
                    <a:pt x="6860" y="0"/>
                    <a:pt x="684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3"/>
            <p:cNvSpPr/>
            <p:nvPr/>
          </p:nvSpPr>
          <p:spPr>
            <a:xfrm>
              <a:off x="5879854" y="3032547"/>
              <a:ext cx="47178" cy="1559970"/>
            </a:xfrm>
            <a:custGeom>
              <a:avLst/>
              <a:gdLst/>
              <a:ahLst/>
              <a:cxnLst/>
              <a:rect l="l" t="t" r="r" b="b"/>
              <a:pathLst>
                <a:path w="1472" h="48673" extrusionOk="0">
                  <a:moveTo>
                    <a:pt x="34" y="0"/>
                  </a:moveTo>
                  <a:lnTo>
                    <a:pt x="34" y="0"/>
                  </a:lnTo>
                  <a:cubicBezTo>
                    <a:pt x="1" y="0"/>
                    <a:pt x="285" y="10894"/>
                    <a:pt x="669" y="24345"/>
                  </a:cubicBezTo>
                  <a:cubicBezTo>
                    <a:pt x="1053" y="37778"/>
                    <a:pt x="1404" y="48672"/>
                    <a:pt x="1438" y="48672"/>
                  </a:cubicBezTo>
                  <a:cubicBezTo>
                    <a:pt x="1471" y="48672"/>
                    <a:pt x="1204" y="37762"/>
                    <a:pt x="819" y="24328"/>
                  </a:cubicBezTo>
                  <a:cubicBezTo>
                    <a:pt x="418" y="10894"/>
                    <a:pt x="84" y="0"/>
                    <a:pt x="3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3"/>
            <p:cNvSpPr/>
            <p:nvPr/>
          </p:nvSpPr>
          <p:spPr>
            <a:xfrm>
              <a:off x="5969305" y="3030400"/>
              <a:ext cx="8045" cy="1535868"/>
            </a:xfrm>
            <a:custGeom>
              <a:avLst/>
              <a:gdLst/>
              <a:ahLst/>
              <a:cxnLst/>
              <a:rect l="l" t="t" r="r" b="b"/>
              <a:pathLst>
                <a:path w="251" h="47921" extrusionOk="0">
                  <a:moveTo>
                    <a:pt x="50" y="1"/>
                  </a:moveTo>
                  <a:cubicBezTo>
                    <a:pt x="0" y="1"/>
                    <a:pt x="17" y="10727"/>
                    <a:pt x="50" y="23961"/>
                  </a:cubicBezTo>
                  <a:cubicBezTo>
                    <a:pt x="97" y="36444"/>
                    <a:pt x="160" y="46697"/>
                    <a:pt x="209" y="47819"/>
                  </a:cubicBezTo>
                  <a:lnTo>
                    <a:pt x="209" y="47819"/>
                  </a:lnTo>
                  <a:cubicBezTo>
                    <a:pt x="251" y="46697"/>
                    <a:pt x="248" y="36444"/>
                    <a:pt x="201" y="23961"/>
                  </a:cubicBezTo>
                  <a:cubicBezTo>
                    <a:pt x="150" y="10727"/>
                    <a:pt x="84" y="1"/>
                    <a:pt x="50" y="1"/>
                  </a:cubicBezTo>
                  <a:close/>
                  <a:moveTo>
                    <a:pt x="209" y="47819"/>
                  </a:moveTo>
                  <a:lnTo>
                    <a:pt x="209" y="47819"/>
                  </a:lnTo>
                  <a:cubicBezTo>
                    <a:pt x="206" y="47886"/>
                    <a:pt x="203" y="47921"/>
                    <a:pt x="201" y="47921"/>
                  </a:cubicBezTo>
                  <a:lnTo>
                    <a:pt x="217" y="47921"/>
                  </a:lnTo>
                  <a:cubicBezTo>
                    <a:pt x="214" y="47921"/>
                    <a:pt x="212" y="47886"/>
                    <a:pt x="209" y="47819"/>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3"/>
            <p:cNvSpPr/>
            <p:nvPr/>
          </p:nvSpPr>
          <p:spPr>
            <a:xfrm>
              <a:off x="6025521" y="3009503"/>
              <a:ext cx="28941" cy="1556765"/>
            </a:xfrm>
            <a:custGeom>
              <a:avLst/>
              <a:gdLst/>
              <a:ahLst/>
              <a:cxnLst/>
              <a:rect l="l" t="t" r="r" b="b"/>
              <a:pathLst>
                <a:path w="903" h="48573" extrusionOk="0">
                  <a:moveTo>
                    <a:pt x="869" y="1"/>
                  </a:moveTo>
                  <a:cubicBezTo>
                    <a:pt x="819" y="1"/>
                    <a:pt x="602" y="10878"/>
                    <a:pt x="385" y="24295"/>
                  </a:cubicBezTo>
                  <a:cubicBezTo>
                    <a:pt x="151" y="37695"/>
                    <a:pt x="0" y="48573"/>
                    <a:pt x="51" y="48573"/>
                  </a:cubicBezTo>
                  <a:cubicBezTo>
                    <a:pt x="84" y="48573"/>
                    <a:pt x="301" y="37695"/>
                    <a:pt x="518" y="24295"/>
                  </a:cubicBezTo>
                  <a:cubicBezTo>
                    <a:pt x="752" y="10878"/>
                    <a:pt x="903" y="1"/>
                    <a:pt x="86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3"/>
            <p:cNvSpPr/>
            <p:nvPr/>
          </p:nvSpPr>
          <p:spPr>
            <a:xfrm>
              <a:off x="6114428" y="3002548"/>
              <a:ext cx="10192" cy="168711"/>
            </a:xfrm>
            <a:custGeom>
              <a:avLst/>
              <a:gdLst/>
              <a:ahLst/>
              <a:cxnLst/>
              <a:rect l="l" t="t" r="r" b="b"/>
              <a:pathLst>
                <a:path w="318" h="5264" extrusionOk="0">
                  <a:moveTo>
                    <a:pt x="33" y="1"/>
                  </a:moveTo>
                  <a:cubicBezTo>
                    <a:pt x="0" y="1"/>
                    <a:pt x="17" y="1187"/>
                    <a:pt x="84" y="2624"/>
                  </a:cubicBezTo>
                  <a:cubicBezTo>
                    <a:pt x="150" y="4078"/>
                    <a:pt x="251" y="5264"/>
                    <a:pt x="284" y="5264"/>
                  </a:cubicBezTo>
                  <a:cubicBezTo>
                    <a:pt x="318" y="5264"/>
                    <a:pt x="301" y="4078"/>
                    <a:pt x="234" y="2624"/>
                  </a:cubicBezTo>
                  <a:cubicBezTo>
                    <a:pt x="167" y="1170"/>
                    <a:pt x="84" y="1"/>
                    <a:pt x="3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3"/>
            <p:cNvSpPr/>
            <p:nvPr/>
          </p:nvSpPr>
          <p:spPr>
            <a:xfrm>
              <a:off x="6172791" y="3002548"/>
              <a:ext cx="386138" cy="1600128"/>
            </a:xfrm>
            <a:custGeom>
              <a:avLst/>
              <a:gdLst/>
              <a:ahLst/>
              <a:cxnLst/>
              <a:rect l="l" t="t" r="r" b="b"/>
              <a:pathLst>
                <a:path w="12048" h="49926" extrusionOk="0">
                  <a:moveTo>
                    <a:pt x="34" y="1"/>
                  </a:moveTo>
                  <a:cubicBezTo>
                    <a:pt x="34" y="1"/>
                    <a:pt x="34" y="1"/>
                    <a:pt x="34" y="1"/>
                  </a:cubicBezTo>
                  <a:cubicBezTo>
                    <a:pt x="0" y="1"/>
                    <a:pt x="2640" y="11195"/>
                    <a:pt x="5949" y="24980"/>
                  </a:cubicBezTo>
                  <a:cubicBezTo>
                    <a:pt x="9254" y="38754"/>
                    <a:pt x="11976" y="49926"/>
                    <a:pt x="12014" y="49926"/>
                  </a:cubicBezTo>
                  <a:cubicBezTo>
                    <a:pt x="12014" y="49926"/>
                    <a:pt x="12014" y="49926"/>
                    <a:pt x="12014" y="49926"/>
                  </a:cubicBezTo>
                  <a:cubicBezTo>
                    <a:pt x="12047" y="49909"/>
                    <a:pt x="9407" y="38731"/>
                    <a:pt x="6099" y="24947"/>
                  </a:cubicBezTo>
                  <a:cubicBezTo>
                    <a:pt x="2793" y="11172"/>
                    <a:pt x="71" y="1"/>
                    <a:pt x="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3"/>
            <p:cNvSpPr/>
            <p:nvPr/>
          </p:nvSpPr>
          <p:spPr>
            <a:xfrm>
              <a:off x="6245063" y="2987036"/>
              <a:ext cx="366331" cy="1614583"/>
            </a:xfrm>
            <a:custGeom>
              <a:avLst/>
              <a:gdLst/>
              <a:ahLst/>
              <a:cxnLst/>
              <a:rect l="l" t="t" r="r" b="b"/>
              <a:pathLst>
                <a:path w="11430" h="50377" extrusionOk="0">
                  <a:moveTo>
                    <a:pt x="34" y="0"/>
                  </a:moveTo>
                  <a:cubicBezTo>
                    <a:pt x="1" y="17"/>
                    <a:pt x="2507" y="11295"/>
                    <a:pt x="5648" y="25197"/>
                  </a:cubicBezTo>
                  <a:cubicBezTo>
                    <a:pt x="8773" y="39115"/>
                    <a:pt x="11346" y="50376"/>
                    <a:pt x="11396" y="50376"/>
                  </a:cubicBezTo>
                  <a:lnTo>
                    <a:pt x="11396" y="50360"/>
                  </a:lnTo>
                  <a:cubicBezTo>
                    <a:pt x="11430" y="50360"/>
                    <a:pt x="8923" y="39081"/>
                    <a:pt x="5782" y="25163"/>
                  </a:cubicBezTo>
                  <a:cubicBezTo>
                    <a:pt x="2641" y="11262"/>
                    <a:pt x="85" y="0"/>
                    <a:pt x="3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3"/>
            <p:cNvSpPr/>
            <p:nvPr/>
          </p:nvSpPr>
          <p:spPr>
            <a:xfrm>
              <a:off x="6326470" y="2987036"/>
              <a:ext cx="318128" cy="1605481"/>
            </a:xfrm>
            <a:custGeom>
              <a:avLst/>
              <a:gdLst/>
              <a:ahLst/>
              <a:cxnLst/>
              <a:rect l="l" t="t" r="r" b="b"/>
              <a:pathLst>
                <a:path w="9926" h="50093" extrusionOk="0">
                  <a:moveTo>
                    <a:pt x="34" y="0"/>
                  </a:moveTo>
                  <a:lnTo>
                    <a:pt x="34" y="0"/>
                  </a:lnTo>
                  <a:cubicBezTo>
                    <a:pt x="1" y="17"/>
                    <a:pt x="2173" y="11228"/>
                    <a:pt x="4896" y="25063"/>
                  </a:cubicBezTo>
                  <a:cubicBezTo>
                    <a:pt x="7620" y="38898"/>
                    <a:pt x="9842" y="50092"/>
                    <a:pt x="9892" y="50092"/>
                  </a:cubicBezTo>
                  <a:cubicBezTo>
                    <a:pt x="9926" y="50076"/>
                    <a:pt x="7753" y="38864"/>
                    <a:pt x="5030" y="25030"/>
                  </a:cubicBezTo>
                  <a:cubicBezTo>
                    <a:pt x="2306" y="11195"/>
                    <a:pt x="84" y="0"/>
                    <a:pt x="3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3"/>
            <p:cNvSpPr/>
            <p:nvPr/>
          </p:nvSpPr>
          <p:spPr>
            <a:xfrm>
              <a:off x="5507689" y="1493730"/>
              <a:ext cx="437547" cy="918200"/>
            </a:xfrm>
            <a:custGeom>
              <a:avLst/>
              <a:gdLst/>
              <a:ahLst/>
              <a:cxnLst/>
              <a:rect l="l" t="t" r="r" b="b"/>
              <a:pathLst>
                <a:path w="13652" h="28649" extrusionOk="0">
                  <a:moveTo>
                    <a:pt x="5278" y="0"/>
                  </a:moveTo>
                  <a:cubicBezTo>
                    <a:pt x="4788" y="0"/>
                    <a:pt x="4226" y="2408"/>
                    <a:pt x="4177" y="2650"/>
                  </a:cubicBezTo>
                  <a:cubicBezTo>
                    <a:pt x="4158" y="2716"/>
                    <a:pt x="4104" y="2745"/>
                    <a:pt x="4049" y="2745"/>
                  </a:cubicBezTo>
                  <a:cubicBezTo>
                    <a:pt x="3965" y="2745"/>
                    <a:pt x="3880" y="2677"/>
                    <a:pt x="3910" y="2566"/>
                  </a:cubicBezTo>
                  <a:cubicBezTo>
                    <a:pt x="3960" y="2366"/>
                    <a:pt x="4712" y="210"/>
                    <a:pt x="4194" y="10"/>
                  </a:cubicBezTo>
                  <a:cubicBezTo>
                    <a:pt x="4183" y="6"/>
                    <a:pt x="4172" y="4"/>
                    <a:pt x="4162" y="4"/>
                  </a:cubicBezTo>
                  <a:cubicBezTo>
                    <a:pt x="3802" y="4"/>
                    <a:pt x="3665" y="2142"/>
                    <a:pt x="3275" y="2499"/>
                  </a:cubicBezTo>
                  <a:cubicBezTo>
                    <a:pt x="3243" y="2529"/>
                    <a:pt x="3217" y="2543"/>
                    <a:pt x="3197" y="2543"/>
                  </a:cubicBezTo>
                  <a:cubicBezTo>
                    <a:pt x="2976" y="2543"/>
                    <a:pt x="3511" y="784"/>
                    <a:pt x="3158" y="661"/>
                  </a:cubicBezTo>
                  <a:cubicBezTo>
                    <a:pt x="3138" y="656"/>
                    <a:pt x="3118" y="652"/>
                    <a:pt x="3098" y="652"/>
                  </a:cubicBezTo>
                  <a:cubicBezTo>
                    <a:pt x="2987" y="652"/>
                    <a:pt x="2875" y="799"/>
                    <a:pt x="2690" y="1848"/>
                  </a:cubicBezTo>
                  <a:cubicBezTo>
                    <a:pt x="2507" y="2717"/>
                    <a:pt x="2373" y="3585"/>
                    <a:pt x="2289" y="4454"/>
                  </a:cubicBezTo>
                  <a:lnTo>
                    <a:pt x="2273" y="4454"/>
                  </a:lnTo>
                  <a:lnTo>
                    <a:pt x="0" y="17855"/>
                  </a:lnTo>
                  <a:lnTo>
                    <a:pt x="8622" y="28648"/>
                  </a:lnTo>
                  <a:lnTo>
                    <a:pt x="13651" y="25173"/>
                  </a:lnTo>
                  <a:lnTo>
                    <a:pt x="4946" y="16852"/>
                  </a:lnTo>
                  <a:lnTo>
                    <a:pt x="5715" y="5657"/>
                  </a:lnTo>
                  <a:lnTo>
                    <a:pt x="5898" y="5440"/>
                  </a:lnTo>
                  <a:cubicBezTo>
                    <a:pt x="5999" y="5306"/>
                    <a:pt x="6116" y="5173"/>
                    <a:pt x="6249" y="5022"/>
                  </a:cubicBezTo>
                  <a:cubicBezTo>
                    <a:pt x="6416" y="4855"/>
                    <a:pt x="6600" y="4705"/>
                    <a:pt x="6801" y="4588"/>
                  </a:cubicBezTo>
                  <a:cubicBezTo>
                    <a:pt x="7051" y="4438"/>
                    <a:pt x="7319" y="4321"/>
                    <a:pt x="7603" y="4254"/>
                  </a:cubicBezTo>
                  <a:cubicBezTo>
                    <a:pt x="7870" y="4204"/>
                    <a:pt x="7954" y="3869"/>
                    <a:pt x="7736" y="3753"/>
                  </a:cubicBezTo>
                  <a:cubicBezTo>
                    <a:pt x="7687" y="3730"/>
                    <a:pt x="7611" y="3717"/>
                    <a:pt x="7515" y="3717"/>
                  </a:cubicBezTo>
                  <a:cubicBezTo>
                    <a:pt x="7187" y="3717"/>
                    <a:pt x="6621" y="3862"/>
                    <a:pt x="6065" y="4237"/>
                  </a:cubicBezTo>
                  <a:cubicBezTo>
                    <a:pt x="5957" y="4312"/>
                    <a:pt x="5875" y="4344"/>
                    <a:pt x="5815" y="4344"/>
                  </a:cubicBezTo>
                  <a:cubicBezTo>
                    <a:pt x="5481" y="4344"/>
                    <a:pt x="5785" y="3363"/>
                    <a:pt x="5898" y="2967"/>
                  </a:cubicBezTo>
                  <a:cubicBezTo>
                    <a:pt x="6049" y="2499"/>
                    <a:pt x="6416" y="1029"/>
                    <a:pt x="6299" y="879"/>
                  </a:cubicBezTo>
                  <a:cubicBezTo>
                    <a:pt x="6247" y="811"/>
                    <a:pt x="6185" y="777"/>
                    <a:pt x="6121" y="777"/>
                  </a:cubicBezTo>
                  <a:cubicBezTo>
                    <a:pt x="5979" y="777"/>
                    <a:pt x="5823" y="941"/>
                    <a:pt x="5731" y="1263"/>
                  </a:cubicBezTo>
                  <a:cubicBezTo>
                    <a:pt x="5601" y="1736"/>
                    <a:pt x="5136" y="3053"/>
                    <a:pt x="4881" y="3053"/>
                  </a:cubicBezTo>
                  <a:cubicBezTo>
                    <a:pt x="4874" y="3053"/>
                    <a:pt x="4868" y="3052"/>
                    <a:pt x="4862" y="3051"/>
                  </a:cubicBezTo>
                  <a:cubicBezTo>
                    <a:pt x="4629" y="2967"/>
                    <a:pt x="5364" y="595"/>
                    <a:pt x="5364" y="595"/>
                  </a:cubicBezTo>
                  <a:cubicBezTo>
                    <a:pt x="5364" y="595"/>
                    <a:pt x="5614" y="110"/>
                    <a:pt x="5330" y="10"/>
                  </a:cubicBezTo>
                  <a:cubicBezTo>
                    <a:pt x="5313" y="3"/>
                    <a:pt x="5296" y="0"/>
                    <a:pt x="5278"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3"/>
            <p:cNvSpPr/>
            <p:nvPr/>
          </p:nvSpPr>
          <p:spPr>
            <a:xfrm>
              <a:off x="5875591" y="4569441"/>
              <a:ext cx="177269" cy="87336"/>
            </a:xfrm>
            <a:custGeom>
              <a:avLst/>
              <a:gdLst/>
              <a:ahLst/>
              <a:cxnLst/>
              <a:rect l="l" t="t" r="r" b="b"/>
              <a:pathLst>
                <a:path w="5531" h="2725" extrusionOk="0">
                  <a:moveTo>
                    <a:pt x="5531" y="1"/>
                  </a:moveTo>
                  <a:lnTo>
                    <a:pt x="752" y="235"/>
                  </a:lnTo>
                  <a:lnTo>
                    <a:pt x="0" y="2724"/>
                  </a:lnTo>
                  <a:lnTo>
                    <a:pt x="5297" y="2657"/>
                  </a:lnTo>
                  <a:lnTo>
                    <a:pt x="5531"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3"/>
            <p:cNvSpPr/>
            <p:nvPr/>
          </p:nvSpPr>
          <p:spPr>
            <a:xfrm>
              <a:off x="5879854" y="4634021"/>
              <a:ext cx="169256" cy="6538"/>
            </a:xfrm>
            <a:custGeom>
              <a:avLst/>
              <a:gdLst/>
              <a:ahLst/>
              <a:cxnLst/>
              <a:rect l="l" t="t" r="r" b="b"/>
              <a:pathLst>
                <a:path w="5281" h="204" extrusionOk="0">
                  <a:moveTo>
                    <a:pt x="1236" y="1"/>
                  </a:moveTo>
                  <a:cubicBezTo>
                    <a:pt x="1067" y="1"/>
                    <a:pt x="911" y="3"/>
                    <a:pt x="769" y="8"/>
                  </a:cubicBezTo>
                  <a:cubicBezTo>
                    <a:pt x="725" y="5"/>
                    <a:pt x="680" y="3"/>
                    <a:pt x="635" y="3"/>
                  </a:cubicBezTo>
                  <a:cubicBezTo>
                    <a:pt x="424" y="3"/>
                    <a:pt x="207" y="33"/>
                    <a:pt x="1" y="74"/>
                  </a:cubicBezTo>
                  <a:cubicBezTo>
                    <a:pt x="205" y="102"/>
                    <a:pt x="421" y="129"/>
                    <a:pt x="630" y="129"/>
                  </a:cubicBezTo>
                  <a:cubicBezTo>
                    <a:pt x="677" y="129"/>
                    <a:pt x="723" y="128"/>
                    <a:pt x="769" y="125"/>
                  </a:cubicBezTo>
                  <a:lnTo>
                    <a:pt x="2641" y="191"/>
                  </a:lnTo>
                  <a:cubicBezTo>
                    <a:pt x="3000" y="200"/>
                    <a:pt x="3347" y="204"/>
                    <a:pt x="3662" y="204"/>
                  </a:cubicBezTo>
                  <a:cubicBezTo>
                    <a:pt x="3977" y="204"/>
                    <a:pt x="4261" y="200"/>
                    <a:pt x="4495" y="191"/>
                  </a:cubicBezTo>
                  <a:cubicBezTo>
                    <a:pt x="4562" y="196"/>
                    <a:pt x="4628" y="198"/>
                    <a:pt x="4693" y="198"/>
                  </a:cubicBezTo>
                  <a:cubicBezTo>
                    <a:pt x="4889" y="198"/>
                    <a:pt x="5080" y="179"/>
                    <a:pt x="5281" y="141"/>
                  </a:cubicBezTo>
                  <a:cubicBezTo>
                    <a:pt x="5013" y="91"/>
                    <a:pt x="4763" y="74"/>
                    <a:pt x="4495" y="74"/>
                  </a:cubicBezTo>
                  <a:lnTo>
                    <a:pt x="2641" y="24"/>
                  </a:lnTo>
                  <a:cubicBezTo>
                    <a:pt x="2121" y="12"/>
                    <a:pt x="1643" y="1"/>
                    <a:pt x="12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3"/>
            <p:cNvSpPr/>
            <p:nvPr/>
          </p:nvSpPr>
          <p:spPr>
            <a:xfrm>
              <a:off x="5970363" y="4566236"/>
              <a:ext cx="7532" cy="71247"/>
            </a:xfrm>
            <a:custGeom>
              <a:avLst/>
              <a:gdLst/>
              <a:ahLst/>
              <a:cxnLst/>
              <a:rect l="l" t="t" r="r" b="b"/>
              <a:pathLst>
                <a:path w="235" h="2223" extrusionOk="0">
                  <a:moveTo>
                    <a:pt x="184" y="1"/>
                  </a:moveTo>
                  <a:cubicBezTo>
                    <a:pt x="134" y="1"/>
                    <a:pt x="67" y="502"/>
                    <a:pt x="34" y="1103"/>
                  </a:cubicBezTo>
                  <a:cubicBezTo>
                    <a:pt x="0" y="1722"/>
                    <a:pt x="0" y="2223"/>
                    <a:pt x="51" y="2223"/>
                  </a:cubicBezTo>
                  <a:cubicBezTo>
                    <a:pt x="101" y="2223"/>
                    <a:pt x="168" y="1738"/>
                    <a:pt x="201" y="1120"/>
                  </a:cubicBezTo>
                  <a:cubicBezTo>
                    <a:pt x="234" y="502"/>
                    <a:pt x="218" y="1"/>
                    <a:pt x="1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3"/>
            <p:cNvSpPr/>
            <p:nvPr/>
          </p:nvSpPr>
          <p:spPr>
            <a:xfrm>
              <a:off x="5875591" y="4636393"/>
              <a:ext cx="171371" cy="20384"/>
            </a:xfrm>
            <a:custGeom>
              <a:avLst/>
              <a:gdLst/>
              <a:ahLst/>
              <a:cxnLst/>
              <a:rect l="l" t="t" r="r" b="b"/>
              <a:pathLst>
                <a:path w="5347" h="636" extrusionOk="0">
                  <a:moveTo>
                    <a:pt x="84" y="0"/>
                  </a:moveTo>
                  <a:lnTo>
                    <a:pt x="0" y="568"/>
                  </a:lnTo>
                  <a:lnTo>
                    <a:pt x="0" y="635"/>
                  </a:lnTo>
                  <a:lnTo>
                    <a:pt x="5297" y="568"/>
                  </a:lnTo>
                  <a:lnTo>
                    <a:pt x="5347" y="67"/>
                  </a:lnTo>
                  <a:lnTo>
                    <a:pt x="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3"/>
            <p:cNvSpPr/>
            <p:nvPr/>
          </p:nvSpPr>
          <p:spPr>
            <a:xfrm>
              <a:off x="5915750" y="1487641"/>
              <a:ext cx="394151" cy="934995"/>
            </a:xfrm>
            <a:custGeom>
              <a:avLst/>
              <a:gdLst/>
              <a:ahLst/>
              <a:cxnLst/>
              <a:rect l="l" t="t" r="r" b="b"/>
              <a:pathLst>
                <a:path w="12298" h="29173" extrusionOk="0">
                  <a:moveTo>
                    <a:pt x="2925" y="1"/>
                  </a:moveTo>
                  <a:cubicBezTo>
                    <a:pt x="2908" y="1"/>
                    <a:pt x="2891" y="6"/>
                    <a:pt x="2874" y="16"/>
                  </a:cubicBezTo>
                  <a:cubicBezTo>
                    <a:pt x="2406" y="317"/>
                    <a:pt x="3593" y="2272"/>
                    <a:pt x="3676" y="2455"/>
                  </a:cubicBezTo>
                  <a:cubicBezTo>
                    <a:pt x="3733" y="2568"/>
                    <a:pt x="3644" y="2658"/>
                    <a:pt x="3555" y="2658"/>
                  </a:cubicBezTo>
                  <a:cubicBezTo>
                    <a:pt x="3512" y="2658"/>
                    <a:pt x="3469" y="2638"/>
                    <a:pt x="3442" y="2589"/>
                  </a:cubicBezTo>
                  <a:cubicBezTo>
                    <a:pt x="3347" y="2368"/>
                    <a:pt x="2344" y="210"/>
                    <a:pt x="1852" y="210"/>
                  </a:cubicBezTo>
                  <a:cubicBezTo>
                    <a:pt x="1824" y="210"/>
                    <a:pt x="1796" y="217"/>
                    <a:pt x="1771" y="233"/>
                  </a:cubicBezTo>
                  <a:cubicBezTo>
                    <a:pt x="1504" y="400"/>
                    <a:pt x="1855" y="818"/>
                    <a:pt x="1855" y="818"/>
                  </a:cubicBezTo>
                  <a:cubicBezTo>
                    <a:pt x="1855" y="818"/>
                    <a:pt x="3075" y="2990"/>
                    <a:pt x="2841" y="3124"/>
                  </a:cubicBezTo>
                  <a:cubicBezTo>
                    <a:pt x="2831" y="3129"/>
                    <a:pt x="2820" y="3131"/>
                    <a:pt x="2809" y="3131"/>
                  </a:cubicBezTo>
                  <a:cubicBezTo>
                    <a:pt x="2558" y="3131"/>
                    <a:pt x="1861" y="1968"/>
                    <a:pt x="1638" y="1553"/>
                  </a:cubicBezTo>
                  <a:cubicBezTo>
                    <a:pt x="1504" y="1285"/>
                    <a:pt x="1338" y="1157"/>
                    <a:pt x="1203" y="1157"/>
                  </a:cubicBezTo>
                  <a:cubicBezTo>
                    <a:pt x="1119" y="1157"/>
                    <a:pt x="1048" y="1207"/>
                    <a:pt x="1003" y="1303"/>
                  </a:cubicBezTo>
                  <a:cubicBezTo>
                    <a:pt x="919" y="1470"/>
                    <a:pt x="1588" y="2840"/>
                    <a:pt x="1821" y="3257"/>
                  </a:cubicBezTo>
                  <a:cubicBezTo>
                    <a:pt x="2027" y="3639"/>
                    <a:pt x="2554" y="4587"/>
                    <a:pt x="2149" y="4587"/>
                  </a:cubicBezTo>
                  <a:cubicBezTo>
                    <a:pt x="2092" y="4587"/>
                    <a:pt x="2018" y="4568"/>
                    <a:pt x="1922" y="4527"/>
                  </a:cubicBezTo>
                  <a:cubicBezTo>
                    <a:pt x="1491" y="4357"/>
                    <a:pt x="1080" y="4292"/>
                    <a:pt x="761" y="4292"/>
                  </a:cubicBezTo>
                  <a:cubicBezTo>
                    <a:pt x="485" y="4292"/>
                    <a:pt x="277" y="4341"/>
                    <a:pt x="184" y="4410"/>
                  </a:cubicBezTo>
                  <a:cubicBezTo>
                    <a:pt x="0" y="4561"/>
                    <a:pt x="151" y="4861"/>
                    <a:pt x="418" y="4861"/>
                  </a:cubicBezTo>
                  <a:cubicBezTo>
                    <a:pt x="702" y="4878"/>
                    <a:pt x="986" y="4928"/>
                    <a:pt x="1270" y="5029"/>
                  </a:cubicBezTo>
                  <a:cubicBezTo>
                    <a:pt x="1487" y="5095"/>
                    <a:pt x="1704" y="5196"/>
                    <a:pt x="1888" y="5329"/>
                  </a:cubicBezTo>
                  <a:cubicBezTo>
                    <a:pt x="2055" y="5463"/>
                    <a:pt x="2206" y="5563"/>
                    <a:pt x="2323" y="5663"/>
                  </a:cubicBezTo>
                  <a:lnTo>
                    <a:pt x="2557" y="5847"/>
                  </a:lnTo>
                  <a:lnTo>
                    <a:pt x="7118" y="17109"/>
                  </a:lnTo>
                  <a:lnTo>
                    <a:pt x="2974" y="26783"/>
                  </a:lnTo>
                  <a:lnTo>
                    <a:pt x="9407" y="29172"/>
                  </a:lnTo>
                  <a:lnTo>
                    <a:pt x="12298" y="16390"/>
                  </a:lnTo>
                  <a:lnTo>
                    <a:pt x="5664" y="3959"/>
                  </a:lnTo>
                  <a:cubicBezTo>
                    <a:pt x="5397" y="3124"/>
                    <a:pt x="5080" y="2305"/>
                    <a:pt x="4729" y="1503"/>
                  </a:cubicBezTo>
                  <a:cubicBezTo>
                    <a:pt x="4360" y="582"/>
                    <a:pt x="4209" y="407"/>
                    <a:pt x="4105" y="407"/>
                  </a:cubicBezTo>
                  <a:cubicBezTo>
                    <a:pt x="4077" y="407"/>
                    <a:pt x="4052" y="420"/>
                    <a:pt x="4027" y="434"/>
                  </a:cubicBezTo>
                  <a:cubicBezTo>
                    <a:pt x="3700" y="620"/>
                    <a:pt x="4619" y="2284"/>
                    <a:pt x="4370" y="2284"/>
                  </a:cubicBezTo>
                  <a:cubicBezTo>
                    <a:pt x="4352" y="2284"/>
                    <a:pt x="4327" y="2275"/>
                    <a:pt x="4294" y="2255"/>
                  </a:cubicBezTo>
                  <a:cubicBezTo>
                    <a:pt x="3849" y="2000"/>
                    <a:pt x="3281" y="1"/>
                    <a:pt x="2925"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3"/>
            <p:cNvSpPr/>
            <p:nvPr/>
          </p:nvSpPr>
          <p:spPr>
            <a:xfrm>
              <a:off x="6515501" y="4601587"/>
              <a:ext cx="325628" cy="63331"/>
            </a:xfrm>
            <a:custGeom>
              <a:avLst/>
              <a:gdLst/>
              <a:ahLst/>
              <a:cxnLst/>
              <a:rect l="l" t="t" r="r" b="b"/>
              <a:pathLst>
                <a:path w="10160" h="1976" extrusionOk="0">
                  <a:moveTo>
                    <a:pt x="5481" y="0"/>
                  </a:moveTo>
                  <a:lnTo>
                    <a:pt x="1" y="151"/>
                  </a:lnTo>
                  <a:lnTo>
                    <a:pt x="51" y="1939"/>
                  </a:lnTo>
                  <a:lnTo>
                    <a:pt x="385" y="1939"/>
                  </a:lnTo>
                  <a:cubicBezTo>
                    <a:pt x="940" y="1957"/>
                    <a:pt x="2131" y="1976"/>
                    <a:pt x="3463" y="1976"/>
                  </a:cubicBezTo>
                  <a:cubicBezTo>
                    <a:pt x="5738" y="1976"/>
                    <a:pt x="8425" y="1922"/>
                    <a:pt x="9057" y="1721"/>
                  </a:cubicBezTo>
                  <a:cubicBezTo>
                    <a:pt x="10160" y="1387"/>
                    <a:pt x="5498" y="535"/>
                    <a:pt x="5498" y="535"/>
                  </a:cubicBezTo>
                  <a:lnTo>
                    <a:pt x="5481"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3"/>
            <p:cNvSpPr/>
            <p:nvPr/>
          </p:nvSpPr>
          <p:spPr>
            <a:xfrm>
              <a:off x="6516046" y="4615689"/>
              <a:ext cx="64292" cy="45351"/>
            </a:xfrm>
            <a:custGeom>
              <a:avLst/>
              <a:gdLst/>
              <a:ahLst/>
              <a:cxnLst/>
              <a:rect l="l" t="t" r="r" b="b"/>
              <a:pathLst>
                <a:path w="2006" h="1415" extrusionOk="0">
                  <a:moveTo>
                    <a:pt x="205" y="0"/>
                  </a:moveTo>
                  <a:cubicBezTo>
                    <a:pt x="137" y="0"/>
                    <a:pt x="69" y="4"/>
                    <a:pt x="0" y="11"/>
                  </a:cubicBezTo>
                  <a:lnTo>
                    <a:pt x="34" y="1415"/>
                  </a:lnTo>
                  <a:lnTo>
                    <a:pt x="2006" y="1398"/>
                  </a:lnTo>
                  <a:cubicBezTo>
                    <a:pt x="1905" y="964"/>
                    <a:pt x="1655" y="580"/>
                    <a:pt x="1287" y="346"/>
                  </a:cubicBezTo>
                  <a:cubicBezTo>
                    <a:pt x="961" y="119"/>
                    <a:pt x="586" y="0"/>
                    <a:pt x="2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3"/>
            <p:cNvSpPr/>
            <p:nvPr/>
          </p:nvSpPr>
          <p:spPr>
            <a:xfrm>
              <a:off x="6517104" y="4634246"/>
              <a:ext cx="300469" cy="31313"/>
            </a:xfrm>
            <a:custGeom>
              <a:avLst/>
              <a:gdLst/>
              <a:ahLst/>
              <a:cxnLst/>
              <a:rect l="l" t="t" r="r" b="b"/>
              <a:pathLst>
                <a:path w="9375" h="977" extrusionOk="0">
                  <a:moveTo>
                    <a:pt x="7737" y="1"/>
                  </a:moveTo>
                  <a:cubicBezTo>
                    <a:pt x="7420" y="17"/>
                    <a:pt x="7269" y="669"/>
                    <a:pt x="7269" y="669"/>
                  </a:cubicBezTo>
                  <a:lnTo>
                    <a:pt x="1" y="803"/>
                  </a:lnTo>
                  <a:lnTo>
                    <a:pt x="1" y="920"/>
                  </a:lnTo>
                  <a:cubicBezTo>
                    <a:pt x="724" y="959"/>
                    <a:pt x="1684" y="977"/>
                    <a:pt x="2712" y="977"/>
                  </a:cubicBezTo>
                  <a:cubicBezTo>
                    <a:pt x="5603" y="977"/>
                    <a:pt x="9026" y="837"/>
                    <a:pt x="9174" y="652"/>
                  </a:cubicBezTo>
                  <a:cubicBezTo>
                    <a:pt x="9374" y="402"/>
                    <a:pt x="7737" y="1"/>
                    <a:pt x="77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3"/>
            <p:cNvSpPr/>
            <p:nvPr/>
          </p:nvSpPr>
          <p:spPr>
            <a:xfrm>
              <a:off x="6517649" y="4652450"/>
              <a:ext cx="290277" cy="8589"/>
            </a:xfrm>
            <a:custGeom>
              <a:avLst/>
              <a:gdLst/>
              <a:ahLst/>
              <a:cxnLst/>
              <a:rect l="l" t="t" r="r" b="b"/>
              <a:pathLst>
                <a:path w="9057" h="268" extrusionOk="0">
                  <a:moveTo>
                    <a:pt x="8789" y="1"/>
                  </a:moveTo>
                  <a:lnTo>
                    <a:pt x="7804" y="51"/>
                  </a:lnTo>
                  <a:cubicBezTo>
                    <a:pt x="6968" y="84"/>
                    <a:pt x="5815" y="134"/>
                    <a:pt x="4529" y="168"/>
                  </a:cubicBezTo>
                  <a:cubicBezTo>
                    <a:pt x="3259" y="201"/>
                    <a:pt x="2106" y="218"/>
                    <a:pt x="1254" y="218"/>
                  </a:cubicBezTo>
                  <a:lnTo>
                    <a:pt x="268" y="218"/>
                  </a:lnTo>
                  <a:lnTo>
                    <a:pt x="1" y="235"/>
                  </a:lnTo>
                  <a:lnTo>
                    <a:pt x="268" y="251"/>
                  </a:lnTo>
                  <a:lnTo>
                    <a:pt x="1254" y="268"/>
                  </a:lnTo>
                  <a:cubicBezTo>
                    <a:pt x="2106" y="268"/>
                    <a:pt x="3259" y="268"/>
                    <a:pt x="4529" y="235"/>
                  </a:cubicBezTo>
                  <a:cubicBezTo>
                    <a:pt x="5815" y="201"/>
                    <a:pt x="6968" y="134"/>
                    <a:pt x="7804" y="101"/>
                  </a:cubicBezTo>
                  <a:cubicBezTo>
                    <a:pt x="8188" y="67"/>
                    <a:pt x="8522" y="51"/>
                    <a:pt x="8789" y="34"/>
                  </a:cubicBezTo>
                  <a:lnTo>
                    <a:pt x="905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3"/>
            <p:cNvSpPr/>
            <p:nvPr/>
          </p:nvSpPr>
          <p:spPr>
            <a:xfrm>
              <a:off x="6748985" y="4632098"/>
              <a:ext cx="17179" cy="26281"/>
            </a:xfrm>
            <a:custGeom>
              <a:avLst/>
              <a:gdLst/>
              <a:ahLst/>
              <a:cxnLst/>
              <a:rect l="l" t="t" r="r" b="b"/>
              <a:pathLst>
                <a:path w="536" h="820" extrusionOk="0">
                  <a:moveTo>
                    <a:pt x="535" y="1"/>
                  </a:moveTo>
                  <a:lnTo>
                    <a:pt x="535" y="1"/>
                  </a:lnTo>
                  <a:cubicBezTo>
                    <a:pt x="368" y="68"/>
                    <a:pt x="235" y="185"/>
                    <a:pt x="151" y="335"/>
                  </a:cubicBezTo>
                  <a:cubicBezTo>
                    <a:pt x="51" y="469"/>
                    <a:pt x="1" y="652"/>
                    <a:pt x="34" y="819"/>
                  </a:cubicBezTo>
                  <a:cubicBezTo>
                    <a:pt x="68" y="652"/>
                    <a:pt x="134" y="502"/>
                    <a:pt x="201" y="368"/>
                  </a:cubicBezTo>
                  <a:cubicBezTo>
                    <a:pt x="301" y="235"/>
                    <a:pt x="402" y="118"/>
                    <a:pt x="5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3"/>
            <p:cNvSpPr/>
            <p:nvPr/>
          </p:nvSpPr>
          <p:spPr>
            <a:xfrm>
              <a:off x="6697032" y="4621394"/>
              <a:ext cx="10224" cy="13942"/>
            </a:xfrm>
            <a:custGeom>
              <a:avLst/>
              <a:gdLst/>
              <a:ahLst/>
              <a:cxnLst/>
              <a:rect l="l" t="t" r="r" b="b"/>
              <a:pathLst>
                <a:path w="319" h="435" extrusionOk="0">
                  <a:moveTo>
                    <a:pt x="302" y="1"/>
                  </a:moveTo>
                  <a:cubicBezTo>
                    <a:pt x="285" y="1"/>
                    <a:pt x="218" y="84"/>
                    <a:pt x="135" y="201"/>
                  </a:cubicBezTo>
                  <a:cubicBezTo>
                    <a:pt x="51" y="318"/>
                    <a:pt x="1" y="418"/>
                    <a:pt x="18" y="435"/>
                  </a:cubicBezTo>
                  <a:cubicBezTo>
                    <a:pt x="34" y="435"/>
                    <a:pt x="118" y="351"/>
                    <a:pt x="185" y="234"/>
                  </a:cubicBezTo>
                  <a:cubicBezTo>
                    <a:pt x="268" y="118"/>
                    <a:pt x="318" y="17"/>
                    <a:pt x="3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3"/>
            <p:cNvSpPr/>
            <p:nvPr/>
          </p:nvSpPr>
          <p:spPr>
            <a:xfrm>
              <a:off x="6683123" y="4619182"/>
              <a:ext cx="11282" cy="9743"/>
            </a:xfrm>
            <a:custGeom>
              <a:avLst/>
              <a:gdLst/>
              <a:ahLst/>
              <a:cxnLst/>
              <a:rect l="l" t="t" r="r" b="b"/>
              <a:pathLst>
                <a:path w="352" h="304" extrusionOk="0">
                  <a:moveTo>
                    <a:pt x="332" y="0"/>
                  </a:moveTo>
                  <a:cubicBezTo>
                    <a:pt x="317" y="0"/>
                    <a:pt x="241" y="60"/>
                    <a:pt x="151" y="120"/>
                  </a:cubicBezTo>
                  <a:cubicBezTo>
                    <a:pt x="67" y="203"/>
                    <a:pt x="1" y="287"/>
                    <a:pt x="17" y="303"/>
                  </a:cubicBezTo>
                  <a:cubicBezTo>
                    <a:pt x="17" y="303"/>
                    <a:pt x="101" y="253"/>
                    <a:pt x="201" y="170"/>
                  </a:cubicBezTo>
                  <a:cubicBezTo>
                    <a:pt x="285" y="86"/>
                    <a:pt x="351" y="19"/>
                    <a:pt x="335" y="3"/>
                  </a:cubicBezTo>
                  <a:cubicBezTo>
                    <a:pt x="335" y="1"/>
                    <a:pt x="334" y="0"/>
                    <a:pt x="33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3"/>
            <p:cNvSpPr/>
            <p:nvPr/>
          </p:nvSpPr>
          <p:spPr>
            <a:xfrm>
              <a:off x="6674021" y="4612548"/>
              <a:ext cx="18236" cy="1859"/>
            </a:xfrm>
            <a:custGeom>
              <a:avLst/>
              <a:gdLst/>
              <a:ahLst/>
              <a:cxnLst/>
              <a:rect l="l" t="t" r="r" b="b"/>
              <a:pathLst>
                <a:path w="569" h="58" extrusionOk="0">
                  <a:moveTo>
                    <a:pt x="285" y="1"/>
                  </a:moveTo>
                  <a:cubicBezTo>
                    <a:pt x="188" y="1"/>
                    <a:pt x="92" y="9"/>
                    <a:pt x="1" y="26"/>
                  </a:cubicBezTo>
                  <a:cubicBezTo>
                    <a:pt x="83" y="49"/>
                    <a:pt x="170" y="58"/>
                    <a:pt x="257" y="58"/>
                  </a:cubicBezTo>
                  <a:cubicBezTo>
                    <a:pt x="362" y="58"/>
                    <a:pt x="468" y="44"/>
                    <a:pt x="569" y="26"/>
                  </a:cubicBezTo>
                  <a:cubicBezTo>
                    <a:pt x="477" y="9"/>
                    <a:pt x="381" y="1"/>
                    <a:pt x="2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3"/>
            <p:cNvSpPr/>
            <p:nvPr/>
          </p:nvSpPr>
          <p:spPr>
            <a:xfrm>
              <a:off x="6670816" y="4602644"/>
              <a:ext cx="20384" cy="2917"/>
            </a:xfrm>
            <a:custGeom>
              <a:avLst/>
              <a:gdLst/>
              <a:ahLst/>
              <a:cxnLst/>
              <a:rect l="l" t="t" r="r" b="b"/>
              <a:pathLst>
                <a:path w="636" h="91" extrusionOk="0">
                  <a:moveTo>
                    <a:pt x="0" y="1"/>
                  </a:moveTo>
                  <a:cubicBezTo>
                    <a:pt x="84" y="68"/>
                    <a:pt x="201" y="84"/>
                    <a:pt x="318" y="84"/>
                  </a:cubicBezTo>
                  <a:cubicBezTo>
                    <a:pt x="343" y="88"/>
                    <a:pt x="369" y="91"/>
                    <a:pt x="396" y="91"/>
                  </a:cubicBezTo>
                  <a:cubicBezTo>
                    <a:pt x="475" y="91"/>
                    <a:pt x="560" y="72"/>
                    <a:pt x="635" y="34"/>
                  </a:cubicBezTo>
                  <a:cubicBezTo>
                    <a:pt x="535" y="17"/>
                    <a:pt x="418" y="17"/>
                    <a:pt x="318" y="17"/>
                  </a:cubicBezTo>
                  <a:cubicBezTo>
                    <a:pt x="217" y="1"/>
                    <a:pt x="101" y="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3"/>
            <p:cNvSpPr/>
            <p:nvPr/>
          </p:nvSpPr>
          <p:spPr>
            <a:xfrm>
              <a:off x="6703474" y="4605785"/>
              <a:ext cx="32691" cy="17788"/>
            </a:xfrm>
            <a:custGeom>
              <a:avLst/>
              <a:gdLst/>
              <a:ahLst/>
              <a:cxnLst/>
              <a:rect l="l" t="t" r="r" b="b"/>
              <a:pathLst>
                <a:path w="1020" h="555" extrusionOk="0">
                  <a:moveTo>
                    <a:pt x="676" y="56"/>
                  </a:moveTo>
                  <a:cubicBezTo>
                    <a:pt x="758" y="56"/>
                    <a:pt x="842" y="74"/>
                    <a:pt x="919" y="103"/>
                  </a:cubicBezTo>
                  <a:cubicBezTo>
                    <a:pt x="970" y="137"/>
                    <a:pt x="953" y="204"/>
                    <a:pt x="886" y="237"/>
                  </a:cubicBezTo>
                  <a:cubicBezTo>
                    <a:pt x="819" y="270"/>
                    <a:pt x="769" y="304"/>
                    <a:pt x="686" y="320"/>
                  </a:cubicBezTo>
                  <a:cubicBezTo>
                    <a:pt x="569" y="354"/>
                    <a:pt x="452" y="387"/>
                    <a:pt x="335" y="421"/>
                  </a:cubicBezTo>
                  <a:cubicBezTo>
                    <a:pt x="233" y="438"/>
                    <a:pt x="149" y="446"/>
                    <a:pt x="91" y="452"/>
                  </a:cubicBezTo>
                  <a:lnTo>
                    <a:pt x="91" y="452"/>
                  </a:lnTo>
                  <a:cubicBezTo>
                    <a:pt x="120" y="388"/>
                    <a:pt x="157" y="325"/>
                    <a:pt x="201" y="270"/>
                  </a:cubicBezTo>
                  <a:cubicBezTo>
                    <a:pt x="285" y="187"/>
                    <a:pt x="385" y="120"/>
                    <a:pt x="502" y="87"/>
                  </a:cubicBezTo>
                  <a:cubicBezTo>
                    <a:pt x="558" y="66"/>
                    <a:pt x="617" y="56"/>
                    <a:pt x="676" y="56"/>
                  </a:cubicBezTo>
                  <a:close/>
                  <a:moveTo>
                    <a:pt x="690" y="1"/>
                  </a:moveTo>
                  <a:cubicBezTo>
                    <a:pt x="489" y="1"/>
                    <a:pt x="296" y="91"/>
                    <a:pt x="168" y="254"/>
                  </a:cubicBezTo>
                  <a:cubicBezTo>
                    <a:pt x="120" y="317"/>
                    <a:pt x="73" y="380"/>
                    <a:pt x="54" y="456"/>
                  </a:cubicBezTo>
                  <a:lnTo>
                    <a:pt x="54" y="456"/>
                  </a:lnTo>
                  <a:cubicBezTo>
                    <a:pt x="19" y="461"/>
                    <a:pt x="0" y="465"/>
                    <a:pt x="0" y="471"/>
                  </a:cubicBezTo>
                  <a:cubicBezTo>
                    <a:pt x="17" y="473"/>
                    <a:pt x="34" y="475"/>
                    <a:pt x="51" y="477"/>
                  </a:cubicBezTo>
                  <a:lnTo>
                    <a:pt x="51" y="477"/>
                  </a:lnTo>
                  <a:cubicBezTo>
                    <a:pt x="51" y="524"/>
                    <a:pt x="51" y="554"/>
                    <a:pt x="51" y="554"/>
                  </a:cubicBezTo>
                  <a:cubicBezTo>
                    <a:pt x="59" y="529"/>
                    <a:pt x="68" y="504"/>
                    <a:pt x="79" y="479"/>
                  </a:cubicBezTo>
                  <a:lnTo>
                    <a:pt x="79" y="479"/>
                  </a:lnTo>
                  <a:cubicBezTo>
                    <a:pt x="101" y="481"/>
                    <a:pt x="124" y="482"/>
                    <a:pt x="146" y="482"/>
                  </a:cubicBezTo>
                  <a:cubicBezTo>
                    <a:pt x="214" y="482"/>
                    <a:pt x="283" y="474"/>
                    <a:pt x="351" y="454"/>
                  </a:cubicBezTo>
                  <a:cubicBezTo>
                    <a:pt x="468" y="437"/>
                    <a:pt x="602" y="421"/>
                    <a:pt x="719" y="371"/>
                  </a:cubicBezTo>
                  <a:cubicBezTo>
                    <a:pt x="786" y="354"/>
                    <a:pt x="853" y="320"/>
                    <a:pt x="919" y="287"/>
                  </a:cubicBezTo>
                  <a:cubicBezTo>
                    <a:pt x="970" y="270"/>
                    <a:pt x="1003" y="220"/>
                    <a:pt x="1003" y="187"/>
                  </a:cubicBezTo>
                  <a:cubicBezTo>
                    <a:pt x="1020" y="137"/>
                    <a:pt x="1003" y="87"/>
                    <a:pt x="953" y="53"/>
                  </a:cubicBezTo>
                  <a:cubicBezTo>
                    <a:pt x="867" y="18"/>
                    <a:pt x="778" y="1"/>
                    <a:pt x="6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3"/>
            <p:cNvSpPr/>
            <p:nvPr/>
          </p:nvSpPr>
          <p:spPr>
            <a:xfrm>
              <a:off x="6690622" y="4601587"/>
              <a:ext cx="17179" cy="19839"/>
            </a:xfrm>
            <a:custGeom>
              <a:avLst/>
              <a:gdLst/>
              <a:ahLst/>
              <a:cxnLst/>
              <a:rect l="l" t="t" r="r" b="b"/>
              <a:pathLst>
                <a:path w="536" h="619" extrusionOk="0">
                  <a:moveTo>
                    <a:pt x="117" y="0"/>
                  </a:moveTo>
                  <a:cubicBezTo>
                    <a:pt x="51" y="0"/>
                    <a:pt x="0" y="84"/>
                    <a:pt x="17" y="151"/>
                  </a:cubicBezTo>
                  <a:cubicBezTo>
                    <a:pt x="17" y="201"/>
                    <a:pt x="51" y="251"/>
                    <a:pt x="84" y="284"/>
                  </a:cubicBezTo>
                  <a:cubicBezTo>
                    <a:pt x="134" y="368"/>
                    <a:pt x="184" y="435"/>
                    <a:pt x="251" y="485"/>
                  </a:cubicBezTo>
                  <a:cubicBezTo>
                    <a:pt x="301" y="535"/>
                    <a:pt x="385" y="585"/>
                    <a:pt x="452" y="619"/>
                  </a:cubicBezTo>
                  <a:cubicBezTo>
                    <a:pt x="468" y="602"/>
                    <a:pt x="385" y="552"/>
                    <a:pt x="285" y="451"/>
                  </a:cubicBezTo>
                  <a:cubicBezTo>
                    <a:pt x="234" y="401"/>
                    <a:pt x="168" y="335"/>
                    <a:pt x="134" y="268"/>
                  </a:cubicBezTo>
                  <a:cubicBezTo>
                    <a:pt x="84" y="201"/>
                    <a:pt x="51" y="67"/>
                    <a:pt x="134" y="50"/>
                  </a:cubicBezTo>
                  <a:cubicBezTo>
                    <a:pt x="218" y="67"/>
                    <a:pt x="318" y="117"/>
                    <a:pt x="368" y="184"/>
                  </a:cubicBezTo>
                  <a:cubicBezTo>
                    <a:pt x="418" y="251"/>
                    <a:pt x="452" y="318"/>
                    <a:pt x="468" y="401"/>
                  </a:cubicBezTo>
                  <a:cubicBezTo>
                    <a:pt x="485" y="468"/>
                    <a:pt x="485" y="535"/>
                    <a:pt x="485" y="619"/>
                  </a:cubicBezTo>
                  <a:cubicBezTo>
                    <a:pt x="535" y="552"/>
                    <a:pt x="535" y="468"/>
                    <a:pt x="518" y="385"/>
                  </a:cubicBezTo>
                  <a:cubicBezTo>
                    <a:pt x="502" y="301"/>
                    <a:pt x="468" y="218"/>
                    <a:pt x="418" y="151"/>
                  </a:cubicBezTo>
                  <a:cubicBezTo>
                    <a:pt x="351" y="50"/>
                    <a:pt x="234" y="0"/>
                    <a:pt x="1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3"/>
            <p:cNvSpPr/>
            <p:nvPr/>
          </p:nvSpPr>
          <p:spPr>
            <a:xfrm>
              <a:off x="6601716" y="4643188"/>
              <a:ext cx="51440" cy="2756"/>
            </a:xfrm>
            <a:custGeom>
              <a:avLst/>
              <a:gdLst/>
              <a:ahLst/>
              <a:cxnLst/>
              <a:rect l="l" t="t" r="r" b="b"/>
              <a:pathLst>
                <a:path w="1605" h="86" extrusionOk="0">
                  <a:moveTo>
                    <a:pt x="1563" y="1"/>
                  </a:moveTo>
                  <a:cubicBezTo>
                    <a:pt x="1455" y="1"/>
                    <a:pt x="1150" y="22"/>
                    <a:pt x="803" y="22"/>
                  </a:cubicBezTo>
                  <a:cubicBezTo>
                    <a:pt x="586" y="22"/>
                    <a:pt x="389" y="18"/>
                    <a:pt x="245" y="18"/>
                  </a:cubicBezTo>
                  <a:cubicBezTo>
                    <a:pt x="101" y="18"/>
                    <a:pt x="9" y="22"/>
                    <a:pt x="1" y="39"/>
                  </a:cubicBezTo>
                  <a:cubicBezTo>
                    <a:pt x="241" y="69"/>
                    <a:pt x="482" y="86"/>
                    <a:pt x="722" y="86"/>
                  </a:cubicBezTo>
                  <a:cubicBezTo>
                    <a:pt x="1016" y="86"/>
                    <a:pt x="1311" y="61"/>
                    <a:pt x="1605" y="6"/>
                  </a:cubicBezTo>
                  <a:cubicBezTo>
                    <a:pt x="1605" y="2"/>
                    <a:pt x="1590" y="1"/>
                    <a:pt x="15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3"/>
            <p:cNvSpPr/>
            <p:nvPr/>
          </p:nvSpPr>
          <p:spPr>
            <a:xfrm>
              <a:off x="6567454" y="4644854"/>
              <a:ext cx="5929" cy="9230"/>
            </a:xfrm>
            <a:custGeom>
              <a:avLst/>
              <a:gdLst/>
              <a:ahLst/>
              <a:cxnLst/>
              <a:rect l="l" t="t" r="r" b="b"/>
              <a:pathLst>
                <a:path w="185" h="288" extrusionOk="0">
                  <a:moveTo>
                    <a:pt x="9" y="1"/>
                  </a:moveTo>
                  <a:cubicBezTo>
                    <a:pt x="6" y="1"/>
                    <a:pt x="3" y="2"/>
                    <a:pt x="1" y="4"/>
                  </a:cubicBezTo>
                  <a:lnTo>
                    <a:pt x="17" y="4"/>
                  </a:lnTo>
                  <a:cubicBezTo>
                    <a:pt x="1" y="20"/>
                    <a:pt x="34" y="71"/>
                    <a:pt x="84" y="154"/>
                  </a:cubicBezTo>
                  <a:cubicBezTo>
                    <a:pt x="117" y="221"/>
                    <a:pt x="134" y="288"/>
                    <a:pt x="151" y="288"/>
                  </a:cubicBezTo>
                  <a:cubicBezTo>
                    <a:pt x="184" y="288"/>
                    <a:pt x="184" y="204"/>
                    <a:pt x="134" y="121"/>
                  </a:cubicBezTo>
                  <a:cubicBezTo>
                    <a:pt x="91" y="48"/>
                    <a:pt x="34" y="1"/>
                    <a:pt x="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3"/>
            <p:cNvSpPr/>
            <p:nvPr/>
          </p:nvSpPr>
          <p:spPr>
            <a:xfrm>
              <a:off x="6554057" y="4630368"/>
              <a:ext cx="7532" cy="6186"/>
            </a:xfrm>
            <a:custGeom>
              <a:avLst/>
              <a:gdLst/>
              <a:ahLst/>
              <a:cxnLst/>
              <a:rect l="l" t="t" r="r" b="b"/>
              <a:pathLst>
                <a:path w="235" h="193" extrusionOk="0">
                  <a:moveTo>
                    <a:pt x="23" y="0"/>
                  </a:moveTo>
                  <a:cubicBezTo>
                    <a:pt x="20" y="0"/>
                    <a:pt x="18" y="2"/>
                    <a:pt x="18" y="5"/>
                  </a:cubicBezTo>
                  <a:cubicBezTo>
                    <a:pt x="1" y="21"/>
                    <a:pt x="34" y="71"/>
                    <a:pt x="84" y="122"/>
                  </a:cubicBezTo>
                  <a:cubicBezTo>
                    <a:pt x="139" y="163"/>
                    <a:pt x="183" y="193"/>
                    <a:pt x="206" y="193"/>
                  </a:cubicBezTo>
                  <a:cubicBezTo>
                    <a:pt x="211" y="193"/>
                    <a:pt x="215" y="191"/>
                    <a:pt x="218" y="188"/>
                  </a:cubicBezTo>
                  <a:cubicBezTo>
                    <a:pt x="235" y="172"/>
                    <a:pt x="201" y="122"/>
                    <a:pt x="134" y="71"/>
                  </a:cubicBezTo>
                  <a:cubicBezTo>
                    <a:pt x="93" y="30"/>
                    <a:pt x="41" y="0"/>
                    <a:pt x="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3"/>
            <p:cNvSpPr/>
            <p:nvPr/>
          </p:nvSpPr>
          <p:spPr>
            <a:xfrm>
              <a:off x="6535500" y="4623092"/>
              <a:ext cx="10576" cy="3846"/>
            </a:xfrm>
            <a:custGeom>
              <a:avLst/>
              <a:gdLst/>
              <a:ahLst/>
              <a:cxnLst/>
              <a:rect l="l" t="t" r="r" b="b"/>
              <a:pathLst>
                <a:path w="330" h="120" extrusionOk="0">
                  <a:moveTo>
                    <a:pt x="93" y="0"/>
                  </a:moveTo>
                  <a:cubicBezTo>
                    <a:pt x="36" y="0"/>
                    <a:pt x="0" y="20"/>
                    <a:pt x="12" y="31"/>
                  </a:cubicBezTo>
                  <a:cubicBezTo>
                    <a:pt x="12" y="48"/>
                    <a:pt x="79" y="48"/>
                    <a:pt x="162" y="65"/>
                  </a:cubicBezTo>
                  <a:cubicBezTo>
                    <a:pt x="230" y="92"/>
                    <a:pt x="276" y="119"/>
                    <a:pt x="300" y="119"/>
                  </a:cubicBezTo>
                  <a:cubicBezTo>
                    <a:pt x="305" y="119"/>
                    <a:pt x="309" y="118"/>
                    <a:pt x="312" y="115"/>
                  </a:cubicBezTo>
                  <a:cubicBezTo>
                    <a:pt x="329" y="115"/>
                    <a:pt x="279" y="48"/>
                    <a:pt x="179" y="14"/>
                  </a:cubicBezTo>
                  <a:cubicBezTo>
                    <a:pt x="148" y="4"/>
                    <a:pt x="118" y="0"/>
                    <a:pt x="9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3"/>
            <p:cNvSpPr/>
            <p:nvPr/>
          </p:nvSpPr>
          <p:spPr>
            <a:xfrm>
              <a:off x="6522456" y="4621009"/>
              <a:ext cx="5416" cy="2436"/>
            </a:xfrm>
            <a:custGeom>
              <a:avLst/>
              <a:gdLst/>
              <a:ahLst/>
              <a:cxnLst/>
              <a:rect l="l" t="t" r="r" b="b"/>
              <a:pathLst>
                <a:path w="169" h="76" extrusionOk="0">
                  <a:moveTo>
                    <a:pt x="32" y="0"/>
                  </a:moveTo>
                  <a:cubicBezTo>
                    <a:pt x="14" y="0"/>
                    <a:pt x="1" y="4"/>
                    <a:pt x="1" y="13"/>
                  </a:cubicBezTo>
                  <a:cubicBezTo>
                    <a:pt x="1" y="29"/>
                    <a:pt x="34" y="46"/>
                    <a:pt x="68" y="63"/>
                  </a:cubicBezTo>
                  <a:cubicBezTo>
                    <a:pt x="93" y="71"/>
                    <a:pt x="118" y="75"/>
                    <a:pt x="137" y="75"/>
                  </a:cubicBezTo>
                  <a:cubicBezTo>
                    <a:pt x="156" y="75"/>
                    <a:pt x="168" y="71"/>
                    <a:pt x="168" y="63"/>
                  </a:cubicBezTo>
                  <a:cubicBezTo>
                    <a:pt x="168" y="46"/>
                    <a:pt x="135" y="13"/>
                    <a:pt x="101" y="13"/>
                  </a:cubicBezTo>
                  <a:cubicBezTo>
                    <a:pt x="76" y="4"/>
                    <a:pt x="51" y="0"/>
                    <a:pt x="3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3"/>
            <p:cNvSpPr/>
            <p:nvPr/>
          </p:nvSpPr>
          <p:spPr>
            <a:xfrm>
              <a:off x="5657619" y="1979736"/>
              <a:ext cx="728881" cy="1056592"/>
            </a:xfrm>
            <a:custGeom>
              <a:avLst/>
              <a:gdLst/>
              <a:ahLst/>
              <a:cxnLst/>
              <a:rect l="l" t="t" r="r" b="b"/>
              <a:pathLst>
                <a:path w="22742" h="32967" extrusionOk="0">
                  <a:moveTo>
                    <a:pt x="20151" y="0"/>
                  </a:moveTo>
                  <a:lnTo>
                    <a:pt x="16910" y="8388"/>
                  </a:lnTo>
                  <a:cubicBezTo>
                    <a:pt x="16592" y="8288"/>
                    <a:pt x="16275" y="8221"/>
                    <a:pt x="15957" y="8188"/>
                  </a:cubicBezTo>
                  <a:lnTo>
                    <a:pt x="9341" y="8137"/>
                  </a:lnTo>
                  <a:cubicBezTo>
                    <a:pt x="9341" y="8137"/>
                    <a:pt x="4729" y="5464"/>
                    <a:pt x="4829" y="5230"/>
                  </a:cubicBezTo>
                  <a:lnTo>
                    <a:pt x="4829" y="5230"/>
                  </a:lnTo>
                  <a:lnTo>
                    <a:pt x="1" y="9574"/>
                  </a:lnTo>
                  <a:lnTo>
                    <a:pt x="4863" y="15890"/>
                  </a:lnTo>
                  <a:lnTo>
                    <a:pt x="7536" y="25047"/>
                  </a:lnTo>
                  <a:cubicBezTo>
                    <a:pt x="7536" y="25047"/>
                    <a:pt x="5347" y="29925"/>
                    <a:pt x="5347" y="32966"/>
                  </a:cubicBezTo>
                  <a:lnTo>
                    <a:pt x="22039" y="30995"/>
                  </a:lnTo>
                  <a:cubicBezTo>
                    <a:pt x="22039" y="30995"/>
                    <a:pt x="21755" y="27302"/>
                    <a:pt x="18664" y="22975"/>
                  </a:cubicBezTo>
                  <a:lnTo>
                    <a:pt x="20151" y="15239"/>
                  </a:lnTo>
                  <a:cubicBezTo>
                    <a:pt x="21321" y="12164"/>
                    <a:pt x="21956" y="13468"/>
                    <a:pt x="22474" y="8188"/>
                  </a:cubicBezTo>
                  <a:cubicBezTo>
                    <a:pt x="22741" y="5264"/>
                    <a:pt x="21922" y="2340"/>
                    <a:pt x="20151"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3"/>
            <p:cNvSpPr/>
            <p:nvPr/>
          </p:nvSpPr>
          <p:spPr>
            <a:xfrm>
              <a:off x="5907705" y="2686054"/>
              <a:ext cx="101791" cy="27883"/>
            </a:xfrm>
            <a:custGeom>
              <a:avLst/>
              <a:gdLst/>
              <a:ahLst/>
              <a:cxnLst/>
              <a:rect l="l" t="t" r="r" b="b"/>
              <a:pathLst>
                <a:path w="3176" h="870" extrusionOk="0">
                  <a:moveTo>
                    <a:pt x="3171" y="0"/>
                  </a:moveTo>
                  <a:cubicBezTo>
                    <a:pt x="3134" y="0"/>
                    <a:pt x="3032" y="194"/>
                    <a:pt x="2791" y="419"/>
                  </a:cubicBezTo>
                  <a:cubicBezTo>
                    <a:pt x="2641" y="552"/>
                    <a:pt x="2457" y="619"/>
                    <a:pt x="2273" y="636"/>
                  </a:cubicBezTo>
                  <a:cubicBezTo>
                    <a:pt x="2263" y="637"/>
                    <a:pt x="2253" y="637"/>
                    <a:pt x="2243" y="637"/>
                  </a:cubicBezTo>
                  <a:cubicBezTo>
                    <a:pt x="2037" y="637"/>
                    <a:pt x="1845" y="478"/>
                    <a:pt x="1638" y="318"/>
                  </a:cubicBezTo>
                  <a:cubicBezTo>
                    <a:pt x="1442" y="168"/>
                    <a:pt x="1206" y="99"/>
                    <a:pt x="953" y="99"/>
                  </a:cubicBezTo>
                  <a:cubicBezTo>
                    <a:pt x="925" y="99"/>
                    <a:pt x="898" y="100"/>
                    <a:pt x="869" y="101"/>
                  </a:cubicBezTo>
                  <a:cubicBezTo>
                    <a:pt x="652" y="135"/>
                    <a:pt x="452" y="218"/>
                    <a:pt x="285" y="369"/>
                  </a:cubicBezTo>
                  <a:cubicBezTo>
                    <a:pt x="118" y="486"/>
                    <a:pt x="17" y="669"/>
                    <a:pt x="1" y="870"/>
                  </a:cubicBezTo>
                  <a:cubicBezTo>
                    <a:pt x="84" y="719"/>
                    <a:pt x="201" y="569"/>
                    <a:pt x="351" y="452"/>
                  </a:cubicBezTo>
                  <a:cubicBezTo>
                    <a:pt x="502" y="318"/>
                    <a:pt x="686" y="252"/>
                    <a:pt x="886" y="235"/>
                  </a:cubicBezTo>
                  <a:cubicBezTo>
                    <a:pt x="910" y="233"/>
                    <a:pt x="933" y="232"/>
                    <a:pt x="957" y="232"/>
                  </a:cubicBezTo>
                  <a:cubicBezTo>
                    <a:pt x="1169" y="232"/>
                    <a:pt x="1389" y="300"/>
                    <a:pt x="1554" y="435"/>
                  </a:cubicBezTo>
                  <a:cubicBezTo>
                    <a:pt x="1655" y="519"/>
                    <a:pt x="1772" y="602"/>
                    <a:pt x="1889" y="669"/>
                  </a:cubicBezTo>
                  <a:cubicBezTo>
                    <a:pt x="2006" y="736"/>
                    <a:pt x="2139" y="770"/>
                    <a:pt x="2273" y="770"/>
                  </a:cubicBezTo>
                  <a:cubicBezTo>
                    <a:pt x="2490" y="753"/>
                    <a:pt x="2707" y="653"/>
                    <a:pt x="2858" y="486"/>
                  </a:cubicBezTo>
                  <a:cubicBezTo>
                    <a:pt x="2958" y="385"/>
                    <a:pt x="3042" y="268"/>
                    <a:pt x="3108" y="151"/>
                  </a:cubicBezTo>
                  <a:cubicBezTo>
                    <a:pt x="3158" y="51"/>
                    <a:pt x="3175" y="1"/>
                    <a:pt x="3175" y="1"/>
                  </a:cubicBezTo>
                  <a:cubicBezTo>
                    <a:pt x="3174" y="0"/>
                    <a:pt x="3172" y="0"/>
                    <a:pt x="317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3"/>
            <p:cNvSpPr/>
            <p:nvPr/>
          </p:nvSpPr>
          <p:spPr>
            <a:xfrm>
              <a:off x="6172246" y="2852041"/>
              <a:ext cx="102304" cy="27916"/>
            </a:xfrm>
            <a:custGeom>
              <a:avLst/>
              <a:gdLst/>
              <a:ahLst/>
              <a:cxnLst/>
              <a:rect l="l" t="t" r="r" b="b"/>
              <a:pathLst>
                <a:path w="3192" h="871" extrusionOk="0">
                  <a:moveTo>
                    <a:pt x="3173" y="1"/>
                  </a:moveTo>
                  <a:cubicBezTo>
                    <a:pt x="3149" y="1"/>
                    <a:pt x="3032" y="195"/>
                    <a:pt x="2791" y="419"/>
                  </a:cubicBezTo>
                  <a:cubicBezTo>
                    <a:pt x="2657" y="536"/>
                    <a:pt x="2473" y="620"/>
                    <a:pt x="2273" y="637"/>
                  </a:cubicBezTo>
                  <a:cubicBezTo>
                    <a:pt x="2263" y="637"/>
                    <a:pt x="2253" y="638"/>
                    <a:pt x="2243" y="638"/>
                  </a:cubicBezTo>
                  <a:cubicBezTo>
                    <a:pt x="2039" y="638"/>
                    <a:pt x="1862" y="478"/>
                    <a:pt x="1655" y="319"/>
                  </a:cubicBezTo>
                  <a:cubicBezTo>
                    <a:pt x="1444" y="169"/>
                    <a:pt x="1206" y="99"/>
                    <a:pt x="966" y="99"/>
                  </a:cubicBezTo>
                  <a:cubicBezTo>
                    <a:pt x="939" y="99"/>
                    <a:pt x="913" y="100"/>
                    <a:pt x="886" y="102"/>
                  </a:cubicBezTo>
                  <a:cubicBezTo>
                    <a:pt x="669" y="119"/>
                    <a:pt x="452" y="219"/>
                    <a:pt x="285" y="369"/>
                  </a:cubicBezTo>
                  <a:cubicBezTo>
                    <a:pt x="134" y="486"/>
                    <a:pt x="17" y="670"/>
                    <a:pt x="1" y="870"/>
                  </a:cubicBezTo>
                  <a:cubicBezTo>
                    <a:pt x="101" y="703"/>
                    <a:pt x="218" y="570"/>
                    <a:pt x="351" y="436"/>
                  </a:cubicBezTo>
                  <a:cubicBezTo>
                    <a:pt x="502" y="319"/>
                    <a:pt x="702" y="252"/>
                    <a:pt x="886" y="236"/>
                  </a:cubicBezTo>
                  <a:cubicBezTo>
                    <a:pt x="911" y="234"/>
                    <a:pt x="936" y="233"/>
                    <a:pt x="961" y="233"/>
                  </a:cubicBezTo>
                  <a:cubicBezTo>
                    <a:pt x="1183" y="233"/>
                    <a:pt x="1391" y="301"/>
                    <a:pt x="1571" y="436"/>
                  </a:cubicBezTo>
                  <a:cubicBezTo>
                    <a:pt x="1671" y="520"/>
                    <a:pt x="1772" y="586"/>
                    <a:pt x="1889" y="670"/>
                  </a:cubicBezTo>
                  <a:cubicBezTo>
                    <a:pt x="2006" y="737"/>
                    <a:pt x="2139" y="770"/>
                    <a:pt x="2273" y="770"/>
                  </a:cubicBezTo>
                  <a:cubicBezTo>
                    <a:pt x="2507" y="754"/>
                    <a:pt x="2707" y="653"/>
                    <a:pt x="2858" y="486"/>
                  </a:cubicBezTo>
                  <a:cubicBezTo>
                    <a:pt x="2958" y="386"/>
                    <a:pt x="3058" y="269"/>
                    <a:pt x="3125" y="135"/>
                  </a:cubicBezTo>
                  <a:cubicBezTo>
                    <a:pt x="3159" y="52"/>
                    <a:pt x="3192" y="2"/>
                    <a:pt x="3175" y="2"/>
                  </a:cubicBezTo>
                  <a:cubicBezTo>
                    <a:pt x="3175" y="1"/>
                    <a:pt x="3174" y="1"/>
                    <a:pt x="317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3"/>
            <p:cNvSpPr/>
            <p:nvPr/>
          </p:nvSpPr>
          <p:spPr>
            <a:xfrm>
              <a:off x="6079621" y="2590065"/>
              <a:ext cx="39646" cy="105188"/>
            </a:xfrm>
            <a:custGeom>
              <a:avLst/>
              <a:gdLst/>
              <a:ahLst/>
              <a:cxnLst/>
              <a:rect l="l" t="t" r="r" b="b"/>
              <a:pathLst>
                <a:path w="1237" h="3282" extrusionOk="0">
                  <a:moveTo>
                    <a:pt x="762" y="1"/>
                  </a:moveTo>
                  <a:cubicBezTo>
                    <a:pt x="758" y="1"/>
                    <a:pt x="755" y="2"/>
                    <a:pt x="752" y="5"/>
                  </a:cubicBezTo>
                  <a:cubicBezTo>
                    <a:pt x="735" y="5"/>
                    <a:pt x="886" y="189"/>
                    <a:pt x="1019" y="506"/>
                  </a:cubicBezTo>
                  <a:cubicBezTo>
                    <a:pt x="1086" y="673"/>
                    <a:pt x="1103" y="874"/>
                    <a:pt x="1036" y="1058"/>
                  </a:cubicBezTo>
                  <a:cubicBezTo>
                    <a:pt x="986" y="1275"/>
                    <a:pt x="752" y="1392"/>
                    <a:pt x="518" y="1542"/>
                  </a:cubicBezTo>
                  <a:cubicBezTo>
                    <a:pt x="301" y="1693"/>
                    <a:pt x="134" y="1927"/>
                    <a:pt x="67" y="2194"/>
                  </a:cubicBezTo>
                  <a:cubicBezTo>
                    <a:pt x="0" y="2394"/>
                    <a:pt x="17" y="2628"/>
                    <a:pt x="100" y="2829"/>
                  </a:cubicBezTo>
                  <a:cubicBezTo>
                    <a:pt x="241" y="3158"/>
                    <a:pt x="442" y="3282"/>
                    <a:pt x="465" y="3282"/>
                  </a:cubicBezTo>
                  <a:cubicBezTo>
                    <a:pt x="467" y="3282"/>
                    <a:pt x="468" y="3281"/>
                    <a:pt x="468" y="3280"/>
                  </a:cubicBezTo>
                  <a:cubicBezTo>
                    <a:pt x="351" y="3130"/>
                    <a:pt x="267" y="2979"/>
                    <a:pt x="201" y="2795"/>
                  </a:cubicBezTo>
                  <a:cubicBezTo>
                    <a:pt x="134" y="2612"/>
                    <a:pt x="134" y="2411"/>
                    <a:pt x="184" y="2227"/>
                  </a:cubicBezTo>
                  <a:cubicBezTo>
                    <a:pt x="251" y="1993"/>
                    <a:pt x="401" y="1793"/>
                    <a:pt x="602" y="1659"/>
                  </a:cubicBezTo>
                  <a:cubicBezTo>
                    <a:pt x="718" y="1592"/>
                    <a:pt x="835" y="1509"/>
                    <a:pt x="936" y="1442"/>
                  </a:cubicBezTo>
                  <a:cubicBezTo>
                    <a:pt x="1053" y="1359"/>
                    <a:pt x="1119" y="1242"/>
                    <a:pt x="1170" y="1108"/>
                  </a:cubicBezTo>
                  <a:cubicBezTo>
                    <a:pt x="1236" y="891"/>
                    <a:pt x="1203" y="657"/>
                    <a:pt x="1103" y="456"/>
                  </a:cubicBezTo>
                  <a:cubicBezTo>
                    <a:pt x="1053" y="323"/>
                    <a:pt x="969" y="206"/>
                    <a:pt x="869" y="105"/>
                  </a:cubicBezTo>
                  <a:cubicBezTo>
                    <a:pt x="813" y="36"/>
                    <a:pt x="781" y="1"/>
                    <a:pt x="76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3"/>
            <p:cNvSpPr/>
            <p:nvPr/>
          </p:nvSpPr>
          <p:spPr>
            <a:xfrm>
              <a:off x="6129940" y="2762109"/>
              <a:ext cx="85702" cy="64837"/>
            </a:xfrm>
            <a:custGeom>
              <a:avLst/>
              <a:gdLst/>
              <a:ahLst/>
              <a:cxnLst/>
              <a:rect l="l" t="t" r="r" b="b"/>
              <a:pathLst>
                <a:path w="2674" h="2023" extrusionOk="0">
                  <a:moveTo>
                    <a:pt x="2624" y="1"/>
                  </a:moveTo>
                  <a:lnTo>
                    <a:pt x="2624" y="1"/>
                  </a:lnTo>
                  <a:cubicBezTo>
                    <a:pt x="2590" y="184"/>
                    <a:pt x="2540" y="368"/>
                    <a:pt x="2457" y="535"/>
                  </a:cubicBezTo>
                  <a:cubicBezTo>
                    <a:pt x="2357" y="702"/>
                    <a:pt x="2206" y="853"/>
                    <a:pt x="2039" y="936"/>
                  </a:cubicBezTo>
                  <a:cubicBezTo>
                    <a:pt x="1899" y="1001"/>
                    <a:pt x="1745" y="1038"/>
                    <a:pt x="1590" y="1038"/>
                  </a:cubicBezTo>
                  <a:cubicBezTo>
                    <a:pt x="1505" y="1038"/>
                    <a:pt x="1420" y="1027"/>
                    <a:pt x="1337" y="1003"/>
                  </a:cubicBezTo>
                  <a:cubicBezTo>
                    <a:pt x="1204" y="970"/>
                    <a:pt x="1087" y="936"/>
                    <a:pt x="953" y="920"/>
                  </a:cubicBezTo>
                  <a:cubicBezTo>
                    <a:pt x="908" y="908"/>
                    <a:pt x="862" y="903"/>
                    <a:pt x="816" y="903"/>
                  </a:cubicBezTo>
                  <a:cubicBezTo>
                    <a:pt x="723" y="903"/>
                    <a:pt x="630" y="925"/>
                    <a:pt x="552" y="970"/>
                  </a:cubicBezTo>
                  <a:cubicBezTo>
                    <a:pt x="351" y="1070"/>
                    <a:pt x="201" y="1237"/>
                    <a:pt x="118" y="1438"/>
                  </a:cubicBezTo>
                  <a:cubicBezTo>
                    <a:pt x="51" y="1571"/>
                    <a:pt x="17" y="1722"/>
                    <a:pt x="17" y="1855"/>
                  </a:cubicBezTo>
                  <a:cubicBezTo>
                    <a:pt x="1" y="1955"/>
                    <a:pt x="1" y="2022"/>
                    <a:pt x="17" y="2022"/>
                  </a:cubicBezTo>
                  <a:cubicBezTo>
                    <a:pt x="34" y="2022"/>
                    <a:pt x="67" y="1805"/>
                    <a:pt x="201" y="1488"/>
                  </a:cubicBezTo>
                  <a:cubicBezTo>
                    <a:pt x="285" y="1304"/>
                    <a:pt x="435" y="1170"/>
                    <a:pt x="602" y="1087"/>
                  </a:cubicBezTo>
                  <a:cubicBezTo>
                    <a:pt x="669" y="1053"/>
                    <a:pt x="740" y="1040"/>
                    <a:pt x="814" y="1040"/>
                  </a:cubicBezTo>
                  <a:cubicBezTo>
                    <a:pt x="962" y="1040"/>
                    <a:pt x="1126" y="1092"/>
                    <a:pt x="1304" y="1137"/>
                  </a:cubicBezTo>
                  <a:cubicBezTo>
                    <a:pt x="1396" y="1160"/>
                    <a:pt x="1489" y="1171"/>
                    <a:pt x="1582" y="1171"/>
                  </a:cubicBezTo>
                  <a:cubicBezTo>
                    <a:pt x="1760" y="1171"/>
                    <a:pt x="1936" y="1130"/>
                    <a:pt x="2089" y="1053"/>
                  </a:cubicBezTo>
                  <a:cubicBezTo>
                    <a:pt x="2290" y="953"/>
                    <a:pt x="2440" y="786"/>
                    <a:pt x="2540" y="585"/>
                  </a:cubicBezTo>
                  <a:cubicBezTo>
                    <a:pt x="2641" y="418"/>
                    <a:pt x="2674" y="201"/>
                    <a:pt x="262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3"/>
            <p:cNvSpPr/>
            <p:nvPr/>
          </p:nvSpPr>
          <p:spPr>
            <a:xfrm>
              <a:off x="6163688" y="2934987"/>
              <a:ext cx="106053" cy="30223"/>
            </a:xfrm>
            <a:custGeom>
              <a:avLst/>
              <a:gdLst/>
              <a:ahLst/>
              <a:cxnLst/>
              <a:rect l="l" t="t" r="r" b="b"/>
              <a:pathLst>
                <a:path w="3309" h="943" extrusionOk="0">
                  <a:moveTo>
                    <a:pt x="967" y="0"/>
                  </a:moveTo>
                  <a:cubicBezTo>
                    <a:pt x="766" y="0"/>
                    <a:pt x="579" y="53"/>
                    <a:pt x="418" y="171"/>
                  </a:cubicBezTo>
                  <a:cubicBezTo>
                    <a:pt x="301" y="237"/>
                    <a:pt x="184" y="338"/>
                    <a:pt x="101" y="455"/>
                  </a:cubicBezTo>
                  <a:cubicBezTo>
                    <a:pt x="34" y="538"/>
                    <a:pt x="0" y="572"/>
                    <a:pt x="17" y="588"/>
                  </a:cubicBezTo>
                  <a:cubicBezTo>
                    <a:pt x="18" y="589"/>
                    <a:pt x="19" y="589"/>
                    <a:pt x="20" y="589"/>
                  </a:cubicBezTo>
                  <a:cubicBezTo>
                    <a:pt x="47" y="589"/>
                    <a:pt x="196" y="414"/>
                    <a:pt x="468" y="254"/>
                  </a:cubicBezTo>
                  <a:cubicBezTo>
                    <a:pt x="600" y="175"/>
                    <a:pt x="753" y="127"/>
                    <a:pt x="903" y="127"/>
                  </a:cubicBezTo>
                  <a:cubicBezTo>
                    <a:pt x="942" y="127"/>
                    <a:pt x="981" y="130"/>
                    <a:pt x="1019" y="137"/>
                  </a:cubicBezTo>
                  <a:cubicBezTo>
                    <a:pt x="1237" y="171"/>
                    <a:pt x="1387" y="371"/>
                    <a:pt x="1571" y="572"/>
                  </a:cubicBezTo>
                  <a:cubicBezTo>
                    <a:pt x="1755" y="772"/>
                    <a:pt x="2005" y="906"/>
                    <a:pt x="2289" y="939"/>
                  </a:cubicBezTo>
                  <a:cubicBezTo>
                    <a:pt x="2316" y="941"/>
                    <a:pt x="2344" y="942"/>
                    <a:pt x="2371" y="942"/>
                  </a:cubicBezTo>
                  <a:cubicBezTo>
                    <a:pt x="2561" y="942"/>
                    <a:pt x="2749" y="891"/>
                    <a:pt x="2924" y="789"/>
                  </a:cubicBezTo>
                  <a:cubicBezTo>
                    <a:pt x="3242" y="588"/>
                    <a:pt x="3309" y="354"/>
                    <a:pt x="3292" y="354"/>
                  </a:cubicBezTo>
                  <a:lnTo>
                    <a:pt x="3292" y="354"/>
                  </a:lnTo>
                  <a:cubicBezTo>
                    <a:pt x="3175" y="488"/>
                    <a:pt x="3025" y="605"/>
                    <a:pt x="2874" y="705"/>
                  </a:cubicBezTo>
                  <a:cubicBezTo>
                    <a:pt x="2721" y="775"/>
                    <a:pt x="2556" y="810"/>
                    <a:pt x="2399" y="810"/>
                  </a:cubicBezTo>
                  <a:cubicBezTo>
                    <a:pt x="2368" y="810"/>
                    <a:pt x="2337" y="808"/>
                    <a:pt x="2306" y="805"/>
                  </a:cubicBezTo>
                  <a:cubicBezTo>
                    <a:pt x="2055" y="772"/>
                    <a:pt x="1838" y="655"/>
                    <a:pt x="1688" y="471"/>
                  </a:cubicBezTo>
                  <a:cubicBezTo>
                    <a:pt x="1588" y="371"/>
                    <a:pt x="1504" y="271"/>
                    <a:pt x="1404" y="187"/>
                  </a:cubicBezTo>
                  <a:cubicBezTo>
                    <a:pt x="1304" y="87"/>
                    <a:pt x="1187" y="37"/>
                    <a:pt x="1053" y="3"/>
                  </a:cubicBezTo>
                  <a:cubicBezTo>
                    <a:pt x="1024" y="1"/>
                    <a:pt x="996" y="0"/>
                    <a:pt x="96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3"/>
            <p:cNvSpPr/>
            <p:nvPr/>
          </p:nvSpPr>
          <p:spPr>
            <a:xfrm>
              <a:off x="5875591" y="2950755"/>
              <a:ext cx="103906" cy="42979"/>
            </a:xfrm>
            <a:custGeom>
              <a:avLst/>
              <a:gdLst/>
              <a:ahLst/>
              <a:cxnLst/>
              <a:rect l="l" t="t" r="r" b="b"/>
              <a:pathLst>
                <a:path w="3242" h="1341" extrusionOk="0">
                  <a:moveTo>
                    <a:pt x="821" y="0"/>
                  </a:moveTo>
                  <a:cubicBezTo>
                    <a:pt x="710" y="0"/>
                    <a:pt x="602" y="21"/>
                    <a:pt x="501" y="63"/>
                  </a:cubicBezTo>
                  <a:cubicBezTo>
                    <a:pt x="368" y="96"/>
                    <a:pt x="234" y="163"/>
                    <a:pt x="117" y="247"/>
                  </a:cubicBezTo>
                  <a:cubicBezTo>
                    <a:pt x="33" y="313"/>
                    <a:pt x="0" y="347"/>
                    <a:pt x="0" y="364"/>
                  </a:cubicBezTo>
                  <a:cubicBezTo>
                    <a:pt x="1" y="365"/>
                    <a:pt x="3" y="365"/>
                    <a:pt x="5" y="365"/>
                  </a:cubicBezTo>
                  <a:cubicBezTo>
                    <a:pt x="38" y="365"/>
                    <a:pt x="220" y="241"/>
                    <a:pt x="535" y="146"/>
                  </a:cubicBezTo>
                  <a:cubicBezTo>
                    <a:pt x="607" y="127"/>
                    <a:pt x="682" y="117"/>
                    <a:pt x="758" y="117"/>
                  </a:cubicBezTo>
                  <a:cubicBezTo>
                    <a:pt x="874" y="117"/>
                    <a:pt x="992" y="139"/>
                    <a:pt x="1103" y="180"/>
                  </a:cubicBezTo>
                  <a:cubicBezTo>
                    <a:pt x="1303" y="263"/>
                    <a:pt x="1387" y="497"/>
                    <a:pt x="1521" y="748"/>
                  </a:cubicBezTo>
                  <a:cubicBezTo>
                    <a:pt x="1637" y="982"/>
                    <a:pt x="1855" y="1182"/>
                    <a:pt x="2105" y="1266"/>
                  </a:cubicBezTo>
                  <a:cubicBezTo>
                    <a:pt x="2232" y="1315"/>
                    <a:pt x="2358" y="1340"/>
                    <a:pt x="2485" y="1340"/>
                  </a:cubicBezTo>
                  <a:cubicBezTo>
                    <a:pt x="2576" y="1340"/>
                    <a:pt x="2666" y="1327"/>
                    <a:pt x="2757" y="1299"/>
                  </a:cubicBezTo>
                  <a:cubicBezTo>
                    <a:pt x="2957" y="1266"/>
                    <a:pt x="3125" y="1149"/>
                    <a:pt x="3242" y="965"/>
                  </a:cubicBezTo>
                  <a:lnTo>
                    <a:pt x="3242" y="965"/>
                  </a:lnTo>
                  <a:cubicBezTo>
                    <a:pt x="3091" y="1065"/>
                    <a:pt x="2907" y="1149"/>
                    <a:pt x="2740" y="1199"/>
                  </a:cubicBezTo>
                  <a:cubicBezTo>
                    <a:pt x="2673" y="1210"/>
                    <a:pt x="2607" y="1216"/>
                    <a:pt x="2540" y="1216"/>
                  </a:cubicBezTo>
                  <a:cubicBezTo>
                    <a:pt x="2408" y="1216"/>
                    <a:pt x="2278" y="1193"/>
                    <a:pt x="2155" y="1149"/>
                  </a:cubicBezTo>
                  <a:cubicBezTo>
                    <a:pt x="1938" y="1065"/>
                    <a:pt x="1754" y="882"/>
                    <a:pt x="1637" y="681"/>
                  </a:cubicBezTo>
                  <a:cubicBezTo>
                    <a:pt x="1587" y="547"/>
                    <a:pt x="1521" y="430"/>
                    <a:pt x="1454" y="330"/>
                  </a:cubicBezTo>
                  <a:cubicBezTo>
                    <a:pt x="1387" y="213"/>
                    <a:pt x="1270" y="113"/>
                    <a:pt x="1153" y="63"/>
                  </a:cubicBezTo>
                  <a:cubicBezTo>
                    <a:pt x="1044" y="21"/>
                    <a:pt x="932" y="0"/>
                    <a:pt x="82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3"/>
            <p:cNvSpPr/>
            <p:nvPr/>
          </p:nvSpPr>
          <p:spPr>
            <a:xfrm>
              <a:off x="6173848" y="2522728"/>
              <a:ext cx="87336" cy="65991"/>
            </a:xfrm>
            <a:custGeom>
              <a:avLst/>
              <a:gdLst/>
              <a:ahLst/>
              <a:cxnLst/>
              <a:rect l="l" t="t" r="r" b="b"/>
              <a:pathLst>
                <a:path w="2725" h="2059" extrusionOk="0">
                  <a:moveTo>
                    <a:pt x="586" y="1"/>
                  </a:moveTo>
                  <a:cubicBezTo>
                    <a:pt x="435" y="1"/>
                    <a:pt x="285" y="1"/>
                    <a:pt x="151" y="34"/>
                  </a:cubicBezTo>
                  <a:cubicBezTo>
                    <a:pt x="51" y="51"/>
                    <a:pt x="1" y="68"/>
                    <a:pt x="1" y="84"/>
                  </a:cubicBezTo>
                  <a:cubicBezTo>
                    <a:pt x="1" y="94"/>
                    <a:pt x="19" y="97"/>
                    <a:pt x="52" y="97"/>
                  </a:cubicBezTo>
                  <a:cubicBezTo>
                    <a:pt x="105" y="97"/>
                    <a:pt x="197" y="89"/>
                    <a:pt x="318" y="89"/>
                  </a:cubicBezTo>
                  <a:cubicBezTo>
                    <a:pt x="392" y="89"/>
                    <a:pt x="476" y="92"/>
                    <a:pt x="569" y="101"/>
                  </a:cubicBezTo>
                  <a:cubicBezTo>
                    <a:pt x="769" y="118"/>
                    <a:pt x="936" y="218"/>
                    <a:pt x="1070" y="352"/>
                  </a:cubicBezTo>
                  <a:cubicBezTo>
                    <a:pt x="1220" y="519"/>
                    <a:pt x="1220" y="769"/>
                    <a:pt x="1237" y="1037"/>
                  </a:cubicBezTo>
                  <a:cubicBezTo>
                    <a:pt x="1254" y="1304"/>
                    <a:pt x="1388" y="1571"/>
                    <a:pt x="1571" y="1755"/>
                  </a:cubicBezTo>
                  <a:cubicBezTo>
                    <a:pt x="1738" y="1906"/>
                    <a:pt x="1939" y="2006"/>
                    <a:pt x="2156" y="2039"/>
                  </a:cubicBezTo>
                  <a:cubicBezTo>
                    <a:pt x="2210" y="2053"/>
                    <a:pt x="2264" y="2059"/>
                    <a:pt x="2317" y="2059"/>
                  </a:cubicBezTo>
                  <a:cubicBezTo>
                    <a:pt x="2462" y="2059"/>
                    <a:pt x="2602" y="2012"/>
                    <a:pt x="2724" y="1939"/>
                  </a:cubicBezTo>
                  <a:lnTo>
                    <a:pt x="2724" y="1939"/>
                  </a:lnTo>
                  <a:cubicBezTo>
                    <a:pt x="2618" y="1949"/>
                    <a:pt x="2512" y="1958"/>
                    <a:pt x="2406" y="1958"/>
                  </a:cubicBezTo>
                  <a:cubicBezTo>
                    <a:pt x="2328" y="1958"/>
                    <a:pt x="2251" y="1953"/>
                    <a:pt x="2173" y="1939"/>
                  </a:cubicBezTo>
                  <a:cubicBezTo>
                    <a:pt x="1989" y="1906"/>
                    <a:pt x="1805" y="1805"/>
                    <a:pt x="1672" y="1672"/>
                  </a:cubicBezTo>
                  <a:cubicBezTo>
                    <a:pt x="1504" y="1488"/>
                    <a:pt x="1404" y="1271"/>
                    <a:pt x="1388" y="1020"/>
                  </a:cubicBezTo>
                  <a:cubicBezTo>
                    <a:pt x="1371" y="886"/>
                    <a:pt x="1371" y="753"/>
                    <a:pt x="1354" y="619"/>
                  </a:cubicBezTo>
                  <a:cubicBezTo>
                    <a:pt x="1321" y="485"/>
                    <a:pt x="1271" y="368"/>
                    <a:pt x="1170" y="268"/>
                  </a:cubicBezTo>
                  <a:cubicBezTo>
                    <a:pt x="1020" y="101"/>
                    <a:pt x="803" y="18"/>
                    <a:pt x="586"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3"/>
            <p:cNvSpPr/>
            <p:nvPr/>
          </p:nvSpPr>
          <p:spPr>
            <a:xfrm>
              <a:off x="6311471" y="2125917"/>
              <a:ext cx="36986" cy="105605"/>
            </a:xfrm>
            <a:custGeom>
              <a:avLst/>
              <a:gdLst/>
              <a:ahLst/>
              <a:cxnLst/>
              <a:rect l="l" t="t" r="r" b="b"/>
              <a:pathLst>
                <a:path w="1154" h="3295" extrusionOk="0">
                  <a:moveTo>
                    <a:pt x="652" y="1"/>
                  </a:moveTo>
                  <a:cubicBezTo>
                    <a:pt x="619" y="18"/>
                    <a:pt x="786" y="185"/>
                    <a:pt x="920" y="502"/>
                  </a:cubicBezTo>
                  <a:cubicBezTo>
                    <a:pt x="1003" y="669"/>
                    <a:pt x="1037" y="870"/>
                    <a:pt x="987" y="1070"/>
                  </a:cubicBezTo>
                  <a:cubicBezTo>
                    <a:pt x="920" y="1271"/>
                    <a:pt x="719" y="1404"/>
                    <a:pt x="485" y="1571"/>
                  </a:cubicBezTo>
                  <a:cubicBezTo>
                    <a:pt x="268" y="1722"/>
                    <a:pt x="118" y="1956"/>
                    <a:pt x="51" y="2223"/>
                  </a:cubicBezTo>
                  <a:cubicBezTo>
                    <a:pt x="1" y="2440"/>
                    <a:pt x="34" y="2674"/>
                    <a:pt x="118" y="2875"/>
                  </a:cubicBezTo>
                  <a:cubicBezTo>
                    <a:pt x="273" y="3186"/>
                    <a:pt x="487" y="3294"/>
                    <a:pt x="516" y="3294"/>
                  </a:cubicBezTo>
                  <a:cubicBezTo>
                    <a:pt x="518" y="3294"/>
                    <a:pt x="519" y="3294"/>
                    <a:pt x="519" y="3292"/>
                  </a:cubicBezTo>
                  <a:cubicBezTo>
                    <a:pt x="385" y="3159"/>
                    <a:pt x="285" y="3008"/>
                    <a:pt x="218" y="2841"/>
                  </a:cubicBezTo>
                  <a:cubicBezTo>
                    <a:pt x="151" y="2641"/>
                    <a:pt x="134" y="2440"/>
                    <a:pt x="185" y="2257"/>
                  </a:cubicBezTo>
                  <a:cubicBezTo>
                    <a:pt x="235" y="2023"/>
                    <a:pt x="385" y="1822"/>
                    <a:pt x="569" y="1672"/>
                  </a:cubicBezTo>
                  <a:cubicBezTo>
                    <a:pt x="686" y="1605"/>
                    <a:pt x="786" y="1521"/>
                    <a:pt x="886" y="1438"/>
                  </a:cubicBezTo>
                  <a:cubicBezTo>
                    <a:pt x="1003" y="1354"/>
                    <a:pt x="1070" y="1237"/>
                    <a:pt x="1104" y="1104"/>
                  </a:cubicBezTo>
                  <a:cubicBezTo>
                    <a:pt x="1154" y="886"/>
                    <a:pt x="1120" y="652"/>
                    <a:pt x="1020" y="452"/>
                  </a:cubicBezTo>
                  <a:cubicBezTo>
                    <a:pt x="953" y="335"/>
                    <a:pt x="870" y="218"/>
                    <a:pt x="769" y="101"/>
                  </a:cubicBezTo>
                  <a:cubicBezTo>
                    <a:pt x="703" y="34"/>
                    <a:pt x="652" y="1"/>
                    <a:pt x="65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3"/>
            <p:cNvSpPr/>
            <p:nvPr/>
          </p:nvSpPr>
          <p:spPr>
            <a:xfrm>
              <a:off x="6072122" y="2470037"/>
              <a:ext cx="87304" cy="65767"/>
            </a:xfrm>
            <a:custGeom>
              <a:avLst/>
              <a:gdLst/>
              <a:ahLst/>
              <a:cxnLst/>
              <a:rect l="l" t="t" r="r" b="b"/>
              <a:pathLst>
                <a:path w="2724" h="2052" extrusionOk="0">
                  <a:moveTo>
                    <a:pt x="447" y="1"/>
                  </a:moveTo>
                  <a:cubicBezTo>
                    <a:pt x="348" y="1"/>
                    <a:pt x="245" y="12"/>
                    <a:pt x="150" y="24"/>
                  </a:cubicBezTo>
                  <a:cubicBezTo>
                    <a:pt x="69" y="51"/>
                    <a:pt x="21" y="67"/>
                    <a:pt x="5" y="81"/>
                  </a:cubicBezTo>
                  <a:lnTo>
                    <a:pt x="5" y="81"/>
                  </a:lnTo>
                  <a:cubicBezTo>
                    <a:pt x="2" y="80"/>
                    <a:pt x="0" y="77"/>
                    <a:pt x="0" y="74"/>
                  </a:cubicBezTo>
                  <a:lnTo>
                    <a:pt x="0" y="91"/>
                  </a:lnTo>
                  <a:cubicBezTo>
                    <a:pt x="0" y="88"/>
                    <a:pt x="2" y="85"/>
                    <a:pt x="5" y="81"/>
                  </a:cubicBezTo>
                  <a:lnTo>
                    <a:pt x="5" y="81"/>
                  </a:lnTo>
                  <a:cubicBezTo>
                    <a:pt x="13" y="86"/>
                    <a:pt x="30" y="87"/>
                    <a:pt x="55" y="87"/>
                  </a:cubicBezTo>
                  <a:cubicBezTo>
                    <a:pt x="94" y="87"/>
                    <a:pt x="151" y="84"/>
                    <a:pt x="225" y="84"/>
                  </a:cubicBezTo>
                  <a:cubicBezTo>
                    <a:pt x="316" y="84"/>
                    <a:pt x="432" y="88"/>
                    <a:pt x="568" y="108"/>
                  </a:cubicBezTo>
                  <a:cubicBezTo>
                    <a:pt x="752" y="124"/>
                    <a:pt x="936" y="208"/>
                    <a:pt x="1069" y="358"/>
                  </a:cubicBezTo>
                  <a:cubicBezTo>
                    <a:pt x="1220" y="509"/>
                    <a:pt x="1220" y="759"/>
                    <a:pt x="1237" y="1043"/>
                  </a:cubicBezTo>
                  <a:cubicBezTo>
                    <a:pt x="1253" y="1311"/>
                    <a:pt x="1370" y="1561"/>
                    <a:pt x="1571" y="1762"/>
                  </a:cubicBezTo>
                  <a:cubicBezTo>
                    <a:pt x="1721" y="1912"/>
                    <a:pt x="1938" y="2012"/>
                    <a:pt x="2155" y="2029"/>
                  </a:cubicBezTo>
                  <a:cubicBezTo>
                    <a:pt x="2216" y="2044"/>
                    <a:pt x="2276" y="2052"/>
                    <a:pt x="2335" y="2052"/>
                  </a:cubicBezTo>
                  <a:cubicBezTo>
                    <a:pt x="2473" y="2052"/>
                    <a:pt x="2607" y="2011"/>
                    <a:pt x="2724" y="1929"/>
                  </a:cubicBezTo>
                  <a:lnTo>
                    <a:pt x="2724" y="1929"/>
                  </a:lnTo>
                  <a:cubicBezTo>
                    <a:pt x="2616" y="1948"/>
                    <a:pt x="2508" y="1957"/>
                    <a:pt x="2401" y="1957"/>
                  </a:cubicBezTo>
                  <a:cubicBezTo>
                    <a:pt x="2324" y="1957"/>
                    <a:pt x="2248" y="1953"/>
                    <a:pt x="2172" y="1946"/>
                  </a:cubicBezTo>
                  <a:cubicBezTo>
                    <a:pt x="1972" y="1896"/>
                    <a:pt x="1805" y="1795"/>
                    <a:pt x="1654" y="1662"/>
                  </a:cubicBezTo>
                  <a:cubicBezTo>
                    <a:pt x="1487" y="1495"/>
                    <a:pt x="1387" y="1261"/>
                    <a:pt x="1370" y="1027"/>
                  </a:cubicBezTo>
                  <a:cubicBezTo>
                    <a:pt x="1370" y="893"/>
                    <a:pt x="1353" y="759"/>
                    <a:pt x="1337" y="626"/>
                  </a:cubicBezTo>
                  <a:cubicBezTo>
                    <a:pt x="1320" y="492"/>
                    <a:pt x="1253" y="358"/>
                    <a:pt x="1170" y="258"/>
                  </a:cubicBezTo>
                  <a:cubicBezTo>
                    <a:pt x="1003" y="108"/>
                    <a:pt x="802" y="7"/>
                    <a:pt x="568" y="7"/>
                  </a:cubicBezTo>
                  <a:cubicBezTo>
                    <a:pt x="529" y="3"/>
                    <a:pt x="488" y="1"/>
                    <a:pt x="44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3"/>
            <p:cNvSpPr/>
            <p:nvPr/>
          </p:nvSpPr>
          <p:spPr>
            <a:xfrm>
              <a:off x="6262755" y="2240527"/>
              <a:ext cx="87849" cy="65991"/>
            </a:xfrm>
            <a:custGeom>
              <a:avLst/>
              <a:gdLst/>
              <a:ahLst/>
              <a:cxnLst/>
              <a:rect l="l" t="t" r="r" b="b"/>
              <a:pathLst>
                <a:path w="2741" h="2059" extrusionOk="0">
                  <a:moveTo>
                    <a:pt x="585" y="0"/>
                  </a:moveTo>
                  <a:cubicBezTo>
                    <a:pt x="435" y="0"/>
                    <a:pt x="301" y="0"/>
                    <a:pt x="151" y="34"/>
                  </a:cubicBezTo>
                  <a:cubicBezTo>
                    <a:pt x="50" y="51"/>
                    <a:pt x="0" y="84"/>
                    <a:pt x="0" y="84"/>
                  </a:cubicBezTo>
                  <a:cubicBezTo>
                    <a:pt x="0" y="93"/>
                    <a:pt x="18" y="96"/>
                    <a:pt x="51" y="96"/>
                  </a:cubicBezTo>
                  <a:cubicBezTo>
                    <a:pt x="104" y="96"/>
                    <a:pt x="197" y="89"/>
                    <a:pt x="317" y="89"/>
                  </a:cubicBezTo>
                  <a:cubicBezTo>
                    <a:pt x="391" y="89"/>
                    <a:pt x="476" y="92"/>
                    <a:pt x="568" y="101"/>
                  </a:cubicBezTo>
                  <a:cubicBezTo>
                    <a:pt x="769" y="117"/>
                    <a:pt x="936" y="218"/>
                    <a:pt x="1086" y="351"/>
                  </a:cubicBezTo>
                  <a:cubicBezTo>
                    <a:pt x="1237" y="518"/>
                    <a:pt x="1220" y="769"/>
                    <a:pt x="1237" y="1036"/>
                  </a:cubicBezTo>
                  <a:cubicBezTo>
                    <a:pt x="1270" y="1320"/>
                    <a:pt x="1387" y="1571"/>
                    <a:pt x="1588" y="1755"/>
                  </a:cubicBezTo>
                  <a:cubicBezTo>
                    <a:pt x="1738" y="1905"/>
                    <a:pt x="1939" y="2006"/>
                    <a:pt x="2156" y="2039"/>
                  </a:cubicBezTo>
                  <a:cubicBezTo>
                    <a:pt x="2209" y="2052"/>
                    <a:pt x="2264" y="2059"/>
                    <a:pt x="2319" y="2059"/>
                  </a:cubicBezTo>
                  <a:cubicBezTo>
                    <a:pt x="2469" y="2059"/>
                    <a:pt x="2618" y="2012"/>
                    <a:pt x="2741" y="1939"/>
                  </a:cubicBezTo>
                  <a:lnTo>
                    <a:pt x="2741" y="1939"/>
                  </a:lnTo>
                  <a:cubicBezTo>
                    <a:pt x="2634" y="1948"/>
                    <a:pt x="2523" y="1958"/>
                    <a:pt x="2412" y="1958"/>
                  </a:cubicBezTo>
                  <a:cubicBezTo>
                    <a:pt x="2331" y="1958"/>
                    <a:pt x="2250" y="1953"/>
                    <a:pt x="2172" y="1939"/>
                  </a:cubicBezTo>
                  <a:cubicBezTo>
                    <a:pt x="1989" y="1905"/>
                    <a:pt x="1805" y="1805"/>
                    <a:pt x="1671" y="1671"/>
                  </a:cubicBezTo>
                  <a:cubicBezTo>
                    <a:pt x="1504" y="1488"/>
                    <a:pt x="1404" y="1270"/>
                    <a:pt x="1387" y="1020"/>
                  </a:cubicBezTo>
                  <a:cubicBezTo>
                    <a:pt x="1387" y="886"/>
                    <a:pt x="1370" y="752"/>
                    <a:pt x="1354" y="635"/>
                  </a:cubicBezTo>
                  <a:cubicBezTo>
                    <a:pt x="1320" y="502"/>
                    <a:pt x="1270" y="368"/>
                    <a:pt x="1170" y="268"/>
                  </a:cubicBezTo>
                  <a:cubicBezTo>
                    <a:pt x="1020" y="117"/>
                    <a:pt x="802" y="17"/>
                    <a:pt x="58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3"/>
            <p:cNvSpPr/>
            <p:nvPr/>
          </p:nvSpPr>
          <p:spPr>
            <a:xfrm>
              <a:off x="5873956" y="2527567"/>
              <a:ext cx="33781" cy="100701"/>
            </a:xfrm>
            <a:custGeom>
              <a:avLst/>
              <a:gdLst/>
              <a:ahLst/>
              <a:cxnLst/>
              <a:rect l="l" t="t" r="r" b="b"/>
              <a:pathLst>
                <a:path w="1054" h="3142" extrusionOk="0">
                  <a:moveTo>
                    <a:pt x="18" y="0"/>
                  </a:moveTo>
                  <a:cubicBezTo>
                    <a:pt x="1" y="34"/>
                    <a:pt x="201" y="134"/>
                    <a:pt x="452" y="368"/>
                  </a:cubicBezTo>
                  <a:cubicBezTo>
                    <a:pt x="586" y="502"/>
                    <a:pt x="686" y="685"/>
                    <a:pt x="703" y="869"/>
                  </a:cubicBezTo>
                  <a:cubicBezTo>
                    <a:pt x="719" y="1086"/>
                    <a:pt x="569" y="1287"/>
                    <a:pt x="419" y="1521"/>
                  </a:cubicBezTo>
                  <a:cubicBezTo>
                    <a:pt x="268" y="1738"/>
                    <a:pt x="201" y="2022"/>
                    <a:pt x="235" y="2289"/>
                  </a:cubicBezTo>
                  <a:cubicBezTo>
                    <a:pt x="268" y="2507"/>
                    <a:pt x="369" y="2707"/>
                    <a:pt x="536" y="2874"/>
                  </a:cubicBezTo>
                  <a:cubicBezTo>
                    <a:pt x="653" y="3024"/>
                    <a:pt x="853" y="3125"/>
                    <a:pt x="1054" y="3141"/>
                  </a:cubicBezTo>
                  <a:cubicBezTo>
                    <a:pt x="886" y="3041"/>
                    <a:pt x="736" y="2941"/>
                    <a:pt x="602" y="2807"/>
                  </a:cubicBezTo>
                  <a:cubicBezTo>
                    <a:pt x="469" y="2657"/>
                    <a:pt x="402" y="2473"/>
                    <a:pt x="369" y="2273"/>
                  </a:cubicBezTo>
                  <a:cubicBezTo>
                    <a:pt x="335" y="2039"/>
                    <a:pt x="402" y="1788"/>
                    <a:pt x="536" y="1588"/>
                  </a:cubicBezTo>
                  <a:cubicBezTo>
                    <a:pt x="602" y="1487"/>
                    <a:pt x="686" y="1370"/>
                    <a:pt x="753" y="1253"/>
                  </a:cubicBezTo>
                  <a:cubicBezTo>
                    <a:pt x="820" y="1136"/>
                    <a:pt x="836" y="1003"/>
                    <a:pt x="836" y="869"/>
                  </a:cubicBezTo>
                  <a:cubicBezTo>
                    <a:pt x="803" y="635"/>
                    <a:pt x="686" y="435"/>
                    <a:pt x="519" y="284"/>
                  </a:cubicBezTo>
                  <a:cubicBezTo>
                    <a:pt x="419" y="201"/>
                    <a:pt x="302" y="117"/>
                    <a:pt x="168" y="50"/>
                  </a:cubicBezTo>
                  <a:cubicBezTo>
                    <a:pt x="68" y="17"/>
                    <a:pt x="18" y="0"/>
                    <a:pt x="1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3"/>
            <p:cNvSpPr/>
            <p:nvPr/>
          </p:nvSpPr>
          <p:spPr>
            <a:xfrm>
              <a:off x="5780787" y="2282641"/>
              <a:ext cx="89996" cy="63203"/>
            </a:xfrm>
            <a:custGeom>
              <a:avLst/>
              <a:gdLst/>
              <a:ahLst/>
              <a:cxnLst/>
              <a:rect l="l" t="t" r="r" b="b"/>
              <a:pathLst>
                <a:path w="2808" h="1972" extrusionOk="0">
                  <a:moveTo>
                    <a:pt x="466" y="0"/>
                  </a:moveTo>
                  <a:cubicBezTo>
                    <a:pt x="361" y="0"/>
                    <a:pt x="251" y="19"/>
                    <a:pt x="151" y="57"/>
                  </a:cubicBezTo>
                  <a:cubicBezTo>
                    <a:pt x="51" y="73"/>
                    <a:pt x="1" y="90"/>
                    <a:pt x="1" y="107"/>
                  </a:cubicBezTo>
                  <a:cubicBezTo>
                    <a:pt x="1" y="114"/>
                    <a:pt x="10" y="116"/>
                    <a:pt x="29" y="116"/>
                  </a:cubicBezTo>
                  <a:cubicBezTo>
                    <a:pt x="91" y="116"/>
                    <a:pt x="248" y="87"/>
                    <a:pt x="458" y="87"/>
                  </a:cubicBezTo>
                  <a:cubicBezTo>
                    <a:pt x="494" y="87"/>
                    <a:pt x="530" y="88"/>
                    <a:pt x="569" y="90"/>
                  </a:cubicBezTo>
                  <a:cubicBezTo>
                    <a:pt x="769" y="107"/>
                    <a:pt x="953" y="190"/>
                    <a:pt x="1087" y="324"/>
                  </a:cubicBezTo>
                  <a:cubicBezTo>
                    <a:pt x="1237" y="474"/>
                    <a:pt x="1254" y="725"/>
                    <a:pt x="1287" y="1009"/>
                  </a:cubicBezTo>
                  <a:cubicBezTo>
                    <a:pt x="1304" y="1276"/>
                    <a:pt x="1438" y="1527"/>
                    <a:pt x="1655" y="1711"/>
                  </a:cubicBezTo>
                  <a:cubicBezTo>
                    <a:pt x="1822" y="1861"/>
                    <a:pt x="2022" y="1945"/>
                    <a:pt x="2240" y="1961"/>
                  </a:cubicBezTo>
                  <a:cubicBezTo>
                    <a:pt x="2281" y="1968"/>
                    <a:pt x="2321" y="1972"/>
                    <a:pt x="2362" y="1972"/>
                  </a:cubicBezTo>
                  <a:cubicBezTo>
                    <a:pt x="2521" y="1972"/>
                    <a:pt x="2675" y="1921"/>
                    <a:pt x="2808" y="1828"/>
                  </a:cubicBezTo>
                  <a:lnTo>
                    <a:pt x="2808" y="1828"/>
                  </a:lnTo>
                  <a:cubicBezTo>
                    <a:pt x="2691" y="1859"/>
                    <a:pt x="2575" y="1871"/>
                    <a:pt x="2458" y="1871"/>
                  </a:cubicBezTo>
                  <a:cubicBezTo>
                    <a:pt x="2391" y="1871"/>
                    <a:pt x="2324" y="1867"/>
                    <a:pt x="2256" y="1861"/>
                  </a:cubicBezTo>
                  <a:cubicBezTo>
                    <a:pt x="2056" y="1828"/>
                    <a:pt x="1872" y="1744"/>
                    <a:pt x="1738" y="1610"/>
                  </a:cubicBezTo>
                  <a:cubicBezTo>
                    <a:pt x="1555" y="1443"/>
                    <a:pt x="1454" y="1226"/>
                    <a:pt x="1421" y="992"/>
                  </a:cubicBezTo>
                  <a:cubicBezTo>
                    <a:pt x="1404" y="859"/>
                    <a:pt x="1404" y="725"/>
                    <a:pt x="1371" y="591"/>
                  </a:cubicBezTo>
                  <a:cubicBezTo>
                    <a:pt x="1337" y="458"/>
                    <a:pt x="1270" y="341"/>
                    <a:pt x="1187" y="240"/>
                  </a:cubicBezTo>
                  <a:cubicBezTo>
                    <a:pt x="1020" y="90"/>
                    <a:pt x="803" y="6"/>
                    <a:pt x="569" y="6"/>
                  </a:cubicBezTo>
                  <a:cubicBezTo>
                    <a:pt x="535" y="2"/>
                    <a:pt x="501" y="0"/>
                    <a:pt x="46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3"/>
            <p:cNvSpPr/>
            <p:nvPr/>
          </p:nvSpPr>
          <p:spPr>
            <a:xfrm>
              <a:off x="5794729" y="2181075"/>
              <a:ext cx="89996" cy="63555"/>
            </a:xfrm>
            <a:custGeom>
              <a:avLst/>
              <a:gdLst/>
              <a:ahLst/>
              <a:cxnLst/>
              <a:rect l="l" t="t" r="r" b="b"/>
              <a:pathLst>
                <a:path w="2808" h="1983" extrusionOk="0">
                  <a:moveTo>
                    <a:pt x="568" y="1"/>
                  </a:moveTo>
                  <a:cubicBezTo>
                    <a:pt x="434" y="1"/>
                    <a:pt x="284" y="18"/>
                    <a:pt x="150" y="51"/>
                  </a:cubicBezTo>
                  <a:cubicBezTo>
                    <a:pt x="50" y="84"/>
                    <a:pt x="0" y="101"/>
                    <a:pt x="0" y="118"/>
                  </a:cubicBezTo>
                  <a:cubicBezTo>
                    <a:pt x="0" y="120"/>
                    <a:pt x="5" y="121"/>
                    <a:pt x="15" y="121"/>
                  </a:cubicBezTo>
                  <a:cubicBezTo>
                    <a:pt x="61" y="121"/>
                    <a:pt x="215" y="98"/>
                    <a:pt x="428" y="98"/>
                  </a:cubicBezTo>
                  <a:cubicBezTo>
                    <a:pt x="472" y="98"/>
                    <a:pt x="519" y="99"/>
                    <a:pt x="568" y="101"/>
                  </a:cubicBezTo>
                  <a:cubicBezTo>
                    <a:pt x="769" y="118"/>
                    <a:pt x="952" y="201"/>
                    <a:pt x="1086" y="335"/>
                  </a:cubicBezTo>
                  <a:cubicBezTo>
                    <a:pt x="1236" y="485"/>
                    <a:pt x="1253" y="736"/>
                    <a:pt x="1287" y="1020"/>
                  </a:cubicBezTo>
                  <a:cubicBezTo>
                    <a:pt x="1303" y="1287"/>
                    <a:pt x="1437" y="1538"/>
                    <a:pt x="1654" y="1722"/>
                  </a:cubicBezTo>
                  <a:cubicBezTo>
                    <a:pt x="1805" y="1855"/>
                    <a:pt x="2022" y="1956"/>
                    <a:pt x="2239" y="1972"/>
                  </a:cubicBezTo>
                  <a:cubicBezTo>
                    <a:pt x="2280" y="1979"/>
                    <a:pt x="2321" y="1983"/>
                    <a:pt x="2362" y="1983"/>
                  </a:cubicBezTo>
                  <a:cubicBezTo>
                    <a:pt x="2520" y="1983"/>
                    <a:pt x="2674" y="1932"/>
                    <a:pt x="2807" y="1839"/>
                  </a:cubicBezTo>
                  <a:lnTo>
                    <a:pt x="2807" y="1839"/>
                  </a:lnTo>
                  <a:cubicBezTo>
                    <a:pt x="2673" y="1863"/>
                    <a:pt x="2538" y="1879"/>
                    <a:pt x="2403" y="1879"/>
                  </a:cubicBezTo>
                  <a:cubicBezTo>
                    <a:pt x="2354" y="1879"/>
                    <a:pt x="2305" y="1877"/>
                    <a:pt x="2256" y="1872"/>
                  </a:cubicBezTo>
                  <a:cubicBezTo>
                    <a:pt x="2055" y="1839"/>
                    <a:pt x="1871" y="1755"/>
                    <a:pt x="1738" y="1622"/>
                  </a:cubicBezTo>
                  <a:cubicBezTo>
                    <a:pt x="1554" y="1454"/>
                    <a:pt x="1454" y="1237"/>
                    <a:pt x="1420" y="987"/>
                  </a:cubicBezTo>
                  <a:cubicBezTo>
                    <a:pt x="1404" y="870"/>
                    <a:pt x="1404" y="736"/>
                    <a:pt x="1370" y="602"/>
                  </a:cubicBezTo>
                  <a:cubicBezTo>
                    <a:pt x="1337" y="469"/>
                    <a:pt x="1270" y="335"/>
                    <a:pt x="1186" y="251"/>
                  </a:cubicBezTo>
                  <a:cubicBezTo>
                    <a:pt x="1019" y="101"/>
                    <a:pt x="802" y="1"/>
                    <a:pt x="56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3"/>
            <p:cNvSpPr/>
            <p:nvPr/>
          </p:nvSpPr>
          <p:spPr>
            <a:xfrm>
              <a:off x="5792037" y="2418854"/>
              <a:ext cx="89996" cy="63299"/>
            </a:xfrm>
            <a:custGeom>
              <a:avLst/>
              <a:gdLst/>
              <a:ahLst/>
              <a:cxnLst/>
              <a:rect l="l" t="t" r="r" b="b"/>
              <a:pathLst>
                <a:path w="2808" h="1975" extrusionOk="0">
                  <a:moveTo>
                    <a:pt x="585" y="0"/>
                  </a:moveTo>
                  <a:cubicBezTo>
                    <a:pt x="435" y="0"/>
                    <a:pt x="301" y="17"/>
                    <a:pt x="151" y="51"/>
                  </a:cubicBezTo>
                  <a:cubicBezTo>
                    <a:pt x="51" y="67"/>
                    <a:pt x="1" y="101"/>
                    <a:pt x="1" y="101"/>
                  </a:cubicBezTo>
                  <a:lnTo>
                    <a:pt x="17" y="101"/>
                  </a:lnTo>
                  <a:cubicBezTo>
                    <a:pt x="17" y="108"/>
                    <a:pt x="27" y="110"/>
                    <a:pt x="45" y="110"/>
                  </a:cubicBezTo>
                  <a:cubicBezTo>
                    <a:pt x="96" y="110"/>
                    <a:pt x="212" y="91"/>
                    <a:pt x="373" y="91"/>
                  </a:cubicBezTo>
                  <a:cubicBezTo>
                    <a:pt x="433" y="91"/>
                    <a:pt x="498" y="94"/>
                    <a:pt x="569" y="101"/>
                  </a:cubicBezTo>
                  <a:cubicBezTo>
                    <a:pt x="769" y="117"/>
                    <a:pt x="953" y="201"/>
                    <a:pt x="1087" y="335"/>
                  </a:cubicBezTo>
                  <a:cubicBezTo>
                    <a:pt x="1254" y="485"/>
                    <a:pt x="1254" y="736"/>
                    <a:pt x="1287" y="1003"/>
                  </a:cubicBezTo>
                  <a:cubicBezTo>
                    <a:pt x="1320" y="1270"/>
                    <a:pt x="1454" y="1521"/>
                    <a:pt x="1655" y="1705"/>
                  </a:cubicBezTo>
                  <a:cubicBezTo>
                    <a:pt x="1822" y="1855"/>
                    <a:pt x="2022" y="1939"/>
                    <a:pt x="2256" y="1955"/>
                  </a:cubicBezTo>
                  <a:cubicBezTo>
                    <a:pt x="2304" y="1968"/>
                    <a:pt x="2355" y="1975"/>
                    <a:pt x="2405" y="1975"/>
                  </a:cubicBezTo>
                  <a:cubicBezTo>
                    <a:pt x="2549" y="1975"/>
                    <a:pt x="2696" y="1925"/>
                    <a:pt x="2808" y="1838"/>
                  </a:cubicBezTo>
                  <a:lnTo>
                    <a:pt x="2808" y="1838"/>
                  </a:lnTo>
                  <a:cubicBezTo>
                    <a:pt x="2685" y="1863"/>
                    <a:pt x="2545" y="1878"/>
                    <a:pt x="2407" y="1878"/>
                  </a:cubicBezTo>
                  <a:cubicBezTo>
                    <a:pt x="2356" y="1878"/>
                    <a:pt x="2305" y="1876"/>
                    <a:pt x="2256" y="1872"/>
                  </a:cubicBezTo>
                  <a:cubicBezTo>
                    <a:pt x="2072" y="1838"/>
                    <a:pt x="1889" y="1738"/>
                    <a:pt x="1738" y="1604"/>
                  </a:cubicBezTo>
                  <a:cubicBezTo>
                    <a:pt x="1571" y="1437"/>
                    <a:pt x="1454" y="1220"/>
                    <a:pt x="1421" y="986"/>
                  </a:cubicBezTo>
                  <a:cubicBezTo>
                    <a:pt x="1404" y="853"/>
                    <a:pt x="1404" y="719"/>
                    <a:pt x="1371" y="585"/>
                  </a:cubicBezTo>
                  <a:cubicBezTo>
                    <a:pt x="1354" y="452"/>
                    <a:pt x="1287" y="335"/>
                    <a:pt x="1187" y="234"/>
                  </a:cubicBezTo>
                  <a:cubicBezTo>
                    <a:pt x="1020" y="84"/>
                    <a:pt x="803" y="0"/>
                    <a:pt x="58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3"/>
            <p:cNvSpPr/>
            <p:nvPr/>
          </p:nvSpPr>
          <p:spPr>
            <a:xfrm>
              <a:off x="5724571" y="2266552"/>
              <a:ext cx="33236" cy="100381"/>
            </a:xfrm>
            <a:custGeom>
              <a:avLst/>
              <a:gdLst/>
              <a:ahLst/>
              <a:cxnLst/>
              <a:rect l="l" t="t" r="r" b="b"/>
              <a:pathLst>
                <a:path w="1037" h="3132" extrusionOk="0">
                  <a:moveTo>
                    <a:pt x="26" y="1"/>
                  </a:moveTo>
                  <a:cubicBezTo>
                    <a:pt x="20" y="1"/>
                    <a:pt x="17" y="3"/>
                    <a:pt x="17" y="7"/>
                  </a:cubicBezTo>
                  <a:cubicBezTo>
                    <a:pt x="0" y="24"/>
                    <a:pt x="201" y="124"/>
                    <a:pt x="451" y="358"/>
                  </a:cubicBezTo>
                  <a:cubicBezTo>
                    <a:pt x="585" y="508"/>
                    <a:pt x="669" y="676"/>
                    <a:pt x="685" y="876"/>
                  </a:cubicBezTo>
                  <a:cubicBezTo>
                    <a:pt x="719" y="1093"/>
                    <a:pt x="568" y="1294"/>
                    <a:pt x="401" y="1511"/>
                  </a:cubicBezTo>
                  <a:cubicBezTo>
                    <a:pt x="251" y="1745"/>
                    <a:pt x="201" y="2029"/>
                    <a:pt x="234" y="2296"/>
                  </a:cubicBezTo>
                  <a:cubicBezTo>
                    <a:pt x="268" y="2513"/>
                    <a:pt x="368" y="2714"/>
                    <a:pt x="518" y="2864"/>
                  </a:cubicBezTo>
                  <a:cubicBezTo>
                    <a:pt x="652" y="3031"/>
                    <a:pt x="836" y="3115"/>
                    <a:pt x="1036" y="3132"/>
                  </a:cubicBezTo>
                  <a:cubicBezTo>
                    <a:pt x="869" y="3048"/>
                    <a:pt x="719" y="2931"/>
                    <a:pt x="602" y="2798"/>
                  </a:cubicBezTo>
                  <a:cubicBezTo>
                    <a:pt x="468" y="2647"/>
                    <a:pt x="385" y="2463"/>
                    <a:pt x="368" y="2280"/>
                  </a:cubicBezTo>
                  <a:cubicBezTo>
                    <a:pt x="334" y="2029"/>
                    <a:pt x="385" y="1795"/>
                    <a:pt x="535" y="1595"/>
                  </a:cubicBezTo>
                  <a:cubicBezTo>
                    <a:pt x="602" y="1478"/>
                    <a:pt x="685" y="1377"/>
                    <a:pt x="735" y="1260"/>
                  </a:cubicBezTo>
                  <a:cubicBezTo>
                    <a:pt x="802" y="1143"/>
                    <a:pt x="836" y="993"/>
                    <a:pt x="819" y="859"/>
                  </a:cubicBezTo>
                  <a:cubicBezTo>
                    <a:pt x="802" y="642"/>
                    <a:pt x="685" y="442"/>
                    <a:pt x="518" y="291"/>
                  </a:cubicBezTo>
                  <a:cubicBezTo>
                    <a:pt x="401" y="191"/>
                    <a:pt x="284" y="124"/>
                    <a:pt x="151" y="57"/>
                  </a:cubicBezTo>
                  <a:cubicBezTo>
                    <a:pt x="88" y="20"/>
                    <a:pt x="44" y="1"/>
                    <a:pt x="26"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3"/>
            <p:cNvSpPr/>
            <p:nvPr/>
          </p:nvSpPr>
          <p:spPr>
            <a:xfrm>
              <a:off x="6158849" y="2653203"/>
              <a:ext cx="87336" cy="65767"/>
            </a:xfrm>
            <a:custGeom>
              <a:avLst/>
              <a:gdLst/>
              <a:ahLst/>
              <a:cxnLst/>
              <a:rect l="l" t="t" r="r" b="b"/>
              <a:pathLst>
                <a:path w="2725" h="2052" extrusionOk="0">
                  <a:moveTo>
                    <a:pt x="459" y="0"/>
                  </a:moveTo>
                  <a:cubicBezTo>
                    <a:pt x="356" y="0"/>
                    <a:pt x="249" y="16"/>
                    <a:pt x="151" y="40"/>
                  </a:cubicBezTo>
                  <a:cubicBezTo>
                    <a:pt x="70" y="54"/>
                    <a:pt x="22" y="67"/>
                    <a:pt x="6" y="81"/>
                  </a:cubicBezTo>
                  <a:lnTo>
                    <a:pt x="6" y="81"/>
                  </a:lnTo>
                  <a:cubicBezTo>
                    <a:pt x="3" y="79"/>
                    <a:pt x="1" y="77"/>
                    <a:pt x="1" y="74"/>
                  </a:cubicBezTo>
                  <a:lnTo>
                    <a:pt x="1" y="90"/>
                  </a:lnTo>
                  <a:cubicBezTo>
                    <a:pt x="1" y="87"/>
                    <a:pt x="3" y="84"/>
                    <a:pt x="6" y="81"/>
                  </a:cubicBezTo>
                  <a:lnTo>
                    <a:pt x="6" y="81"/>
                  </a:lnTo>
                  <a:cubicBezTo>
                    <a:pt x="14" y="85"/>
                    <a:pt x="31" y="86"/>
                    <a:pt x="56" y="86"/>
                  </a:cubicBezTo>
                  <a:cubicBezTo>
                    <a:pt x="95" y="86"/>
                    <a:pt x="152" y="83"/>
                    <a:pt x="226" y="83"/>
                  </a:cubicBezTo>
                  <a:cubicBezTo>
                    <a:pt x="317" y="83"/>
                    <a:pt x="433" y="88"/>
                    <a:pt x="569" y="107"/>
                  </a:cubicBezTo>
                  <a:cubicBezTo>
                    <a:pt x="753" y="124"/>
                    <a:pt x="937" y="207"/>
                    <a:pt x="1070" y="358"/>
                  </a:cubicBezTo>
                  <a:cubicBezTo>
                    <a:pt x="1221" y="508"/>
                    <a:pt x="1221" y="759"/>
                    <a:pt x="1237" y="1043"/>
                  </a:cubicBezTo>
                  <a:cubicBezTo>
                    <a:pt x="1254" y="1310"/>
                    <a:pt x="1371" y="1561"/>
                    <a:pt x="1571" y="1761"/>
                  </a:cubicBezTo>
                  <a:cubicBezTo>
                    <a:pt x="1739" y="1912"/>
                    <a:pt x="1939" y="2012"/>
                    <a:pt x="2156" y="2028"/>
                  </a:cubicBezTo>
                  <a:cubicBezTo>
                    <a:pt x="2216" y="2044"/>
                    <a:pt x="2277" y="2051"/>
                    <a:pt x="2336" y="2051"/>
                  </a:cubicBezTo>
                  <a:cubicBezTo>
                    <a:pt x="2474" y="2051"/>
                    <a:pt x="2607" y="2010"/>
                    <a:pt x="2724" y="1928"/>
                  </a:cubicBezTo>
                  <a:lnTo>
                    <a:pt x="2724" y="1928"/>
                  </a:lnTo>
                  <a:cubicBezTo>
                    <a:pt x="2617" y="1948"/>
                    <a:pt x="2509" y="1956"/>
                    <a:pt x="2401" y="1956"/>
                  </a:cubicBezTo>
                  <a:cubicBezTo>
                    <a:pt x="2325" y="1956"/>
                    <a:pt x="2249" y="1952"/>
                    <a:pt x="2173" y="1945"/>
                  </a:cubicBezTo>
                  <a:cubicBezTo>
                    <a:pt x="1972" y="1895"/>
                    <a:pt x="1805" y="1795"/>
                    <a:pt x="1672" y="1661"/>
                  </a:cubicBezTo>
                  <a:cubicBezTo>
                    <a:pt x="1505" y="1494"/>
                    <a:pt x="1388" y="1260"/>
                    <a:pt x="1388" y="1026"/>
                  </a:cubicBezTo>
                  <a:cubicBezTo>
                    <a:pt x="1371" y="892"/>
                    <a:pt x="1371" y="759"/>
                    <a:pt x="1338" y="625"/>
                  </a:cubicBezTo>
                  <a:cubicBezTo>
                    <a:pt x="1321" y="491"/>
                    <a:pt x="1254" y="358"/>
                    <a:pt x="1170" y="257"/>
                  </a:cubicBezTo>
                  <a:cubicBezTo>
                    <a:pt x="1003" y="107"/>
                    <a:pt x="803" y="7"/>
                    <a:pt x="569" y="7"/>
                  </a:cubicBezTo>
                  <a:cubicBezTo>
                    <a:pt x="533" y="2"/>
                    <a:pt x="496" y="0"/>
                    <a:pt x="45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3"/>
            <p:cNvSpPr/>
            <p:nvPr/>
          </p:nvSpPr>
          <p:spPr>
            <a:xfrm>
              <a:off x="5908763" y="2847779"/>
              <a:ext cx="99131" cy="37563"/>
            </a:xfrm>
            <a:custGeom>
              <a:avLst/>
              <a:gdLst/>
              <a:ahLst/>
              <a:cxnLst/>
              <a:rect l="l" t="t" r="r" b="b"/>
              <a:pathLst>
                <a:path w="3093" h="1172" extrusionOk="0">
                  <a:moveTo>
                    <a:pt x="3092" y="1"/>
                  </a:moveTo>
                  <a:cubicBezTo>
                    <a:pt x="3009" y="168"/>
                    <a:pt x="2908" y="335"/>
                    <a:pt x="2775" y="469"/>
                  </a:cubicBezTo>
                  <a:cubicBezTo>
                    <a:pt x="2641" y="602"/>
                    <a:pt x="2457" y="686"/>
                    <a:pt x="2257" y="719"/>
                  </a:cubicBezTo>
                  <a:cubicBezTo>
                    <a:pt x="2209" y="726"/>
                    <a:pt x="2160" y="730"/>
                    <a:pt x="2112" y="730"/>
                  </a:cubicBezTo>
                  <a:cubicBezTo>
                    <a:pt x="1922" y="730"/>
                    <a:pt x="1731" y="679"/>
                    <a:pt x="1572" y="586"/>
                  </a:cubicBezTo>
                  <a:cubicBezTo>
                    <a:pt x="1455" y="519"/>
                    <a:pt x="1354" y="435"/>
                    <a:pt x="1221" y="385"/>
                  </a:cubicBezTo>
                  <a:cubicBezTo>
                    <a:pt x="1131" y="334"/>
                    <a:pt x="1032" y="312"/>
                    <a:pt x="931" y="312"/>
                  </a:cubicBezTo>
                  <a:cubicBezTo>
                    <a:pt x="900" y="312"/>
                    <a:pt x="868" y="314"/>
                    <a:pt x="836" y="318"/>
                  </a:cubicBezTo>
                  <a:cubicBezTo>
                    <a:pt x="619" y="352"/>
                    <a:pt x="419" y="469"/>
                    <a:pt x="268" y="653"/>
                  </a:cubicBezTo>
                  <a:cubicBezTo>
                    <a:pt x="185" y="753"/>
                    <a:pt x="101" y="887"/>
                    <a:pt x="51" y="1020"/>
                  </a:cubicBezTo>
                  <a:cubicBezTo>
                    <a:pt x="18" y="1104"/>
                    <a:pt x="1" y="1154"/>
                    <a:pt x="1" y="1171"/>
                  </a:cubicBezTo>
                  <a:cubicBezTo>
                    <a:pt x="2" y="1171"/>
                    <a:pt x="3" y="1171"/>
                    <a:pt x="5" y="1171"/>
                  </a:cubicBezTo>
                  <a:cubicBezTo>
                    <a:pt x="41" y="1171"/>
                    <a:pt x="126" y="961"/>
                    <a:pt x="352" y="719"/>
                  </a:cubicBezTo>
                  <a:cubicBezTo>
                    <a:pt x="486" y="569"/>
                    <a:pt x="653" y="469"/>
                    <a:pt x="853" y="452"/>
                  </a:cubicBezTo>
                  <a:cubicBezTo>
                    <a:pt x="876" y="449"/>
                    <a:pt x="899" y="447"/>
                    <a:pt x="921" y="447"/>
                  </a:cubicBezTo>
                  <a:cubicBezTo>
                    <a:pt x="1113" y="447"/>
                    <a:pt x="1295" y="568"/>
                    <a:pt x="1505" y="703"/>
                  </a:cubicBezTo>
                  <a:cubicBezTo>
                    <a:pt x="1680" y="815"/>
                    <a:pt x="1874" y="872"/>
                    <a:pt x="2080" y="872"/>
                  </a:cubicBezTo>
                  <a:cubicBezTo>
                    <a:pt x="2149" y="872"/>
                    <a:pt x="2219" y="866"/>
                    <a:pt x="2290" y="853"/>
                  </a:cubicBezTo>
                  <a:cubicBezTo>
                    <a:pt x="2507" y="803"/>
                    <a:pt x="2691" y="703"/>
                    <a:pt x="2841" y="536"/>
                  </a:cubicBezTo>
                  <a:cubicBezTo>
                    <a:pt x="2992" y="402"/>
                    <a:pt x="3092" y="201"/>
                    <a:pt x="309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3"/>
            <p:cNvSpPr/>
            <p:nvPr/>
          </p:nvSpPr>
          <p:spPr>
            <a:xfrm>
              <a:off x="6060872" y="2865470"/>
              <a:ext cx="57337" cy="95894"/>
            </a:xfrm>
            <a:custGeom>
              <a:avLst/>
              <a:gdLst/>
              <a:ahLst/>
              <a:cxnLst/>
              <a:rect l="l" t="t" r="r" b="b"/>
              <a:pathLst>
                <a:path w="1789" h="2992" extrusionOk="0">
                  <a:moveTo>
                    <a:pt x="1571" y="0"/>
                  </a:moveTo>
                  <a:cubicBezTo>
                    <a:pt x="1638" y="167"/>
                    <a:pt x="1671" y="351"/>
                    <a:pt x="1671" y="535"/>
                  </a:cubicBezTo>
                  <a:cubicBezTo>
                    <a:pt x="1671" y="736"/>
                    <a:pt x="1604" y="919"/>
                    <a:pt x="1487" y="1086"/>
                  </a:cubicBezTo>
                  <a:cubicBezTo>
                    <a:pt x="1354" y="1270"/>
                    <a:pt x="1136" y="1421"/>
                    <a:pt x="902" y="1471"/>
                  </a:cubicBezTo>
                  <a:cubicBezTo>
                    <a:pt x="769" y="1504"/>
                    <a:pt x="652" y="1538"/>
                    <a:pt x="518" y="1571"/>
                  </a:cubicBezTo>
                  <a:cubicBezTo>
                    <a:pt x="385" y="1621"/>
                    <a:pt x="268" y="1688"/>
                    <a:pt x="184" y="1805"/>
                  </a:cubicBezTo>
                  <a:cubicBezTo>
                    <a:pt x="67" y="1989"/>
                    <a:pt x="0" y="2206"/>
                    <a:pt x="34" y="2440"/>
                  </a:cubicBezTo>
                  <a:cubicBezTo>
                    <a:pt x="34" y="2573"/>
                    <a:pt x="67" y="2707"/>
                    <a:pt x="134" y="2841"/>
                  </a:cubicBezTo>
                  <a:cubicBezTo>
                    <a:pt x="167" y="2941"/>
                    <a:pt x="201" y="2991"/>
                    <a:pt x="201" y="2991"/>
                  </a:cubicBezTo>
                  <a:cubicBezTo>
                    <a:pt x="234" y="2974"/>
                    <a:pt x="134" y="2774"/>
                    <a:pt x="134" y="2423"/>
                  </a:cubicBezTo>
                  <a:cubicBezTo>
                    <a:pt x="117" y="2239"/>
                    <a:pt x="184" y="2039"/>
                    <a:pt x="301" y="1888"/>
                  </a:cubicBezTo>
                  <a:cubicBezTo>
                    <a:pt x="418" y="1705"/>
                    <a:pt x="669" y="1671"/>
                    <a:pt x="936" y="1604"/>
                  </a:cubicBezTo>
                  <a:cubicBezTo>
                    <a:pt x="1203" y="1538"/>
                    <a:pt x="1437" y="1387"/>
                    <a:pt x="1588" y="1153"/>
                  </a:cubicBezTo>
                  <a:cubicBezTo>
                    <a:pt x="1721" y="969"/>
                    <a:pt x="1788" y="752"/>
                    <a:pt x="1771" y="535"/>
                  </a:cubicBezTo>
                  <a:cubicBezTo>
                    <a:pt x="1788" y="335"/>
                    <a:pt x="1721" y="134"/>
                    <a:pt x="157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3"/>
            <p:cNvSpPr/>
            <p:nvPr/>
          </p:nvSpPr>
          <p:spPr>
            <a:xfrm>
              <a:off x="5974113" y="2766179"/>
              <a:ext cx="106053" cy="36345"/>
            </a:xfrm>
            <a:custGeom>
              <a:avLst/>
              <a:gdLst/>
              <a:ahLst/>
              <a:cxnLst/>
              <a:rect l="l" t="t" r="r" b="b"/>
              <a:pathLst>
                <a:path w="3309" h="1134" extrusionOk="0">
                  <a:moveTo>
                    <a:pt x="898" y="1"/>
                  </a:moveTo>
                  <a:cubicBezTo>
                    <a:pt x="744" y="1"/>
                    <a:pt x="590" y="38"/>
                    <a:pt x="452" y="108"/>
                  </a:cubicBezTo>
                  <a:cubicBezTo>
                    <a:pt x="335" y="174"/>
                    <a:pt x="218" y="258"/>
                    <a:pt x="101" y="358"/>
                  </a:cubicBezTo>
                  <a:cubicBezTo>
                    <a:pt x="34" y="425"/>
                    <a:pt x="0" y="475"/>
                    <a:pt x="0" y="475"/>
                  </a:cubicBezTo>
                  <a:cubicBezTo>
                    <a:pt x="1" y="476"/>
                    <a:pt x="3" y="476"/>
                    <a:pt x="4" y="476"/>
                  </a:cubicBezTo>
                  <a:cubicBezTo>
                    <a:pt x="35" y="476"/>
                    <a:pt x="201" y="335"/>
                    <a:pt x="502" y="208"/>
                  </a:cubicBezTo>
                  <a:cubicBezTo>
                    <a:pt x="606" y="156"/>
                    <a:pt x="724" y="129"/>
                    <a:pt x="846" y="129"/>
                  </a:cubicBezTo>
                  <a:cubicBezTo>
                    <a:pt x="919" y="129"/>
                    <a:pt x="995" y="139"/>
                    <a:pt x="1070" y="158"/>
                  </a:cubicBezTo>
                  <a:cubicBezTo>
                    <a:pt x="1270" y="208"/>
                    <a:pt x="1404" y="425"/>
                    <a:pt x="1554" y="659"/>
                  </a:cubicBezTo>
                  <a:cubicBezTo>
                    <a:pt x="1721" y="876"/>
                    <a:pt x="1955" y="1043"/>
                    <a:pt x="2223" y="1110"/>
                  </a:cubicBezTo>
                  <a:cubicBezTo>
                    <a:pt x="2287" y="1126"/>
                    <a:pt x="2355" y="1134"/>
                    <a:pt x="2424" y="1134"/>
                  </a:cubicBezTo>
                  <a:cubicBezTo>
                    <a:pt x="2570" y="1134"/>
                    <a:pt x="2721" y="1100"/>
                    <a:pt x="2858" y="1043"/>
                  </a:cubicBezTo>
                  <a:cubicBezTo>
                    <a:pt x="3208" y="893"/>
                    <a:pt x="3309" y="659"/>
                    <a:pt x="3292" y="659"/>
                  </a:cubicBezTo>
                  <a:lnTo>
                    <a:pt x="3292" y="659"/>
                  </a:lnTo>
                  <a:cubicBezTo>
                    <a:pt x="3158" y="776"/>
                    <a:pt x="2991" y="876"/>
                    <a:pt x="2824" y="943"/>
                  </a:cubicBezTo>
                  <a:cubicBezTo>
                    <a:pt x="2713" y="983"/>
                    <a:pt x="2595" y="1005"/>
                    <a:pt x="2476" y="1005"/>
                  </a:cubicBezTo>
                  <a:cubicBezTo>
                    <a:pt x="2398" y="1005"/>
                    <a:pt x="2318" y="996"/>
                    <a:pt x="2239" y="976"/>
                  </a:cubicBezTo>
                  <a:cubicBezTo>
                    <a:pt x="2005" y="910"/>
                    <a:pt x="1805" y="776"/>
                    <a:pt x="1671" y="575"/>
                  </a:cubicBezTo>
                  <a:cubicBezTo>
                    <a:pt x="1604" y="475"/>
                    <a:pt x="1521" y="358"/>
                    <a:pt x="1437" y="241"/>
                  </a:cubicBezTo>
                  <a:cubicBezTo>
                    <a:pt x="1354" y="141"/>
                    <a:pt x="1237" y="74"/>
                    <a:pt x="1103" y="24"/>
                  </a:cubicBezTo>
                  <a:cubicBezTo>
                    <a:pt x="1036" y="8"/>
                    <a:pt x="967" y="1"/>
                    <a:pt x="89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3"/>
            <p:cNvSpPr/>
            <p:nvPr/>
          </p:nvSpPr>
          <p:spPr>
            <a:xfrm>
              <a:off x="5943056" y="2565194"/>
              <a:ext cx="106053" cy="34646"/>
            </a:xfrm>
            <a:custGeom>
              <a:avLst/>
              <a:gdLst/>
              <a:ahLst/>
              <a:cxnLst/>
              <a:rect l="l" t="t" r="r" b="b"/>
              <a:pathLst>
                <a:path w="3309" h="1081" extrusionOk="0">
                  <a:moveTo>
                    <a:pt x="931" y="0"/>
                  </a:moveTo>
                  <a:cubicBezTo>
                    <a:pt x="762" y="0"/>
                    <a:pt x="602" y="38"/>
                    <a:pt x="451" y="113"/>
                  </a:cubicBezTo>
                  <a:cubicBezTo>
                    <a:pt x="334" y="180"/>
                    <a:pt x="218" y="263"/>
                    <a:pt x="101" y="363"/>
                  </a:cubicBezTo>
                  <a:cubicBezTo>
                    <a:pt x="34" y="447"/>
                    <a:pt x="0" y="480"/>
                    <a:pt x="17" y="497"/>
                  </a:cubicBezTo>
                  <a:cubicBezTo>
                    <a:pt x="18" y="498"/>
                    <a:pt x="19" y="498"/>
                    <a:pt x="20" y="498"/>
                  </a:cubicBezTo>
                  <a:cubicBezTo>
                    <a:pt x="48" y="498"/>
                    <a:pt x="199" y="340"/>
                    <a:pt x="502" y="196"/>
                  </a:cubicBezTo>
                  <a:cubicBezTo>
                    <a:pt x="606" y="144"/>
                    <a:pt x="723" y="118"/>
                    <a:pt x="842" y="118"/>
                  </a:cubicBezTo>
                  <a:cubicBezTo>
                    <a:pt x="913" y="118"/>
                    <a:pt x="984" y="127"/>
                    <a:pt x="1053" y="146"/>
                  </a:cubicBezTo>
                  <a:cubicBezTo>
                    <a:pt x="1270" y="196"/>
                    <a:pt x="1404" y="414"/>
                    <a:pt x="1571" y="631"/>
                  </a:cubicBezTo>
                  <a:cubicBezTo>
                    <a:pt x="1721" y="848"/>
                    <a:pt x="1972" y="1015"/>
                    <a:pt x="2239" y="1065"/>
                  </a:cubicBezTo>
                  <a:cubicBezTo>
                    <a:pt x="2305" y="1075"/>
                    <a:pt x="2371" y="1081"/>
                    <a:pt x="2436" y="1081"/>
                  </a:cubicBezTo>
                  <a:cubicBezTo>
                    <a:pt x="2586" y="1081"/>
                    <a:pt x="2734" y="1052"/>
                    <a:pt x="2874" y="982"/>
                  </a:cubicBezTo>
                  <a:cubicBezTo>
                    <a:pt x="3225" y="831"/>
                    <a:pt x="3309" y="597"/>
                    <a:pt x="3309" y="597"/>
                  </a:cubicBezTo>
                  <a:lnTo>
                    <a:pt x="3309" y="597"/>
                  </a:lnTo>
                  <a:cubicBezTo>
                    <a:pt x="3158" y="714"/>
                    <a:pt x="3008" y="815"/>
                    <a:pt x="2841" y="898"/>
                  </a:cubicBezTo>
                  <a:cubicBezTo>
                    <a:pt x="2729" y="939"/>
                    <a:pt x="2612" y="961"/>
                    <a:pt x="2492" y="961"/>
                  </a:cubicBezTo>
                  <a:cubicBezTo>
                    <a:pt x="2414" y="961"/>
                    <a:pt x="2335" y="951"/>
                    <a:pt x="2256" y="932"/>
                  </a:cubicBezTo>
                  <a:cubicBezTo>
                    <a:pt x="2022" y="881"/>
                    <a:pt x="1822" y="748"/>
                    <a:pt x="1688" y="547"/>
                  </a:cubicBezTo>
                  <a:cubicBezTo>
                    <a:pt x="1604" y="447"/>
                    <a:pt x="1521" y="330"/>
                    <a:pt x="1437" y="230"/>
                  </a:cubicBezTo>
                  <a:cubicBezTo>
                    <a:pt x="1354" y="130"/>
                    <a:pt x="1220" y="63"/>
                    <a:pt x="1103" y="13"/>
                  </a:cubicBezTo>
                  <a:cubicBezTo>
                    <a:pt x="1045" y="4"/>
                    <a:pt x="987" y="0"/>
                    <a:pt x="93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3"/>
            <p:cNvSpPr/>
            <p:nvPr/>
          </p:nvSpPr>
          <p:spPr>
            <a:xfrm>
              <a:off x="5819343" y="1778847"/>
              <a:ext cx="526966" cy="752374"/>
            </a:xfrm>
            <a:custGeom>
              <a:avLst/>
              <a:gdLst/>
              <a:ahLst/>
              <a:cxnLst/>
              <a:rect l="l" t="t" r="r" b="b"/>
              <a:pathLst>
                <a:path w="16442" h="23475" extrusionOk="0">
                  <a:moveTo>
                    <a:pt x="7574" y="1"/>
                  </a:moveTo>
                  <a:cubicBezTo>
                    <a:pt x="6650" y="1"/>
                    <a:pt x="5736" y="224"/>
                    <a:pt x="4913" y="671"/>
                  </a:cubicBezTo>
                  <a:cubicBezTo>
                    <a:pt x="3918" y="1259"/>
                    <a:pt x="3181" y="2214"/>
                    <a:pt x="2973" y="3279"/>
                  </a:cubicBezTo>
                  <a:lnTo>
                    <a:pt x="2973" y="3279"/>
                  </a:lnTo>
                  <a:cubicBezTo>
                    <a:pt x="2742" y="3831"/>
                    <a:pt x="2612" y="4435"/>
                    <a:pt x="2557" y="5015"/>
                  </a:cubicBezTo>
                  <a:cubicBezTo>
                    <a:pt x="2423" y="6436"/>
                    <a:pt x="2557" y="7906"/>
                    <a:pt x="2022" y="9226"/>
                  </a:cubicBezTo>
                  <a:cubicBezTo>
                    <a:pt x="1571" y="10329"/>
                    <a:pt x="619" y="11348"/>
                    <a:pt x="719" y="12534"/>
                  </a:cubicBezTo>
                  <a:cubicBezTo>
                    <a:pt x="803" y="13420"/>
                    <a:pt x="1471" y="14205"/>
                    <a:pt x="1588" y="15091"/>
                  </a:cubicBezTo>
                  <a:cubicBezTo>
                    <a:pt x="1822" y="16812"/>
                    <a:pt x="1" y="18332"/>
                    <a:pt x="335" y="20036"/>
                  </a:cubicBezTo>
                  <a:cubicBezTo>
                    <a:pt x="485" y="20822"/>
                    <a:pt x="1087" y="21490"/>
                    <a:pt x="1788" y="21941"/>
                  </a:cubicBezTo>
                  <a:cubicBezTo>
                    <a:pt x="2540" y="22375"/>
                    <a:pt x="3326" y="22726"/>
                    <a:pt x="4161" y="22960"/>
                  </a:cubicBezTo>
                  <a:cubicBezTo>
                    <a:pt x="4932" y="23217"/>
                    <a:pt x="5769" y="23474"/>
                    <a:pt x="6567" y="23474"/>
                  </a:cubicBezTo>
                  <a:cubicBezTo>
                    <a:pt x="6911" y="23474"/>
                    <a:pt x="7248" y="23427"/>
                    <a:pt x="7570" y="23311"/>
                  </a:cubicBezTo>
                  <a:cubicBezTo>
                    <a:pt x="8539" y="22960"/>
                    <a:pt x="9190" y="22091"/>
                    <a:pt x="10193" y="21841"/>
                  </a:cubicBezTo>
                  <a:cubicBezTo>
                    <a:pt x="10419" y="21781"/>
                    <a:pt x="10648" y="21759"/>
                    <a:pt x="10880" y="21759"/>
                  </a:cubicBezTo>
                  <a:cubicBezTo>
                    <a:pt x="11627" y="21759"/>
                    <a:pt x="12402" y="21995"/>
                    <a:pt x="13167" y="22008"/>
                  </a:cubicBezTo>
                  <a:cubicBezTo>
                    <a:pt x="13209" y="22009"/>
                    <a:pt x="13251" y="22010"/>
                    <a:pt x="13293" y="22010"/>
                  </a:cubicBezTo>
                  <a:cubicBezTo>
                    <a:pt x="14166" y="22010"/>
                    <a:pt x="15001" y="21678"/>
                    <a:pt x="15623" y="21072"/>
                  </a:cubicBezTo>
                  <a:cubicBezTo>
                    <a:pt x="16241" y="20454"/>
                    <a:pt x="16442" y="19552"/>
                    <a:pt x="16141" y="18733"/>
                  </a:cubicBezTo>
                  <a:cubicBezTo>
                    <a:pt x="15690" y="17630"/>
                    <a:pt x="14320" y="16928"/>
                    <a:pt x="14103" y="15776"/>
                  </a:cubicBezTo>
                  <a:cubicBezTo>
                    <a:pt x="13919" y="14740"/>
                    <a:pt x="14771" y="13704"/>
                    <a:pt x="14504" y="12685"/>
                  </a:cubicBezTo>
                  <a:cubicBezTo>
                    <a:pt x="14203" y="11532"/>
                    <a:pt x="12666" y="10930"/>
                    <a:pt x="12298" y="9811"/>
                  </a:cubicBezTo>
                  <a:cubicBezTo>
                    <a:pt x="11847" y="8457"/>
                    <a:pt x="13267" y="7004"/>
                    <a:pt x="12716" y="5684"/>
                  </a:cubicBezTo>
                  <a:cubicBezTo>
                    <a:pt x="12398" y="4915"/>
                    <a:pt x="11463" y="4431"/>
                    <a:pt x="11212" y="3628"/>
                  </a:cubicBezTo>
                  <a:cubicBezTo>
                    <a:pt x="11028" y="3077"/>
                    <a:pt x="11212" y="2492"/>
                    <a:pt x="11095" y="1924"/>
                  </a:cubicBezTo>
                  <a:cubicBezTo>
                    <a:pt x="10878" y="972"/>
                    <a:pt x="9792" y="337"/>
                    <a:pt x="8739" y="120"/>
                  </a:cubicBezTo>
                  <a:cubicBezTo>
                    <a:pt x="8353" y="40"/>
                    <a:pt x="7963" y="1"/>
                    <a:pt x="75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3"/>
            <p:cNvSpPr/>
            <p:nvPr/>
          </p:nvSpPr>
          <p:spPr>
            <a:xfrm>
              <a:off x="6034623" y="1783943"/>
              <a:ext cx="282777" cy="627860"/>
            </a:xfrm>
            <a:custGeom>
              <a:avLst/>
              <a:gdLst/>
              <a:ahLst/>
              <a:cxnLst/>
              <a:rect l="l" t="t" r="r" b="b"/>
              <a:pathLst>
                <a:path w="8823" h="19590" extrusionOk="0">
                  <a:moveTo>
                    <a:pt x="1669" y="1"/>
                  </a:moveTo>
                  <a:cubicBezTo>
                    <a:pt x="1117" y="1"/>
                    <a:pt x="553" y="100"/>
                    <a:pt x="0" y="312"/>
                  </a:cubicBezTo>
                  <a:lnTo>
                    <a:pt x="2657" y="18557"/>
                  </a:lnTo>
                  <a:cubicBezTo>
                    <a:pt x="3295" y="19267"/>
                    <a:pt x="4126" y="19589"/>
                    <a:pt x="4943" y="19589"/>
                  </a:cubicBezTo>
                  <a:cubicBezTo>
                    <a:pt x="6414" y="19589"/>
                    <a:pt x="7844" y="18544"/>
                    <a:pt x="8037" y="16836"/>
                  </a:cubicBezTo>
                  <a:cubicBezTo>
                    <a:pt x="8171" y="15650"/>
                    <a:pt x="7620" y="14464"/>
                    <a:pt x="7803" y="13277"/>
                  </a:cubicBezTo>
                  <a:cubicBezTo>
                    <a:pt x="7970" y="12141"/>
                    <a:pt x="8823" y="11122"/>
                    <a:pt x="8639" y="9986"/>
                  </a:cubicBezTo>
                  <a:cubicBezTo>
                    <a:pt x="8472" y="8800"/>
                    <a:pt x="7285" y="8064"/>
                    <a:pt x="6767" y="6995"/>
                  </a:cubicBezTo>
                  <a:cubicBezTo>
                    <a:pt x="6300" y="6009"/>
                    <a:pt x="6467" y="4840"/>
                    <a:pt x="6249" y="3770"/>
                  </a:cubicBezTo>
                  <a:cubicBezTo>
                    <a:pt x="5797" y="1510"/>
                    <a:pt x="3822" y="1"/>
                    <a:pt x="16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3"/>
            <p:cNvSpPr/>
            <p:nvPr/>
          </p:nvSpPr>
          <p:spPr>
            <a:xfrm>
              <a:off x="6144394" y="1794231"/>
              <a:ext cx="170346" cy="160570"/>
            </a:xfrm>
            <a:custGeom>
              <a:avLst/>
              <a:gdLst/>
              <a:ahLst/>
              <a:cxnLst/>
              <a:rect l="l" t="t" r="r" b="b"/>
              <a:pathLst>
                <a:path w="5315" h="5010" extrusionOk="0">
                  <a:moveTo>
                    <a:pt x="2909" y="1"/>
                  </a:moveTo>
                  <a:cubicBezTo>
                    <a:pt x="1588" y="1"/>
                    <a:pt x="374" y="978"/>
                    <a:pt x="201" y="2397"/>
                  </a:cubicBezTo>
                  <a:lnTo>
                    <a:pt x="352" y="2079"/>
                  </a:lnTo>
                  <a:lnTo>
                    <a:pt x="352" y="2079"/>
                  </a:lnTo>
                  <a:cubicBezTo>
                    <a:pt x="1" y="2915"/>
                    <a:pt x="235" y="3900"/>
                    <a:pt x="953" y="4485"/>
                  </a:cubicBezTo>
                  <a:cubicBezTo>
                    <a:pt x="1400" y="4828"/>
                    <a:pt x="1936" y="5009"/>
                    <a:pt x="2479" y="5009"/>
                  </a:cubicBezTo>
                  <a:cubicBezTo>
                    <a:pt x="2810" y="5009"/>
                    <a:pt x="3143" y="4942"/>
                    <a:pt x="3459" y="4803"/>
                  </a:cubicBezTo>
                  <a:cubicBezTo>
                    <a:pt x="4278" y="4418"/>
                    <a:pt x="4896" y="3700"/>
                    <a:pt x="5130" y="2831"/>
                  </a:cubicBezTo>
                  <a:cubicBezTo>
                    <a:pt x="5314" y="2263"/>
                    <a:pt x="5281" y="1661"/>
                    <a:pt x="5030" y="1143"/>
                  </a:cubicBezTo>
                  <a:cubicBezTo>
                    <a:pt x="4796" y="709"/>
                    <a:pt x="4412" y="392"/>
                    <a:pt x="3944" y="208"/>
                  </a:cubicBezTo>
                  <a:cubicBezTo>
                    <a:pt x="3603" y="67"/>
                    <a:pt x="3252" y="1"/>
                    <a:pt x="29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3"/>
            <p:cNvSpPr/>
            <p:nvPr/>
          </p:nvSpPr>
          <p:spPr>
            <a:xfrm>
              <a:off x="6120293" y="1826057"/>
              <a:ext cx="97496" cy="124482"/>
            </a:xfrm>
            <a:custGeom>
              <a:avLst/>
              <a:gdLst/>
              <a:ahLst/>
              <a:cxnLst/>
              <a:rect l="l" t="t" r="r" b="b"/>
              <a:pathLst>
                <a:path w="3042" h="3884" extrusionOk="0">
                  <a:moveTo>
                    <a:pt x="1287" y="0"/>
                  </a:moveTo>
                  <a:cubicBezTo>
                    <a:pt x="1221" y="17"/>
                    <a:pt x="1137" y="67"/>
                    <a:pt x="1070" y="117"/>
                  </a:cubicBezTo>
                  <a:cubicBezTo>
                    <a:pt x="886" y="251"/>
                    <a:pt x="719" y="401"/>
                    <a:pt x="569" y="585"/>
                  </a:cubicBezTo>
                  <a:cubicBezTo>
                    <a:pt x="352" y="852"/>
                    <a:pt x="185" y="1170"/>
                    <a:pt x="101" y="1504"/>
                  </a:cubicBezTo>
                  <a:cubicBezTo>
                    <a:pt x="1" y="1922"/>
                    <a:pt x="34" y="2373"/>
                    <a:pt x="218" y="2757"/>
                  </a:cubicBezTo>
                  <a:cubicBezTo>
                    <a:pt x="385" y="3158"/>
                    <a:pt x="703" y="3475"/>
                    <a:pt x="1104" y="3659"/>
                  </a:cubicBezTo>
                  <a:cubicBezTo>
                    <a:pt x="1421" y="3793"/>
                    <a:pt x="1755" y="3860"/>
                    <a:pt x="2106" y="3876"/>
                  </a:cubicBezTo>
                  <a:cubicBezTo>
                    <a:pt x="2175" y="3881"/>
                    <a:pt x="2243" y="3883"/>
                    <a:pt x="2311" y="3883"/>
                  </a:cubicBezTo>
                  <a:cubicBezTo>
                    <a:pt x="2476" y="3883"/>
                    <a:pt x="2638" y="3872"/>
                    <a:pt x="2791" y="3860"/>
                  </a:cubicBezTo>
                  <a:cubicBezTo>
                    <a:pt x="2875" y="3860"/>
                    <a:pt x="2958" y="3860"/>
                    <a:pt x="3042" y="3826"/>
                  </a:cubicBezTo>
                  <a:cubicBezTo>
                    <a:pt x="3042" y="3810"/>
                    <a:pt x="2691" y="3826"/>
                    <a:pt x="2123" y="3776"/>
                  </a:cubicBezTo>
                  <a:cubicBezTo>
                    <a:pt x="1789" y="3760"/>
                    <a:pt x="1455" y="3676"/>
                    <a:pt x="1154" y="3542"/>
                  </a:cubicBezTo>
                  <a:cubicBezTo>
                    <a:pt x="786" y="3375"/>
                    <a:pt x="502" y="3074"/>
                    <a:pt x="335" y="2707"/>
                  </a:cubicBezTo>
                  <a:cubicBezTo>
                    <a:pt x="185" y="2339"/>
                    <a:pt x="151" y="1922"/>
                    <a:pt x="235" y="1537"/>
                  </a:cubicBezTo>
                  <a:cubicBezTo>
                    <a:pt x="302" y="1220"/>
                    <a:pt x="452" y="902"/>
                    <a:pt x="652" y="652"/>
                  </a:cubicBezTo>
                  <a:cubicBezTo>
                    <a:pt x="836" y="401"/>
                    <a:pt x="1054" y="184"/>
                    <a:pt x="1287"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3"/>
            <p:cNvSpPr/>
            <p:nvPr/>
          </p:nvSpPr>
          <p:spPr>
            <a:xfrm>
              <a:off x="6102088" y="1902079"/>
              <a:ext cx="165506" cy="304731"/>
            </a:xfrm>
            <a:custGeom>
              <a:avLst/>
              <a:gdLst/>
              <a:ahLst/>
              <a:cxnLst/>
              <a:rect l="l" t="t" r="r" b="b"/>
              <a:pathLst>
                <a:path w="5164" h="9508" extrusionOk="0">
                  <a:moveTo>
                    <a:pt x="619" y="1"/>
                  </a:moveTo>
                  <a:lnTo>
                    <a:pt x="619" y="1"/>
                  </a:lnTo>
                  <a:cubicBezTo>
                    <a:pt x="469" y="218"/>
                    <a:pt x="368" y="452"/>
                    <a:pt x="285" y="702"/>
                  </a:cubicBezTo>
                  <a:cubicBezTo>
                    <a:pt x="51" y="1371"/>
                    <a:pt x="1" y="2106"/>
                    <a:pt x="151" y="2808"/>
                  </a:cubicBezTo>
                  <a:cubicBezTo>
                    <a:pt x="251" y="3292"/>
                    <a:pt x="452" y="3760"/>
                    <a:pt x="736" y="4178"/>
                  </a:cubicBezTo>
                  <a:cubicBezTo>
                    <a:pt x="1037" y="4629"/>
                    <a:pt x="1454" y="5013"/>
                    <a:pt x="1805" y="5498"/>
                  </a:cubicBezTo>
                  <a:cubicBezTo>
                    <a:pt x="1989" y="5748"/>
                    <a:pt x="2123" y="6016"/>
                    <a:pt x="2190" y="6317"/>
                  </a:cubicBezTo>
                  <a:cubicBezTo>
                    <a:pt x="2256" y="6617"/>
                    <a:pt x="2273" y="6935"/>
                    <a:pt x="2223" y="7252"/>
                  </a:cubicBezTo>
                  <a:cubicBezTo>
                    <a:pt x="2089" y="7921"/>
                    <a:pt x="1839" y="8555"/>
                    <a:pt x="1505" y="9140"/>
                  </a:cubicBezTo>
                  <a:lnTo>
                    <a:pt x="1471" y="9224"/>
                  </a:lnTo>
                  <a:lnTo>
                    <a:pt x="1555" y="9241"/>
                  </a:lnTo>
                  <a:cubicBezTo>
                    <a:pt x="1661" y="9264"/>
                    <a:pt x="1768" y="9276"/>
                    <a:pt x="1874" y="9276"/>
                  </a:cubicBezTo>
                  <a:cubicBezTo>
                    <a:pt x="2219" y="9276"/>
                    <a:pt x="2556" y="9153"/>
                    <a:pt x="2825" y="8923"/>
                  </a:cubicBezTo>
                  <a:cubicBezTo>
                    <a:pt x="2912" y="8844"/>
                    <a:pt x="2995" y="8756"/>
                    <a:pt x="3067" y="8659"/>
                  </a:cubicBezTo>
                  <a:lnTo>
                    <a:pt x="3067" y="8659"/>
                  </a:lnTo>
                  <a:cubicBezTo>
                    <a:pt x="3049" y="8918"/>
                    <a:pt x="3037" y="9176"/>
                    <a:pt x="3025" y="9424"/>
                  </a:cubicBezTo>
                  <a:lnTo>
                    <a:pt x="3025" y="9508"/>
                  </a:lnTo>
                  <a:lnTo>
                    <a:pt x="3109" y="9491"/>
                  </a:lnTo>
                  <a:cubicBezTo>
                    <a:pt x="3777" y="9357"/>
                    <a:pt x="4362" y="8956"/>
                    <a:pt x="4729" y="8372"/>
                  </a:cubicBezTo>
                  <a:cubicBezTo>
                    <a:pt x="5063" y="7837"/>
                    <a:pt x="5164" y="7185"/>
                    <a:pt x="5030" y="6584"/>
                  </a:cubicBezTo>
                  <a:cubicBezTo>
                    <a:pt x="4913" y="6032"/>
                    <a:pt x="4713" y="5531"/>
                    <a:pt x="4462" y="5047"/>
                  </a:cubicBezTo>
                  <a:cubicBezTo>
                    <a:pt x="4228" y="4579"/>
                    <a:pt x="3994" y="4178"/>
                    <a:pt x="3844" y="3777"/>
                  </a:cubicBezTo>
                  <a:cubicBezTo>
                    <a:pt x="3710" y="3426"/>
                    <a:pt x="3610" y="3058"/>
                    <a:pt x="3576" y="2674"/>
                  </a:cubicBezTo>
                  <a:cubicBezTo>
                    <a:pt x="3543" y="2390"/>
                    <a:pt x="3560" y="2106"/>
                    <a:pt x="3627" y="1822"/>
                  </a:cubicBezTo>
                  <a:cubicBezTo>
                    <a:pt x="3677" y="1588"/>
                    <a:pt x="3794" y="1371"/>
                    <a:pt x="3927" y="1170"/>
                  </a:cubicBezTo>
                  <a:lnTo>
                    <a:pt x="3927" y="1170"/>
                  </a:lnTo>
                  <a:cubicBezTo>
                    <a:pt x="3877" y="1220"/>
                    <a:pt x="3844" y="1254"/>
                    <a:pt x="3810" y="1321"/>
                  </a:cubicBezTo>
                  <a:cubicBezTo>
                    <a:pt x="3693" y="1471"/>
                    <a:pt x="3627" y="1638"/>
                    <a:pt x="3576" y="1805"/>
                  </a:cubicBezTo>
                  <a:cubicBezTo>
                    <a:pt x="3493" y="2089"/>
                    <a:pt x="3476" y="2390"/>
                    <a:pt x="3493" y="2674"/>
                  </a:cubicBezTo>
                  <a:cubicBezTo>
                    <a:pt x="3526" y="3058"/>
                    <a:pt x="3627" y="3443"/>
                    <a:pt x="3760" y="3810"/>
                  </a:cubicBezTo>
                  <a:cubicBezTo>
                    <a:pt x="3944" y="4245"/>
                    <a:pt x="4144" y="4679"/>
                    <a:pt x="4362" y="5097"/>
                  </a:cubicBezTo>
                  <a:cubicBezTo>
                    <a:pt x="4612" y="5565"/>
                    <a:pt x="4796" y="6066"/>
                    <a:pt x="4913" y="6601"/>
                  </a:cubicBezTo>
                  <a:cubicBezTo>
                    <a:pt x="5030" y="7185"/>
                    <a:pt x="4930" y="7787"/>
                    <a:pt x="4612" y="8305"/>
                  </a:cubicBezTo>
                  <a:cubicBezTo>
                    <a:pt x="4294" y="8814"/>
                    <a:pt x="3765" y="9186"/>
                    <a:pt x="3167" y="9336"/>
                  </a:cubicBezTo>
                  <a:lnTo>
                    <a:pt x="3167" y="9336"/>
                  </a:lnTo>
                  <a:cubicBezTo>
                    <a:pt x="3194" y="9032"/>
                    <a:pt x="3210" y="8703"/>
                    <a:pt x="3225" y="8374"/>
                  </a:cubicBezTo>
                  <a:lnTo>
                    <a:pt x="3225" y="8374"/>
                  </a:lnTo>
                  <a:cubicBezTo>
                    <a:pt x="3225" y="8373"/>
                    <a:pt x="3225" y="8372"/>
                    <a:pt x="3226" y="8372"/>
                  </a:cubicBezTo>
                  <a:lnTo>
                    <a:pt x="3225" y="8371"/>
                  </a:lnTo>
                  <a:lnTo>
                    <a:pt x="3225" y="8371"/>
                  </a:lnTo>
                  <a:cubicBezTo>
                    <a:pt x="3225" y="8366"/>
                    <a:pt x="3225" y="8360"/>
                    <a:pt x="3226" y="8355"/>
                  </a:cubicBezTo>
                  <a:lnTo>
                    <a:pt x="3259" y="7921"/>
                  </a:lnTo>
                  <a:lnTo>
                    <a:pt x="3092" y="8322"/>
                  </a:lnTo>
                  <a:cubicBezTo>
                    <a:pt x="3008" y="8505"/>
                    <a:pt x="2891" y="8672"/>
                    <a:pt x="2724" y="8806"/>
                  </a:cubicBezTo>
                  <a:cubicBezTo>
                    <a:pt x="2488" y="9016"/>
                    <a:pt x="2179" y="9133"/>
                    <a:pt x="1855" y="9133"/>
                  </a:cubicBezTo>
                  <a:cubicBezTo>
                    <a:pt x="1799" y="9133"/>
                    <a:pt x="1742" y="9130"/>
                    <a:pt x="1684" y="9123"/>
                  </a:cubicBezTo>
                  <a:lnTo>
                    <a:pt x="1684" y="9123"/>
                  </a:lnTo>
                  <a:cubicBezTo>
                    <a:pt x="1996" y="8545"/>
                    <a:pt x="2229" y="7922"/>
                    <a:pt x="2357" y="7269"/>
                  </a:cubicBezTo>
                  <a:cubicBezTo>
                    <a:pt x="2407" y="6935"/>
                    <a:pt x="2390" y="6601"/>
                    <a:pt x="2323" y="6283"/>
                  </a:cubicBezTo>
                  <a:cubicBezTo>
                    <a:pt x="2240" y="5966"/>
                    <a:pt x="2106" y="5682"/>
                    <a:pt x="1906" y="5431"/>
                  </a:cubicBezTo>
                  <a:cubicBezTo>
                    <a:pt x="1555" y="4930"/>
                    <a:pt x="1120" y="4545"/>
                    <a:pt x="819" y="4111"/>
                  </a:cubicBezTo>
                  <a:cubicBezTo>
                    <a:pt x="552" y="3710"/>
                    <a:pt x="352" y="3259"/>
                    <a:pt x="251" y="2791"/>
                  </a:cubicBezTo>
                  <a:cubicBezTo>
                    <a:pt x="101" y="2106"/>
                    <a:pt x="118" y="1388"/>
                    <a:pt x="335" y="719"/>
                  </a:cubicBezTo>
                  <a:cubicBezTo>
                    <a:pt x="418" y="469"/>
                    <a:pt x="519" y="235"/>
                    <a:pt x="61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3"/>
            <p:cNvSpPr/>
            <p:nvPr/>
          </p:nvSpPr>
          <p:spPr>
            <a:xfrm>
              <a:off x="6175996" y="1799808"/>
              <a:ext cx="89452" cy="141949"/>
            </a:xfrm>
            <a:custGeom>
              <a:avLst/>
              <a:gdLst/>
              <a:ahLst/>
              <a:cxnLst/>
              <a:rect l="l" t="t" r="r" b="b"/>
              <a:pathLst>
                <a:path w="2791" h="4429" extrusionOk="0">
                  <a:moveTo>
                    <a:pt x="2574" y="0"/>
                  </a:moveTo>
                  <a:cubicBezTo>
                    <a:pt x="2557" y="0"/>
                    <a:pt x="2641" y="318"/>
                    <a:pt x="2641" y="819"/>
                  </a:cubicBezTo>
                  <a:cubicBezTo>
                    <a:pt x="2641" y="2172"/>
                    <a:pt x="1905" y="3409"/>
                    <a:pt x="736" y="4061"/>
                  </a:cubicBezTo>
                  <a:cubicBezTo>
                    <a:pt x="301" y="4328"/>
                    <a:pt x="1" y="4395"/>
                    <a:pt x="1" y="4428"/>
                  </a:cubicBezTo>
                  <a:cubicBezTo>
                    <a:pt x="84" y="4428"/>
                    <a:pt x="151" y="4411"/>
                    <a:pt x="218" y="4378"/>
                  </a:cubicBezTo>
                  <a:cubicBezTo>
                    <a:pt x="418" y="4328"/>
                    <a:pt x="602" y="4244"/>
                    <a:pt x="786" y="4161"/>
                  </a:cubicBezTo>
                  <a:cubicBezTo>
                    <a:pt x="2039" y="3526"/>
                    <a:pt x="2791" y="2223"/>
                    <a:pt x="2741" y="819"/>
                  </a:cubicBezTo>
                  <a:cubicBezTo>
                    <a:pt x="2724" y="619"/>
                    <a:pt x="2691" y="418"/>
                    <a:pt x="2657" y="218"/>
                  </a:cubicBezTo>
                  <a:cubicBezTo>
                    <a:pt x="2641" y="134"/>
                    <a:pt x="2607" y="67"/>
                    <a:pt x="257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3"/>
            <p:cNvSpPr/>
            <p:nvPr/>
          </p:nvSpPr>
          <p:spPr>
            <a:xfrm>
              <a:off x="6148144" y="1838364"/>
              <a:ext cx="85734" cy="73074"/>
            </a:xfrm>
            <a:custGeom>
              <a:avLst/>
              <a:gdLst/>
              <a:ahLst/>
              <a:cxnLst/>
              <a:rect l="l" t="t" r="r" b="b"/>
              <a:pathLst>
                <a:path w="2675" h="2280" extrusionOk="0">
                  <a:moveTo>
                    <a:pt x="17" y="0"/>
                  </a:moveTo>
                  <a:cubicBezTo>
                    <a:pt x="1" y="201"/>
                    <a:pt x="17" y="385"/>
                    <a:pt x="84" y="568"/>
                  </a:cubicBezTo>
                  <a:cubicBezTo>
                    <a:pt x="385" y="1471"/>
                    <a:pt x="1170" y="2139"/>
                    <a:pt x="2106" y="2256"/>
                  </a:cubicBezTo>
                  <a:cubicBezTo>
                    <a:pt x="2196" y="2271"/>
                    <a:pt x="2283" y="2279"/>
                    <a:pt x="2368" y="2279"/>
                  </a:cubicBezTo>
                  <a:cubicBezTo>
                    <a:pt x="2472" y="2279"/>
                    <a:pt x="2573" y="2267"/>
                    <a:pt x="2674" y="2239"/>
                  </a:cubicBezTo>
                  <a:cubicBezTo>
                    <a:pt x="2674" y="2206"/>
                    <a:pt x="2457" y="2223"/>
                    <a:pt x="2123" y="2156"/>
                  </a:cubicBezTo>
                  <a:cubicBezTo>
                    <a:pt x="1237" y="1989"/>
                    <a:pt x="502" y="1370"/>
                    <a:pt x="185" y="535"/>
                  </a:cubicBezTo>
                  <a:cubicBezTo>
                    <a:pt x="68" y="218"/>
                    <a:pt x="34" y="0"/>
                    <a:pt x="1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3"/>
            <p:cNvSpPr/>
            <p:nvPr/>
          </p:nvSpPr>
          <p:spPr>
            <a:xfrm>
              <a:off x="6015874" y="1785353"/>
              <a:ext cx="114643" cy="740643"/>
            </a:xfrm>
            <a:custGeom>
              <a:avLst/>
              <a:gdLst/>
              <a:ahLst/>
              <a:cxnLst/>
              <a:rect l="l" t="t" r="r" b="b"/>
              <a:pathLst>
                <a:path w="3577" h="23109" extrusionOk="0">
                  <a:moveTo>
                    <a:pt x="301" y="0"/>
                  </a:moveTo>
                  <a:cubicBezTo>
                    <a:pt x="585" y="184"/>
                    <a:pt x="853" y="401"/>
                    <a:pt x="1103" y="635"/>
                  </a:cubicBezTo>
                  <a:cubicBezTo>
                    <a:pt x="2190" y="1805"/>
                    <a:pt x="2657" y="3409"/>
                    <a:pt x="2390" y="4979"/>
                  </a:cubicBezTo>
                  <a:cubicBezTo>
                    <a:pt x="2240" y="5698"/>
                    <a:pt x="1989" y="6383"/>
                    <a:pt x="1638" y="7035"/>
                  </a:cubicBezTo>
                  <a:cubicBezTo>
                    <a:pt x="1304" y="7736"/>
                    <a:pt x="886" y="8455"/>
                    <a:pt x="552" y="9240"/>
                  </a:cubicBezTo>
                  <a:cubicBezTo>
                    <a:pt x="184" y="10059"/>
                    <a:pt x="1" y="10944"/>
                    <a:pt x="34" y="11830"/>
                  </a:cubicBezTo>
                  <a:cubicBezTo>
                    <a:pt x="68" y="12281"/>
                    <a:pt x="168" y="12732"/>
                    <a:pt x="368" y="13150"/>
                  </a:cubicBezTo>
                  <a:cubicBezTo>
                    <a:pt x="552" y="13534"/>
                    <a:pt x="769" y="13918"/>
                    <a:pt x="1037" y="14269"/>
                  </a:cubicBezTo>
                  <a:cubicBezTo>
                    <a:pt x="1538" y="14954"/>
                    <a:pt x="2073" y="15573"/>
                    <a:pt x="2440" y="16258"/>
                  </a:cubicBezTo>
                  <a:cubicBezTo>
                    <a:pt x="3209" y="17611"/>
                    <a:pt x="3459" y="19048"/>
                    <a:pt x="3242" y="20201"/>
                  </a:cubicBezTo>
                  <a:cubicBezTo>
                    <a:pt x="3092" y="21120"/>
                    <a:pt x="2641" y="21972"/>
                    <a:pt x="1939" y="22590"/>
                  </a:cubicBezTo>
                  <a:cubicBezTo>
                    <a:pt x="1688" y="22807"/>
                    <a:pt x="1388" y="22974"/>
                    <a:pt x="1070" y="23108"/>
                  </a:cubicBezTo>
                  <a:cubicBezTo>
                    <a:pt x="1087" y="23108"/>
                    <a:pt x="1120" y="23091"/>
                    <a:pt x="1137" y="23091"/>
                  </a:cubicBezTo>
                  <a:cubicBezTo>
                    <a:pt x="1187" y="23075"/>
                    <a:pt x="1237" y="23058"/>
                    <a:pt x="1321" y="23025"/>
                  </a:cubicBezTo>
                  <a:cubicBezTo>
                    <a:pt x="1555" y="22924"/>
                    <a:pt x="1789" y="22791"/>
                    <a:pt x="1989" y="22640"/>
                  </a:cubicBezTo>
                  <a:cubicBezTo>
                    <a:pt x="2707" y="22022"/>
                    <a:pt x="3192" y="21153"/>
                    <a:pt x="3342" y="20218"/>
                  </a:cubicBezTo>
                  <a:cubicBezTo>
                    <a:pt x="3576" y="19048"/>
                    <a:pt x="3326" y="17561"/>
                    <a:pt x="2557" y="16191"/>
                  </a:cubicBezTo>
                  <a:cubicBezTo>
                    <a:pt x="2190" y="15489"/>
                    <a:pt x="1638" y="14871"/>
                    <a:pt x="1154" y="14186"/>
                  </a:cubicBezTo>
                  <a:cubicBezTo>
                    <a:pt x="652" y="13501"/>
                    <a:pt x="218" y="12715"/>
                    <a:pt x="168" y="11813"/>
                  </a:cubicBezTo>
                  <a:cubicBezTo>
                    <a:pt x="151" y="10944"/>
                    <a:pt x="318" y="10092"/>
                    <a:pt x="686" y="9290"/>
                  </a:cubicBezTo>
                  <a:cubicBezTo>
                    <a:pt x="1003" y="8522"/>
                    <a:pt x="1421" y="7803"/>
                    <a:pt x="1755" y="7101"/>
                  </a:cubicBezTo>
                  <a:cubicBezTo>
                    <a:pt x="2106" y="6433"/>
                    <a:pt x="2357" y="5731"/>
                    <a:pt x="2507" y="4996"/>
                  </a:cubicBezTo>
                  <a:cubicBezTo>
                    <a:pt x="2607" y="4344"/>
                    <a:pt x="2591" y="3693"/>
                    <a:pt x="2457" y="3058"/>
                  </a:cubicBezTo>
                  <a:cubicBezTo>
                    <a:pt x="2256" y="2122"/>
                    <a:pt x="1805" y="1287"/>
                    <a:pt x="1137" y="602"/>
                  </a:cubicBezTo>
                  <a:cubicBezTo>
                    <a:pt x="953" y="418"/>
                    <a:pt x="753" y="268"/>
                    <a:pt x="535" y="134"/>
                  </a:cubicBezTo>
                  <a:lnTo>
                    <a:pt x="368" y="34"/>
                  </a:lnTo>
                  <a:cubicBezTo>
                    <a:pt x="352" y="17"/>
                    <a:pt x="335" y="0"/>
                    <a:pt x="30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3"/>
            <p:cNvSpPr/>
            <p:nvPr/>
          </p:nvSpPr>
          <p:spPr>
            <a:xfrm>
              <a:off x="5917897" y="1886022"/>
              <a:ext cx="136020" cy="636225"/>
            </a:xfrm>
            <a:custGeom>
              <a:avLst/>
              <a:gdLst/>
              <a:ahLst/>
              <a:cxnLst/>
              <a:rect l="l" t="t" r="r" b="b"/>
              <a:pathLst>
                <a:path w="4244" h="19851" extrusionOk="0">
                  <a:moveTo>
                    <a:pt x="17" y="0"/>
                  </a:moveTo>
                  <a:lnTo>
                    <a:pt x="17" y="0"/>
                  </a:lnTo>
                  <a:cubicBezTo>
                    <a:pt x="0" y="84"/>
                    <a:pt x="17" y="168"/>
                    <a:pt x="33" y="251"/>
                  </a:cubicBezTo>
                  <a:cubicBezTo>
                    <a:pt x="100" y="468"/>
                    <a:pt x="217" y="669"/>
                    <a:pt x="368" y="836"/>
                  </a:cubicBezTo>
                  <a:cubicBezTo>
                    <a:pt x="635" y="1087"/>
                    <a:pt x="919" y="1320"/>
                    <a:pt x="1203" y="1521"/>
                  </a:cubicBezTo>
                  <a:cubicBezTo>
                    <a:pt x="1387" y="1655"/>
                    <a:pt x="1554" y="1805"/>
                    <a:pt x="1704" y="1972"/>
                  </a:cubicBezTo>
                  <a:cubicBezTo>
                    <a:pt x="1855" y="2173"/>
                    <a:pt x="1988" y="2373"/>
                    <a:pt x="2072" y="2607"/>
                  </a:cubicBezTo>
                  <a:cubicBezTo>
                    <a:pt x="2272" y="3142"/>
                    <a:pt x="2323" y="3726"/>
                    <a:pt x="2239" y="4295"/>
                  </a:cubicBezTo>
                  <a:cubicBezTo>
                    <a:pt x="2122" y="4929"/>
                    <a:pt x="1922" y="5564"/>
                    <a:pt x="1671" y="6166"/>
                  </a:cubicBezTo>
                  <a:cubicBezTo>
                    <a:pt x="1370" y="6851"/>
                    <a:pt x="1153" y="7553"/>
                    <a:pt x="1019" y="8288"/>
                  </a:cubicBezTo>
                  <a:cubicBezTo>
                    <a:pt x="952" y="8672"/>
                    <a:pt x="952" y="9073"/>
                    <a:pt x="1019" y="9457"/>
                  </a:cubicBezTo>
                  <a:cubicBezTo>
                    <a:pt x="1103" y="9875"/>
                    <a:pt x="1253" y="10259"/>
                    <a:pt x="1487" y="10594"/>
                  </a:cubicBezTo>
                  <a:cubicBezTo>
                    <a:pt x="1955" y="11279"/>
                    <a:pt x="2573" y="11780"/>
                    <a:pt x="3091" y="12331"/>
                  </a:cubicBezTo>
                  <a:cubicBezTo>
                    <a:pt x="3609" y="12833"/>
                    <a:pt x="3943" y="13501"/>
                    <a:pt x="4060" y="14203"/>
                  </a:cubicBezTo>
                  <a:cubicBezTo>
                    <a:pt x="4110" y="14537"/>
                    <a:pt x="4060" y="14871"/>
                    <a:pt x="3910" y="15172"/>
                  </a:cubicBezTo>
                  <a:cubicBezTo>
                    <a:pt x="3743" y="15439"/>
                    <a:pt x="3526" y="15656"/>
                    <a:pt x="3241" y="15807"/>
                  </a:cubicBezTo>
                  <a:cubicBezTo>
                    <a:pt x="2724" y="16124"/>
                    <a:pt x="2155" y="16325"/>
                    <a:pt x="1754" y="16709"/>
                  </a:cubicBezTo>
                  <a:cubicBezTo>
                    <a:pt x="1420" y="17060"/>
                    <a:pt x="1203" y="17511"/>
                    <a:pt x="1153" y="18012"/>
                  </a:cubicBezTo>
                  <a:cubicBezTo>
                    <a:pt x="1119" y="18380"/>
                    <a:pt x="1153" y="18747"/>
                    <a:pt x="1287" y="19082"/>
                  </a:cubicBezTo>
                  <a:cubicBezTo>
                    <a:pt x="1370" y="19299"/>
                    <a:pt x="1487" y="19499"/>
                    <a:pt x="1621" y="19683"/>
                  </a:cubicBezTo>
                  <a:cubicBezTo>
                    <a:pt x="1688" y="19733"/>
                    <a:pt x="1721" y="19783"/>
                    <a:pt x="1754" y="19800"/>
                  </a:cubicBezTo>
                  <a:cubicBezTo>
                    <a:pt x="1788" y="19833"/>
                    <a:pt x="1805" y="19850"/>
                    <a:pt x="1805" y="19850"/>
                  </a:cubicBezTo>
                  <a:cubicBezTo>
                    <a:pt x="1587" y="19616"/>
                    <a:pt x="1437" y="19349"/>
                    <a:pt x="1337" y="19065"/>
                  </a:cubicBezTo>
                  <a:cubicBezTo>
                    <a:pt x="1220" y="18731"/>
                    <a:pt x="1186" y="18363"/>
                    <a:pt x="1236" y="18012"/>
                  </a:cubicBezTo>
                  <a:cubicBezTo>
                    <a:pt x="1287" y="17544"/>
                    <a:pt x="1504" y="17110"/>
                    <a:pt x="1838" y="16776"/>
                  </a:cubicBezTo>
                  <a:cubicBezTo>
                    <a:pt x="2206" y="16408"/>
                    <a:pt x="2774" y="16224"/>
                    <a:pt x="3308" y="15907"/>
                  </a:cubicBezTo>
                  <a:cubicBezTo>
                    <a:pt x="3609" y="15757"/>
                    <a:pt x="3843" y="15506"/>
                    <a:pt x="4010" y="15222"/>
                  </a:cubicBezTo>
                  <a:cubicBezTo>
                    <a:pt x="4177" y="14904"/>
                    <a:pt x="4244" y="14554"/>
                    <a:pt x="4194" y="14203"/>
                  </a:cubicBezTo>
                  <a:cubicBezTo>
                    <a:pt x="4077" y="13451"/>
                    <a:pt x="3726" y="12766"/>
                    <a:pt x="3191" y="12231"/>
                  </a:cubicBezTo>
                  <a:cubicBezTo>
                    <a:pt x="2673" y="11680"/>
                    <a:pt x="2055" y="11178"/>
                    <a:pt x="1604" y="10510"/>
                  </a:cubicBezTo>
                  <a:cubicBezTo>
                    <a:pt x="1387" y="10193"/>
                    <a:pt x="1236" y="9825"/>
                    <a:pt x="1170" y="9441"/>
                  </a:cubicBezTo>
                  <a:cubicBezTo>
                    <a:pt x="1103" y="9056"/>
                    <a:pt x="1103" y="8672"/>
                    <a:pt x="1170" y="8305"/>
                  </a:cubicBezTo>
                  <a:cubicBezTo>
                    <a:pt x="1287" y="7586"/>
                    <a:pt x="1504" y="6884"/>
                    <a:pt x="1788" y="6216"/>
                  </a:cubicBezTo>
                  <a:cubicBezTo>
                    <a:pt x="2055" y="5598"/>
                    <a:pt x="2239" y="4963"/>
                    <a:pt x="2356" y="4295"/>
                  </a:cubicBezTo>
                  <a:cubicBezTo>
                    <a:pt x="2439" y="3726"/>
                    <a:pt x="2373" y="3125"/>
                    <a:pt x="2172" y="2574"/>
                  </a:cubicBezTo>
                  <a:cubicBezTo>
                    <a:pt x="2072" y="2340"/>
                    <a:pt x="1938" y="2106"/>
                    <a:pt x="1771" y="1922"/>
                  </a:cubicBezTo>
                  <a:cubicBezTo>
                    <a:pt x="1604" y="1755"/>
                    <a:pt x="1437" y="1604"/>
                    <a:pt x="1253" y="1471"/>
                  </a:cubicBezTo>
                  <a:cubicBezTo>
                    <a:pt x="969" y="1270"/>
                    <a:pt x="685" y="1036"/>
                    <a:pt x="418" y="802"/>
                  </a:cubicBezTo>
                  <a:cubicBezTo>
                    <a:pt x="251" y="635"/>
                    <a:pt x="134" y="452"/>
                    <a:pt x="67" y="234"/>
                  </a:cubicBezTo>
                  <a:cubicBezTo>
                    <a:pt x="17" y="84"/>
                    <a:pt x="17" y="1"/>
                    <a:pt x="1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3"/>
            <p:cNvSpPr/>
            <p:nvPr/>
          </p:nvSpPr>
          <p:spPr>
            <a:xfrm>
              <a:off x="6109043" y="2047202"/>
              <a:ext cx="123745" cy="413445"/>
            </a:xfrm>
            <a:custGeom>
              <a:avLst/>
              <a:gdLst/>
              <a:ahLst/>
              <a:cxnLst/>
              <a:rect l="l" t="t" r="r" b="b"/>
              <a:pathLst>
                <a:path w="3861" h="12900" extrusionOk="0">
                  <a:moveTo>
                    <a:pt x="803" y="1"/>
                  </a:moveTo>
                  <a:lnTo>
                    <a:pt x="803" y="1"/>
                  </a:lnTo>
                  <a:cubicBezTo>
                    <a:pt x="770" y="34"/>
                    <a:pt x="753" y="84"/>
                    <a:pt x="736" y="134"/>
                  </a:cubicBezTo>
                  <a:cubicBezTo>
                    <a:pt x="703" y="218"/>
                    <a:pt x="653" y="352"/>
                    <a:pt x="602" y="519"/>
                  </a:cubicBezTo>
                  <a:cubicBezTo>
                    <a:pt x="419" y="1003"/>
                    <a:pt x="285" y="1504"/>
                    <a:pt x="185" y="2006"/>
                  </a:cubicBezTo>
                  <a:cubicBezTo>
                    <a:pt x="1" y="2758"/>
                    <a:pt x="51" y="3543"/>
                    <a:pt x="285" y="4278"/>
                  </a:cubicBezTo>
                  <a:cubicBezTo>
                    <a:pt x="452" y="4696"/>
                    <a:pt x="703" y="5097"/>
                    <a:pt x="987" y="5431"/>
                  </a:cubicBezTo>
                  <a:cubicBezTo>
                    <a:pt x="1304" y="5799"/>
                    <a:pt x="1655" y="6149"/>
                    <a:pt x="2006" y="6467"/>
                  </a:cubicBezTo>
                  <a:cubicBezTo>
                    <a:pt x="2357" y="6784"/>
                    <a:pt x="2691" y="7135"/>
                    <a:pt x="3009" y="7486"/>
                  </a:cubicBezTo>
                  <a:cubicBezTo>
                    <a:pt x="3293" y="7820"/>
                    <a:pt x="3510" y="8205"/>
                    <a:pt x="3643" y="8622"/>
                  </a:cubicBezTo>
                  <a:cubicBezTo>
                    <a:pt x="3694" y="8823"/>
                    <a:pt x="3727" y="9023"/>
                    <a:pt x="3744" y="9224"/>
                  </a:cubicBezTo>
                  <a:cubicBezTo>
                    <a:pt x="3744" y="9424"/>
                    <a:pt x="3727" y="9608"/>
                    <a:pt x="3694" y="9809"/>
                  </a:cubicBezTo>
                  <a:cubicBezTo>
                    <a:pt x="3643" y="10176"/>
                    <a:pt x="3560" y="10527"/>
                    <a:pt x="3510" y="10845"/>
                  </a:cubicBezTo>
                  <a:cubicBezTo>
                    <a:pt x="3443" y="11129"/>
                    <a:pt x="3393" y="11413"/>
                    <a:pt x="3359" y="11713"/>
                  </a:cubicBezTo>
                  <a:cubicBezTo>
                    <a:pt x="3343" y="11931"/>
                    <a:pt x="3359" y="12148"/>
                    <a:pt x="3410" y="12365"/>
                  </a:cubicBezTo>
                  <a:cubicBezTo>
                    <a:pt x="3426" y="12515"/>
                    <a:pt x="3476" y="12649"/>
                    <a:pt x="3543" y="12766"/>
                  </a:cubicBezTo>
                  <a:cubicBezTo>
                    <a:pt x="3560" y="12816"/>
                    <a:pt x="3577" y="12850"/>
                    <a:pt x="3610" y="12900"/>
                  </a:cubicBezTo>
                  <a:cubicBezTo>
                    <a:pt x="3543" y="12716"/>
                    <a:pt x="3493" y="12549"/>
                    <a:pt x="3460" y="12365"/>
                  </a:cubicBezTo>
                  <a:cubicBezTo>
                    <a:pt x="3426" y="12148"/>
                    <a:pt x="3426" y="11931"/>
                    <a:pt x="3443" y="11713"/>
                  </a:cubicBezTo>
                  <a:cubicBezTo>
                    <a:pt x="3476" y="11429"/>
                    <a:pt x="3526" y="11145"/>
                    <a:pt x="3593" y="10861"/>
                  </a:cubicBezTo>
                  <a:cubicBezTo>
                    <a:pt x="3677" y="10544"/>
                    <a:pt x="3760" y="10210"/>
                    <a:pt x="3811" y="9825"/>
                  </a:cubicBezTo>
                  <a:cubicBezTo>
                    <a:pt x="3844" y="9625"/>
                    <a:pt x="3861" y="9424"/>
                    <a:pt x="3861" y="9224"/>
                  </a:cubicBezTo>
                  <a:cubicBezTo>
                    <a:pt x="3844" y="9007"/>
                    <a:pt x="3827" y="8806"/>
                    <a:pt x="3760" y="8589"/>
                  </a:cubicBezTo>
                  <a:cubicBezTo>
                    <a:pt x="3643" y="8154"/>
                    <a:pt x="3410" y="7753"/>
                    <a:pt x="3109" y="7403"/>
                  </a:cubicBezTo>
                  <a:cubicBezTo>
                    <a:pt x="2808" y="7035"/>
                    <a:pt x="2457" y="6684"/>
                    <a:pt x="2106" y="6367"/>
                  </a:cubicBezTo>
                  <a:cubicBezTo>
                    <a:pt x="1388" y="5698"/>
                    <a:pt x="703" y="5030"/>
                    <a:pt x="419" y="4228"/>
                  </a:cubicBezTo>
                  <a:cubicBezTo>
                    <a:pt x="168" y="3510"/>
                    <a:pt x="118" y="2758"/>
                    <a:pt x="285" y="2022"/>
                  </a:cubicBezTo>
                  <a:cubicBezTo>
                    <a:pt x="369" y="1521"/>
                    <a:pt x="502" y="1020"/>
                    <a:pt x="653" y="535"/>
                  </a:cubicBezTo>
                  <a:cubicBezTo>
                    <a:pt x="703" y="385"/>
                    <a:pt x="736" y="251"/>
                    <a:pt x="770" y="151"/>
                  </a:cubicBezTo>
                  <a:cubicBezTo>
                    <a:pt x="786" y="101"/>
                    <a:pt x="803" y="51"/>
                    <a:pt x="80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6" name="Google Shape;2666;p53"/>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PROJECT STAGES</a:t>
            </a:r>
            <a:endParaRPr/>
          </a:p>
        </p:txBody>
      </p:sp>
      <p:sp>
        <p:nvSpPr>
          <p:cNvPr id="2667" name="Google Shape;2667;p53"/>
          <p:cNvSpPr txBox="1">
            <a:spLocks noGrp="1"/>
          </p:cNvSpPr>
          <p:nvPr>
            <p:ph type="subTitle" idx="1"/>
          </p:nvPr>
        </p:nvSpPr>
        <p:spPr>
          <a:xfrm>
            <a:off x="1157675" y="2391276"/>
            <a:ext cx="1836900" cy="27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 Venus</a:t>
            </a:r>
            <a:endParaRPr/>
          </a:p>
        </p:txBody>
      </p:sp>
      <p:sp>
        <p:nvSpPr>
          <p:cNvPr id="2668" name="Google Shape;2668;p53"/>
          <p:cNvSpPr txBox="1">
            <a:spLocks noGrp="1"/>
          </p:cNvSpPr>
          <p:nvPr>
            <p:ph type="subTitle" idx="2"/>
          </p:nvPr>
        </p:nvSpPr>
        <p:spPr>
          <a:xfrm>
            <a:off x="1157675" y="2667877"/>
            <a:ext cx="1836900" cy="45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 has a beautiful name, but it’s terribly hot</a:t>
            </a:r>
            <a:endParaRPr/>
          </a:p>
        </p:txBody>
      </p:sp>
      <p:sp>
        <p:nvSpPr>
          <p:cNvPr id="2669" name="Google Shape;2669;p53"/>
          <p:cNvSpPr txBox="1">
            <a:spLocks noGrp="1"/>
          </p:cNvSpPr>
          <p:nvPr>
            <p:ph type="subTitle" idx="3"/>
          </p:nvPr>
        </p:nvSpPr>
        <p:spPr>
          <a:xfrm>
            <a:off x="3346475" y="2391276"/>
            <a:ext cx="1836900" cy="27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 Mars</a:t>
            </a:r>
            <a:endParaRPr/>
          </a:p>
        </p:txBody>
      </p:sp>
      <p:sp>
        <p:nvSpPr>
          <p:cNvPr id="2670" name="Google Shape;2670;p53"/>
          <p:cNvSpPr txBox="1">
            <a:spLocks noGrp="1"/>
          </p:cNvSpPr>
          <p:nvPr>
            <p:ph type="subTitle" idx="4"/>
          </p:nvPr>
        </p:nvSpPr>
        <p:spPr>
          <a:xfrm>
            <a:off x="3346475" y="2667877"/>
            <a:ext cx="1836900" cy="45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Despite being red, Mars is actually a cold place</a:t>
            </a:r>
            <a:endParaRPr/>
          </a:p>
        </p:txBody>
      </p:sp>
      <p:sp>
        <p:nvSpPr>
          <p:cNvPr id="2671" name="Google Shape;2671;p53"/>
          <p:cNvSpPr txBox="1">
            <a:spLocks noGrp="1"/>
          </p:cNvSpPr>
          <p:nvPr>
            <p:ph type="subTitle" idx="5"/>
          </p:nvPr>
        </p:nvSpPr>
        <p:spPr>
          <a:xfrm>
            <a:off x="1157675" y="3360600"/>
            <a:ext cx="1836900" cy="27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 Saturn</a:t>
            </a:r>
            <a:endParaRPr/>
          </a:p>
        </p:txBody>
      </p:sp>
      <p:sp>
        <p:nvSpPr>
          <p:cNvPr id="2672" name="Google Shape;2672;p53"/>
          <p:cNvSpPr txBox="1">
            <a:spLocks noGrp="1"/>
          </p:cNvSpPr>
          <p:nvPr>
            <p:ph type="subTitle" idx="6"/>
          </p:nvPr>
        </p:nvSpPr>
        <p:spPr>
          <a:xfrm>
            <a:off x="1157675" y="3637201"/>
            <a:ext cx="1836900" cy="45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 is composed of hydrogen and helium</a:t>
            </a:r>
            <a:endParaRPr/>
          </a:p>
        </p:txBody>
      </p:sp>
      <p:sp>
        <p:nvSpPr>
          <p:cNvPr id="2673" name="Google Shape;2673;p53"/>
          <p:cNvSpPr txBox="1">
            <a:spLocks noGrp="1"/>
          </p:cNvSpPr>
          <p:nvPr>
            <p:ph type="subTitle" idx="7"/>
          </p:nvPr>
        </p:nvSpPr>
        <p:spPr>
          <a:xfrm>
            <a:off x="3346475" y="3360600"/>
            <a:ext cx="1836900" cy="27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 Mercury</a:t>
            </a:r>
            <a:endParaRPr/>
          </a:p>
        </p:txBody>
      </p:sp>
      <p:sp>
        <p:nvSpPr>
          <p:cNvPr id="2674" name="Google Shape;2674;p53"/>
          <p:cNvSpPr txBox="1">
            <a:spLocks noGrp="1"/>
          </p:cNvSpPr>
          <p:nvPr>
            <p:ph type="subTitle" idx="8"/>
          </p:nvPr>
        </p:nvSpPr>
        <p:spPr>
          <a:xfrm>
            <a:off x="3346475" y="3637201"/>
            <a:ext cx="1836900" cy="45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 is the closest planet to the Sun</a:t>
            </a:r>
            <a:endParaRPr/>
          </a:p>
        </p:txBody>
      </p:sp>
      <p:grpSp>
        <p:nvGrpSpPr>
          <p:cNvPr id="2675" name="Google Shape;2675;p53"/>
          <p:cNvGrpSpPr/>
          <p:nvPr/>
        </p:nvGrpSpPr>
        <p:grpSpPr>
          <a:xfrm>
            <a:off x="3275062" y="1302446"/>
            <a:ext cx="242762" cy="270867"/>
            <a:chOff x="7598900" y="2963738"/>
            <a:chExt cx="397450" cy="443100"/>
          </a:xfrm>
        </p:grpSpPr>
        <p:sp>
          <p:nvSpPr>
            <p:cNvPr id="2676" name="Google Shape;2676;p53"/>
            <p:cNvSpPr/>
            <p:nvPr/>
          </p:nvSpPr>
          <p:spPr>
            <a:xfrm>
              <a:off x="7598900" y="2963738"/>
              <a:ext cx="397450" cy="443100"/>
            </a:xfrm>
            <a:custGeom>
              <a:avLst/>
              <a:gdLst/>
              <a:ahLst/>
              <a:cxnLst/>
              <a:rect l="l" t="t" r="r" b="b"/>
              <a:pathLst>
                <a:path w="15898" h="17724" extrusionOk="0">
                  <a:moveTo>
                    <a:pt x="501" y="1"/>
                  </a:moveTo>
                  <a:cubicBezTo>
                    <a:pt x="219" y="1"/>
                    <a:pt x="1" y="262"/>
                    <a:pt x="1" y="550"/>
                  </a:cubicBezTo>
                  <a:lnTo>
                    <a:pt x="1" y="17146"/>
                  </a:lnTo>
                  <a:cubicBezTo>
                    <a:pt x="1" y="17481"/>
                    <a:pt x="244" y="17724"/>
                    <a:pt x="548" y="17724"/>
                  </a:cubicBezTo>
                  <a:lnTo>
                    <a:pt x="15350" y="17724"/>
                  </a:lnTo>
                  <a:cubicBezTo>
                    <a:pt x="15654" y="17724"/>
                    <a:pt x="15897" y="17481"/>
                    <a:pt x="15897" y="17146"/>
                  </a:cubicBezTo>
                  <a:lnTo>
                    <a:pt x="15897" y="550"/>
                  </a:lnTo>
                  <a:cubicBezTo>
                    <a:pt x="15897" y="262"/>
                    <a:pt x="15679" y="1"/>
                    <a:pt x="15397" y="1"/>
                  </a:cubicBezTo>
                  <a:cubicBezTo>
                    <a:pt x="15381" y="1"/>
                    <a:pt x="15366" y="2"/>
                    <a:pt x="15350" y="3"/>
                  </a:cubicBezTo>
                  <a:lnTo>
                    <a:pt x="548" y="3"/>
                  </a:lnTo>
                  <a:cubicBezTo>
                    <a:pt x="532" y="2"/>
                    <a:pt x="517" y="1"/>
                    <a:pt x="501"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3"/>
            <p:cNvSpPr/>
            <p:nvPr/>
          </p:nvSpPr>
          <p:spPr>
            <a:xfrm>
              <a:off x="7728850" y="3047588"/>
              <a:ext cx="137550" cy="45425"/>
            </a:xfrm>
            <a:custGeom>
              <a:avLst/>
              <a:gdLst/>
              <a:ahLst/>
              <a:cxnLst/>
              <a:rect l="l" t="t" r="r" b="b"/>
              <a:pathLst>
                <a:path w="5502" h="1817" extrusionOk="0">
                  <a:moveTo>
                    <a:pt x="304" y="0"/>
                  </a:moveTo>
                  <a:cubicBezTo>
                    <a:pt x="152" y="0"/>
                    <a:pt x="0" y="99"/>
                    <a:pt x="0" y="297"/>
                  </a:cubicBezTo>
                  <a:lnTo>
                    <a:pt x="0" y="753"/>
                  </a:lnTo>
                  <a:cubicBezTo>
                    <a:pt x="0" y="1361"/>
                    <a:pt x="487" y="1817"/>
                    <a:pt x="1064" y="1817"/>
                  </a:cubicBezTo>
                  <a:lnTo>
                    <a:pt x="4438" y="1817"/>
                  </a:lnTo>
                  <a:cubicBezTo>
                    <a:pt x="5015" y="1817"/>
                    <a:pt x="5502" y="1361"/>
                    <a:pt x="5502" y="753"/>
                  </a:cubicBezTo>
                  <a:lnTo>
                    <a:pt x="5502" y="297"/>
                  </a:lnTo>
                  <a:cubicBezTo>
                    <a:pt x="5502" y="99"/>
                    <a:pt x="5350" y="0"/>
                    <a:pt x="5198" y="0"/>
                  </a:cubicBezTo>
                  <a:cubicBezTo>
                    <a:pt x="5046" y="0"/>
                    <a:pt x="4894" y="99"/>
                    <a:pt x="4894" y="297"/>
                  </a:cubicBezTo>
                  <a:lnTo>
                    <a:pt x="4894" y="753"/>
                  </a:lnTo>
                  <a:cubicBezTo>
                    <a:pt x="4894" y="1026"/>
                    <a:pt x="4681" y="1209"/>
                    <a:pt x="4438" y="1209"/>
                  </a:cubicBezTo>
                  <a:lnTo>
                    <a:pt x="1064" y="1209"/>
                  </a:lnTo>
                  <a:cubicBezTo>
                    <a:pt x="821" y="1209"/>
                    <a:pt x="608" y="1026"/>
                    <a:pt x="608" y="753"/>
                  </a:cubicBezTo>
                  <a:lnTo>
                    <a:pt x="608" y="297"/>
                  </a:lnTo>
                  <a:cubicBezTo>
                    <a:pt x="608" y="99"/>
                    <a:pt x="456" y="0"/>
                    <a:pt x="30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3"/>
            <p:cNvSpPr/>
            <p:nvPr/>
          </p:nvSpPr>
          <p:spPr>
            <a:xfrm>
              <a:off x="7728850" y="3269463"/>
              <a:ext cx="137550" cy="45450"/>
            </a:xfrm>
            <a:custGeom>
              <a:avLst/>
              <a:gdLst/>
              <a:ahLst/>
              <a:cxnLst/>
              <a:rect l="l" t="t" r="r" b="b"/>
              <a:pathLst>
                <a:path w="5502" h="1818" extrusionOk="0">
                  <a:moveTo>
                    <a:pt x="304" y="1"/>
                  </a:moveTo>
                  <a:cubicBezTo>
                    <a:pt x="152" y="1"/>
                    <a:pt x="0" y="100"/>
                    <a:pt x="0" y="297"/>
                  </a:cubicBezTo>
                  <a:lnTo>
                    <a:pt x="0" y="753"/>
                  </a:lnTo>
                  <a:cubicBezTo>
                    <a:pt x="0" y="1331"/>
                    <a:pt x="487" y="1817"/>
                    <a:pt x="1064" y="1817"/>
                  </a:cubicBezTo>
                  <a:lnTo>
                    <a:pt x="4438" y="1817"/>
                  </a:lnTo>
                  <a:cubicBezTo>
                    <a:pt x="5015" y="1817"/>
                    <a:pt x="5502" y="1331"/>
                    <a:pt x="5502" y="753"/>
                  </a:cubicBezTo>
                  <a:lnTo>
                    <a:pt x="5502" y="297"/>
                  </a:lnTo>
                  <a:cubicBezTo>
                    <a:pt x="5502" y="100"/>
                    <a:pt x="5350" y="1"/>
                    <a:pt x="5198" y="1"/>
                  </a:cubicBezTo>
                  <a:cubicBezTo>
                    <a:pt x="5046" y="1"/>
                    <a:pt x="4894" y="100"/>
                    <a:pt x="4894" y="297"/>
                  </a:cubicBezTo>
                  <a:lnTo>
                    <a:pt x="4894" y="753"/>
                  </a:lnTo>
                  <a:cubicBezTo>
                    <a:pt x="4894" y="996"/>
                    <a:pt x="4681" y="1209"/>
                    <a:pt x="4438" y="1209"/>
                  </a:cubicBezTo>
                  <a:lnTo>
                    <a:pt x="1064" y="1209"/>
                  </a:lnTo>
                  <a:cubicBezTo>
                    <a:pt x="821" y="1209"/>
                    <a:pt x="608" y="996"/>
                    <a:pt x="608" y="753"/>
                  </a:cubicBezTo>
                  <a:lnTo>
                    <a:pt x="608" y="297"/>
                  </a:lnTo>
                  <a:cubicBezTo>
                    <a:pt x="608" y="100"/>
                    <a:pt x="456" y="1"/>
                    <a:pt x="30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3"/>
            <p:cNvSpPr/>
            <p:nvPr/>
          </p:nvSpPr>
          <p:spPr>
            <a:xfrm>
              <a:off x="7598900" y="3177338"/>
              <a:ext cx="397450" cy="15225"/>
            </a:xfrm>
            <a:custGeom>
              <a:avLst/>
              <a:gdLst/>
              <a:ahLst/>
              <a:cxnLst/>
              <a:rect l="l" t="t" r="r" b="b"/>
              <a:pathLst>
                <a:path w="15898" h="609" extrusionOk="0">
                  <a:moveTo>
                    <a:pt x="1" y="0"/>
                  </a:moveTo>
                  <a:lnTo>
                    <a:pt x="1" y="608"/>
                  </a:lnTo>
                  <a:lnTo>
                    <a:pt x="15897" y="608"/>
                  </a:lnTo>
                  <a:lnTo>
                    <a:pt x="15897"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0" name="Google Shape;2680;p53"/>
          <p:cNvGrpSpPr/>
          <p:nvPr/>
        </p:nvGrpSpPr>
        <p:grpSpPr>
          <a:xfrm>
            <a:off x="4826634" y="1302021"/>
            <a:ext cx="308243" cy="271291"/>
            <a:chOff x="3106425" y="2972938"/>
            <a:chExt cx="474950" cy="417950"/>
          </a:xfrm>
        </p:grpSpPr>
        <p:sp>
          <p:nvSpPr>
            <p:cNvPr id="2681" name="Google Shape;2681;p53"/>
            <p:cNvSpPr/>
            <p:nvPr/>
          </p:nvSpPr>
          <p:spPr>
            <a:xfrm>
              <a:off x="3270550" y="2972938"/>
              <a:ext cx="310825" cy="57775"/>
            </a:xfrm>
            <a:custGeom>
              <a:avLst/>
              <a:gdLst/>
              <a:ahLst/>
              <a:cxnLst/>
              <a:rect l="l" t="t" r="r" b="b"/>
              <a:pathLst>
                <a:path w="12433" h="2311" extrusionOk="0">
                  <a:moveTo>
                    <a:pt x="1" y="0"/>
                  </a:moveTo>
                  <a:lnTo>
                    <a:pt x="1642" y="2310"/>
                  </a:lnTo>
                  <a:lnTo>
                    <a:pt x="12432" y="2310"/>
                  </a:lnTo>
                  <a:lnTo>
                    <a:pt x="1243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3"/>
            <p:cNvSpPr/>
            <p:nvPr/>
          </p:nvSpPr>
          <p:spPr>
            <a:xfrm>
              <a:off x="3106425" y="2972938"/>
              <a:ext cx="474950" cy="417950"/>
            </a:xfrm>
            <a:custGeom>
              <a:avLst/>
              <a:gdLst/>
              <a:ahLst/>
              <a:cxnLst/>
              <a:rect l="l" t="t" r="r" b="b"/>
              <a:pathLst>
                <a:path w="18998" h="16718" extrusionOk="0">
                  <a:moveTo>
                    <a:pt x="0" y="0"/>
                  </a:moveTo>
                  <a:lnTo>
                    <a:pt x="0" y="2310"/>
                  </a:lnTo>
                  <a:lnTo>
                    <a:pt x="0" y="16718"/>
                  </a:lnTo>
                  <a:lnTo>
                    <a:pt x="18997" y="16718"/>
                  </a:lnTo>
                  <a:lnTo>
                    <a:pt x="18997" y="4590"/>
                  </a:lnTo>
                  <a:lnTo>
                    <a:pt x="9848" y="4590"/>
                  </a:lnTo>
                  <a:lnTo>
                    <a:pt x="8207" y="2310"/>
                  </a:lnTo>
                  <a:lnTo>
                    <a:pt x="6566"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3"/>
            <p:cNvSpPr/>
            <p:nvPr/>
          </p:nvSpPr>
          <p:spPr>
            <a:xfrm>
              <a:off x="3311575" y="3030688"/>
              <a:ext cx="269800" cy="57000"/>
            </a:xfrm>
            <a:custGeom>
              <a:avLst/>
              <a:gdLst/>
              <a:ahLst/>
              <a:cxnLst/>
              <a:rect l="l" t="t" r="r" b="b"/>
              <a:pathLst>
                <a:path w="10792" h="2280" extrusionOk="0">
                  <a:moveTo>
                    <a:pt x="1" y="0"/>
                  </a:moveTo>
                  <a:lnTo>
                    <a:pt x="1642" y="2280"/>
                  </a:lnTo>
                  <a:lnTo>
                    <a:pt x="10791" y="2280"/>
                  </a:lnTo>
                  <a:lnTo>
                    <a:pt x="1079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4" name="Google Shape;2684;p53"/>
          <p:cNvGrpSpPr/>
          <p:nvPr/>
        </p:nvGrpSpPr>
        <p:grpSpPr>
          <a:xfrm>
            <a:off x="6449715" y="1302048"/>
            <a:ext cx="229069" cy="271264"/>
            <a:chOff x="936175" y="2956213"/>
            <a:chExt cx="375400" cy="444550"/>
          </a:xfrm>
        </p:grpSpPr>
        <p:sp>
          <p:nvSpPr>
            <p:cNvPr id="2685" name="Google Shape;2685;p53"/>
            <p:cNvSpPr/>
            <p:nvPr/>
          </p:nvSpPr>
          <p:spPr>
            <a:xfrm>
              <a:off x="936175" y="2986613"/>
              <a:ext cx="375400" cy="414150"/>
            </a:xfrm>
            <a:custGeom>
              <a:avLst/>
              <a:gdLst/>
              <a:ahLst/>
              <a:cxnLst/>
              <a:rect l="l" t="t" r="r" b="b"/>
              <a:pathLst>
                <a:path w="15016" h="16566" extrusionOk="0">
                  <a:moveTo>
                    <a:pt x="0" y="0"/>
                  </a:moveTo>
                  <a:lnTo>
                    <a:pt x="0" y="16566"/>
                  </a:lnTo>
                  <a:lnTo>
                    <a:pt x="15015" y="16566"/>
                  </a:lnTo>
                  <a:lnTo>
                    <a:pt x="15015" y="0"/>
                  </a:lnTo>
                  <a:lnTo>
                    <a:pt x="7052" y="0"/>
                  </a:lnTo>
                  <a:lnTo>
                    <a:pt x="7052" y="7356"/>
                  </a:lnTo>
                  <a:lnTo>
                    <a:pt x="4590" y="5532"/>
                  </a:lnTo>
                  <a:lnTo>
                    <a:pt x="2158" y="7356"/>
                  </a:lnTo>
                  <a:lnTo>
                    <a:pt x="215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3"/>
            <p:cNvSpPr/>
            <p:nvPr/>
          </p:nvSpPr>
          <p:spPr>
            <a:xfrm>
              <a:off x="979475" y="3224438"/>
              <a:ext cx="288775" cy="15225"/>
            </a:xfrm>
            <a:custGeom>
              <a:avLst/>
              <a:gdLst/>
              <a:ahLst/>
              <a:cxnLst/>
              <a:rect l="l" t="t" r="r" b="b"/>
              <a:pathLst>
                <a:path w="11551" h="609" extrusionOk="0">
                  <a:moveTo>
                    <a:pt x="426" y="1"/>
                  </a:moveTo>
                  <a:cubicBezTo>
                    <a:pt x="1" y="1"/>
                    <a:pt x="1" y="609"/>
                    <a:pt x="426" y="609"/>
                  </a:cubicBezTo>
                  <a:lnTo>
                    <a:pt x="11125" y="609"/>
                  </a:lnTo>
                  <a:cubicBezTo>
                    <a:pt x="11551" y="609"/>
                    <a:pt x="11551" y="1"/>
                    <a:pt x="11125"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3"/>
            <p:cNvSpPr/>
            <p:nvPr/>
          </p:nvSpPr>
          <p:spPr>
            <a:xfrm>
              <a:off x="1148175" y="3170488"/>
              <a:ext cx="120075" cy="15225"/>
            </a:xfrm>
            <a:custGeom>
              <a:avLst/>
              <a:gdLst/>
              <a:ahLst/>
              <a:cxnLst/>
              <a:rect l="l" t="t" r="r" b="b"/>
              <a:pathLst>
                <a:path w="4803" h="609" extrusionOk="0">
                  <a:moveTo>
                    <a:pt x="396" y="1"/>
                  </a:moveTo>
                  <a:cubicBezTo>
                    <a:pt x="0" y="1"/>
                    <a:pt x="0" y="609"/>
                    <a:pt x="396" y="609"/>
                  </a:cubicBezTo>
                  <a:lnTo>
                    <a:pt x="4377" y="609"/>
                  </a:lnTo>
                  <a:cubicBezTo>
                    <a:pt x="4803" y="609"/>
                    <a:pt x="4803" y="1"/>
                    <a:pt x="437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3"/>
            <p:cNvSpPr/>
            <p:nvPr/>
          </p:nvSpPr>
          <p:spPr>
            <a:xfrm>
              <a:off x="1148175" y="3117313"/>
              <a:ext cx="120075" cy="15225"/>
            </a:xfrm>
            <a:custGeom>
              <a:avLst/>
              <a:gdLst/>
              <a:ahLst/>
              <a:cxnLst/>
              <a:rect l="l" t="t" r="r" b="b"/>
              <a:pathLst>
                <a:path w="4803" h="609" extrusionOk="0">
                  <a:moveTo>
                    <a:pt x="396" y="0"/>
                  </a:moveTo>
                  <a:cubicBezTo>
                    <a:pt x="0" y="0"/>
                    <a:pt x="0" y="608"/>
                    <a:pt x="396" y="608"/>
                  </a:cubicBezTo>
                  <a:lnTo>
                    <a:pt x="4377" y="608"/>
                  </a:lnTo>
                  <a:cubicBezTo>
                    <a:pt x="4803" y="608"/>
                    <a:pt x="4803" y="0"/>
                    <a:pt x="4377"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3"/>
            <p:cNvSpPr/>
            <p:nvPr/>
          </p:nvSpPr>
          <p:spPr>
            <a:xfrm>
              <a:off x="1148175" y="3063363"/>
              <a:ext cx="120075" cy="15200"/>
            </a:xfrm>
            <a:custGeom>
              <a:avLst/>
              <a:gdLst/>
              <a:ahLst/>
              <a:cxnLst/>
              <a:rect l="l" t="t" r="r" b="b"/>
              <a:pathLst>
                <a:path w="4803" h="608" extrusionOk="0">
                  <a:moveTo>
                    <a:pt x="396" y="0"/>
                  </a:moveTo>
                  <a:cubicBezTo>
                    <a:pt x="0" y="0"/>
                    <a:pt x="0" y="608"/>
                    <a:pt x="396" y="608"/>
                  </a:cubicBezTo>
                  <a:lnTo>
                    <a:pt x="4377" y="608"/>
                  </a:lnTo>
                  <a:cubicBezTo>
                    <a:pt x="4803" y="608"/>
                    <a:pt x="4803" y="0"/>
                    <a:pt x="4377"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3"/>
            <p:cNvSpPr/>
            <p:nvPr/>
          </p:nvSpPr>
          <p:spPr>
            <a:xfrm>
              <a:off x="979475" y="3316388"/>
              <a:ext cx="288775" cy="15225"/>
            </a:xfrm>
            <a:custGeom>
              <a:avLst/>
              <a:gdLst/>
              <a:ahLst/>
              <a:cxnLst/>
              <a:rect l="l" t="t" r="r" b="b"/>
              <a:pathLst>
                <a:path w="11551" h="609" extrusionOk="0">
                  <a:moveTo>
                    <a:pt x="426" y="1"/>
                  </a:moveTo>
                  <a:cubicBezTo>
                    <a:pt x="1" y="1"/>
                    <a:pt x="1" y="609"/>
                    <a:pt x="426" y="609"/>
                  </a:cubicBezTo>
                  <a:lnTo>
                    <a:pt x="11125" y="609"/>
                  </a:lnTo>
                  <a:cubicBezTo>
                    <a:pt x="11551" y="609"/>
                    <a:pt x="11551" y="1"/>
                    <a:pt x="11125"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3"/>
            <p:cNvSpPr/>
            <p:nvPr/>
          </p:nvSpPr>
          <p:spPr>
            <a:xfrm>
              <a:off x="979475" y="3270038"/>
              <a:ext cx="127700" cy="15225"/>
            </a:xfrm>
            <a:custGeom>
              <a:avLst/>
              <a:gdLst/>
              <a:ahLst/>
              <a:cxnLst/>
              <a:rect l="l" t="t" r="r" b="b"/>
              <a:pathLst>
                <a:path w="5108" h="609" extrusionOk="0">
                  <a:moveTo>
                    <a:pt x="426" y="1"/>
                  </a:moveTo>
                  <a:cubicBezTo>
                    <a:pt x="1" y="1"/>
                    <a:pt x="1" y="609"/>
                    <a:pt x="426" y="609"/>
                  </a:cubicBezTo>
                  <a:lnTo>
                    <a:pt x="4712" y="609"/>
                  </a:lnTo>
                  <a:cubicBezTo>
                    <a:pt x="5107" y="609"/>
                    <a:pt x="5107" y="1"/>
                    <a:pt x="4712"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3"/>
            <p:cNvSpPr/>
            <p:nvPr/>
          </p:nvSpPr>
          <p:spPr>
            <a:xfrm>
              <a:off x="1148175" y="3270038"/>
              <a:ext cx="120075" cy="15225"/>
            </a:xfrm>
            <a:custGeom>
              <a:avLst/>
              <a:gdLst/>
              <a:ahLst/>
              <a:cxnLst/>
              <a:rect l="l" t="t" r="r" b="b"/>
              <a:pathLst>
                <a:path w="4803" h="609" extrusionOk="0">
                  <a:moveTo>
                    <a:pt x="396" y="1"/>
                  </a:moveTo>
                  <a:cubicBezTo>
                    <a:pt x="0" y="1"/>
                    <a:pt x="0" y="609"/>
                    <a:pt x="396" y="609"/>
                  </a:cubicBezTo>
                  <a:lnTo>
                    <a:pt x="4377" y="609"/>
                  </a:lnTo>
                  <a:cubicBezTo>
                    <a:pt x="4803" y="609"/>
                    <a:pt x="4803" y="1"/>
                    <a:pt x="437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3"/>
            <p:cNvSpPr/>
            <p:nvPr/>
          </p:nvSpPr>
          <p:spPr>
            <a:xfrm>
              <a:off x="1119225" y="3270888"/>
              <a:ext cx="16050" cy="14375"/>
            </a:xfrm>
            <a:custGeom>
              <a:avLst/>
              <a:gdLst/>
              <a:ahLst/>
              <a:cxnLst/>
              <a:rect l="l" t="t" r="r" b="b"/>
              <a:pathLst>
                <a:path w="642" h="575" extrusionOk="0">
                  <a:moveTo>
                    <a:pt x="428" y="0"/>
                  </a:moveTo>
                  <a:cubicBezTo>
                    <a:pt x="194" y="0"/>
                    <a:pt x="1" y="575"/>
                    <a:pt x="338" y="575"/>
                  </a:cubicBezTo>
                  <a:cubicBezTo>
                    <a:pt x="429" y="575"/>
                    <a:pt x="490" y="544"/>
                    <a:pt x="550" y="483"/>
                  </a:cubicBezTo>
                  <a:cubicBezTo>
                    <a:pt x="611" y="423"/>
                    <a:pt x="642" y="362"/>
                    <a:pt x="642" y="271"/>
                  </a:cubicBezTo>
                  <a:cubicBezTo>
                    <a:pt x="642" y="210"/>
                    <a:pt x="611" y="119"/>
                    <a:pt x="550" y="58"/>
                  </a:cubicBezTo>
                  <a:cubicBezTo>
                    <a:pt x="510" y="18"/>
                    <a:pt x="468" y="0"/>
                    <a:pt x="428"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3"/>
            <p:cNvSpPr/>
            <p:nvPr/>
          </p:nvSpPr>
          <p:spPr>
            <a:xfrm>
              <a:off x="990125" y="2956213"/>
              <a:ext cx="122350" cy="214300"/>
            </a:xfrm>
            <a:custGeom>
              <a:avLst/>
              <a:gdLst/>
              <a:ahLst/>
              <a:cxnLst/>
              <a:rect l="l" t="t" r="r" b="b"/>
              <a:pathLst>
                <a:path w="4894" h="8572" extrusionOk="0">
                  <a:moveTo>
                    <a:pt x="0" y="0"/>
                  </a:moveTo>
                  <a:lnTo>
                    <a:pt x="0" y="8572"/>
                  </a:lnTo>
                  <a:lnTo>
                    <a:pt x="2432" y="6748"/>
                  </a:lnTo>
                  <a:lnTo>
                    <a:pt x="4894" y="8572"/>
                  </a:lnTo>
                  <a:lnTo>
                    <a:pt x="4894"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53"/>
          <p:cNvGrpSpPr/>
          <p:nvPr/>
        </p:nvGrpSpPr>
        <p:grpSpPr>
          <a:xfrm>
            <a:off x="1669688" y="1302041"/>
            <a:ext cx="275817" cy="271272"/>
            <a:chOff x="5338975" y="2963038"/>
            <a:chExt cx="415700" cy="408850"/>
          </a:xfrm>
        </p:grpSpPr>
        <p:sp>
          <p:nvSpPr>
            <p:cNvPr id="2696" name="Google Shape;2696;p53"/>
            <p:cNvSpPr/>
            <p:nvPr/>
          </p:nvSpPr>
          <p:spPr>
            <a:xfrm>
              <a:off x="5338975" y="3000288"/>
              <a:ext cx="415700" cy="74475"/>
            </a:xfrm>
            <a:custGeom>
              <a:avLst/>
              <a:gdLst/>
              <a:ahLst/>
              <a:cxnLst/>
              <a:rect l="l" t="t" r="r" b="b"/>
              <a:pathLst>
                <a:path w="16628" h="2979" extrusionOk="0">
                  <a:moveTo>
                    <a:pt x="1" y="0"/>
                  </a:moveTo>
                  <a:lnTo>
                    <a:pt x="1" y="2979"/>
                  </a:lnTo>
                  <a:lnTo>
                    <a:pt x="16627" y="2979"/>
                  </a:lnTo>
                  <a:lnTo>
                    <a:pt x="16627"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3"/>
            <p:cNvSpPr/>
            <p:nvPr/>
          </p:nvSpPr>
          <p:spPr>
            <a:xfrm>
              <a:off x="5591275" y="2963038"/>
              <a:ext cx="71450" cy="74500"/>
            </a:xfrm>
            <a:custGeom>
              <a:avLst/>
              <a:gdLst/>
              <a:ahLst/>
              <a:cxnLst/>
              <a:rect l="l" t="t" r="r" b="b"/>
              <a:pathLst>
                <a:path w="2858" h="2980" extrusionOk="0">
                  <a:moveTo>
                    <a:pt x="882" y="1"/>
                  </a:moveTo>
                  <a:lnTo>
                    <a:pt x="882" y="31"/>
                  </a:lnTo>
                  <a:cubicBezTo>
                    <a:pt x="578" y="31"/>
                    <a:pt x="243" y="122"/>
                    <a:pt x="0" y="335"/>
                  </a:cubicBezTo>
                  <a:cubicBezTo>
                    <a:pt x="152" y="426"/>
                    <a:pt x="304" y="578"/>
                    <a:pt x="395" y="761"/>
                  </a:cubicBezTo>
                  <a:cubicBezTo>
                    <a:pt x="546" y="657"/>
                    <a:pt x="717" y="609"/>
                    <a:pt x="886" y="609"/>
                  </a:cubicBezTo>
                  <a:cubicBezTo>
                    <a:pt x="1262" y="609"/>
                    <a:pt x="1628" y="848"/>
                    <a:pt x="1733" y="1247"/>
                  </a:cubicBezTo>
                  <a:cubicBezTo>
                    <a:pt x="1915" y="1825"/>
                    <a:pt x="1489" y="2402"/>
                    <a:pt x="882" y="2402"/>
                  </a:cubicBezTo>
                  <a:cubicBezTo>
                    <a:pt x="486" y="2402"/>
                    <a:pt x="486" y="2980"/>
                    <a:pt x="882" y="2980"/>
                  </a:cubicBezTo>
                  <a:cubicBezTo>
                    <a:pt x="2857" y="2980"/>
                    <a:pt x="2857" y="1"/>
                    <a:pt x="88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3"/>
            <p:cNvSpPr/>
            <p:nvPr/>
          </p:nvSpPr>
          <p:spPr>
            <a:xfrm>
              <a:off x="5546425" y="2963438"/>
              <a:ext cx="60050" cy="74100"/>
            </a:xfrm>
            <a:custGeom>
              <a:avLst/>
              <a:gdLst/>
              <a:ahLst/>
              <a:cxnLst/>
              <a:rect l="l" t="t" r="r" b="b"/>
              <a:pathLst>
                <a:path w="2402" h="2964" extrusionOk="0">
                  <a:moveTo>
                    <a:pt x="909" y="0"/>
                  </a:moveTo>
                  <a:cubicBezTo>
                    <a:pt x="593" y="0"/>
                    <a:pt x="274" y="106"/>
                    <a:pt x="1" y="319"/>
                  </a:cubicBezTo>
                  <a:cubicBezTo>
                    <a:pt x="183" y="410"/>
                    <a:pt x="305" y="562"/>
                    <a:pt x="396" y="745"/>
                  </a:cubicBezTo>
                  <a:cubicBezTo>
                    <a:pt x="556" y="641"/>
                    <a:pt x="730" y="593"/>
                    <a:pt x="901" y="593"/>
                  </a:cubicBezTo>
                  <a:cubicBezTo>
                    <a:pt x="1280" y="593"/>
                    <a:pt x="1638" y="832"/>
                    <a:pt x="1764" y="1231"/>
                  </a:cubicBezTo>
                  <a:cubicBezTo>
                    <a:pt x="1946" y="1809"/>
                    <a:pt x="1490" y="2386"/>
                    <a:pt x="913" y="2386"/>
                  </a:cubicBezTo>
                  <a:cubicBezTo>
                    <a:pt x="517" y="2386"/>
                    <a:pt x="517" y="2964"/>
                    <a:pt x="913" y="2964"/>
                  </a:cubicBezTo>
                  <a:cubicBezTo>
                    <a:pt x="1733" y="2964"/>
                    <a:pt x="2402" y="2295"/>
                    <a:pt x="2402" y="1474"/>
                  </a:cubicBezTo>
                  <a:cubicBezTo>
                    <a:pt x="2402" y="1231"/>
                    <a:pt x="2311" y="958"/>
                    <a:pt x="2189" y="745"/>
                  </a:cubicBezTo>
                  <a:cubicBezTo>
                    <a:pt x="2098" y="562"/>
                    <a:pt x="1946" y="410"/>
                    <a:pt x="1794" y="319"/>
                  </a:cubicBezTo>
                  <a:cubicBezTo>
                    <a:pt x="1536" y="106"/>
                    <a:pt x="1224" y="0"/>
                    <a:pt x="90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3"/>
            <p:cNvSpPr/>
            <p:nvPr/>
          </p:nvSpPr>
          <p:spPr>
            <a:xfrm>
              <a:off x="5502350" y="2963438"/>
              <a:ext cx="59300" cy="74100"/>
            </a:xfrm>
            <a:custGeom>
              <a:avLst/>
              <a:gdLst/>
              <a:ahLst/>
              <a:cxnLst/>
              <a:rect l="l" t="t" r="r" b="b"/>
              <a:pathLst>
                <a:path w="2372" h="2964" extrusionOk="0">
                  <a:moveTo>
                    <a:pt x="882" y="0"/>
                  </a:moveTo>
                  <a:cubicBezTo>
                    <a:pt x="571" y="0"/>
                    <a:pt x="259" y="106"/>
                    <a:pt x="1" y="319"/>
                  </a:cubicBezTo>
                  <a:cubicBezTo>
                    <a:pt x="153" y="410"/>
                    <a:pt x="274" y="562"/>
                    <a:pt x="396" y="745"/>
                  </a:cubicBezTo>
                  <a:cubicBezTo>
                    <a:pt x="547" y="641"/>
                    <a:pt x="715" y="593"/>
                    <a:pt x="880" y="593"/>
                  </a:cubicBezTo>
                  <a:cubicBezTo>
                    <a:pt x="1250" y="593"/>
                    <a:pt x="1607" y="832"/>
                    <a:pt x="1733" y="1231"/>
                  </a:cubicBezTo>
                  <a:cubicBezTo>
                    <a:pt x="1916" y="1809"/>
                    <a:pt x="1490" y="2386"/>
                    <a:pt x="882" y="2386"/>
                  </a:cubicBezTo>
                  <a:cubicBezTo>
                    <a:pt x="487" y="2386"/>
                    <a:pt x="487" y="2964"/>
                    <a:pt x="882" y="2964"/>
                  </a:cubicBezTo>
                  <a:cubicBezTo>
                    <a:pt x="1703" y="2964"/>
                    <a:pt x="2372" y="2295"/>
                    <a:pt x="2372" y="1474"/>
                  </a:cubicBezTo>
                  <a:cubicBezTo>
                    <a:pt x="2372" y="1231"/>
                    <a:pt x="2311" y="958"/>
                    <a:pt x="2159" y="745"/>
                  </a:cubicBezTo>
                  <a:cubicBezTo>
                    <a:pt x="2068" y="562"/>
                    <a:pt x="1946" y="410"/>
                    <a:pt x="1764" y="319"/>
                  </a:cubicBezTo>
                  <a:cubicBezTo>
                    <a:pt x="1505" y="106"/>
                    <a:pt x="1194" y="0"/>
                    <a:pt x="88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3"/>
            <p:cNvSpPr/>
            <p:nvPr/>
          </p:nvSpPr>
          <p:spPr>
            <a:xfrm>
              <a:off x="5443075" y="2963813"/>
              <a:ext cx="73750" cy="73725"/>
            </a:xfrm>
            <a:custGeom>
              <a:avLst/>
              <a:gdLst/>
              <a:ahLst/>
              <a:cxnLst/>
              <a:rect l="l" t="t" r="r" b="b"/>
              <a:pathLst>
                <a:path w="2950" h="2949" extrusionOk="0">
                  <a:moveTo>
                    <a:pt x="1460" y="0"/>
                  </a:moveTo>
                  <a:cubicBezTo>
                    <a:pt x="639" y="0"/>
                    <a:pt x="1" y="639"/>
                    <a:pt x="1" y="1459"/>
                  </a:cubicBezTo>
                  <a:lnTo>
                    <a:pt x="578" y="1459"/>
                  </a:lnTo>
                  <a:cubicBezTo>
                    <a:pt x="578" y="929"/>
                    <a:pt x="1016" y="577"/>
                    <a:pt x="1470" y="577"/>
                  </a:cubicBezTo>
                  <a:cubicBezTo>
                    <a:pt x="1692" y="577"/>
                    <a:pt x="1918" y="661"/>
                    <a:pt x="2098" y="851"/>
                  </a:cubicBezTo>
                  <a:cubicBezTo>
                    <a:pt x="2676" y="1398"/>
                    <a:pt x="2281" y="2371"/>
                    <a:pt x="1460" y="2371"/>
                  </a:cubicBezTo>
                  <a:cubicBezTo>
                    <a:pt x="1065" y="2371"/>
                    <a:pt x="1065" y="2949"/>
                    <a:pt x="1460" y="2949"/>
                  </a:cubicBezTo>
                  <a:cubicBezTo>
                    <a:pt x="2281" y="2949"/>
                    <a:pt x="2949" y="2280"/>
                    <a:pt x="2949" y="1459"/>
                  </a:cubicBezTo>
                  <a:cubicBezTo>
                    <a:pt x="2949" y="1216"/>
                    <a:pt x="2889" y="943"/>
                    <a:pt x="2767" y="730"/>
                  </a:cubicBezTo>
                  <a:cubicBezTo>
                    <a:pt x="2645" y="547"/>
                    <a:pt x="2524" y="395"/>
                    <a:pt x="2372" y="304"/>
                  </a:cubicBezTo>
                  <a:cubicBezTo>
                    <a:pt x="2098" y="91"/>
                    <a:pt x="1794" y="0"/>
                    <a:pt x="146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3"/>
            <p:cNvSpPr/>
            <p:nvPr/>
          </p:nvSpPr>
          <p:spPr>
            <a:xfrm>
              <a:off x="5338975" y="3074763"/>
              <a:ext cx="415700" cy="297125"/>
            </a:xfrm>
            <a:custGeom>
              <a:avLst/>
              <a:gdLst/>
              <a:ahLst/>
              <a:cxnLst/>
              <a:rect l="l" t="t" r="r" b="b"/>
              <a:pathLst>
                <a:path w="16628" h="11885" extrusionOk="0">
                  <a:moveTo>
                    <a:pt x="1" y="0"/>
                  </a:moveTo>
                  <a:lnTo>
                    <a:pt x="1" y="11885"/>
                  </a:lnTo>
                  <a:lnTo>
                    <a:pt x="16627" y="11885"/>
                  </a:lnTo>
                  <a:lnTo>
                    <a:pt x="1662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3"/>
            <p:cNvSpPr/>
            <p:nvPr/>
          </p:nvSpPr>
          <p:spPr>
            <a:xfrm>
              <a:off x="5388375" y="3127163"/>
              <a:ext cx="183150" cy="14475"/>
            </a:xfrm>
            <a:custGeom>
              <a:avLst/>
              <a:gdLst/>
              <a:ahLst/>
              <a:cxnLst/>
              <a:rect l="l" t="t" r="r" b="b"/>
              <a:pathLst>
                <a:path w="7326" h="579" extrusionOk="0">
                  <a:moveTo>
                    <a:pt x="367" y="0"/>
                  </a:moveTo>
                  <a:cubicBezTo>
                    <a:pt x="1" y="0"/>
                    <a:pt x="10" y="579"/>
                    <a:pt x="396" y="579"/>
                  </a:cubicBezTo>
                  <a:lnTo>
                    <a:pt x="6931" y="579"/>
                  </a:lnTo>
                  <a:cubicBezTo>
                    <a:pt x="7326" y="579"/>
                    <a:pt x="7326" y="1"/>
                    <a:pt x="6931" y="1"/>
                  </a:cubicBezTo>
                  <a:lnTo>
                    <a:pt x="396" y="1"/>
                  </a:lnTo>
                  <a:cubicBezTo>
                    <a:pt x="386" y="1"/>
                    <a:pt x="377" y="0"/>
                    <a:pt x="367"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3"/>
            <p:cNvSpPr/>
            <p:nvPr/>
          </p:nvSpPr>
          <p:spPr>
            <a:xfrm>
              <a:off x="5573775" y="3245738"/>
              <a:ext cx="131500" cy="14450"/>
            </a:xfrm>
            <a:custGeom>
              <a:avLst/>
              <a:gdLst/>
              <a:ahLst/>
              <a:cxnLst/>
              <a:rect l="l" t="t" r="r" b="b"/>
              <a:pathLst>
                <a:path w="5260" h="578" extrusionOk="0">
                  <a:moveTo>
                    <a:pt x="396" y="0"/>
                  </a:moveTo>
                  <a:cubicBezTo>
                    <a:pt x="1" y="0"/>
                    <a:pt x="1" y="578"/>
                    <a:pt x="396" y="578"/>
                  </a:cubicBezTo>
                  <a:lnTo>
                    <a:pt x="4864" y="578"/>
                  </a:lnTo>
                  <a:cubicBezTo>
                    <a:pt x="5259" y="578"/>
                    <a:pt x="5259" y="0"/>
                    <a:pt x="4864"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3"/>
            <p:cNvSpPr/>
            <p:nvPr/>
          </p:nvSpPr>
          <p:spPr>
            <a:xfrm>
              <a:off x="5388375" y="3186463"/>
              <a:ext cx="94250" cy="14450"/>
            </a:xfrm>
            <a:custGeom>
              <a:avLst/>
              <a:gdLst/>
              <a:ahLst/>
              <a:cxnLst/>
              <a:rect l="l" t="t" r="r" b="b"/>
              <a:pathLst>
                <a:path w="3770" h="578" extrusionOk="0">
                  <a:moveTo>
                    <a:pt x="396" y="0"/>
                  </a:moveTo>
                  <a:cubicBezTo>
                    <a:pt x="0" y="0"/>
                    <a:pt x="0" y="578"/>
                    <a:pt x="396" y="578"/>
                  </a:cubicBezTo>
                  <a:lnTo>
                    <a:pt x="3374" y="578"/>
                  </a:lnTo>
                  <a:cubicBezTo>
                    <a:pt x="3769" y="578"/>
                    <a:pt x="3769" y="0"/>
                    <a:pt x="3374"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3"/>
            <p:cNvSpPr/>
            <p:nvPr/>
          </p:nvSpPr>
          <p:spPr>
            <a:xfrm>
              <a:off x="5611025" y="3304988"/>
              <a:ext cx="94250" cy="15225"/>
            </a:xfrm>
            <a:custGeom>
              <a:avLst/>
              <a:gdLst/>
              <a:ahLst/>
              <a:cxnLst/>
              <a:rect l="l" t="t" r="r" b="b"/>
              <a:pathLst>
                <a:path w="3770" h="609" extrusionOk="0">
                  <a:moveTo>
                    <a:pt x="396" y="1"/>
                  </a:moveTo>
                  <a:cubicBezTo>
                    <a:pt x="0" y="1"/>
                    <a:pt x="0" y="609"/>
                    <a:pt x="396" y="609"/>
                  </a:cubicBezTo>
                  <a:lnTo>
                    <a:pt x="3374" y="609"/>
                  </a:lnTo>
                  <a:cubicBezTo>
                    <a:pt x="3769" y="609"/>
                    <a:pt x="3769" y="1"/>
                    <a:pt x="3374"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3"/>
            <p:cNvSpPr/>
            <p:nvPr/>
          </p:nvSpPr>
          <p:spPr>
            <a:xfrm>
              <a:off x="5539600" y="3186463"/>
              <a:ext cx="128450" cy="14450"/>
            </a:xfrm>
            <a:custGeom>
              <a:avLst/>
              <a:gdLst/>
              <a:ahLst/>
              <a:cxnLst/>
              <a:rect l="l" t="t" r="r" b="b"/>
              <a:pathLst>
                <a:path w="5138" h="578" extrusionOk="0">
                  <a:moveTo>
                    <a:pt x="274" y="0"/>
                  </a:moveTo>
                  <a:cubicBezTo>
                    <a:pt x="122" y="0"/>
                    <a:pt x="0" y="122"/>
                    <a:pt x="0" y="304"/>
                  </a:cubicBezTo>
                  <a:cubicBezTo>
                    <a:pt x="0" y="456"/>
                    <a:pt x="122" y="578"/>
                    <a:pt x="274" y="578"/>
                  </a:cubicBezTo>
                  <a:lnTo>
                    <a:pt x="4742" y="578"/>
                  </a:lnTo>
                  <a:cubicBezTo>
                    <a:pt x="5137" y="578"/>
                    <a:pt x="5137" y="0"/>
                    <a:pt x="474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3"/>
            <p:cNvSpPr/>
            <p:nvPr/>
          </p:nvSpPr>
          <p:spPr>
            <a:xfrm>
              <a:off x="5499325" y="3186463"/>
              <a:ext cx="20525" cy="14450"/>
            </a:xfrm>
            <a:custGeom>
              <a:avLst/>
              <a:gdLst/>
              <a:ahLst/>
              <a:cxnLst/>
              <a:rect l="l" t="t" r="r" b="b"/>
              <a:pathLst>
                <a:path w="821" h="578" extrusionOk="0">
                  <a:moveTo>
                    <a:pt x="426" y="0"/>
                  </a:moveTo>
                  <a:cubicBezTo>
                    <a:pt x="152" y="0"/>
                    <a:pt x="0" y="304"/>
                    <a:pt x="213" y="486"/>
                  </a:cubicBezTo>
                  <a:cubicBezTo>
                    <a:pt x="259" y="547"/>
                    <a:pt x="335" y="578"/>
                    <a:pt x="411" y="578"/>
                  </a:cubicBezTo>
                  <a:cubicBezTo>
                    <a:pt x="487" y="578"/>
                    <a:pt x="563" y="547"/>
                    <a:pt x="608" y="486"/>
                  </a:cubicBezTo>
                  <a:cubicBezTo>
                    <a:pt x="821" y="304"/>
                    <a:pt x="669" y="0"/>
                    <a:pt x="426"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3"/>
            <p:cNvSpPr/>
            <p:nvPr/>
          </p:nvSpPr>
          <p:spPr>
            <a:xfrm>
              <a:off x="5427900" y="3245738"/>
              <a:ext cx="128425" cy="14450"/>
            </a:xfrm>
            <a:custGeom>
              <a:avLst/>
              <a:gdLst/>
              <a:ahLst/>
              <a:cxnLst/>
              <a:rect l="l" t="t" r="r" b="b"/>
              <a:pathLst>
                <a:path w="5137" h="578" extrusionOk="0">
                  <a:moveTo>
                    <a:pt x="304" y="0"/>
                  </a:moveTo>
                  <a:cubicBezTo>
                    <a:pt x="122" y="0"/>
                    <a:pt x="0" y="122"/>
                    <a:pt x="0" y="304"/>
                  </a:cubicBezTo>
                  <a:cubicBezTo>
                    <a:pt x="0" y="456"/>
                    <a:pt x="122" y="578"/>
                    <a:pt x="304" y="578"/>
                  </a:cubicBezTo>
                  <a:lnTo>
                    <a:pt x="4742" y="578"/>
                  </a:lnTo>
                  <a:cubicBezTo>
                    <a:pt x="5137" y="578"/>
                    <a:pt x="5137" y="0"/>
                    <a:pt x="474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3"/>
            <p:cNvSpPr/>
            <p:nvPr/>
          </p:nvSpPr>
          <p:spPr>
            <a:xfrm>
              <a:off x="5389900" y="3245738"/>
              <a:ext cx="15975" cy="14450"/>
            </a:xfrm>
            <a:custGeom>
              <a:avLst/>
              <a:gdLst/>
              <a:ahLst/>
              <a:cxnLst/>
              <a:rect l="l" t="t" r="r" b="b"/>
              <a:pathLst>
                <a:path w="639" h="578" extrusionOk="0">
                  <a:moveTo>
                    <a:pt x="335" y="0"/>
                  </a:moveTo>
                  <a:cubicBezTo>
                    <a:pt x="259" y="0"/>
                    <a:pt x="183" y="30"/>
                    <a:pt x="122" y="91"/>
                  </a:cubicBezTo>
                  <a:cubicBezTo>
                    <a:pt x="0" y="213"/>
                    <a:pt x="0" y="395"/>
                    <a:pt x="122" y="517"/>
                  </a:cubicBezTo>
                  <a:cubicBezTo>
                    <a:pt x="183" y="547"/>
                    <a:pt x="243" y="578"/>
                    <a:pt x="335" y="578"/>
                  </a:cubicBezTo>
                  <a:cubicBezTo>
                    <a:pt x="487" y="578"/>
                    <a:pt x="639" y="456"/>
                    <a:pt x="639" y="304"/>
                  </a:cubicBezTo>
                  <a:cubicBezTo>
                    <a:pt x="639" y="213"/>
                    <a:pt x="608" y="152"/>
                    <a:pt x="547" y="91"/>
                  </a:cubicBezTo>
                  <a:cubicBezTo>
                    <a:pt x="487" y="30"/>
                    <a:pt x="411" y="0"/>
                    <a:pt x="335"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3"/>
            <p:cNvSpPr/>
            <p:nvPr/>
          </p:nvSpPr>
          <p:spPr>
            <a:xfrm>
              <a:off x="5684850" y="3186438"/>
              <a:ext cx="20425" cy="14475"/>
            </a:xfrm>
            <a:custGeom>
              <a:avLst/>
              <a:gdLst/>
              <a:ahLst/>
              <a:cxnLst/>
              <a:rect l="l" t="t" r="r" b="b"/>
              <a:pathLst>
                <a:path w="817" h="579" extrusionOk="0">
                  <a:moveTo>
                    <a:pt x="424" y="0"/>
                  </a:moveTo>
                  <a:cubicBezTo>
                    <a:pt x="198" y="0"/>
                    <a:pt x="0" y="279"/>
                    <a:pt x="209" y="487"/>
                  </a:cubicBezTo>
                  <a:cubicBezTo>
                    <a:pt x="269" y="548"/>
                    <a:pt x="330" y="579"/>
                    <a:pt x="421" y="579"/>
                  </a:cubicBezTo>
                  <a:cubicBezTo>
                    <a:pt x="695" y="579"/>
                    <a:pt x="816" y="275"/>
                    <a:pt x="634" y="92"/>
                  </a:cubicBezTo>
                  <a:cubicBezTo>
                    <a:pt x="569" y="27"/>
                    <a:pt x="495" y="0"/>
                    <a:pt x="424"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3"/>
            <p:cNvSpPr/>
            <p:nvPr/>
          </p:nvSpPr>
          <p:spPr>
            <a:xfrm>
              <a:off x="5388375" y="3304988"/>
              <a:ext cx="205200" cy="15225"/>
            </a:xfrm>
            <a:custGeom>
              <a:avLst/>
              <a:gdLst/>
              <a:ahLst/>
              <a:cxnLst/>
              <a:rect l="l" t="t" r="r" b="b"/>
              <a:pathLst>
                <a:path w="8208" h="609" extrusionOk="0">
                  <a:moveTo>
                    <a:pt x="396" y="1"/>
                  </a:moveTo>
                  <a:cubicBezTo>
                    <a:pt x="0" y="1"/>
                    <a:pt x="0" y="609"/>
                    <a:pt x="396" y="609"/>
                  </a:cubicBezTo>
                  <a:lnTo>
                    <a:pt x="7812" y="609"/>
                  </a:lnTo>
                  <a:cubicBezTo>
                    <a:pt x="8207" y="609"/>
                    <a:pt x="8207" y="1"/>
                    <a:pt x="7812"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60"/>
        <p:cNvGrpSpPr/>
        <p:nvPr/>
      </p:nvGrpSpPr>
      <p:grpSpPr>
        <a:xfrm>
          <a:off x="0" y="0"/>
          <a:ext cx="0" cy="0"/>
          <a:chOff x="0" y="0"/>
          <a:chExt cx="0" cy="0"/>
        </a:xfrm>
      </p:grpSpPr>
      <p:sp>
        <p:nvSpPr>
          <p:cNvPr id="1261" name="Google Shape;1261;p36"/>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a:p>
        </p:txBody>
      </p:sp>
      <p:sp>
        <p:nvSpPr>
          <p:cNvPr id="1262" name="Google Shape;1262;p36"/>
          <p:cNvSpPr txBox="1">
            <a:spLocks noGrp="1"/>
          </p:cNvSpPr>
          <p:nvPr>
            <p:ph type="subTitle" idx="1"/>
          </p:nvPr>
        </p:nvSpPr>
        <p:spPr>
          <a:xfrm>
            <a:off x="2428325" y="1665600"/>
            <a:ext cx="2044800" cy="641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About the Project</a:t>
            </a:r>
            <a:endParaRPr/>
          </a:p>
        </p:txBody>
      </p:sp>
      <p:sp>
        <p:nvSpPr>
          <p:cNvPr id="1263" name="Google Shape;1263;p36"/>
          <p:cNvSpPr txBox="1">
            <a:spLocks noGrp="1"/>
          </p:cNvSpPr>
          <p:nvPr>
            <p:ph type="subTitle" idx="2"/>
          </p:nvPr>
        </p:nvSpPr>
        <p:spPr>
          <a:xfrm>
            <a:off x="2428314" y="2307150"/>
            <a:ext cx="2044800" cy="18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describe the topic of the section</a:t>
            </a:r>
            <a:endParaRPr/>
          </a:p>
        </p:txBody>
      </p:sp>
      <p:sp>
        <p:nvSpPr>
          <p:cNvPr id="1264" name="Google Shape;1264;p36"/>
          <p:cNvSpPr txBox="1">
            <a:spLocks noGrp="1"/>
          </p:cNvSpPr>
          <p:nvPr>
            <p:ph type="subTitle" idx="3"/>
          </p:nvPr>
        </p:nvSpPr>
        <p:spPr>
          <a:xfrm>
            <a:off x="2428325" y="2696549"/>
            <a:ext cx="2044800" cy="641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Major Requirements</a:t>
            </a:r>
            <a:endParaRPr/>
          </a:p>
        </p:txBody>
      </p:sp>
      <p:sp>
        <p:nvSpPr>
          <p:cNvPr id="1265" name="Google Shape;1265;p36"/>
          <p:cNvSpPr txBox="1">
            <a:spLocks noGrp="1"/>
          </p:cNvSpPr>
          <p:nvPr>
            <p:ph type="subTitle" idx="4"/>
          </p:nvPr>
        </p:nvSpPr>
        <p:spPr>
          <a:xfrm>
            <a:off x="2428314" y="3338140"/>
            <a:ext cx="2044800" cy="18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describe the topic of the section</a:t>
            </a:r>
            <a:endParaRPr/>
          </a:p>
        </p:txBody>
      </p:sp>
      <p:sp>
        <p:nvSpPr>
          <p:cNvPr id="1266" name="Google Shape;1266;p36"/>
          <p:cNvSpPr txBox="1">
            <a:spLocks noGrp="1"/>
          </p:cNvSpPr>
          <p:nvPr>
            <p:ph type="subTitle" idx="5"/>
          </p:nvPr>
        </p:nvSpPr>
        <p:spPr>
          <a:xfrm>
            <a:off x="2428321" y="3727550"/>
            <a:ext cx="2044800" cy="64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Project Goals</a:t>
            </a:r>
            <a:endParaRPr/>
          </a:p>
        </p:txBody>
      </p:sp>
      <p:sp>
        <p:nvSpPr>
          <p:cNvPr id="1267" name="Google Shape;1267;p36"/>
          <p:cNvSpPr txBox="1">
            <a:spLocks noGrp="1"/>
          </p:cNvSpPr>
          <p:nvPr>
            <p:ph type="subTitle" idx="6"/>
          </p:nvPr>
        </p:nvSpPr>
        <p:spPr>
          <a:xfrm>
            <a:off x="2428314" y="4369150"/>
            <a:ext cx="2044800" cy="18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describe the topic of the section</a:t>
            </a:r>
            <a:endParaRPr/>
          </a:p>
        </p:txBody>
      </p:sp>
      <p:sp>
        <p:nvSpPr>
          <p:cNvPr id="1268" name="Google Shape;1268;p36"/>
          <p:cNvSpPr txBox="1">
            <a:spLocks noGrp="1"/>
          </p:cNvSpPr>
          <p:nvPr>
            <p:ph type="subTitle" idx="7"/>
          </p:nvPr>
        </p:nvSpPr>
        <p:spPr>
          <a:xfrm>
            <a:off x="4670975" y="1665600"/>
            <a:ext cx="2044800" cy="641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Sneak Peek</a:t>
            </a:r>
            <a:endParaRPr/>
          </a:p>
        </p:txBody>
      </p:sp>
      <p:sp>
        <p:nvSpPr>
          <p:cNvPr id="1269" name="Google Shape;1269;p36"/>
          <p:cNvSpPr txBox="1">
            <a:spLocks noGrp="1"/>
          </p:cNvSpPr>
          <p:nvPr>
            <p:ph type="subTitle" idx="8"/>
          </p:nvPr>
        </p:nvSpPr>
        <p:spPr>
          <a:xfrm>
            <a:off x="4670964" y="2307150"/>
            <a:ext cx="2044800" cy="180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Here you could describe the topic of the section</a:t>
            </a:r>
            <a:endParaRPr/>
          </a:p>
        </p:txBody>
      </p:sp>
      <p:sp>
        <p:nvSpPr>
          <p:cNvPr id="1270" name="Google Shape;1270;p36"/>
          <p:cNvSpPr txBox="1">
            <a:spLocks noGrp="1"/>
          </p:cNvSpPr>
          <p:nvPr>
            <p:ph type="subTitle" idx="13"/>
          </p:nvPr>
        </p:nvSpPr>
        <p:spPr>
          <a:xfrm>
            <a:off x="4670964" y="3338140"/>
            <a:ext cx="2044800" cy="180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Here you could describe the topic of the section</a:t>
            </a:r>
            <a:endParaRPr/>
          </a:p>
        </p:txBody>
      </p:sp>
      <p:sp>
        <p:nvSpPr>
          <p:cNvPr id="1271" name="Google Shape;1271;p36"/>
          <p:cNvSpPr txBox="1">
            <a:spLocks noGrp="1"/>
          </p:cNvSpPr>
          <p:nvPr>
            <p:ph type="subTitle" idx="14"/>
          </p:nvPr>
        </p:nvSpPr>
        <p:spPr>
          <a:xfrm>
            <a:off x="4670971" y="3727550"/>
            <a:ext cx="2044800" cy="647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Our Team</a:t>
            </a:r>
            <a:endParaRPr/>
          </a:p>
        </p:txBody>
      </p:sp>
      <p:sp>
        <p:nvSpPr>
          <p:cNvPr id="1272" name="Google Shape;1272;p36"/>
          <p:cNvSpPr txBox="1">
            <a:spLocks noGrp="1"/>
          </p:cNvSpPr>
          <p:nvPr>
            <p:ph type="subTitle" idx="9"/>
          </p:nvPr>
        </p:nvSpPr>
        <p:spPr>
          <a:xfrm>
            <a:off x="4670975" y="2696549"/>
            <a:ext cx="2044800" cy="641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Project Stages</a:t>
            </a:r>
            <a:endParaRPr/>
          </a:p>
        </p:txBody>
      </p:sp>
      <p:sp>
        <p:nvSpPr>
          <p:cNvPr id="1273" name="Google Shape;1273;p36"/>
          <p:cNvSpPr txBox="1">
            <a:spLocks noGrp="1"/>
          </p:cNvSpPr>
          <p:nvPr>
            <p:ph type="subTitle" idx="15"/>
          </p:nvPr>
        </p:nvSpPr>
        <p:spPr>
          <a:xfrm>
            <a:off x="4670964" y="4369150"/>
            <a:ext cx="2044800" cy="180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Here you could describe the topic of the section</a:t>
            </a:r>
            <a:endParaRPr/>
          </a:p>
        </p:txBody>
      </p:sp>
      <p:sp>
        <p:nvSpPr>
          <p:cNvPr id="1274" name="Google Shape;1274;p36"/>
          <p:cNvSpPr txBox="1">
            <a:spLocks noGrp="1"/>
          </p:cNvSpPr>
          <p:nvPr>
            <p:ph type="title" idx="16"/>
          </p:nvPr>
        </p:nvSpPr>
        <p:spPr>
          <a:xfrm>
            <a:off x="1768450" y="1665600"/>
            <a:ext cx="660000" cy="82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1275" name="Google Shape;1275;p36"/>
          <p:cNvSpPr txBox="1">
            <a:spLocks noGrp="1"/>
          </p:cNvSpPr>
          <p:nvPr>
            <p:ph type="title" idx="17"/>
          </p:nvPr>
        </p:nvSpPr>
        <p:spPr>
          <a:xfrm>
            <a:off x="1768325" y="2696550"/>
            <a:ext cx="660000" cy="82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1276" name="Google Shape;1276;p36"/>
          <p:cNvSpPr txBox="1">
            <a:spLocks noGrp="1"/>
          </p:cNvSpPr>
          <p:nvPr>
            <p:ph type="title" idx="18"/>
          </p:nvPr>
        </p:nvSpPr>
        <p:spPr>
          <a:xfrm>
            <a:off x="1768425" y="3727550"/>
            <a:ext cx="660000" cy="82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
        <p:nvSpPr>
          <p:cNvPr id="1277" name="Google Shape;1277;p36"/>
          <p:cNvSpPr txBox="1">
            <a:spLocks noGrp="1"/>
          </p:cNvSpPr>
          <p:nvPr>
            <p:ph type="title" idx="19"/>
          </p:nvPr>
        </p:nvSpPr>
        <p:spPr>
          <a:xfrm flipH="1">
            <a:off x="6715925" y="1665475"/>
            <a:ext cx="660000" cy="82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a:p>
        </p:txBody>
      </p:sp>
      <p:sp>
        <p:nvSpPr>
          <p:cNvPr id="1278" name="Google Shape;1278;p36"/>
          <p:cNvSpPr txBox="1">
            <a:spLocks noGrp="1"/>
          </p:cNvSpPr>
          <p:nvPr>
            <p:ph type="title" idx="20"/>
          </p:nvPr>
        </p:nvSpPr>
        <p:spPr>
          <a:xfrm flipH="1">
            <a:off x="6715775" y="2696560"/>
            <a:ext cx="660000" cy="82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05</a:t>
            </a:r>
            <a:endParaRPr/>
          </a:p>
        </p:txBody>
      </p:sp>
      <p:sp>
        <p:nvSpPr>
          <p:cNvPr id="1279" name="Google Shape;1279;p36"/>
          <p:cNvSpPr txBox="1">
            <a:spLocks noGrp="1"/>
          </p:cNvSpPr>
          <p:nvPr>
            <p:ph type="title" idx="21"/>
          </p:nvPr>
        </p:nvSpPr>
        <p:spPr>
          <a:xfrm flipH="1">
            <a:off x="6715775" y="3727550"/>
            <a:ext cx="660000" cy="82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06</a:t>
            </a:r>
            <a:endParaRPr/>
          </a:p>
        </p:txBody>
      </p:sp>
      <p:grpSp>
        <p:nvGrpSpPr>
          <p:cNvPr id="1280" name="Google Shape;1280;p36"/>
          <p:cNvGrpSpPr/>
          <p:nvPr/>
        </p:nvGrpSpPr>
        <p:grpSpPr>
          <a:xfrm>
            <a:off x="6776267" y="1531164"/>
            <a:ext cx="1774160" cy="3142919"/>
            <a:chOff x="6795211" y="1526652"/>
            <a:chExt cx="1774160" cy="3142919"/>
          </a:xfrm>
        </p:grpSpPr>
        <p:sp>
          <p:nvSpPr>
            <p:cNvPr id="1281" name="Google Shape;1281;p36"/>
            <p:cNvSpPr/>
            <p:nvPr/>
          </p:nvSpPr>
          <p:spPr>
            <a:xfrm>
              <a:off x="7309838" y="1526652"/>
              <a:ext cx="1259533" cy="3142919"/>
            </a:xfrm>
            <a:custGeom>
              <a:avLst/>
              <a:gdLst/>
              <a:ahLst/>
              <a:cxnLst/>
              <a:rect l="l" t="t" r="r" b="b"/>
              <a:pathLst>
                <a:path w="39299" h="98063" extrusionOk="0">
                  <a:moveTo>
                    <a:pt x="886" y="0"/>
                  </a:moveTo>
                  <a:lnTo>
                    <a:pt x="0" y="98063"/>
                  </a:lnTo>
                  <a:lnTo>
                    <a:pt x="39265" y="98063"/>
                  </a:lnTo>
                  <a:lnTo>
                    <a:pt x="39299"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6"/>
            <p:cNvSpPr/>
            <p:nvPr/>
          </p:nvSpPr>
          <p:spPr>
            <a:xfrm>
              <a:off x="8004906" y="1526652"/>
              <a:ext cx="564465" cy="3142919"/>
            </a:xfrm>
            <a:custGeom>
              <a:avLst/>
              <a:gdLst/>
              <a:ahLst/>
              <a:cxnLst/>
              <a:rect l="l" t="t" r="r" b="b"/>
              <a:pathLst>
                <a:path w="17612" h="98063" extrusionOk="0">
                  <a:moveTo>
                    <a:pt x="352" y="0"/>
                  </a:moveTo>
                  <a:lnTo>
                    <a:pt x="1" y="98063"/>
                  </a:lnTo>
                  <a:lnTo>
                    <a:pt x="17578" y="98063"/>
                  </a:lnTo>
                  <a:lnTo>
                    <a:pt x="17612"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6"/>
            <p:cNvSpPr/>
            <p:nvPr/>
          </p:nvSpPr>
          <p:spPr>
            <a:xfrm>
              <a:off x="7377848" y="1553414"/>
              <a:ext cx="596034" cy="424150"/>
            </a:xfrm>
            <a:custGeom>
              <a:avLst/>
              <a:gdLst/>
              <a:ahLst/>
              <a:cxnLst/>
              <a:rect l="l" t="t" r="r" b="b"/>
              <a:pathLst>
                <a:path w="18597" h="13234" extrusionOk="0">
                  <a:moveTo>
                    <a:pt x="0" y="1"/>
                  </a:moveTo>
                  <a:lnTo>
                    <a:pt x="0" y="13234"/>
                  </a:lnTo>
                  <a:lnTo>
                    <a:pt x="18597" y="13234"/>
                  </a:lnTo>
                  <a:lnTo>
                    <a:pt x="1859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6"/>
            <p:cNvSpPr/>
            <p:nvPr/>
          </p:nvSpPr>
          <p:spPr>
            <a:xfrm>
              <a:off x="7583481" y="1648730"/>
              <a:ext cx="182076" cy="71792"/>
            </a:xfrm>
            <a:custGeom>
              <a:avLst/>
              <a:gdLst/>
              <a:ahLst/>
              <a:cxnLst/>
              <a:rect l="l" t="t" r="r" b="b"/>
              <a:pathLst>
                <a:path w="5681" h="2240" extrusionOk="0">
                  <a:moveTo>
                    <a:pt x="5681" y="1"/>
                  </a:moveTo>
                  <a:lnTo>
                    <a:pt x="0" y="185"/>
                  </a:lnTo>
                  <a:lnTo>
                    <a:pt x="0" y="2240"/>
                  </a:lnTo>
                  <a:lnTo>
                    <a:pt x="5681" y="2240"/>
                  </a:lnTo>
                  <a:lnTo>
                    <a:pt x="568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6"/>
            <p:cNvSpPr/>
            <p:nvPr/>
          </p:nvSpPr>
          <p:spPr>
            <a:xfrm>
              <a:off x="7583481" y="1775648"/>
              <a:ext cx="187973" cy="27339"/>
            </a:xfrm>
            <a:custGeom>
              <a:avLst/>
              <a:gdLst/>
              <a:ahLst/>
              <a:cxnLst/>
              <a:rect l="l" t="t" r="r" b="b"/>
              <a:pathLst>
                <a:path w="5865" h="853" extrusionOk="0">
                  <a:moveTo>
                    <a:pt x="0" y="1"/>
                  </a:moveTo>
                  <a:lnTo>
                    <a:pt x="0" y="853"/>
                  </a:lnTo>
                  <a:lnTo>
                    <a:pt x="5865" y="853"/>
                  </a:lnTo>
                  <a:lnTo>
                    <a:pt x="586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6"/>
            <p:cNvSpPr/>
            <p:nvPr/>
          </p:nvSpPr>
          <p:spPr>
            <a:xfrm>
              <a:off x="6795211" y="2034292"/>
              <a:ext cx="596034" cy="445046"/>
            </a:xfrm>
            <a:custGeom>
              <a:avLst/>
              <a:gdLst/>
              <a:ahLst/>
              <a:cxnLst/>
              <a:rect l="l" t="t" r="r" b="b"/>
              <a:pathLst>
                <a:path w="18597" h="13886" extrusionOk="0">
                  <a:moveTo>
                    <a:pt x="0" y="1"/>
                  </a:moveTo>
                  <a:lnTo>
                    <a:pt x="0" y="13886"/>
                  </a:lnTo>
                  <a:lnTo>
                    <a:pt x="18597" y="13886"/>
                  </a:lnTo>
                  <a:lnTo>
                    <a:pt x="18597" y="653"/>
                  </a:lnTo>
                  <a:lnTo>
                    <a:pt x="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6"/>
            <p:cNvSpPr/>
            <p:nvPr/>
          </p:nvSpPr>
          <p:spPr>
            <a:xfrm>
              <a:off x="7000844" y="2151050"/>
              <a:ext cx="182621" cy="71792"/>
            </a:xfrm>
            <a:custGeom>
              <a:avLst/>
              <a:gdLst/>
              <a:ahLst/>
              <a:cxnLst/>
              <a:rect l="l" t="t" r="r" b="b"/>
              <a:pathLst>
                <a:path w="5698" h="2240" extrusionOk="0">
                  <a:moveTo>
                    <a:pt x="5698" y="0"/>
                  </a:moveTo>
                  <a:lnTo>
                    <a:pt x="0" y="184"/>
                  </a:lnTo>
                  <a:lnTo>
                    <a:pt x="0" y="2239"/>
                  </a:lnTo>
                  <a:lnTo>
                    <a:pt x="5698" y="2239"/>
                  </a:lnTo>
                  <a:lnTo>
                    <a:pt x="5698"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6"/>
            <p:cNvSpPr/>
            <p:nvPr/>
          </p:nvSpPr>
          <p:spPr>
            <a:xfrm>
              <a:off x="7000844" y="2277968"/>
              <a:ext cx="188518" cy="26794"/>
            </a:xfrm>
            <a:custGeom>
              <a:avLst/>
              <a:gdLst/>
              <a:ahLst/>
              <a:cxnLst/>
              <a:rect l="l" t="t" r="r" b="b"/>
              <a:pathLst>
                <a:path w="5882" h="836" extrusionOk="0">
                  <a:moveTo>
                    <a:pt x="0" y="0"/>
                  </a:moveTo>
                  <a:lnTo>
                    <a:pt x="0" y="836"/>
                  </a:lnTo>
                  <a:lnTo>
                    <a:pt x="5882" y="836"/>
                  </a:lnTo>
                  <a:lnTo>
                    <a:pt x="5882"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6"/>
            <p:cNvSpPr/>
            <p:nvPr/>
          </p:nvSpPr>
          <p:spPr>
            <a:xfrm>
              <a:off x="7377848" y="3594229"/>
              <a:ext cx="596034" cy="445591"/>
            </a:xfrm>
            <a:custGeom>
              <a:avLst/>
              <a:gdLst/>
              <a:ahLst/>
              <a:cxnLst/>
              <a:rect l="l" t="t" r="r" b="b"/>
              <a:pathLst>
                <a:path w="18597" h="13903" extrusionOk="0">
                  <a:moveTo>
                    <a:pt x="0" y="1"/>
                  </a:moveTo>
                  <a:lnTo>
                    <a:pt x="0" y="13902"/>
                  </a:lnTo>
                  <a:lnTo>
                    <a:pt x="18597" y="13902"/>
                  </a:lnTo>
                  <a:lnTo>
                    <a:pt x="18597" y="669"/>
                  </a:lnTo>
                  <a:lnTo>
                    <a:pt x="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6"/>
            <p:cNvSpPr/>
            <p:nvPr/>
          </p:nvSpPr>
          <p:spPr>
            <a:xfrm>
              <a:off x="7583481" y="3710987"/>
              <a:ext cx="182076" cy="71792"/>
            </a:xfrm>
            <a:custGeom>
              <a:avLst/>
              <a:gdLst/>
              <a:ahLst/>
              <a:cxnLst/>
              <a:rect l="l" t="t" r="r" b="b"/>
              <a:pathLst>
                <a:path w="5681" h="2240" extrusionOk="0">
                  <a:moveTo>
                    <a:pt x="5681" y="0"/>
                  </a:moveTo>
                  <a:lnTo>
                    <a:pt x="0" y="184"/>
                  </a:lnTo>
                  <a:lnTo>
                    <a:pt x="0" y="2239"/>
                  </a:lnTo>
                  <a:lnTo>
                    <a:pt x="5681" y="2239"/>
                  </a:lnTo>
                  <a:lnTo>
                    <a:pt x="568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6"/>
            <p:cNvSpPr/>
            <p:nvPr/>
          </p:nvSpPr>
          <p:spPr>
            <a:xfrm>
              <a:off x="7583481" y="3837905"/>
              <a:ext cx="187973" cy="26794"/>
            </a:xfrm>
            <a:custGeom>
              <a:avLst/>
              <a:gdLst/>
              <a:ahLst/>
              <a:cxnLst/>
              <a:rect l="l" t="t" r="r" b="b"/>
              <a:pathLst>
                <a:path w="5865" h="836" extrusionOk="0">
                  <a:moveTo>
                    <a:pt x="0" y="0"/>
                  </a:moveTo>
                  <a:lnTo>
                    <a:pt x="0" y="836"/>
                  </a:lnTo>
                  <a:lnTo>
                    <a:pt x="5865" y="836"/>
                  </a:lnTo>
                  <a:lnTo>
                    <a:pt x="5865"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6"/>
            <p:cNvSpPr/>
            <p:nvPr/>
          </p:nvSpPr>
          <p:spPr>
            <a:xfrm>
              <a:off x="7369804" y="2567668"/>
              <a:ext cx="596066" cy="445046"/>
            </a:xfrm>
            <a:custGeom>
              <a:avLst/>
              <a:gdLst/>
              <a:ahLst/>
              <a:cxnLst/>
              <a:rect l="l" t="t" r="r" b="b"/>
              <a:pathLst>
                <a:path w="18598" h="13886" extrusionOk="0">
                  <a:moveTo>
                    <a:pt x="0" y="1"/>
                  </a:moveTo>
                  <a:lnTo>
                    <a:pt x="0" y="13885"/>
                  </a:lnTo>
                  <a:lnTo>
                    <a:pt x="18597" y="13885"/>
                  </a:lnTo>
                  <a:lnTo>
                    <a:pt x="1859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6"/>
            <p:cNvSpPr/>
            <p:nvPr/>
          </p:nvSpPr>
          <p:spPr>
            <a:xfrm>
              <a:off x="7579731" y="2762596"/>
              <a:ext cx="171371" cy="67497"/>
            </a:xfrm>
            <a:custGeom>
              <a:avLst/>
              <a:gdLst/>
              <a:ahLst/>
              <a:cxnLst/>
              <a:rect l="l" t="t" r="r" b="b"/>
              <a:pathLst>
                <a:path w="5347" h="2106" extrusionOk="0">
                  <a:moveTo>
                    <a:pt x="5347" y="1"/>
                  </a:moveTo>
                  <a:lnTo>
                    <a:pt x="0" y="168"/>
                  </a:lnTo>
                  <a:lnTo>
                    <a:pt x="0" y="2106"/>
                  </a:lnTo>
                  <a:lnTo>
                    <a:pt x="5347" y="2106"/>
                  </a:lnTo>
                  <a:lnTo>
                    <a:pt x="534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6"/>
            <p:cNvSpPr/>
            <p:nvPr/>
          </p:nvSpPr>
          <p:spPr>
            <a:xfrm>
              <a:off x="7579731" y="2882014"/>
              <a:ext cx="176724" cy="25191"/>
            </a:xfrm>
            <a:custGeom>
              <a:avLst/>
              <a:gdLst/>
              <a:ahLst/>
              <a:cxnLst/>
              <a:rect l="l" t="t" r="r" b="b"/>
              <a:pathLst>
                <a:path w="5514" h="786" extrusionOk="0">
                  <a:moveTo>
                    <a:pt x="0" y="1"/>
                  </a:moveTo>
                  <a:lnTo>
                    <a:pt x="0" y="786"/>
                  </a:lnTo>
                  <a:lnTo>
                    <a:pt x="5514" y="786"/>
                  </a:lnTo>
                  <a:lnTo>
                    <a:pt x="551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6"/>
            <p:cNvSpPr/>
            <p:nvPr/>
          </p:nvSpPr>
          <p:spPr>
            <a:xfrm>
              <a:off x="7391213" y="2062143"/>
              <a:ext cx="582124" cy="415047"/>
            </a:xfrm>
            <a:custGeom>
              <a:avLst/>
              <a:gdLst/>
              <a:ahLst/>
              <a:cxnLst/>
              <a:rect l="l" t="t" r="r" b="b"/>
              <a:pathLst>
                <a:path w="18163" h="12950" extrusionOk="0">
                  <a:moveTo>
                    <a:pt x="1" y="1"/>
                  </a:moveTo>
                  <a:lnTo>
                    <a:pt x="1" y="12950"/>
                  </a:lnTo>
                  <a:lnTo>
                    <a:pt x="18163" y="12950"/>
                  </a:lnTo>
                  <a:lnTo>
                    <a:pt x="1816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6"/>
            <p:cNvSpPr/>
            <p:nvPr/>
          </p:nvSpPr>
          <p:spPr>
            <a:xfrm>
              <a:off x="6795211" y="3078545"/>
              <a:ext cx="596034" cy="445046"/>
            </a:xfrm>
            <a:custGeom>
              <a:avLst/>
              <a:gdLst/>
              <a:ahLst/>
              <a:cxnLst/>
              <a:rect l="l" t="t" r="r" b="b"/>
              <a:pathLst>
                <a:path w="18597" h="13886" extrusionOk="0">
                  <a:moveTo>
                    <a:pt x="0" y="1"/>
                  </a:moveTo>
                  <a:lnTo>
                    <a:pt x="0" y="13885"/>
                  </a:lnTo>
                  <a:lnTo>
                    <a:pt x="18597" y="13885"/>
                  </a:lnTo>
                  <a:lnTo>
                    <a:pt x="18597" y="652"/>
                  </a:lnTo>
                  <a:lnTo>
                    <a:pt x="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6"/>
            <p:cNvSpPr/>
            <p:nvPr/>
          </p:nvSpPr>
          <p:spPr>
            <a:xfrm>
              <a:off x="7000844" y="3195303"/>
              <a:ext cx="182621" cy="71760"/>
            </a:xfrm>
            <a:custGeom>
              <a:avLst/>
              <a:gdLst/>
              <a:ahLst/>
              <a:cxnLst/>
              <a:rect l="l" t="t" r="r" b="b"/>
              <a:pathLst>
                <a:path w="5698" h="2239" extrusionOk="0">
                  <a:moveTo>
                    <a:pt x="5698" y="0"/>
                  </a:moveTo>
                  <a:lnTo>
                    <a:pt x="0" y="184"/>
                  </a:lnTo>
                  <a:lnTo>
                    <a:pt x="0" y="2239"/>
                  </a:lnTo>
                  <a:lnTo>
                    <a:pt x="5698" y="2239"/>
                  </a:lnTo>
                  <a:lnTo>
                    <a:pt x="5698"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6"/>
            <p:cNvSpPr/>
            <p:nvPr/>
          </p:nvSpPr>
          <p:spPr>
            <a:xfrm>
              <a:off x="7000844" y="3322189"/>
              <a:ext cx="188518" cy="26826"/>
            </a:xfrm>
            <a:custGeom>
              <a:avLst/>
              <a:gdLst/>
              <a:ahLst/>
              <a:cxnLst/>
              <a:rect l="l" t="t" r="r" b="b"/>
              <a:pathLst>
                <a:path w="5882" h="837" extrusionOk="0">
                  <a:moveTo>
                    <a:pt x="0" y="1"/>
                  </a:moveTo>
                  <a:lnTo>
                    <a:pt x="0" y="836"/>
                  </a:lnTo>
                  <a:lnTo>
                    <a:pt x="5882" y="836"/>
                  </a:lnTo>
                  <a:lnTo>
                    <a:pt x="588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6"/>
            <p:cNvSpPr/>
            <p:nvPr/>
          </p:nvSpPr>
          <p:spPr>
            <a:xfrm>
              <a:off x="7391213" y="3106396"/>
              <a:ext cx="582124" cy="415048"/>
            </a:xfrm>
            <a:custGeom>
              <a:avLst/>
              <a:gdLst/>
              <a:ahLst/>
              <a:cxnLst/>
              <a:rect l="l" t="t" r="r" b="b"/>
              <a:pathLst>
                <a:path w="18163" h="12950" extrusionOk="0">
                  <a:moveTo>
                    <a:pt x="1" y="0"/>
                  </a:moveTo>
                  <a:lnTo>
                    <a:pt x="1" y="12950"/>
                  </a:lnTo>
                  <a:lnTo>
                    <a:pt x="18163" y="12950"/>
                  </a:lnTo>
                  <a:lnTo>
                    <a:pt x="1816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6"/>
            <p:cNvSpPr/>
            <p:nvPr/>
          </p:nvSpPr>
          <p:spPr>
            <a:xfrm>
              <a:off x="6795211" y="4109401"/>
              <a:ext cx="596034" cy="445046"/>
            </a:xfrm>
            <a:custGeom>
              <a:avLst/>
              <a:gdLst/>
              <a:ahLst/>
              <a:cxnLst/>
              <a:rect l="l" t="t" r="r" b="b"/>
              <a:pathLst>
                <a:path w="18597" h="13886" extrusionOk="0">
                  <a:moveTo>
                    <a:pt x="0" y="0"/>
                  </a:moveTo>
                  <a:lnTo>
                    <a:pt x="0" y="13885"/>
                  </a:lnTo>
                  <a:lnTo>
                    <a:pt x="18597" y="13885"/>
                  </a:lnTo>
                  <a:lnTo>
                    <a:pt x="18597" y="652"/>
                  </a:lnTo>
                  <a:lnTo>
                    <a:pt x="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6"/>
            <p:cNvSpPr/>
            <p:nvPr/>
          </p:nvSpPr>
          <p:spPr>
            <a:xfrm>
              <a:off x="7000844" y="4226127"/>
              <a:ext cx="182621" cy="71792"/>
            </a:xfrm>
            <a:custGeom>
              <a:avLst/>
              <a:gdLst/>
              <a:ahLst/>
              <a:cxnLst/>
              <a:rect l="l" t="t" r="r" b="b"/>
              <a:pathLst>
                <a:path w="5698" h="2240" extrusionOk="0">
                  <a:moveTo>
                    <a:pt x="5698" y="1"/>
                  </a:moveTo>
                  <a:lnTo>
                    <a:pt x="0" y="185"/>
                  </a:lnTo>
                  <a:lnTo>
                    <a:pt x="0" y="2240"/>
                  </a:lnTo>
                  <a:lnTo>
                    <a:pt x="5698" y="2240"/>
                  </a:lnTo>
                  <a:lnTo>
                    <a:pt x="5698"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6"/>
            <p:cNvSpPr/>
            <p:nvPr/>
          </p:nvSpPr>
          <p:spPr>
            <a:xfrm>
              <a:off x="7000844" y="4353045"/>
              <a:ext cx="188518" cy="26826"/>
            </a:xfrm>
            <a:custGeom>
              <a:avLst/>
              <a:gdLst/>
              <a:ahLst/>
              <a:cxnLst/>
              <a:rect l="l" t="t" r="r" b="b"/>
              <a:pathLst>
                <a:path w="5882" h="837" extrusionOk="0">
                  <a:moveTo>
                    <a:pt x="0" y="1"/>
                  </a:moveTo>
                  <a:lnTo>
                    <a:pt x="0" y="836"/>
                  </a:lnTo>
                  <a:lnTo>
                    <a:pt x="5882" y="836"/>
                  </a:lnTo>
                  <a:lnTo>
                    <a:pt x="588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6"/>
            <p:cNvSpPr/>
            <p:nvPr/>
          </p:nvSpPr>
          <p:spPr>
            <a:xfrm>
              <a:off x="7391213" y="4137252"/>
              <a:ext cx="582124" cy="415047"/>
            </a:xfrm>
            <a:custGeom>
              <a:avLst/>
              <a:gdLst/>
              <a:ahLst/>
              <a:cxnLst/>
              <a:rect l="l" t="t" r="r" b="b"/>
              <a:pathLst>
                <a:path w="18163" h="12950" extrusionOk="0">
                  <a:moveTo>
                    <a:pt x="1" y="0"/>
                  </a:moveTo>
                  <a:lnTo>
                    <a:pt x="1" y="12949"/>
                  </a:lnTo>
                  <a:lnTo>
                    <a:pt x="18163" y="12949"/>
                  </a:lnTo>
                  <a:lnTo>
                    <a:pt x="1816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 name="Google Shape;1304;p36"/>
          <p:cNvGrpSpPr/>
          <p:nvPr/>
        </p:nvGrpSpPr>
        <p:grpSpPr>
          <a:xfrm>
            <a:off x="563450" y="1531138"/>
            <a:ext cx="1774192" cy="3142951"/>
            <a:chOff x="575781" y="1520210"/>
            <a:chExt cx="1774192" cy="3142951"/>
          </a:xfrm>
        </p:grpSpPr>
        <p:sp>
          <p:nvSpPr>
            <p:cNvPr id="1305" name="Google Shape;1305;p36"/>
            <p:cNvSpPr/>
            <p:nvPr/>
          </p:nvSpPr>
          <p:spPr>
            <a:xfrm>
              <a:off x="575781" y="1520210"/>
              <a:ext cx="1259020" cy="3142951"/>
            </a:xfrm>
            <a:custGeom>
              <a:avLst/>
              <a:gdLst/>
              <a:ahLst/>
              <a:cxnLst/>
              <a:rect l="l" t="t" r="r" b="b"/>
              <a:pathLst>
                <a:path w="39283" h="98064" extrusionOk="0">
                  <a:moveTo>
                    <a:pt x="1" y="1"/>
                  </a:moveTo>
                  <a:lnTo>
                    <a:pt x="34" y="98063"/>
                  </a:lnTo>
                  <a:lnTo>
                    <a:pt x="39283" y="98063"/>
                  </a:lnTo>
                  <a:lnTo>
                    <a:pt x="3841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6"/>
            <p:cNvSpPr/>
            <p:nvPr/>
          </p:nvSpPr>
          <p:spPr>
            <a:xfrm>
              <a:off x="575781" y="1520210"/>
              <a:ext cx="564465" cy="3142951"/>
            </a:xfrm>
            <a:custGeom>
              <a:avLst/>
              <a:gdLst/>
              <a:ahLst/>
              <a:cxnLst/>
              <a:rect l="l" t="t" r="r" b="b"/>
              <a:pathLst>
                <a:path w="17612" h="98064" extrusionOk="0">
                  <a:moveTo>
                    <a:pt x="1" y="1"/>
                  </a:moveTo>
                  <a:lnTo>
                    <a:pt x="34" y="98063"/>
                  </a:lnTo>
                  <a:lnTo>
                    <a:pt x="17612" y="98063"/>
                  </a:lnTo>
                  <a:lnTo>
                    <a:pt x="1726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6"/>
            <p:cNvSpPr/>
            <p:nvPr/>
          </p:nvSpPr>
          <p:spPr>
            <a:xfrm>
              <a:off x="1171270" y="1546459"/>
              <a:ext cx="596066" cy="424695"/>
            </a:xfrm>
            <a:custGeom>
              <a:avLst/>
              <a:gdLst/>
              <a:ahLst/>
              <a:cxnLst/>
              <a:rect l="l" t="t" r="r" b="b"/>
              <a:pathLst>
                <a:path w="18598" h="13251" extrusionOk="0">
                  <a:moveTo>
                    <a:pt x="1" y="0"/>
                  </a:moveTo>
                  <a:lnTo>
                    <a:pt x="1" y="13250"/>
                  </a:lnTo>
                  <a:lnTo>
                    <a:pt x="18597" y="13250"/>
                  </a:lnTo>
                  <a:lnTo>
                    <a:pt x="1859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6"/>
            <p:cNvSpPr/>
            <p:nvPr/>
          </p:nvSpPr>
          <p:spPr>
            <a:xfrm>
              <a:off x="1379595" y="1642320"/>
              <a:ext cx="182108" cy="71792"/>
            </a:xfrm>
            <a:custGeom>
              <a:avLst/>
              <a:gdLst/>
              <a:ahLst/>
              <a:cxnLst/>
              <a:rect l="l" t="t" r="r" b="b"/>
              <a:pathLst>
                <a:path w="5682" h="2240" extrusionOk="0">
                  <a:moveTo>
                    <a:pt x="0" y="0"/>
                  </a:moveTo>
                  <a:lnTo>
                    <a:pt x="0" y="2239"/>
                  </a:lnTo>
                  <a:lnTo>
                    <a:pt x="5681" y="2239"/>
                  </a:lnTo>
                  <a:lnTo>
                    <a:pt x="5681" y="184"/>
                  </a:lnTo>
                  <a:lnTo>
                    <a:pt x="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6"/>
            <p:cNvSpPr/>
            <p:nvPr/>
          </p:nvSpPr>
          <p:spPr>
            <a:xfrm>
              <a:off x="1373697" y="1769238"/>
              <a:ext cx="188005" cy="26794"/>
            </a:xfrm>
            <a:custGeom>
              <a:avLst/>
              <a:gdLst/>
              <a:ahLst/>
              <a:cxnLst/>
              <a:rect l="l" t="t" r="r" b="b"/>
              <a:pathLst>
                <a:path w="5866" h="836" extrusionOk="0">
                  <a:moveTo>
                    <a:pt x="0" y="0"/>
                  </a:moveTo>
                  <a:lnTo>
                    <a:pt x="0" y="836"/>
                  </a:lnTo>
                  <a:lnTo>
                    <a:pt x="5865" y="836"/>
                  </a:lnTo>
                  <a:lnTo>
                    <a:pt x="5865"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6"/>
            <p:cNvSpPr/>
            <p:nvPr/>
          </p:nvSpPr>
          <p:spPr>
            <a:xfrm>
              <a:off x="1753906" y="2027337"/>
              <a:ext cx="596066" cy="445591"/>
            </a:xfrm>
            <a:custGeom>
              <a:avLst/>
              <a:gdLst/>
              <a:ahLst/>
              <a:cxnLst/>
              <a:rect l="l" t="t" r="r" b="b"/>
              <a:pathLst>
                <a:path w="18598" h="13903" extrusionOk="0">
                  <a:moveTo>
                    <a:pt x="18597" y="1"/>
                  </a:moveTo>
                  <a:lnTo>
                    <a:pt x="1" y="669"/>
                  </a:lnTo>
                  <a:lnTo>
                    <a:pt x="1" y="13902"/>
                  </a:lnTo>
                  <a:lnTo>
                    <a:pt x="18597" y="13902"/>
                  </a:lnTo>
                  <a:lnTo>
                    <a:pt x="1859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6"/>
            <p:cNvSpPr/>
            <p:nvPr/>
          </p:nvSpPr>
          <p:spPr>
            <a:xfrm>
              <a:off x="1961687" y="2144095"/>
              <a:ext cx="182653" cy="71792"/>
            </a:xfrm>
            <a:custGeom>
              <a:avLst/>
              <a:gdLst/>
              <a:ahLst/>
              <a:cxnLst/>
              <a:rect l="l" t="t" r="r" b="b"/>
              <a:pathLst>
                <a:path w="5699" h="2240" extrusionOk="0">
                  <a:moveTo>
                    <a:pt x="1" y="0"/>
                  </a:moveTo>
                  <a:lnTo>
                    <a:pt x="1" y="2239"/>
                  </a:lnTo>
                  <a:lnTo>
                    <a:pt x="5698" y="2239"/>
                  </a:lnTo>
                  <a:lnTo>
                    <a:pt x="5698" y="184"/>
                  </a:lnTo>
                  <a:lnTo>
                    <a:pt x="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6"/>
            <p:cNvSpPr/>
            <p:nvPr/>
          </p:nvSpPr>
          <p:spPr>
            <a:xfrm>
              <a:off x="1955789" y="2271013"/>
              <a:ext cx="188550" cy="27339"/>
            </a:xfrm>
            <a:custGeom>
              <a:avLst/>
              <a:gdLst/>
              <a:ahLst/>
              <a:cxnLst/>
              <a:rect l="l" t="t" r="r" b="b"/>
              <a:pathLst>
                <a:path w="5883" h="853" extrusionOk="0">
                  <a:moveTo>
                    <a:pt x="1" y="0"/>
                  </a:moveTo>
                  <a:lnTo>
                    <a:pt x="1" y="852"/>
                  </a:lnTo>
                  <a:lnTo>
                    <a:pt x="5882" y="852"/>
                  </a:lnTo>
                  <a:lnTo>
                    <a:pt x="5882"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6"/>
            <p:cNvSpPr/>
            <p:nvPr/>
          </p:nvSpPr>
          <p:spPr>
            <a:xfrm>
              <a:off x="1171270" y="3587819"/>
              <a:ext cx="596066" cy="445046"/>
            </a:xfrm>
            <a:custGeom>
              <a:avLst/>
              <a:gdLst/>
              <a:ahLst/>
              <a:cxnLst/>
              <a:rect l="l" t="t" r="r" b="b"/>
              <a:pathLst>
                <a:path w="18598" h="13886" extrusionOk="0">
                  <a:moveTo>
                    <a:pt x="18597" y="0"/>
                  </a:moveTo>
                  <a:lnTo>
                    <a:pt x="1" y="652"/>
                  </a:lnTo>
                  <a:lnTo>
                    <a:pt x="1" y="13885"/>
                  </a:lnTo>
                  <a:lnTo>
                    <a:pt x="18597" y="13885"/>
                  </a:lnTo>
                  <a:lnTo>
                    <a:pt x="1859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6"/>
            <p:cNvSpPr/>
            <p:nvPr/>
          </p:nvSpPr>
          <p:spPr>
            <a:xfrm>
              <a:off x="1379595" y="3704033"/>
              <a:ext cx="182108" cy="71792"/>
            </a:xfrm>
            <a:custGeom>
              <a:avLst/>
              <a:gdLst/>
              <a:ahLst/>
              <a:cxnLst/>
              <a:rect l="l" t="t" r="r" b="b"/>
              <a:pathLst>
                <a:path w="5682" h="2240" extrusionOk="0">
                  <a:moveTo>
                    <a:pt x="0" y="0"/>
                  </a:moveTo>
                  <a:lnTo>
                    <a:pt x="0" y="2239"/>
                  </a:lnTo>
                  <a:lnTo>
                    <a:pt x="5681" y="2239"/>
                  </a:lnTo>
                  <a:lnTo>
                    <a:pt x="5681" y="201"/>
                  </a:lnTo>
                  <a:lnTo>
                    <a:pt x="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6"/>
            <p:cNvSpPr/>
            <p:nvPr/>
          </p:nvSpPr>
          <p:spPr>
            <a:xfrm>
              <a:off x="1373697" y="3831463"/>
              <a:ext cx="188005" cy="26826"/>
            </a:xfrm>
            <a:custGeom>
              <a:avLst/>
              <a:gdLst/>
              <a:ahLst/>
              <a:cxnLst/>
              <a:rect l="l" t="t" r="r" b="b"/>
              <a:pathLst>
                <a:path w="5866" h="837" extrusionOk="0">
                  <a:moveTo>
                    <a:pt x="0" y="1"/>
                  </a:moveTo>
                  <a:lnTo>
                    <a:pt x="0" y="836"/>
                  </a:lnTo>
                  <a:lnTo>
                    <a:pt x="5865" y="836"/>
                  </a:lnTo>
                  <a:lnTo>
                    <a:pt x="586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6"/>
            <p:cNvSpPr/>
            <p:nvPr/>
          </p:nvSpPr>
          <p:spPr>
            <a:xfrm>
              <a:off x="1179314" y="2560713"/>
              <a:ext cx="595521" cy="445046"/>
            </a:xfrm>
            <a:custGeom>
              <a:avLst/>
              <a:gdLst/>
              <a:ahLst/>
              <a:cxnLst/>
              <a:rect l="l" t="t" r="r" b="b"/>
              <a:pathLst>
                <a:path w="18581" h="13886" extrusionOk="0">
                  <a:moveTo>
                    <a:pt x="0" y="0"/>
                  </a:moveTo>
                  <a:lnTo>
                    <a:pt x="0" y="13885"/>
                  </a:lnTo>
                  <a:lnTo>
                    <a:pt x="18580" y="13885"/>
                  </a:lnTo>
                  <a:lnTo>
                    <a:pt x="1858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6"/>
            <p:cNvSpPr/>
            <p:nvPr/>
          </p:nvSpPr>
          <p:spPr>
            <a:xfrm>
              <a:off x="1394049" y="2755641"/>
              <a:ext cx="171403" cy="67497"/>
            </a:xfrm>
            <a:custGeom>
              <a:avLst/>
              <a:gdLst/>
              <a:ahLst/>
              <a:cxnLst/>
              <a:rect l="l" t="t" r="r" b="b"/>
              <a:pathLst>
                <a:path w="5348" h="2106" extrusionOk="0">
                  <a:moveTo>
                    <a:pt x="0" y="0"/>
                  </a:moveTo>
                  <a:lnTo>
                    <a:pt x="0" y="2106"/>
                  </a:lnTo>
                  <a:lnTo>
                    <a:pt x="5347" y="2106"/>
                  </a:lnTo>
                  <a:lnTo>
                    <a:pt x="5347" y="184"/>
                  </a:lnTo>
                  <a:lnTo>
                    <a:pt x="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6"/>
            <p:cNvSpPr/>
            <p:nvPr/>
          </p:nvSpPr>
          <p:spPr>
            <a:xfrm>
              <a:off x="1388697" y="2875059"/>
              <a:ext cx="176756" cy="25191"/>
            </a:xfrm>
            <a:custGeom>
              <a:avLst/>
              <a:gdLst/>
              <a:ahLst/>
              <a:cxnLst/>
              <a:rect l="l" t="t" r="r" b="b"/>
              <a:pathLst>
                <a:path w="5515" h="786" extrusionOk="0">
                  <a:moveTo>
                    <a:pt x="0" y="0"/>
                  </a:moveTo>
                  <a:lnTo>
                    <a:pt x="0" y="786"/>
                  </a:lnTo>
                  <a:lnTo>
                    <a:pt x="5514" y="786"/>
                  </a:lnTo>
                  <a:lnTo>
                    <a:pt x="551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6"/>
            <p:cNvSpPr/>
            <p:nvPr/>
          </p:nvSpPr>
          <p:spPr>
            <a:xfrm>
              <a:off x="1171814" y="2055733"/>
              <a:ext cx="582124" cy="415047"/>
            </a:xfrm>
            <a:custGeom>
              <a:avLst/>
              <a:gdLst/>
              <a:ahLst/>
              <a:cxnLst/>
              <a:rect l="l" t="t" r="r" b="b"/>
              <a:pathLst>
                <a:path w="18163" h="12950" extrusionOk="0">
                  <a:moveTo>
                    <a:pt x="0" y="0"/>
                  </a:moveTo>
                  <a:lnTo>
                    <a:pt x="0" y="12949"/>
                  </a:lnTo>
                  <a:lnTo>
                    <a:pt x="18163" y="12949"/>
                  </a:lnTo>
                  <a:lnTo>
                    <a:pt x="1816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6"/>
            <p:cNvSpPr/>
            <p:nvPr/>
          </p:nvSpPr>
          <p:spPr>
            <a:xfrm>
              <a:off x="1753906" y="3071590"/>
              <a:ext cx="596066" cy="445559"/>
            </a:xfrm>
            <a:custGeom>
              <a:avLst/>
              <a:gdLst/>
              <a:ahLst/>
              <a:cxnLst/>
              <a:rect l="l" t="t" r="r" b="b"/>
              <a:pathLst>
                <a:path w="18598" h="13902" extrusionOk="0">
                  <a:moveTo>
                    <a:pt x="18597" y="0"/>
                  </a:moveTo>
                  <a:lnTo>
                    <a:pt x="1" y="669"/>
                  </a:lnTo>
                  <a:lnTo>
                    <a:pt x="1" y="13902"/>
                  </a:lnTo>
                  <a:lnTo>
                    <a:pt x="18597" y="13902"/>
                  </a:lnTo>
                  <a:lnTo>
                    <a:pt x="1859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6"/>
            <p:cNvSpPr/>
            <p:nvPr/>
          </p:nvSpPr>
          <p:spPr>
            <a:xfrm>
              <a:off x="1961687" y="3188316"/>
              <a:ext cx="182653" cy="71792"/>
            </a:xfrm>
            <a:custGeom>
              <a:avLst/>
              <a:gdLst/>
              <a:ahLst/>
              <a:cxnLst/>
              <a:rect l="l" t="t" r="r" b="b"/>
              <a:pathLst>
                <a:path w="5699" h="2240" extrusionOk="0">
                  <a:moveTo>
                    <a:pt x="1" y="1"/>
                  </a:moveTo>
                  <a:lnTo>
                    <a:pt x="1" y="2240"/>
                  </a:lnTo>
                  <a:lnTo>
                    <a:pt x="5698" y="2240"/>
                  </a:lnTo>
                  <a:lnTo>
                    <a:pt x="5698" y="185"/>
                  </a:lnTo>
                  <a:lnTo>
                    <a:pt x="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6"/>
            <p:cNvSpPr/>
            <p:nvPr/>
          </p:nvSpPr>
          <p:spPr>
            <a:xfrm>
              <a:off x="1955789" y="3315234"/>
              <a:ext cx="188550" cy="27339"/>
            </a:xfrm>
            <a:custGeom>
              <a:avLst/>
              <a:gdLst/>
              <a:ahLst/>
              <a:cxnLst/>
              <a:rect l="l" t="t" r="r" b="b"/>
              <a:pathLst>
                <a:path w="5883" h="853" extrusionOk="0">
                  <a:moveTo>
                    <a:pt x="1" y="1"/>
                  </a:moveTo>
                  <a:lnTo>
                    <a:pt x="1" y="853"/>
                  </a:lnTo>
                  <a:lnTo>
                    <a:pt x="5882" y="853"/>
                  </a:lnTo>
                  <a:lnTo>
                    <a:pt x="588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6"/>
            <p:cNvSpPr/>
            <p:nvPr/>
          </p:nvSpPr>
          <p:spPr>
            <a:xfrm>
              <a:off x="1171814" y="3099954"/>
              <a:ext cx="582124" cy="415080"/>
            </a:xfrm>
            <a:custGeom>
              <a:avLst/>
              <a:gdLst/>
              <a:ahLst/>
              <a:cxnLst/>
              <a:rect l="l" t="t" r="r" b="b"/>
              <a:pathLst>
                <a:path w="18163" h="12951" extrusionOk="0">
                  <a:moveTo>
                    <a:pt x="0" y="1"/>
                  </a:moveTo>
                  <a:lnTo>
                    <a:pt x="0" y="12950"/>
                  </a:lnTo>
                  <a:lnTo>
                    <a:pt x="18163" y="12950"/>
                  </a:lnTo>
                  <a:lnTo>
                    <a:pt x="1816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6"/>
            <p:cNvSpPr/>
            <p:nvPr/>
          </p:nvSpPr>
          <p:spPr>
            <a:xfrm>
              <a:off x="1753906" y="4102446"/>
              <a:ext cx="596066" cy="445559"/>
            </a:xfrm>
            <a:custGeom>
              <a:avLst/>
              <a:gdLst/>
              <a:ahLst/>
              <a:cxnLst/>
              <a:rect l="l" t="t" r="r" b="b"/>
              <a:pathLst>
                <a:path w="18598" h="13902" extrusionOk="0">
                  <a:moveTo>
                    <a:pt x="18597" y="0"/>
                  </a:moveTo>
                  <a:lnTo>
                    <a:pt x="1" y="669"/>
                  </a:lnTo>
                  <a:lnTo>
                    <a:pt x="1" y="13902"/>
                  </a:lnTo>
                  <a:lnTo>
                    <a:pt x="18597" y="13902"/>
                  </a:lnTo>
                  <a:lnTo>
                    <a:pt x="1859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6"/>
            <p:cNvSpPr/>
            <p:nvPr/>
          </p:nvSpPr>
          <p:spPr>
            <a:xfrm>
              <a:off x="1961687" y="4219172"/>
              <a:ext cx="182653" cy="71792"/>
            </a:xfrm>
            <a:custGeom>
              <a:avLst/>
              <a:gdLst/>
              <a:ahLst/>
              <a:cxnLst/>
              <a:rect l="l" t="t" r="r" b="b"/>
              <a:pathLst>
                <a:path w="5699" h="2240" extrusionOk="0">
                  <a:moveTo>
                    <a:pt x="1" y="1"/>
                  </a:moveTo>
                  <a:lnTo>
                    <a:pt x="1" y="2240"/>
                  </a:lnTo>
                  <a:lnTo>
                    <a:pt x="5698" y="2240"/>
                  </a:lnTo>
                  <a:lnTo>
                    <a:pt x="5698" y="185"/>
                  </a:lnTo>
                  <a:lnTo>
                    <a:pt x="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6"/>
            <p:cNvSpPr/>
            <p:nvPr/>
          </p:nvSpPr>
          <p:spPr>
            <a:xfrm>
              <a:off x="1955789" y="4346090"/>
              <a:ext cx="188550" cy="27339"/>
            </a:xfrm>
            <a:custGeom>
              <a:avLst/>
              <a:gdLst/>
              <a:ahLst/>
              <a:cxnLst/>
              <a:rect l="l" t="t" r="r" b="b"/>
              <a:pathLst>
                <a:path w="5883" h="853" extrusionOk="0">
                  <a:moveTo>
                    <a:pt x="1" y="1"/>
                  </a:moveTo>
                  <a:lnTo>
                    <a:pt x="1" y="853"/>
                  </a:lnTo>
                  <a:lnTo>
                    <a:pt x="5882" y="853"/>
                  </a:lnTo>
                  <a:lnTo>
                    <a:pt x="588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6"/>
            <p:cNvSpPr/>
            <p:nvPr/>
          </p:nvSpPr>
          <p:spPr>
            <a:xfrm>
              <a:off x="1171814" y="4130810"/>
              <a:ext cx="582124" cy="415047"/>
            </a:xfrm>
            <a:custGeom>
              <a:avLst/>
              <a:gdLst/>
              <a:ahLst/>
              <a:cxnLst/>
              <a:rect l="l" t="t" r="r" b="b"/>
              <a:pathLst>
                <a:path w="18163" h="12950" extrusionOk="0">
                  <a:moveTo>
                    <a:pt x="0" y="1"/>
                  </a:moveTo>
                  <a:lnTo>
                    <a:pt x="0" y="12950"/>
                  </a:lnTo>
                  <a:lnTo>
                    <a:pt x="18163" y="12950"/>
                  </a:lnTo>
                  <a:lnTo>
                    <a:pt x="1816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715"/>
        <p:cNvGrpSpPr/>
        <p:nvPr/>
      </p:nvGrpSpPr>
      <p:grpSpPr>
        <a:xfrm>
          <a:off x="0" y="0"/>
          <a:ext cx="0" cy="0"/>
          <a:chOff x="0" y="0"/>
          <a:chExt cx="0" cy="0"/>
        </a:xfrm>
      </p:grpSpPr>
      <p:sp>
        <p:nvSpPr>
          <p:cNvPr id="2716" name="Google Shape;2716;p54"/>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PROJECT STAGES</a:t>
            </a:r>
            <a:endParaRPr/>
          </a:p>
        </p:txBody>
      </p:sp>
      <p:grpSp>
        <p:nvGrpSpPr>
          <p:cNvPr id="2717" name="Google Shape;2717;p54"/>
          <p:cNvGrpSpPr/>
          <p:nvPr/>
        </p:nvGrpSpPr>
        <p:grpSpPr>
          <a:xfrm>
            <a:off x="719988" y="1211176"/>
            <a:ext cx="5530570" cy="3205935"/>
            <a:chOff x="719988" y="1211176"/>
            <a:chExt cx="5530570" cy="3205935"/>
          </a:xfrm>
        </p:grpSpPr>
        <p:grpSp>
          <p:nvGrpSpPr>
            <p:cNvPr id="2718" name="Google Shape;2718;p54"/>
            <p:cNvGrpSpPr/>
            <p:nvPr/>
          </p:nvGrpSpPr>
          <p:grpSpPr>
            <a:xfrm>
              <a:off x="4066518" y="2556611"/>
              <a:ext cx="97553" cy="92556"/>
              <a:chOff x="4293400" y="2574725"/>
              <a:chExt cx="84425" cy="80100"/>
            </a:xfrm>
          </p:grpSpPr>
          <p:sp>
            <p:nvSpPr>
              <p:cNvPr id="2719" name="Google Shape;2719;p5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5"/>
              </a:solidFill>
              <a:ln>
                <a:noFill/>
              </a:ln>
            </p:spPr>
          </p:sp>
          <p:sp>
            <p:nvSpPr>
              <p:cNvPr id="2720" name="Google Shape;2720;p5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54"/>
            <p:cNvGrpSpPr/>
            <p:nvPr/>
          </p:nvGrpSpPr>
          <p:grpSpPr>
            <a:xfrm>
              <a:off x="3727697" y="1271638"/>
              <a:ext cx="2215411" cy="1318281"/>
              <a:chOff x="4000175" y="1462675"/>
              <a:chExt cx="1917275" cy="1140875"/>
            </a:xfrm>
          </p:grpSpPr>
          <p:sp>
            <p:nvSpPr>
              <p:cNvPr id="2722" name="Google Shape;2722;p5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5"/>
              </a:solidFill>
              <a:ln>
                <a:noFill/>
              </a:ln>
            </p:spPr>
          </p:sp>
          <p:grpSp>
            <p:nvGrpSpPr>
              <p:cNvPr id="2723" name="Google Shape;2723;p54"/>
              <p:cNvGrpSpPr/>
              <p:nvPr/>
            </p:nvGrpSpPr>
            <p:grpSpPr>
              <a:xfrm>
                <a:off x="4000175" y="1462675"/>
                <a:ext cx="1917275" cy="1140875"/>
                <a:chOff x="4000175" y="1462675"/>
                <a:chExt cx="1917275" cy="1140875"/>
              </a:xfrm>
            </p:grpSpPr>
            <p:sp>
              <p:nvSpPr>
                <p:cNvPr id="2724" name="Google Shape;2724;p5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5"/>
                </a:solidFill>
                <a:ln>
                  <a:noFill/>
                </a:ln>
              </p:spPr>
            </p:sp>
            <p:sp>
              <p:nvSpPr>
                <p:cNvPr id="2725" name="Google Shape;2725;p5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30" name="Google Shape;2730;p54"/>
            <p:cNvGrpSpPr/>
            <p:nvPr/>
          </p:nvGrpSpPr>
          <p:grpSpPr>
            <a:xfrm>
              <a:off x="3681997" y="2571748"/>
              <a:ext cx="108675" cy="120316"/>
              <a:chOff x="3960625" y="2587825"/>
              <a:chExt cx="94050" cy="104125"/>
            </a:xfrm>
          </p:grpSpPr>
          <p:sp>
            <p:nvSpPr>
              <p:cNvPr id="2731" name="Google Shape;2731;p5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5"/>
              </a:solidFill>
              <a:ln>
                <a:noFill/>
              </a:ln>
            </p:spPr>
          </p:sp>
          <p:sp>
            <p:nvSpPr>
              <p:cNvPr id="2732" name="Google Shape;2732;p5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 name="Google Shape;2733;p54"/>
            <p:cNvGrpSpPr/>
            <p:nvPr/>
          </p:nvGrpSpPr>
          <p:grpSpPr>
            <a:xfrm>
              <a:off x="3456357" y="2471307"/>
              <a:ext cx="200595" cy="217147"/>
              <a:chOff x="3765350" y="2500900"/>
              <a:chExt cx="173600" cy="187925"/>
            </a:xfrm>
          </p:grpSpPr>
          <p:sp>
            <p:nvSpPr>
              <p:cNvPr id="2734" name="Google Shape;2734;p5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5"/>
              </a:solidFill>
              <a:ln>
                <a:noFill/>
              </a:ln>
            </p:spPr>
          </p:sp>
          <p:sp>
            <p:nvSpPr>
              <p:cNvPr id="2735" name="Google Shape;2735;p5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0" name="Google Shape;2740;p54"/>
            <p:cNvGrpSpPr/>
            <p:nvPr/>
          </p:nvGrpSpPr>
          <p:grpSpPr>
            <a:xfrm>
              <a:off x="3439168" y="2449294"/>
              <a:ext cx="98362" cy="59855"/>
              <a:chOff x="3750475" y="2481850"/>
              <a:chExt cx="85125" cy="51800"/>
            </a:xfrm>
          </p:grpSpPr>
          <p:sp>
            <p:nvSpPr>
              <p:cNvPr id="2741" name="Google Shape;2741;p5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5"/>
              </a:solidFill>
              <a:ln>
                <a:noFill/>
              </a:ln>
            </p:spPr>
          </p:sp>
        </p:grpSp>
        <p:grpSp>
          <p:nvGrpSpPr>
            <p:cNvPr id="2743" name="Google Shape;2743;p54"/>
            <p:cNvGrpSpPr/>
            <p:nvPr/>
          </p:nvGrpSpPr>
          <p:grpSpPr>
            <a:xfrm>
              <a:off x="3296695" y="2392213"/>
              <a:ext cx="198862" cy="195366"/>
              <a:chOff x="3627175" y="2432450"/>
              <a:chExt cx="172100" cy="169075"/>
            </a:xfrm>
          </p:grpSpPr>
          <p:sp>
            <p:nvSpPr>
              <p:cNvPr id="2744" name="Google Shape;2744;p5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2"/>
              </a:solidFill>
              <a:ln>
                <a:noFill/>
              </a:ln>
            </p:spPr>
          </p:sp>
          <p:sp>
            <p:nvSpPr>
              <p:cNvPr id="2746" name="Google Shape;2746;p5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2"/>
              </a:solidFill>
              <a:ln>
                <a:noFill/>
              </a:ln>
            </p:spPr>
          </p:sp>
        </p:grpSp>
        <p:grpSp>
          <p:nvGrpSpPr>
            <p:cNvPr id="2747" name="Google Shape;2747;p54"/>
            <p:cNvGrpSpPr/>
            <p:nvPr/>
          </p:nvGrpSpPr>
          <p:grpSpPr>
            <a:xfrm>
              <a:off x="3220850" y="2569004"/>
              <a:ext cx="71108" cy="114446"/>
              <a:chOff x="3561536" y="2585450"/>
              <a:chExt cx="61539" cy="99045"/>
            </a:xfrm>
          </p:grpSpPr>
          <p:sp>
            <p:nvSpPr>
              <p:cNvPr id="2748" name="Google Shape;2748;p5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2"/>
              </a:solidFill>
              <a:ln>
                <a:noFill/>
              </a:ln>
            </p:spPr>
          </p:sp>
        </p:grpSp>
        <p:grpSp>
          <p:nvGrpSpPr>
            <p:cNvPr id="2750" name="Google Shape;2750;p54"/>
            <p:cNvGrpSpPr/>
            <p:nvPr/>
          </p:nvGrpSpPr>
          <p:grpSpPr>
            <a:xfrm>
              <a:off x="3619253" y="1874606"/>
              <a:ext cx="180345" cy="303694"/>
              <a:chOff x="3906325" y="1984500"/>
              <a:chExt cx="156075" cy="262825"/>
            </a:xfrm>
          </p:grpSpPr>
          <p:sp>
            <p:nvSpPr>
              <p:cNvPr id="2751" name="Google Shape;2751;p5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5"/>
              </a:solidFill>
              <a:ln>
                <a:noFill/>
              </a:ln>
            </p:spPr>
          </p:sp>
          <p:sp>
            <p:nvSpPr>
              <p:cNvPr id="2752" name="Google Shape;2752;p5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3" name="Google Shape;2753;p54"/>
            <p:cNvGrpSpPr/>
            <p:nvPr/>
          </p:nvGrpSpPr>
          <p:grpSpPr>
            <a:xfrm>
              <a:off x="719988" y="1473503"/>
              <a:ext cx="1619520" cy="1419243"/>
              <a:chOff x="1397225" y="1637375"/>
              <a:chExt cx="1401575" cy="1228250"/>
            </a:xfrm>
          </p:grpSpPr>
          <p:sp>
            <p:nvSpPr>
              <p:cNvPr id="2754" name="Google Shape;2754;p5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5"/>
              </a:solidFill>
              <a:ln>
                <a:noFill/>
              </a:ln>
            </p:spPr>
          </p:sp>
          <p:grpSp>
            <p:nvGrpSpPr>
              <p:cNvPr id="2755" name="Google Shape;2755;p54"/>
              <p:cNvGrpSpPr/>
              <p:nvPr/>
            </p:nvGrpSpPr>
            <p:grpSpPr>
              <a:xfrm>
                <a:off x="1397225" y="1637375"/>
                <a:ext cx="1398775" cy="1228250"/>
                <a:chOff x="1397225" y="1637375"/>
                <a:chExt cx="1398775" cy="1228250"/>
              </a:xfrm>
            </p:grpSpPr>
            <p:sp>
              <p:nvSpPr>
                <p:cNvPr id="2756" name="Google Shape;2756;p5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58" name="Google Shape;2758;p54"/>
            <p:cNvGrpSpPr/>
            <p:nvPr/>
          </p:nvGrpSpPr>
          <p:grpSpPr>
            <a:xfrm>
              <a:off x="2116381" y="3224635"/>
              <a:ext cx="686511" cy="712077"/>
              <a:chOff x="2605700" y="3152850"/>
              <a:chExt cx="594125" cy="616250"/>
            </a:xfrm>
          </p:grpSpPr>
          <p:sp>
            <p:nvSpPr>
              <p:cNvPr id="2759" name="Google Shape;2759;p5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2"/>
              </a:solidFill>
              <a:ln>
                <a:noFill/>
              </a:ln>
            </p:spPr>
          </p:sp>
          <p:sp>
            <p:nvSpPr>
              <p:cNvPr id="2760" name="Google Shape;2760;p5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1" name="Google Shape;2761;p54"/>
            <p:cNvGrpSpPr/>
            <p:nvPr/>
          </p:nvGrpSpPr>
          <p:grpSpPr>
            <a:xfrm>
              <a:off x="2202668" y="3537718"/>
              <a:ext cx="211428" cy="879393"/>
              <a:chOff x="2680375" y="3423800"/>
              <a:chExt cx="182975" cy="761050"/>
            </a:xfrm>
          </p:grpSpPr>
          <p:sp>
            <p:nvSpPr>
              <p:cNvPr id="2762" name="Google Shape;2762;p5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5"/>
              </a:solidFill>
              <a:ln>
                <a:noFill/>
              </a:ln>
            </p:spPr>
          </p:sp>
          <p:sp>
            <p:nvSpPr>
              <p:cNvPr id="2763" name="Google Shape;2763;p5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4" name="Google Shape;2764;p54"/>
            <p:cNvGrpSpPr/>
            <p:nvPr/>
          </p:nvGrpSpPr>
          <p:grpSpPr>
            <a:xfrm>
              <a:off x="3632744" y="3697292"/>
              <a:ext cx="272958" cy="239304"/>
              <a:chOff x="3918000" y="3561900"/>
              <a:chExt cx="236225" cy="207100"/>
            </a:xfrm>
          </p:grpSpPr>
          <p:sp>
            <p:nvSpPr>
              <p:cNvPr id="2765" name="Google Shape;2765;p5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5"/>
              </a:solidFill>
              <a:ln>
                <a:noFill/>
              </a:ln>
            </p:spPr>
          </p:sp>
          <p:sp>
            <p:nvSpPr>
              <p:cNvPr id="2766" name="Google Shape;2766;p5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7" name="Google Shape;2767;p54"/>
            <p:cNvSpPr/>
            <p:nvPr/>
          </p:nvSpPr>
          <p:spPr>
            <a:xfrm>
              <a:off x="2267379" y="3013048"/>
              <a:ext cx="45353" cy="13924"/>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4"/>
            <p:cNvSpPr/>
            <p:nvPr/>
          </p:nvSpPr>
          <p:spPr>
            <a:xfrm>
              <a:off x="2188804" y="2988262"/>
              <a:ext cx="64101" cy="42320"/>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2549035" y="1258948"/>
              <a:ext cx="702977" cy="900048"/>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0" name="Google Shape;2770;p54"/>
            <p:cNvGrpSpPr/>
            <p:nvPr/>
          </p:nvGrpSpPr>
          <p:grpSpPr>
            <a:xfrm>
              <a:off x="1327463" y="1211176"/>
              <a:ext cx="1447639" cy="1343702"/>
              <a:chOff x="1922950" y="1410350"/>
              <a:chExt cx="1252825" cy="1162875"/>
            </a:xfrm>
          </p:grpSpPr>
          <p:sp>
            <p:nvSpPr>
              <p:cNvPr id="2771" name="Google Shape;2771;p5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7" name="Google Shape;2787;p54"/>
            <p:cNvSpPr/>
            <p:nvPr/>
          </p:nvSpPr>
          <p:spPr>
            <a:xfrm>
              <a:off x="2083623" y="3013655"/>
              <a:ext cx="37496" cy="15137"/>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2147090" y="2987656"/>
              <a:ext cx="47780" cy="3388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4"/>
            <p:cNvSpPr/>
            <p:nvPr/>
          </p:nvSpPr>
          <p:spPr>
            <a:xfrm>
              <a:off x="1977836" y="2927800"/>
              <a:ext cx="177745" cy="63495"/>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4"/>
            <p:cNvSpPr/>
            <p:nvPr/>
          </p:nvSpPr>
          <p:spPr>
            <a:xfrm>
              <a:off x="2457778" y="4299887"/>
              <a:ext cx="45353" cy="26028"/>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2002015" y="3166558"/>
              <a:ext cx="92527" cy="42349"/>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4"/>
            <p:cNvSpPr/>
            <p:nvPr/>
          </p:nvSpPr>
          <p:spPr>
            <a:xfrm>
              <a:off x="1953080" y="3140588"/>
              <a:ext cx="56215" cy="52604"/>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4"/>
            <p:cNvSpPr/>
            <p:nvPr/>
          </p:nvSpPr>
          <p:spPr>
            <a:xfrm>
              <a:off x="1923441" y="3071662"/>
              <a:ext cx="77996" cy="77390"/>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4"/>
            <p:cNvSpPr/>
            <p:nvPr/>
          </p:nvSpPr>
          <p:spPr>
            <a:xfrm>
              <a:off x="1898048" y="3055947"/>
              <a:ext cx="105815" cy="53211"/>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4"/>
            <p:cNvSpPr/>
            <p:nvPr/>
          </p:nvSpPr>
          <p:spPr>
            <a:xfrm>
              <a:off x="1883547" y="3084979"/>
              <a:ext cx="41742" cy="2417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1902295" y="3016659"/>
              <a:ext cx="19355" cy="42349"/>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1849719" y="3026336"/>
              <a:ext cx="68926" cy="72565"/>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1474351" y="2730756"/>
              <a:ext cx="476326" cy="353034"/>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4"/>
            <p:cNvSpPr/>
            <p:nvPr/>
          </p:nvSpPr>
          <p:spPr>
            <a:xfrm>
              <a:off x="2475891" y="3234878"/>
              <a:ext cx="47173" cy="67712"/>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4"/>
            <p:cNvSpPr/>
            <p:nvPr/>
          </p:nvSpPr>
          <p:spPr>
            <a:xfrm>
              <a:off x="2417277" y="3228205"/>
              <a:ext cx="67106" cy="73172"/>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4"/>
            <p:cNvSpPr/>
            <p:nvPr/>
          </p:nvSpPr>
          <p:spPr>
            <a:xfrm>
              <a:off x="2360455" y="3186520"/>
              <a:ext cx="84034" cy="126354"/>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2164018" y="3122446"/>
              <a:ext cx="221856" cy="199497"/>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2065482" y="3118200"/>
              <a:ext cx="200710" cy="285928"/>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2031048" y="3307993"/>
              <a:ext cx="99142" cy="108848"/>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4"/>
            <p:cNvSpPr/>
            <p:nvPr/>
          </p:nvSpPr>
          <p:spPr>
            <a:xfrm>
              <a:off x="2025588" y="3332779"/>
              <a:ext cx="215212" cy="31735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4"/>
            <p:cNvSpPr/>
            <p:nvPr/>
          </p:nvSpPr>
          <p:spPr>
            <a:xfrm>
              <a:off x="2225665" y="3497786"/>
              <a:ext cx="207961" cy="23214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2351384" y="3662216"/>
              <a:ext cx="142675" cy="150533"/>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2438423" y="3857440"/>
              <a:ext cx="84640" cy="9613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9" name="Google Shape;2809;p54"/>
            <p:cNvGrpSpPr/>
            <p:nvPr/>
          </p:nvGrpSpPr>
          <p:grpSpPr>
            <a:xfrm>
              <a:off x="2238922" y="3709309"/>
              <a:ext cx="266603" cy="691480"/>
              <a:chOff x="2711750" y="3572300"/>
              <a:chExt cx="230725" cy="598425"/>
            </a:xfrm>
          </p:grpSpPr>
          <p:sp>
            <p:nvSpPr>
              <p:cNvPr id="2810" name="Google Shape;2810;p5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2" name="Google Shape;2812;p54"/>
            <p:cNvSpPr/>
            <p:nvPr/>
          </p:nvSpPr>
          <p:spPr>
            <a:xfrm>
              <a:off x="5349995" y="2871584"/>
              <a:ext cx="30245" cy="7077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3" name="Google Shape;2813;p54"/>
            <p:cNvGrpSpPr/>
            <p:nvPr/>
          </p:nvGrpSpPr>
          <p:grpSpPr>
            <a:xfrm>
              <a:off x="3474989" y="1459002"/>
              <a:ext cx="177138" cy="192246"/>
              <a:chOff x="3781475" y="1624825"/>
              <a:chExt cx="153300" cy="166375"/>
            </a:xfrm>
          </p:grpSpPr>
          <p:sp>
            <p:nvSpPr>
              <p:cNvPr id="2814" name="Google Shape;2814;p5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8" name="Google Shape;2818;p54"/>
            <p:cNvSpPr/>
            <p:nvPr/>
          </p:nvSpPr>
          <p:spPr>
            <a:xfrm>
              <a:off x="5473923" y="2397101"/>
              <a:ext cx="202501" cy="354854"/>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4"/>
            <p:cNvSpPr/>
            <p:nvPr/>
          </p:nvSpPr>
          <p:spPr>
            <a:xfrm>
              <a:off x="5391709" y="2582677"/>
              <a:ext cx="69532" cy="96744"/>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5357852" y="2471458"/>
              <a:ext cx="79210" cy="136031"/>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4715937" y="2294954"/>
              <a:ext cx="513793" cy="242424"/>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4"/>
            <p:cNvSpPr/>
            <p:nvPr/>
          </p:nvSpPr>
          <p:spPr>
            <a:xfrm>
              <a:off x="5726576" y="3380531"/>
              <a:ext cx="163214" cy="139671"/>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4"/>
            <p:cNvSpPr/>
            <p:nvPr/>
          </p:nvSpPr>
          <p:spPr>
            <a:xfrm>
              <a:off x="5360885" y="3003371"/>
              <a:ext cx="132998" cy="23214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5429176" y="3482071"/>
              <a:ext cx="64708" cy="3388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5" name="Google Shape;2825;p54"/>
            <p:cNvGrpSpPr/>
            <p:nvPr/>
          </p:nvGrpSpPr>
          <p:grpSpPr>
            <a:xfrm>
              <a:off x="4961886" y="3234832"/>
              <a:ext cx="768263" cy="257503"/>
              <a:chOff x="5068275" y="3161675"/>
              <a:chExt cx="664875" cy="222850"/>
            </a:xfrm>
          </p:grpSpPr>
          <p:sp>
            <p:nvSpPr>
              <p:cNvPr id="2826" name="Google Shape;2826;p5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0" name="Google Shape;2830;p54"/>
            <p:cNvSpPr/>
            <p:nvPr/>
          </p:nvSpPr>
          <p:spPr>
            <a:xfrm>
              <a:off x="5044160" y="3216736"/>
              <a:ext cx="72565" cy="94924"/>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4"/>
            <p:cNvSpPr/>
            <p:nvPr/>
          </p:nvSpPr>
          <p:spPr>
            <a:xfrm>
              <a:off x="5205527" y="3213096"/>
              <a:ext cx="158390" cy="10702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5057448" y="2918151"/>
              <a:ext cx="137851" cy="266574"/>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5075590" y="3077121"/>
              <a:ext cx="87674" cy="7557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5026018" y="2936264"/>
              <a:ext cx="135425" cy="156599"/>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4986124" y="2972547"/>
              <a:ext cx="140855" cy="262356"/>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4894261" y="2829292"/>
              <a:ext cx="148106" cy="333073"/>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4815686" y="2859509"/>
              <a:ext cx="85854" cy="11063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3481677" y="2232094"/>
              <a:ext cx="64101" cy="78603"/>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3430921" y="1844043"/>
              <a:ext cx="335471" cy="3898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3523391" y="1917794"/>
              <a:ext cx="166248" cy="375393"/>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3699895" y="2182551"/>
              <a:ext cx="66499" cy="60462"/>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3669072" y="2226056"/>
              <a:ext cx="105786" cy="57457"/>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3672683" y="2265343"/>
              <a:ext cx="82243" cy="60462"/>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3711970" y="2269590"/>
              <a:ext cx="139671" cy="108213"/>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3615861" y="2445459"/>
              <a:ext cx="96138" cy="62281"/>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3623718" y="2427347"/>
              <a:ext cx="82849" cy="36283"/>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4"/>
            <p:cNvSpPr/>
            <p:nvPr/>
          </p:nvSpPr>
          <p:spPr>
            <a:xfrm>
              <a:off x="3667252" y="2569388"/>
              <a:ext cx="31458" cy="60462"/>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4"/>
            <p:cNvSpPr/>
            <p:nvPr/>
          </p:nvSpPr>
          <p:spPr>
            <a:xfrm>
              <a:off x="3652144" y="2547029"/>
              <a:ext cx="30245" cy="38103"/>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3606819" y="2514992"/>
              <a:ext cx="62888" cy="55031"/>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3572356" y="2482956"/>
              <a:ext cx="48993" cy="30852"/>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3509496" y="2436389"/>
              <a:ext cx="115463" cy="55637"/>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3574782" y="2303418"/>
              <a:ext cx="152930" cy="12878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3544537" y="2392277"/>
              <a:ext cx="122136" cy="53211"/>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3449640" y="2304024"/>
              <a:ext cx="139064" cy="166248"/>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3412780" y="2340307"/>
              <a:ext cx="59855" cy="54424"/>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3407349" y="2385026"/>
              <a:ext cx="47173" cy="40529"/>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3448456" y="2412238"/>
              <a:ext cx="11497" cy="16321"/>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3210305" y="2293163"/>
              <a:ext cx="67106" cy="88858"/>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9" name="Google Shape;2859;p54"/>
            <p:cNvGrpSpPr/>
            <p:nvPr/>
          </p:nvGrpSpPr>
          <p:grpSpPr>
            <a:xfrm>
              <a:off x="3249551" y="2217559"/>
              <a:ext cx="144466" cy="202530"/>
              <a:chOff x="3586375" y="2281300"/>
              <a:chExt cx="125025" cy="175275"/>
            </a:xfrm>
          </p:grpSpPr>
          <p:sp>
            <p:nvSpPr>
              <p:cNvPr id="2860" name="Google Shape;2860;p5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2" name="Google Shape;2862;p54"/>
            <p:cNvSpPr/>
            <p:nvPr/>
          </p:nvSpPr>
          <p:spPr>
            <a:xfrm>
              <a:off x="4075234" y="3532250"/>
              <a:ext cx="126961" cy="237571"/>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3" name="Google Shape;2863;p54"/>
            <p:cNvGrpSpPr/>
            <p:nvPr/>
          </p:nvGrpSpPr>
          <p:grpSpPr>
            <a:xfrm>
              <a:off x="5228460" y="3524343"/>
              <a:ext cx="666088" cy="712048"/>
              <a:chOff x="5298975" y="3412225"/>
              <a:chExt cx="576450" cy="616225"/>
            </a:xfrm>
          </p:grpSpPr>
          <p:sp>
            <p:nvSpPr>
              <p:cNvPr id="2864" name="Google Shape;2864;p5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54"/>
            <p:cNvGrpSpPr/>
            <p:nvPr/>
          </p:nvGrpSpPr>
          <p:grpSpPr>
            <a:xfrm>
              <a:off x="5983377" y="4032676"/>
              <a:ext cx="267180" cy="331860"/>
              <a:chOff x="5952300" y="3852150"/>
              <a:chExt cx="231225" cy="287200"/>
            </a:xfrm>
          </p:grpSpPr>
          <p:sp>
            <p:nvSpPr>
              <p:cNvPr id="2867" name="Google Shape;2867;p5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9" name="Google Shape;2869;p54"/>
            <p:cNvSpPr/>
            <p:nvPr/>
          </p:nvSpPr>
          <p:spPr>
            <a:xfrm>
              <a:off x="3033801" y="1995155"/>
              <a:ext cx="146893" cy="89493"/>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4440318" y="2210341"/>
              <a:ext cx="1023340" cy="76404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5057448" y="2936264"/>
              <a:ext cx="1849" cy="2455"/>
            </a:xfrm>
            <a:custGeom>
              <a:avLst/>
              <a:gdLst/>
              <a:ahLst/>
              <a:cxnLst/>
              <a:rect l="l" t="t" r="r" b="b"/>
              <a:pathLst>
                <a:path w="64" h="85" extrusionOk="0">
                  <a:moveTo>
                    <a:pt x="63" y="85"/>
                  </a:moveTo>
                  <a:lnTo>
                    <a:pt x="1" y="1"/>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5038122" y="2953799"/>
              <a:ext cx="3033" cy="3062"/>
            </a:xfrm>
            <a:custGeom>
              <a:avLst/>
              <a:gdLst/>
              <a:ahLst/>
              <a:cxnLst/>
              <a:rect l="l" t="t" r="r" b="b"/>
              <a:pathLst>
                <a:path w="105" h="106" extrusionOk="0">
                  <a:moveTo>
                    <a:pt x="0" y="105"/>
                  </a:moveTo>
                  <a:lnTo>
                    <a:pt x="105" y="1"/>
                  </a:lnTo>
                  <a:lnTo>
                    <a:pt x="1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4430641" y="2655821"/>
              <a:ext cx="6095" cy="1849"/>
            </a:xfrm>
            <a:custGeom>
              <a:avLst/>
              <a:gdLst/>
              <a:ahLst/>
              <a:cxnLst/>
              <a:rect l="l" t="t" r="r" b="b"/>
              <a:pathLst>
                <a:path w="211" h="64" extrusionOk="0">
                  <a:moveTo>
                    <a:pt x="210" y="0"/>
                  </a:moveTo>
                  <a:lnTo>
                    <a:pt x="1" y="63"/>
                  </a:lnTo>
                  <a:lnTo>
                    <a:pt x="22" y="63"/>
                  </a:lnTo>
                  <a:lnTo>
                    <a:pt x="2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4077054" y="2250842"/>
              <a:ext cx="632867" cy="33246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4"/>
            <p:cNvSpPr/>
            <p:nvPr/>
          </p:nvSpPr>
          <p:spPr>
            <a:xfrm>
              <a:off x="4239664" y="2494424"/>
              <a:ext cx="267787" cy="166854"/>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4"/>
            <p:cNvSpPr/>
            <p:nvPr/>
          </p:nvSpPr>
          <p:spPr>
            <a:xfrm>
              <a:off x="4191912" y="2552460"/>
              <a:ext cx="239362" cy="150533"/>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7" name="Google Shape;2877;p54"/>
            <p:cNvGrpSpPr/>
            <p:nvPr/>
          </p:nvGrpSpPr>
          <p:grpSpPr>
            <a:xfrm>
              <a:off x="4700772" y="3163509"/>
              <a:ext cx="36312" cy="68926"/>
              <a:chOff x="4842300" y="3099950"/>
              <a:chExt cx="31425" cy="59650"/>
            </a:xfrm>
          </p:grpSpPr>
          <p:sp>
            <p:nvSpPr>
              <p:cNvPr id="2878" name="Google Shape;2878;p5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2" name="Google Shape;2882;p54"/>
            <p:cNvSpPr/>
            <p:nvPr/>
          </p:nvSpPr>
          <p:spPr>
            <a:xfrm>
              <a:off x="4494107" y="2737400"/>
              <a:ext cx="468469" cy="457607"/>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4"/>
            <p:cNvSpPr/>
            <p:nvPr/>
          </p:nvSpPr>
          <p:spPr>
            <a:xfrm>
              <a:off x="4677862" y="2791825"/>
              <a:ext cx="137851" cy="73750"/>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4"/>
            <p:cNvSpPr/>
            <p:nvPr/>
          </p:nvSpPr>
          <p:spPr>
            <a:xfrm>
              <a:off x="4360530" y="2667896"/>
              <a:ext cx="231533" cy="255106"/>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4"/>
            <p:cNvSpPr/>
            <p:nvPr/>
          </p:nvSpPr>
          <p:spPr>
            <a:xfrm>
              <a:off x="4343602" y="2632855"/>
              <a:ext cx="221249" cy="18436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4"/>
            <p:cNvSpPr/>
            <p:nvPr/>
          </p:nvSpPr>
          <p:spPr>
            <a:xfrm>
              <a:off x="3702293" y="2356022"/>
              <a:ext cx="274460" cy="171072"/>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3770006" y="2440635"/>
              <a:ext cx="57457" cy="64101"/>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4"/>
            <p:cNvSpPr/>
            <p:nvPr/>
          </p:nvSpPr>
          <p:spPr>
            <a:xfrm>
              <a:off x="3678143" y="2451526"/>
              <a:ext cx="147500" cy="94318"/>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4"/>
            <p:cNvSpPr/>
            <p:nvPr/>
          </p:nvSpPr>
          <p:spPr>
            <a:xfrm>
              <a:off x="3715004" y="2534318"/>
              <a:ext cx="96744" cy="61068"/>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0" name="Google Shape;2890;p54"/>
            <p:cNvGrpSpPr/>
            <p:nvPr/>
          </p:nvGrpSpPr>
          <p:grpSpPr>
            <a:xfrm>
              <a:off x="3573524" y="2493781"/>
              <a:ext cx="90678" cy="70139"/>
              <a:chOff x="3866750" y="2520350"/>
              <a:chExt cx="78475" cy="60700"/>
            </a:xfrm>
          </p:grpSpPr>
          <p:sp>
            <p:nvSpPr>
              <p:cNvPr id="2891" name="Google Shape;2891;p5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5" name="Google Shape;2895;p54"/>
            <p:cNvSpPr/>
            <p:nvPr/>
          </p:nvSpPr>
          <p:spPr>
            <a:xfrm>
              <a:off x="3496179" y="2560317"/>
              <a:ext cx="16957" cy="3388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4"/>
            <p:cNvSpPr/>
            <p:nvPr/>
          </p:nvSpPr>
          <p:spPr>
            <a:xfrm>
              <a:off x="3227811" y="2545209"/>
              <a:ext cx="185602" cy="155357"/>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4"/>
            <p:cNvSpPr/>
            <p:nvPr/>
          </p:nvSpPr>
          <p:spPr>
            <a:xfrm>
              <a:off x="4072230" y="2618931"/>
              <a:ext cx="29032" cy="2302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4064979" y="2621964"/>
              <a:ext cx="340930" cy="274431"/>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4048051" y="2588714"/>
              <a:ext cx="59855" cy="50813"/>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4"/>
            <p:cNvSpPr/>
            <p:nvPr/>
          </p:nvSpPr>
          <p:spPr>
            <a:xfrm>
              <a:off x="3779077" y="2576639"/>
              <a:ext cx="301037" cy="123927"/>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4"/>
            <p:cNvSpPr/>
            <p:nvPr/>
          </p:nvSpPr>
          <p:spPr>
            <a:xfrm>
              <a:off x="3775437" y="2577246"/>
              <a:ext cx="45960" cy="40529"/>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3994840" y="2670929"/>
              <a:ext cx="161423" cy="155357"/>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4126626" y="2806933"/>
              <a:ext cx="29032" cy="29639"/>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4"/>
            <p:cNvSpPr/>
            <p:nvPr/>
          </p:nvSpPr>
          <p:spPr>
            <a:xfrm>
              <a:off x="3884835" y="2706577"/>
              <a:ext cx="37525" cy="21203"/>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4"/>
            <p:cNvSpPr/>
            <p:nvPr/>
          </p:nvSpPr>
          <p:spPr>
            <a:xfrm>
              <a:off x="3940444" y="2675147"/>
              <a:ext cx="103995" cy="9252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3919298" y="2749504"/>
              <a:ext cx="25421" cy="73779"/>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4"/>
            <p:cNvSpPr/>
            <p:nvPr/>
          </p:nvSpPr>
          <p:spPr>
            <a:xfrm>
              <a:off x="3941657" y="2749504"/>
              <a:ext cx="6673" cy="15137"/>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4"/>
            <p:cNvSpPr/>
            <p:nvPr/>
          </p:nvSpPr>
          <p:spPr>
            <a:xfrm>
              <a:off x="3934406" y="2765826"/>
              <a:ext cx="9100" cy="2117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3934406" y="2726538"/>
              <a:ext cx="21781" cy="27212"/>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3935620" y="2747684"/>
              <a:ext cx="67106" cy="82849"/>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3934406" y="2769437"/>
              <a:ext cx="345754" cy="291388"/>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4"/>
            <p:cNvSpPr/>
            <p:nvPr/>
          </p:nvSpPr>
          <p:spPr>
            <a:xfrm>
              <a:off x="4200954" y="2877651"/>
              <a:ext cx="12739" cy="27819"/>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4"/>
            <p:cNvSpPr/>
            <p:nvPr/>
          </p:nvSpPr>
          <p:spPr>
            <a:xfrm>
              <a:off x="4214271" y="2879471"/>
              <a:ext cx="79816" cy="6288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4229380" y="2893366"/>
              <a:ext cx="125141" cy="15414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4286202" y="2871584"/>
              <a:ext cx="6673" cy="15166"/>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4074628" y="3001551"/>
              <a:ext cx="177745" cy="115463"/>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4"/>
            <p:cNvSpPr/>
            <p:nvPr/>
          </p:nvSpPr>
          <p:spPr>
            <a:xfrm>
              <a:off x="3768793" y="2781541"/>
              <a:ext cx="208568" cy="175318"/>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4"/>
            <p:cNvSpPr/>
            <p:nvPr/>
          </p:nvSpPr>
          <p:spPr>
            <a:xfrm>
              <a:off x="3731932" y="2955012"/>
              <a:ext cx="275645" cy="316145"/>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4"/>
            <p:cNvSpPr/>
            <p:nvPr/>
          </p:nvSpPr>
          <p:spPr>
            <a:xfrm>
              <a:off x="3919905" y="3077699"/>
              <a:ext cx="253892" cy="19285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4"/>
            <p:cNvSpPr/>
            <p:nvPr/>
          </p:nvSpPr>
          <p:spPr>
            <a:xfrm>
              <a:off x="3974300" y="3023910"/>
              <a:ext cx="111852" cy="99171"/>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4"/>
            <p:cNvSpPr/>
            <p:nvPr/>
          </p:nvSpPr>
          <p:spPr>
            <a:xfrm>
              <a:off x="4064979" y="3116409"/>
              <a:ext cx="25392" cy="3024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4"/>
            <p:cNvSpPr/>
            <p:nvPr/>
          </p:nvSpPr>
          <p:spPr>
            <a:xfrm>
              <a:off x="4054088" y="3128484"/>
              <a:ext cx="171072" cy="22668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4"/>
            <p:cNvSpPr/>
            <p:nvPr/>
          </p:nvSpPr>
          <p:spPr>
            <a:xfrm>
              <a:off x="3930189" y="3237276"/>
              <a:ext cx="140249" cy="169887"/>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4"/>
            <p:cNvSpPr/>
            <p:nvPr/>
          </p:nvSpPr>
          <p:spPr>
            <a:xfrm>
              <a:off x="3895119" y="3347281"/>
              <a:ext cx="12711" cy="29"/>
            </a:xfrm>
            <a:custGeom>
              <a:avLst/>
              <a:gdLst/>
              <a:ahLst/>
              <a:cxnLst/>
              <a:rect l="l" t="t" r="r" b="b"/>
              <a:pathLst>
                <a:path w="440" h="1" extrusionOk="0">
                  <a:moveTo>
                    <a:pt x="1" y="1"/>
                  </a:moveTo>
                  <a:lnTo>
                    <a:pt x="210" y="1"/>
                  </a:lnTo>
                  <a:lnTo>
                    <a:pt x="440" y="1"/>
                  </a:lnTo>
                  <a:lnTo>
                    <a:pt x="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4"/>
            <p:cNvSpPr/>
            <p:nvPr/>
          </p:nvSpPr>
          <p:spPr>
            <a:xfrm>
              <a:off x="3860656" y="3258450"/>
              <a:ext cx="96744" cy="95531"/>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4"/>
            <p:cNvSpPr/>
            <p:nvPr/>
          </p:nvSpPr>
          <p:spPr>
            <a:xfrm>
              <a:off x="3609823" y="3142379"/>
              <a:ext cx="217638" cy="146922"/>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4"/>
            <p:cNvSpPr/>
            <p:nvPr/>
          </p:nvSpPr>
          <p:spPr>
            <a:xfrm>
              <a:off x="3520964" y="2756755"/>
              <a:ext cx="258139" cy="239997"/>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4"/>
            <p:cNvSpPr/>
            <p:nvPr/>
          </p:nvSpPr>
          <p:spPr>
            <a:xfrm>
              <a:off x="3488321" y="2678180"/>
              <a:ext cx="65921" cy="12878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4"/>
            <p:cNvSpPr/>
            <p:nvPr/>
          </p:nvSpPr>
          <p:spPr>
            <a:xfrm>
              <a:off x="3229024" y="2682398"/>
              <a:ext cx="334893" cy="324002"/>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4"/>
            <p:cNvSpPr/>
            <p:nvPr/>
          </p:nvSpPr>
          <p:spPr>
            <a:xfrm>
              <a:off x="3162554" y="2704179"/>
              <a:ext cx="193431" cy="15293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4"/>
            <p:cNvSpPr/>
            <p:nvPr/>
          </p:nvSpPr>
          <p:spPr>
            <a:xfrm>
              <a:off x="3093021" y="2856476"/>
              <a:ext cx="137245" cy="110032"/>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4"/>
            <p:cNvSpPr/>
            <p:nvPr/>
          </p:nvSpPr>
          <p:spPr>
            <a:xfrm>
              <a:off x="3092443" y="2861329"/>
              <a:ext cx="197071" cy="217003"/>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4"/>
            <p:cNvSpPr/>
            <p:nvPr/>
          </p:nvSpPr>
          <p:spPr>
            <a:xfrm>
              <a:off x="3171018" y="2902436"/>
              <a:ext cx="272005" cy="252072"/>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4"/>
            <p:cNvSpPr/>
            <p:nvPr/>
          </p:nvSpPr>
          <p:spPr>
            <a:xfrm>
              <a:off x="3285847" y="3072268"/>
              <a:ext cx="125747" cy="91313"/>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4"/>
            <p:cNvSpPr/>
            <p:nvPr/>
          </p:nvSpPr>
          <p:spPr>
            <a:xfrm>
              <a:off x="3083372" y="3045662"/>
              <a:ext cx="107606" cy="78632"/>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3095447" y="3113376"/>
              <a:ext cx="51420" cy="30852"/>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7" name="Google Shape;2937;p54"/>
            <p:cNvGrpSpPr/>
            <p:nvPr/>
          </p:nvGrpSpPr>
          <p:grpSpPr>
            <a:xfrm>
              <a:off x="3092403" y="3092186"/>
              <a:ext cx="153537" cy="114857"/>
              <a:chOff x="3450375" y="3038225"/>
              <a:chExt cx="132875" cy="99400"/>
            </a:xfrm>
          </p:grpSpPr>
          <p:sp>
            <p:nvSpPr>
              <p:cNvPr id="2938" name="Google Shape;2938;p5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0" name="Google Shape;2940;p54"/>
            <p:cNvSpPr/>
            <p:nvPr/>
          </p:nvSpPr>
          <p:spPr>
            <a:xfrm>
              <a:off x="3153483" y="3158701"/>
              <a:ext cx="46567" cy="5563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3183699" y="3184093"/>
              <a:ext cx="67712" cy="72565"/>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3230844" y="3148445"/>
              <a:ext cx="103388" cy="108819"/>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3319703" y="3139375"/>
              <a:ext cx="70745" cy="11063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3369275" y="3139375"/>
              <a:ext cx="33856" cy="90071"/>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4"/>
            <p:cNvSpPr/>
            <p:nvPr/>
          </p:nvSpPr>
          <p:spPr>
            <a:xfrm>
              <a:off x="3387387" y="3116409"/>
              <a:ext cx="52026" cy="108819"/>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4"/>
            <p:cNvSpPr/>
            <p:nvPr/>
          </p:nvSpPr>
          <p:spPr>
            <a:xfrm>
              <a:off x="3591104" y="2929013"/>
              <a:ext cx="174076" cy="276858"/>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4"/>
            <p:cNvSpPr/>
            <p:nvPr/>
          </p:nvSpPr>
          <p:spPr>
            <a:xfrm>
              <a:off x="3569929" y="3107945"/>
              <a:ext cx="5460" cy="3033"/>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3375919" y="2932653"/>
              <a:ext cx="254499" cy="197677"/>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4"/>
            <p:cNvSpPr/>
            <p:nvPr/>
          </p:nvSpPr>
          <p:spPr>
            <a:xfrm>
              <a:off x="3418817" y="3095841"/>
              <a:ext cx="191033" cy="163821"/>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4"/>
            <p:cNvSpPr/>
            <p:nvPr/>
          </p:nvSpPr>
          <p:spPr>
            <a:xfrm>
              <a:off x="3511922" y="3110342"/>
              <a:ext cx="126932" cy="190426"/>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3512500" y="3292885"/>
              <a:ext cx="95531" cy="103388"/>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3521571" y="3294705"/>
              <a:ext cx="33885" cy="21781"/>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3552394" y="3266308"/>
              <a:ext cx="128174" cy="149926"/>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3566318" y="3404103"/>
              <a:ext cx="18141" cy="24814"/>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3856438" y="3346096"/>
              <a:ext cx="186787" cy="190398"/>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3851007" y="3349707"/>
              <a:ext cx="33856" cy="27848"/>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3851007" y="3366029"/>
              <a:ext cx="33250" cy="40529"/>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3568716" y="3240916"/>
              <a:ext cx="318571" cy="315538"/>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3911441" y="3488138"/>
              <a:ext cx="53211" cy="134211"/>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3728899" y="3468176"/>
              <a:ext cx="197071" cy="168067"/>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3557247" y="3429495"/>
              <a:ext cx="209146" cy="206748"/>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3781474" y="3593896"/>
              <a:ext cx="130600" cy="119103"/>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3691431" y="3630786"/>
              <a:ext cx="156570" cy="15657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4"/>
            <p:cNvSpPr/>
            <p:nvPr/>
          </p:nvSpPr>
          <p:spPr>
            <a:xfrm>
              <a:off x="3557854" y="3616256"/>
              <a:ext cx="223647" cy="210388"/>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4"/>
            <p:cNvSpPr/>
            <p:nvPr/>
          </p:nvSpPr>
          <p:spPr>
            <a:xfrm>
              <a:off x="3869727" y="3507464"/>
              <a:ext cx="174105" cy="280498"/>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4"/>
            <p:cNvSpPr/>
            <p:nvPr/>
          </p:nvSpPr>
          <p:spPr>
            <a:xfrm>
              <a:off x="3866722" y="3767368"/>
              <a:ext cx="24208" cy="27241"/>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3802042" y="3821157"/>
              <a:ext cx="38709" cy="36312"/>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4533395" y="2655214"/>
              <a:ext cx="121530" cy="100355"/>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4533395" y="2655214"/>
              <a:ext cx="121530" cy="100355"/>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4019625" y="2570602"/>
              <a:ext cx="81636" cy="22994"/>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4072837" y="2589321"/>
              <a:ext cx="3033" cy="3062"/>
            </a:xfrm>
            <a:custGeom>
              <a:avLst/>
              <a:gdLst/>
              <a:ahLst/>
              <a:cxnLst/>
              <a:rect l="l" t="t" r="r" b="b"/>
              <a:pathLst>
                <a:path w="105" h="106" fill="none" extrusionOk="0">
                  <a:moveTo>
                    <a:pt x="105" y="105"/>
                  </a:moveTo>
                  <a:lnTo>
                    <a:pt x="0" y="1"/>
                  </a:lnTo>
                </a:path>
              </a:pathLst>
            </a:custGeom>
            <a:solidFill>
              <a:schemeClr val="accent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4824150" y="2829899"/>
              <a:ext cx="51391" cy="3024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3689611" y="2574213"/>
              <a:ext cx="40529" cy="34492"/>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3656361" y="2496851"/>
              <a:ext cx="67741" cy="88887"/>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5" name="Google Shape;2975;p54"/>
          <p:cNvSpPr txBox="1">
            <a:spLocks noGrp="1"/>
          </p:cNvSpPr>
          <p:nvPr>
            <p:ph type="subTitle" idx="2"/>
          </p:nvPr>
        </p:nvSpPr>
        <p:spPr>
          <a:xfrm>
            <a:off x="6845725" y="1636550"/>
            <a:ext cx="1578300" cy="53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 is the closest planet to the Sun</a:t>
            </a:r>
            <a:endParaRPr/>
          </a:p>
        </p:txBody>
      </p:sp>
      <p:sp>
        <p:nvSpPr>
          <p:cNvPr id="2976" name="Google Shape;2976;p54"/>
          <p:cNvSpPr txBox="1">
            <a:spLocks noGrp="1"/>
          </p:cNvSpPr>
          <p:nvPr>
            <p:ph type="subTitle" idx="1"/>
          </p:nvPr>
        </p:nvSpPr>
        <p:spPr>
          <a:xfrm>
            <a:off x="6845725" y="1359250"/>
            <a:ext cx="1578300" cy="27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a:t>
            </a:r>
            <a:endParaRPr/>
          </a:p>
        </p:txBody>
      </p:sp>
      <p:sp>
        <p:nvSpPr>
          <p:cNvPr id="2977" name="Google Shape;2977;p54"/>
          <p:cNvSpPr/>
          <p:nvPr/>
        </p:nvSpPr>
        <p:spPr>
          <a:xfrm>
            <a:off x="6492400" y="1513550"/>
            <a:ext cx="267900" cy="1398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4"/>
          <p:cNvSpPr/>
          <p:nvPr/>
        </p:nvSpPr>
        <p:spPr>
          <a:xfrm>
            <a:off x="6492400" y="2451350"/>
            <a:ext cx="267900" cy="1398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6492400" y="3389150"/>
            <a:ext cx="267900" cy="1398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txBox="1">
            <a:spLocks noGrp="1"/>
          </p:cNvSpPr>
          <p:nvPr>
            <p:ph type="subTitle" idx="3"/>
          </p:nvPr>
        </p:nvSpPr>
        <p:spPr>
          <a:xfrm>
            <a:off x="6845725" y="3234850"/>
            <a:ext cx="1578300" cy="27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a:t>
            </a:r>
            <a:endParaRPr/>
          </a:p>
        </p:txBody>
      </p:sp>
      <p:sp>
        <p:nvSpPr>
          <p:cNvPr id="2981" name="Google Shape;2981;p54"/>
          <p:cNvSpPr txBox="1">
            <a:spLocks noGrp="1"/>
          </p:cNvSpPr>
          <p:nvPr>
            <p:ph type="subTitle" idx="4"/>
          </p:nvPr>
        </p:nvSpPr>
        <p:spPr>
          <a:xfrm>
            <a:off x="6845725" y="3512150"/>
            <a:ext cx="1578300" cy="53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It’s composed of hydrogen and helium</a:t>
            </a:r>
            <a:endParaRPr/>
          </a:p>
        </p:txBody>
      </p:sp>
      <p:sp>
        <p:nvSpPr>
          <p:cNvPr id="2982" name="Google Shape;2982;p54"/>
          <p:cNvSpPr txBox="1">
            <a:spLocks noGrp="1"/>
          </p:cNvSpPr>
          <p:nvPr>
            <p:ph type="subTitle" idx="5"/>
          </p:nvPr>
        </p:nvSpPr>
        <p:spPr>
          <a:xfrm>
            <a:off x="6845725" y="2297050"/>
            <a:ext cx="1578300" cy="27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a:t>
            </a:r>
            <a:endParaRPr/>
          </a:p>
        </p:txBody>
      </p:sp>
      <p:sp>
        <p:nvSpPr>
          <p:cNvPr id="2983" name="Google Shape;2983;p54"/>
          <p:cNvSpPr txBox="1">
            <a:spLocks noGrp="1"/>
          </p:cNvSpPr>
          <p:nvPr>
            <p:ph type="subTitle" idx="6"/>
          </p:nvPr>
        </p:nvSpPr>
        <p:spPr>
          <a:xfrm>
            <a:off x="6845725" y="2574350"/>
            <a:ext cx="1578300" cy="53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It’s the farthest planet from the Sun</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987"/>
        <p:cNvGrpSpPr/>
        <p:nvPr/>
      </p:nvGrpSpPr>
      <p:grpSpPr>
        <a:xfrm>
          <a:off x="0" y="0"/>
          <a:ext cx="0" cy="0"/>
          <a:chOff x="0" y="0"/>
          <a:chExt cx="0" cy="0"/>
        </a:xfrm>
      </p:grpSpPr>
      <p:sp>
        <p:nvSpPr>
          <p:cNvPr id="2988" name="Google Shape;2988;p55"/>
          <p:cNvSpPr/>
          <p:nvPr/>
        </p:nvSpPr>
        <p:spPr>
          <a:xfrm>
            <a:off x="0" y="2799675"/>
            <a:ext cx="8152500" cy="1608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9" name="Google Shape;2989;p55"/>
          <p:cNvGrpSpPr/>
          <p:nvPr/>
        </p:nvGrpSpPr>
        <p:grpSpPr>
          <a:xfrm rot="10800000">
            <a:off x="7733277" y="-2063518"/>
            <a:ext cx="992854" cy="5056344"/>
            <a:chOff x="7591902" y="2582984"/>
            <a:chExt cx="992854" cy="5056344"/>
          </a:xfrm>
        </p:grpSpPr>
        <p:sp>
          <p:nvSpPr>
            <p:cNvPr id="2990" name="Google Shape;2990;p55"/>
            <p:cNvSpPr/>
            <p:nvPr/>
          </p:nvSpPr>
          <p:spPr>
            <a:xfrm>
              <a:off x="7591902" y="3502459"/>
              <a:ext cx="992854" cy="3950530"/>
            </a:xfrm>
            <a:custGeom>
              <a:avLst/>
              <a:gdLst/>
              <a:ahLst/>
              <a:cxnLst/>
              <a:rect l="l" t="t" r="r" b="b"/>
              <a:pathLst>
                <a:path w="27142" h="107997" extrusionOk="0">
                  <a:moveTo>
                    <a:pt x="2255" y="1"/>
                  </a:moveTo>
                  <a:lnTo>
                    <a:pt x="0" y="107996"/>
                  </a:lnTo>
                  <a:lnTo>
                    <a:pt x="24521" y="107616"/>
                  </a:lnTo>
                  <a:lnTo>
                    <a:pt x="27142" y="1186"/>
                  </a:lnTo>
                  <a:lnTo>
                    <a:pt x="2255"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5"/>
            <p:cNvSpPr/>
            <p:nvPr/>
          </p:nvSpPr>
          <p:spPr>
            <a:xfrm>
              <a:off x="8046006" y="2582984"/>
              <a:ext cx="216919" cy="273143"/>
            </a:xfrm>
            <a:custGeom>
              <a:avLst/>
              <a:gdLst/>
              <a:ahLst/>
              <a:cxnLst/>
              <a:rect l="l" t="t" r="r" b="b"/>
              <a:pathLst>
                <a:path w="5930" h="7467" extrusionOk="0">
                  <a:moveTo>
                    <a:pt x="3294" y="1"/>
                  </a:moveTo>
                  <a:cubicBezTo>
                    <a:pt x="3294" y="1"/>
                    <a:pt x="0" y="1289"/>
                    <a:pt x="381" y="7276"/>
                  </a:cubicBezTo>
                  <a:lnTo>
                    <a:pt x="5300" y="7467"/>
                  </a:lnTo>
                  <a:cubicBezTo>
                    <a:pt x="5300" y="7467"/>
                    <a:pt x="5929" y="1406"/>
                    <a:pt x="3294"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5"/>
            <p:cNvSpPr/>
            <p:nvPr/>
          </p:nvSpPr>
          <p:spPr>
            <a:xfrm>
              <a:off x="7674353" y="2817535"/>
              <a:ext cx="910403" cy="728344"/>
            </a:xfrm>
            <a:custGeom>
              <a:avLst/>
              <a:gdLst/>
              <a:ahLst/>
              <a:cxnLst/>
              <a:rect l="l" t="t" r="r" b="b"/>
              <a:pathLst>
                <a:path w="24888" h="19911" extrusionOk="0">
                  <a:moveTo>
                    <a:pt x="9795" y="1"/>
                  </a:moveTo>
                  <a:lnTo>
                    <a:pt x="9209" y="7306"/>
                  </a:lnTo>
                  <a:cubicBezTo>
                    <a:pt x="9209" y="7306"/>
                    <a:pt x="9004" y="10307"/>
                    <a:pt x="5344" y="13820"/>
                  </a:cubicBezTo>
                  <a:cubicBezTo>
                    <a:pt x="1670" y="17334"/>
                    <a:pt x="1" y="18725"/>
                    <a:pt x="1" y="18725"/>
                  </a:cubicBezTo>
                  <a:lnTo>
                    <a:pt x="24888" y="19910"/>
                  </a:lnTo>
                  <a:lnTo>
                    <a:pt x="24888" y="19910"/>
                  </a:lnTo>
                  <a:lnTo>
                    <a:pt x="20306" y="15182"/>
                  </a:lnTo>
                  <a:cubicBezTo>
                    <a:pt x="19413" y="14245"/>
                    <a:pt x="18666" y="13162"/>
                    <a:pt x="18124" y="11990"/>
                  </a:cubicBezTo>
                  <a:cubicBezTo>
                    <a:pt x="17451" y="10541"/>
                    <a:pt x="16646" y="8594"/>
                    <a:pt x="16529" y="7467"/>
                  </a:cubicBezTo>
                  <a:cubicBezTo>
                    <a:pt x="16265" y="4890"/>
                    <a:pt x="16602" y="498"/>
                    <a:pt x="16602" y="498"/>
                  </a:cubicBezTo>
                  <a:lnTo>
                    <a:pt x="979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5"/>
            <p:cNvSpPr/>
            <p:nvPr/>
          </p:nvSpPr>
          <p:spPr>
            <a:xfrm>
              <a:off x="7591902" y="7439016"/>
              <a:ext cx="897015" cy="200312"/>
            </a:xfrm>
            <a:custGeom>
              <a:avLst/>
              <a:gdLst/>
              <a:ahLst/>
              <a:cxnLst/>
              <a:rect l="l" t="t" r="r" b="b"/>
              <a:pathLst>
                <a:path w="24522" h="5476" extrusionOk="0">
                  <a:moveTo>
                    <a:pt x="24521" y="1"/>
                  </a:moveTo>
                  <a:lnTo>
                    <a:pt x="0" y="396"/>
                  </a:lnTo>
                  <a:cubicBezTo>
                    <a:pt x="0" y="396"/>
                    <a:pt x="3250" y="4378"/>
                    <a:pt x="11448" y="5344"/>
                  </a:cubicBezTo>
                  <a:cubicBezTo>
                    <a:pt x="12211" y="5434"/>
                    <a:pt x="12935" y="5476"/>
                    <a:pt x="13622" y="5476"/>
                  </a:cubicBezTo>
                  <a:cubicBezTo>
                    <a:pt x="21511" y="5476"/>
                    <a:pt x="24521" y="1"/>
                    <a:pt x="245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5"/>
            <p:cNvSpPr/>
            <p:nvPr/>
          </p:nvSpPr>
          <p:spPr>
            <a:xfrm>
              <a:off x="7928730" y="3521225"/>
              <a:ext cx="324026" cy="3926936"/>
            </a:xfrm>
            <a:custGeom>
              <a:avLst/>
              <a:gdLst/>
              <a:ahLst/>
              <a:cxnLst/>
              <a:rect l="l" t="t" r="r" b="b"/>
              <a:pathLst>
                <a:path w="8858" h="107352" extrusionOk="0">
                  <a:moveTo>
                    <a:pt x="2577" y="0"/>
                  </a:moveTo>
                  <a:lnTo>
                    <a:pt x="0" y="107352"/>
                  </a:lnTo>
                  <a:lnTo>
                    <a:pt x="6632" y="107234"/>
                  </a:lnTo>
                  <a:lnTo>
                    <a:pt x="8857" y="307"/>
                  </a:lnTo>
                  <a:lnTo>
                    <a:pt x="2577" y="0"/>
                  </a:lnTo>
                  <a:close/>
                </a:path>
              </a:pathLst>
            </a:custGeom>
            <a:solidFill>
              <a:srgbClr val="FFFFFF">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5" name="Google Shape;2995;p55"/>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TIMELINE</a:t>
            </a:r>
            <a:endParaRPr/>
          </a:p>
        </p:txBody>
      </p:sp>
      <p:grpSp>
        <p:nvGrpSpPr>
          <p:cNvPr id="2996" name="Google Shape;2996;p55"/>
          <p:cNvGrpSpPr/>
          <p:nvPr/>
        </p:nvGrpSpPr>
        <p:grpSpPr>
          <a:xfrm>
            <a:off x="2091472" y="2212667"/>
            <a:ext cx="498622" cy="438119"/>
            <a:chOff x="2043447" y="2046904"/>
            <a:chExt cx="498622" cy="438119"/>
          </a:xfrm>
        </p:grpSpPr>
        <p:sp>
          <p:nvSpPr>
            <p:cNvPr id="2997" name="Google Shape;2997;p55"/>
            <p:cNvSpPr/>
            <p:nvPr/>
          </p:nvSpPr>
          <p:spPr>
            <a:xfrm>
              <a:off x="2043447" y="2192602"/>
              <a:ext cx="498622" cy="292421"/>
            </a:xfrm>
            <a:custGeom>
              <a:avLst/>
              <a:gdLst/>
              <a:ahLst/>
              <a:cxnLst/>
              <a:rect l="l" t="t" r="r" b="b"/>
              <a:pathLst>
                <a:path w="13631" h="7994" extrusionOk="0">
                  <a:moveTo>
                    <a:pt x="1" y="0"/>
                  </a:moveTo>
                  <a:lnTo>
                    <a:pt x="1" y="7525"/>
                  </a:lnTo>
                  <a:cubicBezTo>
                    <a:pt x="1" y="7789"/>
                    <a:pt x="220" y="7994"/>
                    <a:pt x="484" y="7994"/>
                  </a:cubicBezTo>
                  <a:lnTo>
                    <a:pt x="13162" y="7994"/>
                  </a:lnTo>
                  <a:cubicBezTo>
                    <a:pt x="13425" y="7994"/>
                    <a:pt x="13630" y="7789"/>
                    <a:pt x="13630" y="7525"/>
                  </a:cubicBezTo>
                  <a:lnTo>
                    <a:pt x="13630"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5"/>
            <p:cNvSpPr/>
            <p:nvPr/>
          </p:nvSpPr>
          <p:spPr>
            <a:xfrm>
              <a:off x="2043447" y="2046904"/>
              <a:ext cx="498622" cy="145735"/>
            </a:xfrm>
            <a:custGeom>
              <a:avLst/>
              <a:gdLst/>
              <a:ahLst/>
              <a:cxnLst/>
              <a:rect l="l" t="t" r="r" b="b"/>
              <a:pathLst>
                <a:path w="13631" h="3984" extrusionOk="0">
                  <a:moveTo>
                    <a:pt x="5662" y="1"/>
                  </a:moveTo>
                  <a:cubicBezTo>
                    <a:pt x="5654" y="1"/>
                    <a:pt x="5645" y="1"/>
                    <a:pt x="5637" y="1"/>
                  </a:cubicBezTo>
                  <a:lnTo>
                    <a:pt x="484" y="1"/>
                  </a:lnTo>
                  <a:cubicBezTo>
                    <a:pt x="220" y="1"/>
                    <a:pt x="1" y="206"/>
                    <a:pt x="1" y="470"/>
                  </a:cubicBezTo>
                  <a:lnTo>
                    <a:pt x="1" y="3983"/>
                  </a:lnTo>
                  <a:lnTo>
                    <a:pt x="13630" y="3983"/>
                  </a:lnTo>
                  <a:lnTo>
                    <a:pt x="13630" y="2344"/>
                  </a:lnTo>
                  <a:cubicBezTo>
                    <a:pt x="13630" y="2080"/>
                    <a:pt x="13425" y="1875"/>
                    <a:pt x="13162" y="1875"/>
                  </a:cubicBezTo>
                  <a:lnTo>
                    <a:pt x="6120" y="1875"/>
                  </a:lnTo>
                  <a:lnTo>
                    <a:pt x="6120" y="470"/>
                  </a:lnTo>
                  <a:cubicBezTo>
                    <a:pt x="6120" y="215"/>
                    <a:pt x="5914" y="1"/>
                    <a:pt x="5662"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5"/>
            <p:cNvSpPr/>
            <p:nvPr/>
          </p:nvSpPr>
          <p:spPr>
            <a:xfrm>
              <a:off x="2335831" y="2338776"/>
              <a:ext cx="163366" cy="103412"/>
            </a:xfrm>
            <a:custGeom>
              <a:avLst/>
              <a:gdLst/>
              <a:ahLst/>
              <a:cxnLst/>
              <a:rect l="l" t="t" r="r" b="b"/>
              <a:pathLst>
                <a:path w="4466" h="2827" extrusionOk="0">
                  <a:moveTo>
                    <a:pt x="1" y="1"/>
                  </a:moveTo>
                  <a:lnTo>
                    <a:pt x="1" y="2826"/>
                  </a:lnTo>
                  <a:lnTo>
                    <a:pt x="4466" y="2826"/>
                  </a:lnTo>
                  <a:lnTo>
                    <a:pt x="44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5"/>
            <p:cNvSpPr/>
            <p:nvPr/>
          </p:nvSpPr>
          <p:spPr>
            <a:xfrm>
              <a:off x="2358877" y="2364492"/>
              <a:ext cx="57321" cy="17193"/>
            </a:xfrm>
            <a:custGeom>
              <a:avLst/>
              <a:gdLst/>
              <a:ahLst/>
              <a:cxnLst/>
              <a:rect l="l" t="t" r="r" b="b"/>
              <a:pathLst>
                <a:path w="1567" h="470" extrusionOk="0">
                  <a:moveTo>
                    <a:pt x="308" y="1"/>
                  </a:moveTo>
                  <a:cubicBezTo>
                    <a:pt x="0" y="1"/>
                    <a:pt x="0" y="469"/>
                    <a:pt x="308" y="469"/>
                  </a:cubicBezTo>
                  <a:lnTo>
                    <a:pt x="1245" y="469"/>
                  </a:lnTo>
                  <a:cubicBezTo>
                    <a:pt x="1567" y="469"/>
                    <a:pt x="1567" y="1"/>
                    <a:pt x="124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5"/>
            <p:cNvSpPr/>
            <p:nvPr/>
          </p:nvSpPr>
          <p:spPr>
            <a:xfrm>
              <a:off x="2427428" y="2364492"/>
              <a:ext cx="31642" cy="17193"/>
            </a:xfrm>
            <a:custGeom>
              <a:avLst/>
              <a:gdLst/>
              <a:ahLst/>
              <a:cxnLst/>
              <a:rect l="l" t="t" r="r" b="b"/>
              <a:pathLst>
                <a:path w="865" h="470" extrusionOk="0">
                  <a:moveTo>
                    <a:pt x="308" y="1"/>
                  </a:moveTo>
                  <a:cubicBezTo>
                    <a:pt x="0" y="1"/>
                    <a:pt x="0" y="469"/>
                    <a:pt x="308" y="469"/>
                  </a:cubicBezTo>
                  <a:lnTo>
                    <a:pt x="542" y="469"/>
                  </a:lnTo>
                  <a:cubicBezTo>
                    <a:pt x="864" y="469"/>
                    <a:pt x="864" y="1"/>
                    <a:pt x="54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5"/>
            <p:cNvSpPr/>
            <p:nvPr/>
          </p:nvSpPr>
          <p:spPr>
            <a:xfrm>
              <a:off x="2358877" y="2399316"/>
              <a:ext cx="117312" cy="17156"/>
            </a:xfrm>
            <a:custGeom>
              <a:avLst/>
              <a:gdLst/>
              <a:ahLst/>
              <a:cxnLst/>
              <a:rect l="l" t="t" r="r" b="b"/>
              <a:pathLst>
                <a:path w="3207" h="469" extrusionOk="0">
                  <a:moveTo>
                    <a:pt x="308" y="0"/>
                  </a:moveTo>
                  <a:cubicBezTo>
                    <a:pt x="0" y="0"/>
                    <a:pt x="0" y="469"/>
                    <a:pt x="308" y="469"/>
                  </a:cubicBezTo>
                  <a:lnTo>
                    <a:pt x="2899" y="469"/>
                  </a:lnTo>
                  <a:cubicBezTo>
                    <a:pt x="3206" y="469"/>
                    <a:pt x="3206" y="0"/>
                    <a:pt x="289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55"/>
          <p:cNvGrpSpPr/>
          <p:nvPr/>
        </p:nvGrpSpPr>
        <p:grpSpPr>
          <a:xfrm>
            <a:off x="4312674" y="2198576"/>
            <a:ext cx="484136" cy="451470"/>
            <a:chOff x="4254599" y="2013726"/>
            <a:chExt cx="484136" cy="451470"/>
          </a:xfrm>
        </p:grpSpPr>
        <p:sp>
          <p:nvSpPr>
            <p:cNvPr id="3004" name="Google Shape;3004;p55"/>
            <p:cNvSpPr/>
            <p:nvPr/>
          </p:nvSpPr>
          <p:spPr>
            <a:xfrm>
              <a:off x="4254599" y="2189383"/>
              <a:ext cx="484136" cy="275813"/>
            </a:xfrm>
            <a:custGeom>
              <a:avLst/>
              <a:gdLst/>
              <a:ahLst/>
              <a:cxnLst/>
              <a:rect l="l" t="t" r="r" b="b"/>
              <a:pathLst>
                <a:path w="13235" h="7540" extrusionOk="0">
                  <a:moveTo>
                    <a:pt x="73" y="1"/>
                  </a:moveTo>
                  <a:cubicBezTo>
                    <a:pt x="29" y="1"/>
                    <a:pt x="0" y="30"/>
                    <a:pt x="0" y="59"/>
                  </a:cubicBezTo>
                  <a:lnTo>
                    <a:pt x="1127" y="7481"/>
                  </a:lnTo>
                  <a:cubicBezTo>
                    <a:pt x="1127" y="7511"/>
                    <a:pt x="1157" y="7540"/>
                    <a:pt x="1186" y="7540"/>
                  </a:cubicBezTo>
                  <a:lnTo>
                    <a:pt x="12048" y="7540"/>
                  </a:lnTo>
                  <a:cubicBezTo>
                    <a:pt x="12078" y="7540"/>
                    <a:pt x="12107" y="7511"/>
                    <a:pt x="12107" y="7481"/>
                  </a:cubicBezTo>
                  <a:lnTo>
                    <a:pt x="13234" y="59"/>
                  </a:lnTo>
                  <a:cubicBezTo>
                    <a:pt x="13234" y="30"/>
                    <a:pt x="13205" y="1"/>
                    <a:pt x="13176"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5"/>
            <p:cNvSpPr/>
            <p:nvPr/>
          </p:nvSpPr>
          <p:spPr>
            <a:xfrm>
              <a:off x="4288325" y="2013726"/>
              <a:ext cx="417744" cy="175694"/>
            </a:xfrm>
            <a:custGeom>
              <a:avLst/>
              <a:gdLst/>
              <a:ahLst/>
              <a:cxnLst/>
              <a:rect l="l" t="t" r="r" b="b"/>
              <a:pathLst>
                <a:path w="11420" h="4803" extrusionOk="0">
                  <a:moveTo>
                    <a:pt x="176" y="1"/>
                  </a:moveTo>
                  <a:cubicBezTo>
                    <a:pt x="74" y="1"/>
                    <a:pt x="0" y="74"/>
                    <a:pt x="0" y="176"/>
                  </a:cubicBezTo>
                  <a:lnTo>
                    <a:pt x="0" y="4803"/>
                  </a:lnTo>
                  <a:lnTo>
                    <a:pt x="11419" y="4803"/>
                  </a:lnTo>
                  <a:lnTo>
                    <a:pt x="11419" y="1318"/>
                  </a:lnTo>
                  <a:cubicBezTo>
                    <a:pt x="11419" y="1216"/>
                    <a:pt x="11346" y="1143"/>
                    <a:pt x="11244" y="1143"/>
                  </a:cubicBezTo>
                  <a:lnTo>
                    <a:pt x="4202" y="1143"/>
                  </a:lnTo>
                  <a:cubicBezTo>
                    <a:pt x="4143" y="1143"/>
                    <a:pt x="4085" y="1113"/>
                    <a:pt x="4056" y="1055"/>
                  </a:cubicBezTo>
                  <a:lnTo>
                    <a:pt x="3470" y="89"/>
                  </a:lnTo>
                  <a:cubicBezTo>
                    <a:pt x="3441" y="30"/>
                    <a:pt x="3382" y="1"/>
                    <a:pt x="3324"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5"/>
            <p:cNvSpPr/>
            <p:nvPr/>
          </p:nvSpPr>
          <p:spPr>
            <a:xfrm>
              <a:off x="4313492" y="2155657"/>
              <a:ext cx="367410" cy="33763"/>
            </a:xfrm>
            <a:custGeom>
              <a:avLst/>
              <a:gdLst/>
              <a:ahLst/>
              <a:cxnLst/>
              <a:rect l="l" t="t" r="r" b="b"/>
              <a:pathLst>
                <a:path w="10044" h="923" extrusionOk="0">
                  <a:moveTo>
                    <a:pt x="0" y="0"/>
                  </a:moveTo>
                  <a:lnTo>
                    <a:pt x="0" y="923"/>
                  </a:lnTo>
                  <a:lnTo>
                    <a:pt x="10043" y="923"/>
                  </a:lnTo>
                  <a:lnTo>
                    <a:pt x="100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5"/>
            <p:cNvSpPr/>
            <p:nvPr/>
          </p:nvSpPr>
          <p:spPr>
            <a:xfrm>
              <a:off x="4321540" y="2130490"/>
              <a:ext cx="351314" cy="25204"/>
            </a:xfrm>
            <a:custGeom>
              <a:avLst/>
              <a:gdLst/>
              <a:ahLst/>
              <a:cxnLst/>
              <a:rect l="l" t="t" r="r" b="b"/>
              <a:pathLst>
                <a:path w="9604" h="689" extrusionOk="0">
                  <a:moveTo>
                    <a:pt x="0" y="0"/>
                  </a:moveTo>
                  <a:lnTo>
                    <a:pt x="0" y="688"/>
                  </a:lnTo>
                  <a:lnTo>
                    <a:pt x="9604" y="688"/>
                  </a:lnTo>
                  <a:lnTo>
                    <a:pt x="960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5"/>
            <p:cNvSpPr/>
            <p:nvPr/>
          </p:nvSpPr>
          <p:spPr>
            <a:xfrm>
              <a:off x="4330100" y="2105835"/>
              <a:ext cx="334195" cy="24692"/>
            </a:xfrm>
            <a:custGeom>
              <a:avLst/>
              <a:gdLst/>
              <a:ahLst/>
              <a:cxnLst/>
              <a:rect l="l" t="t" r="r" b="b"/>
              <a:pathLst>
                <a:path w="9136" h="675" extrusionOk="0">
                  <a:moveTo>
                    <a:pt x="0" y="1"/>
                  </a:moveTo>
                  <a:lnTo>
                    <a:pt x="0" y="674"/>
                  </a:lnTo>
                  <a:lnTo>
                    <a:pt x="9135" y="674"/>
                  </a:lnTo>
                  <a:lnTo>
                    <a:pt x="913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9" name="Google Shape;3009;p55"/>
          <p:cNvGrpSpPr/>
          <p:nvPr/>
        </p:nvGrpSpPr>
        <p:grpSpPr>
          <a:xfrm>
            <a:off x="6588944" y="2200184"/>
            <a:ext cx="448251" cy="448251"/>
            <a:chOff x="6449106" y="2036772"/>
            <a:chExt cx="448251" cy="448251"/>
          </a:xfrm>
        </p:grpSpPr>
        <p:sp>
          <p:nvSpPr>
            <p:cNvPr id="3010" name="Google Shape;3010;p55"/>
            <p:cNvSpPr/>
            <p:nvPr/>
          </p:nvSpPr>
          <p:spPr>
            <a:xfrm>
              <a:off x="6449106" y="2167948"/>
              <a:ext cx="448251" cy="271021"/>
            </a:xfrm>
            <a:custGeom>
              <a:avLst/>
              <a:gdLst/>
              <a:ahLst/>
              <a:cxnLst/>
              <a:rect l="l" t="t" r="r" b="b"/>
              <a:pathLst>
                <a:path w="12254" h="7409" extrusionOk="0">
                  <a:moveTo>
                    <a:pt x="1" y="1"/>
                  </a:moveTo>
                  <a:lnTo>
                    <a:pt x="1" y="6764"/>
                  </a:lnTo>
                  <a:lnTo>
                    <a:pt x="1260" y="6764"/>
                  </a:lnTo>
                  <a:lnTo>
                    <a:pt x="1260" y="7409"/>
                  </a:lnTo>
                  <a:lnTo>
                    <a:pt x="1904" y="7409"/>
                  </a:lnTo>
                  <a:lnTo>
                    <a:pt x="1904" y="3807"/>
                  </a:lnTo>
                  <a:lnTo>
                    <a:pt x="10351" y="3807"/>
                  </a:lnTo>
                  <a:lnTo>
                    <a:pt x="10351" y="7409"/>
                  </a:lnTo>
                  <a:lnTo>
                    <a:pt x="10995" y="7409"/>
                  </a:lnTo>
                  <a:lnTo>
                    <a:pt x="10995" y="6764"/>
                  </a:lnTo>
                  <a:lnTo>
                    <a:pt x="12254" y="6764"/>
                  </a:lnTo>
                  <a:lnTo>
                    <a:pt x="1225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5"/>
            <p:cNvSpPr/>
            <p:nvPr/>
          </p:nvSpPr>
          <p:spPr>
            <a:xfrm>
              <a:off x="6449106" y="2167948"/>
              <a:ext cx="448251" cy="139297"/>
            </a:xfrm>
            <a:custGeom>
              <a:avLst/>
              <a:gdLst/>
              <a:ahLst/>
              <a:cxnLst/>
              <a:rect l="l" t="t" r="r" b="b"/>
              <a:pathLst>
                <a:path w="12254" h="3808" extrusionOk="0">
                  <a:moveTo>
                    <a:pt x="1" y="1"/>
                  </a:moveTo>
                  <a:lnTo>
                    <a:pt x="1" y="3807"/>
                  </a:lnTo>
                  <a:lnTo>
                    <a:pt x="12254" y="3807"/>
                  </a:lnTo>
                  <a:lnTo>
                    <a:pt x="12254" y="1"/>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5"/>
            <p:cNvSpPr/>
            <p:nvPr/>
          </p:nvSpPr>
          <p:spPr>
            <a:xfrm>
              <a:off x="6495160" y="2307208"/>
              <a:ext cx="356143" cy="131761"/>
            </a:xfrm>
            <a:custGeom>
              <a:avLst/>
              <a:gdLst/>
              <a:ahLst/>
              <a:cxnLst/>
              <a:rect l="l" t="t" r="r" b="b"/>
              <a:pathLst>
                <a:path w="9736" h="3602" extrusionOk="0">
                  <a:moveTo>
                    <a:pt x="1" y="0"/>
                  </a:moveTo>
                  <a:lnTo>
                    <a:pt x="1" y="3602"/>
                  </a:lnTo>
                  <a:lnTo>
                    <a:pt x="9736" y="3602"/>
                  </a:lnTo>
                  <a:lnTo>
                    <a:pt x="9736"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5"/>
            <p:cNvSpPr/>
            <p:nvPr/>
          </p:nvSpPr>
          <p:spPr>
            <a:xfrm>
              <a:off x="6518718" y="2036772"/>
              <a:ext cx="309028" cy="131212"/>
            </a:xfrm>
            <a:custGeom>
              <a:avLst/>
              <a:gdLst/>
              <a:ahLst/>
              <a:cxnLst/>
              <a:rect l="l" t="t" r="r" b="b"/>
              <a:pathLst>
                <a:path w="8448" h="3587" extrusionOk="0">
                  <a:moveTo>
                    <a:pt x="1" y="0"/>
                  </a:moveTo>
                  <a:lnTo>
                    <a:pt x="1" y="3587"/>
                  </a:lnTo>
                  <a:lnTo>
                    <a:pt x="8448" y="3587"/>
                  </a:lnTo>
                  <a:lnTo>
                    <a:pt x="8448" y="1479"/>
                  </a:lnTo>
                  <a:lnTo>
                    <a:pt x="844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5"/>
            <p:cNvSpPr/>
            <p:nvPr/>
          </p:nvSpPr>
          <p:spPr>
            <a:xfrm>
              <a:off x="6518718" y="2307208"/>
              <a:ext cx="309028" cy="177815"/>
            </a:xfrm>
            <a:custGeom>
              <a:avLst/>
              <a:gdLst/>
              <a:ahLst/>
              <a:cxnLst/>
              <a:rect l="l" t="t" r="r" b="b"/>
              <a:pathLst>
                <a:path w="8448" h="4861" extrusionOk="0">
                  <a:moveTo>
                    <a:pt x="1" y="0"/>
                  </a:moveTo>
                  <a:lnTo>
                    <a:pt x="1" y="4861"/>
                  </a:lnTo>
                  <a:lnTo>
                    <a:pt x="8448" y="4861"/>
                  </a:lnTo>
                  <a:lnTo>
                    <a:pt x="844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5"/>
            <p:cNvSpPr/>
            <p:nvPr/>
          </p:nvSpPr>
          <p:spPr>
            <a:xfrm>
              <a:off x="6570149" y="2361273"/>
              <a:ext cx="206201" cy="15583"/>
            </a:xfrm>
            <a:custGeom>
              <a:avLst/>
              <a:gdLst/>
              <a:ahLst/>
              <a:cxnLst/>
              <a:rect l="l" t="t" r="r" b="b"/>
              <a:pathLst>
                <a:path w="5637" h="426" extrusionOk="0">
                  <a:moveTo>
                    <a:pt x="278" y="1"/>
                  </a:moveTo>
                  <a:cubicBezTo>
                    <a:pt x="0" y="1"/>
                    <a:pt x="0" y="425"/>
                    <a:pt x="278" y="425"/>
                  </a:cubicBezTo>
                  <a:lnTo>
                    <a:pt x="5358" y="425"/>
                  </a:lnTo>
                  <a:cubicBezTo>
                    <a:pt x="5636" y="425"/>
                    <a:pt x="5636" y="1"/>
                    <a:pt x="5358"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5"/>
            <p:cNvSpPr/>
            <p:nvPr/>
          </p:nvSpPr>
          <p:spPr>
            <a:xfrm>
              <a:off x="6570149" y="2399828"/>
              <a:ext cx="206201" cy="15583"/>
            </a:xfrm>
            <a:custGeom>
              <a:avLst/>
              <a:gdLst/>
              <a:ahLst/>
              <a:cxnLst/>
              <a:rect l="l" t="t" r="r" b="b"/>
              <a:pathLst>
                <a:path w="5637" h="426" extrusionOk="0">
                  <a:moveTo>
                    <a:pt x="278" y="1"/>
                  </a:moveTo>
                  <a:cubicBezTo>
                    <a:pt x="0" y="1"/>
                    <a:pt x="0" y="425"/>
                    <a:pt x="278" y="425"/>
                  </a:cubicBezTo>
                  <a:lnTo>
                    <a:pt x="5358" y="425"/>
                  </a:lnTo>
                  <a:cubicBezTo>
                    <a:pt x="5636" y="425"/>
                    <a:pt x="5636" y="1"/>
                    <a:pt x="5358"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5"/>
            <p:cNvSpPr/>
            <p:nvPr/>
          </p:nvSpPr>
          <p:spPr>
            <a:xfrm>
              <a:off x="6797201" y="2206539"/>
              <a:ext cx="61601" cy="62149"/>
            </a:xfrm>
            <a:custGeom>
              <a:avLst/>
              <a:gdLst/>
              <a:ahLst/>
              <a:cxnLst/>
              <a:rect l="l" t="t" r="r" b="b"/>
              <a:pathLst>
                <a:path w="1684" h="1699" extrusionOk="0">
                  <a:moveTo>
                    <a:pt x="835" y="0"/>
                  </a:moveTo>
                  <a:cubicBezTo>
                    <a:pt x="366" y="0"/>
                    <a:pt x="0" y="381"/>
                    <a:pt x="0" y="849"/>
                  </a:cubicBezTo>
                  <a:cubicBezTo>
                    <a:pt x="0" y="1318"/>
                    <a:pt x="366" y="1698"/>
                    <a:pt x="835" y="1698"/>
                  </a:cubicBezTo>
                  <a:cubicBezTo>
                    <a:pt x="1303" y="1698"/>
                    <a:pt x="1684" y="1318"/>
                    <a:pt x="1684" y="849"/>
                  </a:cubicBezTo>
                  <a:cubicBezTo>
                    <a:pt x="1684" y="381"/>
                    <a:pt x="1303" y="0"/>
                    <a:pt x="835"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8" name="Google Shape;3018;p55"/>
          <p:cNvGrpSpPr/>
          <p:nvPr/>
        </p:nvGrpSpPr>
        <p:grpSpPr>
          <a:xfrm>
            <a:off x="5442682" y="3113018"/>
            <a:ext cx="437570" cy="435412"/>
            <a:chOff x="5361473" y="2923581"/>
            <a:chExt cx="437570" cy="435412"/>
          </a:xfrm>
        </p:grpSpPr>
        <p:sp>
          <p:nvSpPr>
            <p:cNvPr id="3019" name="Google Shape;3019;p55"/>
            <p:cNvSpPr/>
            <p:nvPr/>
          </p:nvSpPr>
          <p:spPr>
            <a:xfrm>
              <a:off x="5654369" y="3219988"/>
              <a:ext cx="144674" cy="139004"/>
            </a:xfrm>
            <a:custGeom>
              <a:avLst/>
              <a:gdLst/>
              <a:ahLst/>
              <a:cxnLst/>
              <a:rect l="l" t="t" r="r" b="b"/>
              <a:pathLst>
                <a:path w="3955" h="3800" extrusionOk="0">
                  <a:moveTo>
                    <a:pt x="330" y="1"/>
                  </a:moveTo>
                  <a:cubicBezTo>
                    <a:pt x="152" y="1"/>
                    <a:pt x="1" y="230"/>
                    <a:pt x="148" y="388"/>
                  </a:cubicBezTo>
                  <a:lnTo>
                    <a:pt x="3486" y="3726"/>
                  </a:lnTo>
                  <a:cubicBezTo>
                    <a:pt x="3530" y="3770"/>
                    <a:pt x="3588" y="3799"/>
                    <a:pt x="3647" y="3799"/>
                  </a:cubicBezTo>
                  <a:cubicBezTo>
                    <a:pt x="3852" y="3799"/>
                    <a:pt x="3954" y="3550"/>
                    <a:pt x="3808" y="3389"/>
                  </a:cubicBezTo>
                  <a:lnTo>
                    <a:pt x="485" y="66"/>
                  </a:lnTo>
                  <a:cubicBezTo>
                    <a:pt x="435" y="20"/>
                    <a:pt x="381" y="1"/>
                    <a:pt x="33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5"/>
            <p:cNvSpPr/>
            <p:nvPr/>
          </p:nvSpPr>
          <p:spPr>
            <a:xfrm>
              <a:off x="5361473" y="2923581"/>
              <a:ext cx="434351" cy="435412"/>
            </a:xfrm>
            <a:custGeom>
              <a:avLst/>
              <a:gdLst/>
              <a:ahLst/>
              <a:cxnLst/>
              <a:rect l="l" t="t" r="r" b="b"/>
              <a:pathLst>
                <a:path w="11874" h="11903" extrusionOk="0">
                  <a:moveTo>
                    <a:pt x="3558" y="0"/>
                  </a:moveTo>
                  <a:lnTo>
                    <a:pt x="1" y="3558"/>
                  </a:lnTo>
                  <a:cubicBezTo>
                    <a:pt x="449" y="3924"/>
                    <a:pt x="1018" y="3992"/>
                    <a:pt x="1381" y="3992"/>
                  </a:cubicBezTo>
                  <a:cubicBezTo>
                    <a:pt x="1599" y="3992"/>
                    <a:pt x="1743" y="3968"/>
                    <a:pt x="1743" y="3968"/>
                  </a:cubicBezTo>
                  <a:lnTo>
                    <a:pt x="4890" y="7671"/>
                  </a:lnTo>
                  <a:cubicBezTo>
                    <a:pt x="4890" y="7671"/>
                    <a:pt x="3924" y="9794"/>
                    <a:pt x="4759" y="11902"/>
                  </a:cubicBezTo>
                  <a:lnTo>
                    <a:pt x="8155" y="8506"/>
                  </a:lnTo>
                  <a:lnTo>
                    <a:pt x="11873" y="4787"/>
                  </a:lnTo>
                  <a:cubicBezTo>
                    <a:pt x="11241" y="4543"/>
                    <a:pt x="10575" y="4421"/>
                    <a:pt x="9907" y="4421"/>
                  </a:cubicBezTo>
                  <a:cubicBezTo>
                    <a:pt x="9136" y="4421"/>
                    <a:pt x="8364" y="4583"/>
                    <a:pt x="7643" y="4905"/>
                  </a:cubicBezTo>
                  <a:lnTo>
                    <a:pt x="3968" y="1772"/>
                  </a:lnTo>
                  <a:cubicBezTo>
                    <a:pt x="4071" y="1157"/>
                    <a:pt x="3924" y="513"/>
                    <a:pt x="3558"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5"/>
            <p:cNvSpPr/>
            <p:nvPr/>
          </p:nvSpPr>
          <p:spPr>
            <a:xfrm>
              <a:off x="5426293" y="2988912"/>
              <a:ext cx="216919" cy="216919"/>
            </a:xfrm>
            <a:custGeom>
              <a:avLst/>
              <a:gdLst/>
              <a:ahLst/>
              <a:cxnLst/>
              <a:rect l="l" t="t" r="r" b="b"/>
              <a:pathLst>
                <a:path w="5930" h="5930" extrusionOk="0">
                  <a:moveTo>
                    <a:pt x="2211" y="0"/>
                  </a:moveTo>
                  <a:lnTo>
                    <a:pt x="0" y="2211"/>
                  </a:lnTo>
                  <a:lnTo>
                    <a:pt x="3118" y="5885"/>
                  </a:lnTo>
                  <a:cubicBezTo>
                    <a:pt x="3118" y="5885"/>
                    <a:pt x="3104" y="5900"/>
                    <a:pt x="3089" y="5929"/>
                  </a:cubicBezTo>
                  <a:lnTo>
                    <a:pt x="5929" y="3089"/>
                  </a:lnTo>
                  <a:lnTo>
                    <a:pt x="5929" y="3089"/>
                  </a:lnTo>
                  <a:cubicBezTo>
                    <a:pt x="5900" y="3104"/>
                    <a:pt x="5871" y="3119"/>
                    <a:pt x="5871" y="3119"/>
                  </a:cubicBezTo>
                  <a:lnTo>
                    <a:pt x="2211" y="0"/>
                  </a:lnTo>
                  <a:close/>
                </a:path>
              </a:pathLst>
            </a:custGeom>
            <a:solidFill>
              <a:srgbClr val="263238">
                <a:alpha val="19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2" name="Google Shape;3022;p55"/>
          <p:cNvSpPr/>
          <p:nvPr/>
        </p:nvSpPr>
        <p:spPr>
          <a:xfrm>
            <a:off x="3209734" y="3107883"/>
            <a:ext cx="471845" cy="445691"/>
          </a:xfrm>
          <a:custGeom>
            <a:avLst/>
            <a:gdLst/>
            <a:ahLst/>
            <a:cxnLst/>
            <a:rect l="l" t="t" r="r" b="b"/>
            <a:pathLst>
              <a:path w="12899" h="12184" extrusionOk="0">
                <a:moveTo>
                  <a:pt x="9763" y="1"/>
                </a:moveTo>
                <a:cubicBezTo>
                  <a:pt x="9183" y="1"/>
                  <a:pt x="8614" y="225"/>
                  <a:pt x="8169" y="677"/>
                </a:cubicBezTo>
                <a:lnTo>
                  <a:pt x="1962" y="6870"/>
                </a:lnTo>
                <a:cubicBezTo>
                  <a:pt x="0" y="8831"/>
                  <a:pt x="1391" y="12184"/>
                  <a:pt x="4158" y="12184"/>
                </a:cubicBezTo>
                <a:cubicBezTo>
                  <a:pt x="4992" y="12184"/>
                  <a:pt x="5783" y="11862"/>
                  <a:pt x="6369" y="11276"/>
                </a:cubicBezTo>
                <a:lnTo>
                  <a:pt x="12561" y="5069"/>
                </a:lnTo>
                <a:cubicBezTo>
                  <a:pt x="12899" y="4742"/>
                  <a:pt x="12596" y="4286"/>
                  <a:pt x="12238" y="4286"/>
                </a:cubicBezTo>
                <a:cubicBezTo>
                  <a:pt x="12130" y="4286"/>
                  <a:pt x="12018" y="4327"/>
                  <a:pt x="11917" y="4425"/>
                </a:cubicBezTo>
                <a:lnTo>
                  <a:pt x="5724" y="10632"/>
                </a:lnTo>
                <a:cubicBezTo>
                  <a:pt x="5293" y="11064"/>
                  <a:pt x="4729" y="11280"/>
                  <a:pt x="4165" y="11280"/>
                </a:cubicBezTo>
                <a:cubicBezTo>
                  <a:pt x="3602" y="11280"/>
                  <a:pt x="3038" y="11064"/>
                  <a:pt x="2606" y="10632"/>
                </a:cubicBezTo>
                <a:cubicBezTo>
                  <a:pt x="1742" y="9768"/>
                  <a:pt x="1742" y="8377"/>
                  <a:pt x="2606" y="7514"/>
                </a:cubicBezTo>
                <a:lnTo>
                  <a:pt x="8813" y="1307"/>
                </a:lnTo>
                <a:cubicBezTo>
                  <a:pt x="9074" y="1046"/>
                  <a:pt x="9409" y="917"/>
                  <a:pt x="9756" y="917"/>
                </a:cubicBezTo>
                <a:cubicBezTo>
                  <a:pt x="10149" y="917"/>
                  <a:pt x="10558" y="1082"/>
                  <a:pt x="10892" y="1409"/>
                </a:cubicBezTo>
                <a:cubicBezTo>
                  <a:pt x="11507" y="2024"/>
                  <a:pt x="11551" y="2917"/>
                  <a:pt x="10980" y="3488"/>
                </a:cubicBezTo>
                <a:lnTo>
                  <a:pt x="5153" y="9314"/>
                </a:lnTo>
                <a:cubicBezTo>
                  <a:pt x="5021" y="9443"/>
                  <a:pt x="4874" y="9497"/>
                  <a:pt x="4733" y="9497"/>
                </a:cubicBezTo>
                <a:cubicBezTo>
                  <a:pt x="4265" y="9497"/>
                  <a:pt x="3862" y="8901"/>
                  <a:pt x="4290" y="8451"/>
                </a:cubicBezTo>
                <a:lnTo>
                  <a:pt x="8242" y="4513"/>
                </a:lnTo>
                <a:cubicBezTo>
                  <a:pt x="8569" y="4186"/>
                  <a:pt x="8263" y="3729"/>
                  <a:pt x="7911" y="3729"/>
                </a:cubicBezTo>
                <a:cubicBezTo>
                  <a:pt x="7806" y="3729"/>
                  <a:pt x="7696" y="3771"/>
                  <a:pt x="7598" y="3868"/>
                </a:cubicBezTo>
                <a:lnTo>
                  <a:pt x="3646" y="7821"/>
                </a:lnTo>
                <a:cubicBezTo>
                  <a:pt x="3089" y="8407"/>
                  <a:pt x="3104" y="9344"/>
                  <a:pt x="3689" y="9929"/>
                </a:cubicBezTo>
                <a:cubicBezTo>
                  <a:pt x="3981" y="10220"/>
                  <a:pt x="4367" y="10367"/>
                  <a:pt x="4755" y="10367"/>
                </a:cubicBezTo>
                <a:cubicBezTo>
                  <a:pt x="5128" y="10367"/>
                  <a:pt x="5503" y="10231"/>
                  <a:pt x="5798" y="9959"/>
                </a:cubicBezTo>
                <a:lnTo>
                  <a:pt x="11624" y="4132"/>
                </a:lnTo>
                <a:cubicBezTo>
                  <a:pt x="12078" y="3693"/>
                  <a:pt x="12327" y="3063"/>
                  <a:pt x="12297" y="2434"/>
                </a:cubicBezTo>
                <a:cubicBezTo>
                  <a:pt x="12254" y="1804"/>
                  <a:pt x="11990" y="1204"/>
                  <a:pt x="11536" y="765"/>
                </a:cubicBezTo>
                <a:cubicBezTo>
                  <a:pt x="11021" y="258"/>
                  <a:pt x="10385" y="1"/>
                  <a:pt x="9763"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23" name="Google Shape;3023;p55"/>
          <p:cNvCxnSpPr/>
          <p:nvPr/>
        </p:nvCxnSpPr>
        <p:spPr>
          <a:xfrm>
            <a:off x="2340800" y="2885725"/>
            <a:ext cx="0" cy="662700"/>
          </a:xfrm>
          <a:prstGeom prst="straightConnector1">
            <a:avLst/>
          </a:prstGeom>
          <a:noFill/>
          <a:ln w="19050" cap="flat" cmpd="sng">
            <a:solidFill>
              <a:schemeClr val="accent2"/>
            </a:solidFill>
            <a:prstDash val="solid"/>
            <a:round/>
            <a:headEnd type="none" w="med" len="med"/>
            <a:tailEnd type="none" w="med" len="med"/>
          </a:ln>
        </p:spPr>
      </p:cxnSp>
      <p:sp>
        <p:nvSpPr>
          <p:cNvPr id="3024" name="Google Shape;3024;p55"/>
          <p:cNvSpPr/>
          <p:nvPr/>
        </p:nvSpPr>
        <p:spPr>
          <a:xfrm>
            <a:off x="2281088" y="3548425"/>
            <a:ext cx="119400" cy="11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25" name="Google Shape;3025;p55"/>
          <p:cNvCxnSpPr/>
          <p:nvPr/>
        </p:nvCxnSpPr>
        <p:spPr>
          <a:xfrm>
            <a:off x="4572000" y="2885725"/>
            <a:ext cx="0" cy="662700"/>
          </a:xfrm>
          <a:prstGeom prst="straightConnector1">
            <a:avLst/>
          </a:prstGeom>
          <a:noFill/>
          <a:ln w="19050" cap="flat" cmpd="sng">
            <a:solidFill>
              <a:schemeClr val="accent2"/>
            </a:solidFill>
            <a:prstDash val="solid"/>
            <a:round/>
            <a:headEnd type="none" w="med" len="med"/>
            <a:tailEnd type="none" w="med" len="med"/>
          </a:ln>
        </p:spPr>
      </p:cxnSp>
      <p:sp>
        <p:nvSpPr>
          <p:cNvPr id="3026" name="Google Shape;3026;p55"/>
          <p:cNvSpPr/>
          <p:nvPr/>
        </p:nvSpPr>
        <p:spPr>
          <a:xfrm>
            <a:off x="4512288" y="3548425"/>
            <a:ext cx="119400" cy="11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27" name="Google Shape;3027;p55"/>
          <p:cNvCxnSpPr/>
          <p:nvPr/>
        </p:nvCxnSpPr>
        <p:spPr>
          <a:xfrm>
            <a:off x="6803200" y="2885725"/>
            <a:ext cx="0" cy="662700"/>
          </a:xfrm>
          <a:prstGeom prst="straightConnector1">
            <a:avLst/>
          </a:prstGeom>
          <a:noFill/>
          <a:ln w="19050" cap="flat" cmpd="sng">
            <a:solidFill>
              <a:schemeClr val="accent2"/>
            </a:solidFill>
            <a:prstDash val="solid"/>
            <a:round/>
            <a:headEnd type="none" w="med" len="med"/>
            <a:tailEnd type="none" w="med" len="med"/>
          </a:ln>
        </p:spPr>
      </p:cxnSp>
      <p:sp>
        <p:nvSpPr>
          <p:cNvPr id="3028" name="Google Shape;3028;p55"/>
          <p:cNvSpPr/>
          <p:nvPr/>
        </p:nvSpPr>
        <p:spPr>
          <a:xfrm>
            <a:off x="6743488" y="3548425"/>
            <a:ext cx="119400" cy="11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29" name="Google Shape;3029;p55"/>
          <p:cNvCxnSpPr/>
          <p:nvPr/>
        </p:nvCxnSpPr>
        <p:spPr>
          <a:xfrm rot="10800000">
            <a:off x="5687600" y="2229750"/>
            <a:ext cx="0" cy="662700"/>
          </a:xfrm>
          <a:prstGeom prst="straightConnector1">
            <a:avLst/>
          </a:prstGeom>
          <a:noFill/>
          <a:ln w="19050" cap="flat" cmpd="sng">
            <a:solidFill>
              <a:schemeClr val="accent2"/>
            </a:solidFill>
            <a:prstDash val="solid"/>
            <a:round/>
            <a:headEnd type="none" w="med" len="med"/>
            <a:tailEnd type="none" w="med" len="med"/>
          </a:ln>
        </p:spPr>
      </p:cxnSp>
      <p:sp>
        <p:nvSpPr>
          <p:cNvPr id="3030" name="Google Shape;3030;p55"/>
          <p:cNvSpPr/>
          <p:nvPr/>
        </p:nvSpPr>
        <p:spPr>
          <a:xfrm rot="10800000">
            <a:off x="5627888" y="2110225"/>
            <a:ext cx="119400" cy="11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31" name="Google Shape;3031;p55"/>
          <p:cNvCxnSpPr/>
          <p:nvPr/>
        </p:nvCxnSpPr>
        <p:spPr>
          <a:xfrm rot="10800000">
            <a:off x="3451400" y="2229750"/>
            <a:ext cx="0" cy="662700"/>
          </a:xfrm>
          <a:prstGeom prst="straightConnector1">
            <a:avLst/>
          </a:prstGeom>
          <a:noFill/>
          <a:ln w="19050" cap="flat" cmpd="sng">
            <a:solidFill>
              <a:schemeClr val="accent2"/>
            </a:solidFill>
            <a:prstDash val="solid"/>
            <a:round/>
            <a:headEnd type="none" w="med" len="med"/>
            <a:tailEnd type="none" w="med" len="med"/>
          </a:ln>
        </p:spPr>
      </p:cxnSp>
      <p:sp>
        <p:nvSpPr>
          <p:cNvPr id="3032" name="Google Shape;3032;p55"/>
          <p:cNvSpPr/>
          <p:nvPr/>
        </p:nvSpPr>
        <p:spPr>
          <a:xfrm rot="10800000">
            <a:off x="3391688" y="2110225"/>
            <a:ext cx="119400" cy="11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5"/>
          <p:cNvSpPr txBox="1">
            <a:spLocks noGrp="1"/>
          </p:cNvSpPr>
          <p:nvPr>
            <p:ph type="subTitle" idx="1"/>
          </p:nvPr>
        </p:nvSpPr>
        <p:spPr>
          <a:xfrm>
            <a:off x="1492988" y="3667825"/>
            <a:ext cx="1695600" cy="32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2012</a:t>
            </a:r>
            <a:endParaRPr/>
          </a:p>
        </p:txBody>
      </p:sp>
      <p:sp>
        <p:nvSpPr>
          <p:cNvPr id="3034" name="Google Shape;3034;p55"/>
          <p:cNvSpPr txBox="1">
            <a:spLocks noGrp="1"/>
          </p:cNvSpPr>
          <p:nvPr>
            <p:ph type="subTitle" idx="2"/>
          </p:nvPr>
        </p:nvSpPr>
        <p:spPr>
          <a:xfrm>
            <a:off x="1493000" y="4018042"/>
            <a:ext cx="1695600" cy="45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3035" name="Google Shape;3035;p55"/>
          <p:cNvSpPr txBox="1">
            <a:spLocks noGrp="1"/>
          </p:cNvSpPr>
          <p:nvPr>
            <p:ph type="subTitle" idx="3"/>
          </p:nvPr>
        </p:nvSpPr>
        <p:spPr>
          <a:xfrm>
            <a:off x="3724188" y="3667825"/>
            <a:ext cx="1695600" cy="32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2017</a:t>
            </a:r>
            <a:endParaRPr dirty="0"/>
          </a:p>
        </p:txBody>
      </p:sp>
      <p:sp>
        <p:nvSpPr>
          <p:cNvPr id="3036" name="Google Shape;3036;p55"/>
          <p:cNvSpPr txBox="1">
            <a:spLocks noGrp="1"/>
          </p:cNvSpPr>
          <p:nvPr>
            <p:ph type="subTitle" idx="4"/>
          </p:nvPr>
        </p:nvSpPr>
        <p:spPr>
          <a:xfrm>
            <a:off x="3724200" y="4018042"/>
            <a:ext cx="1695600" cy="45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sp>
        <p:nvSpPr>
          <p:cNvPr id="3037" name="Google Shape;3037;p55"/>
          <p:cNvSpPr txBox="1">
            <a:spLocks noGrp="1"/>
          </p:cNvSpPr>
          <p:nvPr>
            <p:ph type="subTitle" idx="5"/>
          </p:nvPr>
        </p:nvSpPr>
        <p:spPr>
          <a:xfrm>
            <a:off x="5955388" y="3667825"/>
            <a:ext cx="1695600" cy="32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2020</a:t>
            </a:r>
            <a:endParaRPr dirty="0"/>
          </a:p>
        </p:txBody>
      </p:sp>
      <p:sp>
        <p:nvSpPr>
          <p:cNvPr id="3038" name="Google Shape;3038;p55"/>
          <p:cNvSpPr txBox="1">
            <a:spLocks noGrp="1"/>
          </p:cNvSpPr>
          <p:nvPr>
            <p:ph type="subTitle" idx="6"/>
          </p:nvPr>
        </p:nvSpPr>
        <p:spPr>
          <a:xfrm>
            <a:off x="5955400" y="4018042"/>
            <a:ext cx="1695600" cy="45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3039" name="Google Shape;3039;p55"/>
          <p:cNvSpPr txBox="1">
            <a:spLocks noGrp="1"/>
          </p:cNvSpPr>
          <p:nvPr>
            <p:ph type="subTitle" idx="7"/>
          </p:nvPr>
        </p:nvSpPr>
        <p:spPr>
          <a:xfrm>
            <a:off x="2591325" y="1677726"/>
            <a:ext cx="1695600" cy="32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2013</a:t>
            </a:r>
            <a:endParaRPr/>
          </a:p>
        </p:txBody>
      </p:sp>
      <p:sp>
        <p:nvSpPr>
          <p:cNvPr id="3040" name="Google Shape;3040;p55"/>
          <p:cNvSpPr txBox="1">
            <a:spLocks noGrp="1"/>
          </p:cNvSpPr>
          <p:nvPr>
            <p:ph type="subTitle" idx="8"/>
          </p:nvPr>
        </p:nvSpPr>
        <p:spPr>
          <a:xfrm>
            <a:off x="2591350" y="1217625"/>
            <a:ext cx="1695600" cy="51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3041" name="Google Shape;3041;p55"/>
          <p:cNvSpPr txBox="1">
            <a:spLocks noGrp="1"/>
          </p:cNvSpPr>
          <p:nvPr>
            <p:ph type="subTitle" idx="9"/>
          </p:nvPr>
        </p:nvSpPr>
        <p:spPr>
          <a:xfrm>
            <a:off x="4839788" y="1677726"/>
            <a:ext cx="1695600" cy="32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2019</a:t>
            </a:r>
            <a:endParaRPr dirty="0"/>
          </a:p>
        </p:txBody>
      </p:sp>
      <p:sp>
        <p:nvSpPr>
          <p:cNvPr id="3042" name="Google Shape;3042;p55"/>
          <p:cNvSpPr txBox="1">
            <a:spLocks noGrp="1"/>
          </p:cNvSpPr>
          <p:nvPr>
            <p:ph type="subTitle" idx="13"/>
          </p:nvPr>
        </p:nvSpPr>
        <p:spPr>
          <a:xfrm>
            <a:off x="4839825" y="1217863"/>
            <a:ext cx="1695600" cy="51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046"/>
        <p:cNvGrpSpPr/>
        <p:nvPr/>
      </p:nvGrpSpPr>
      <p:grpSpPr>
        <a:xfrm>
          <a:off x="0" y="0"/>
          <a:ext cx="0" cy="0"/>
          <a:chOff x="0" y="0"/>
          <a:chExt cx="0" cy="0"/>
        </a:xfrm>
      </p:grpSpPr>
      <p:grpSp>
        <p:nvGrpSpPr>
          <p:cNvPr id="3047" name="Google Shape;3047;p56"/>
          <p:cNvGrpSpPr/>
          <p:nvPr/>
        </p:nvGrpSpPr>
        <p:grpSpPr>
          <a:xfrm>
            <a:off x="1955652" y="1227876"/>
            <a:ext cx="5863868" cy="3448163"/>
            <a:chOff x="1955652" y="1227876"/>
            <a:chExt cx="5863868" cy="3448163"/>
          </a:xfrm>
        </p:grpSpPr>
        <p:sp>
          <p:nvSpPr>
            <p:cNvPr id="3048" name="Google Shape;3048;p56"/>
            <p:cNvSpPr/>
            <p:nvPr/>
          </p:nvSpPr>
          <p:spPr>
            <a:xfrm>
              <a:off x="1976003" y="1819070"/>
              <a:ext cx="5723008" cy="2856969"/>
            </a:xfrm>
            <a:custGeom>
              <a:avLst/>
              <a:gdLst/>
              <a:ahLst/>
              <a:cxnLst/>
              <a:rect l="l" t="t" r="r" b="b"/>
              <a:pathLst>
                <a:path w="178565" h="89141" extrusionOk="0">
                  <a:moveTo>
                    <a:pt x="165047" y="1"/>
                  </a:moveTo>
                  <a:lnTo>
                    <a:pt x="2690" y="1722"/>
                  </a:lnTo>
                  <a:lnTo>
                    <a:pt x="2690" y="1722"/>
                  </a:lnTo>
                  <a:cubicBezTo>
                    <a:pt x="2690" y="1722"/>
                    <a:pt x="0" y="68890"/>
                    <a:pt x="7101" y="88940"/>
                  </a:cubicBezTo>
                  <a:lnTo>
                    <a:pt x="178565" y="89141"/>
                  </a:lnTo>
                  <a:cubicBezTo>
                    <a:pt x="178565" y="89141"/>
                    <a:pt x="163427" y="33151"/>
                    <a:pt x="16504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6"/>
            <p:cNvSpPr/>
            <p:nvPr/>
          </p:nvSpPr>
          <p:spPr>
            <a:xfrm>
              <a:off x="1955652" y="1874228"/>
              <a:ext cx="5837074" cy="2701687"/>
            </a:xfrm>
            <a:custGeom>
              <a:avLst/>
              <a:gdLst/>
              <a:ahLst/>
              <a:cxnLst/>
              <a:rect l="l" t="t" r="r" b="b"/>
              <a:pathLst>
                <a:path w="182124" h="84296" extrusionOk="0">
                  <a:moveTo>
                    <a:pt x="3325" y="1"/>
                  </a:moveTo>
                  <a:cubicBezTo>
                    <a:pt x="3325" y="1"/>
                    <a:pt x="0" y="67587"/>
                    <a:pt x="10243" y="84295"/>
                  </a:cubicBezTo>
                  <a:lnTo>
                    <a:pt x="182124" y="83660"/>
                  </a:lnTo>
                  <a:cubicBezTo>
                    <a:pt x="182124" y="83660"/>
                    <a:pt x="167921" y="49508"/>
                    <a:pt x="16638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6"/>
            <p:cNvSpPr/>
            <p:nvPr/>
          </p:nvSpPr>
          <p:spPr>
            <a:xfrm>
              <a:off x="2044526" y="1362838"/>
              <a:ext cx="5294628" cy="547863"/>
            </a:xfrm>
            <a:custGeom>
              <a:avLst/>
              <a:gdLst/>
              <a:ahLst/>
              <a:cxnLst/>
              <a:rect l="l" t="t" r="r" b="b"/>
              <a:pathLst>
                <a:path w="165199" h="17094" extrusionOk="0">
                  <a:moveTo>
                    <a:pt x="1" y="0"/>
                  </a:moveTo>
                  <a:lnTo>
                    <a:pt x="1" y="17093"/>
                  </a:lnTo>
                  <a:lnTo>
                    <a:pt x="165199" y="17093"/>
                  </a:lnTo>
                  <a:lnTo>
                    <a:pt x="16519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6"/>
            <p:cNvSpPr/>
            <p:nvPr/>
          </p:nvSpPr>
          <p:spPr>
            <a:xfrm>
              <a:off x="2044526" y="1896182"/>
              <a:ext cx="5774993" cy="2559225"/>
            </a:xfrm>
            <a:custGeom>
              <a:avLst/>
              <a:gdLst/>
              <a:ahLst/>
              <a:cxnLst/>
              <a:rect l="l" t="t" r="r" b="b"/>
              <a:pathLst>
                <a:path w="180187" h="79851" extrusionOk="0">
                  <a:moveTo>
                    <a:pt x="1" y="1"/>
                  </a:moveTo>
                  <a:cubicBezTo>
                    <a:pt x="1" y="1"/>
                    <a:pt x="987" y="74621"/>
                    <a:pt x="9976" y="79851"/>
                  </a:cubicBezTo>
                  <a:lnTo>
                    <a:pt x="180186" y="79016"/>
                  </a:lnTo>
                  <a:cubicBezTo>
                    <a:pt x="180186" y="79016"/>
                    <a:pt x="169560" y="61321"/>
                    <a:pt x="165265"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6"/>
            <p:cNvSpPr/>
            <p:nvPr/>
          </p:nvSpPr>
          <p:spPr>
            <a:xfrm>
              <a:off x="2283363" y="1227876"/>
              <a:ext cx="350819" cy="364184"/>
            </a:xfrm>
            <a:custGeom>
              <a:avLst/>
              <a:gdLst/>
              <a:ahLst/>
              <a:cxnLst/>
              <a:rect l="l" t="t" r="r" b="b"/>
              <a:pathLst>
                <a:path w="10946" h="11363" extrusionOk="0">
                  <a:moveTo>
                    <a:pt x="5465" y="1"/>
                  </a:moveTo>
                  <a:cubicBezTo>
                    <a:pt x="1237" y="1"/>
                    <a:pt x="34" y="4161"/>
                    <a:pt x="1" y="4211"/>
                  </a:cubicBezTo>
                  <a:lnTo>
                    <a:pt x="1037" y="4211"/>
                  </a:lnTo>
                  <a:cubicBezTo>
                    <a:pt x="1354" y="3393"/>
                    <a:pt x="2507" y="986"/>
                    <a:pt x="5465" y="986"/>
                  </a:cubicBezTo>
                  <a:cubicBezTo>
                    <a:pt x="7804" y="986"/>
                    <a:pt x="9274" y="2457"/>
                    <a:pt x="9775" y="4211"/>
                  </a:cubicBezTo>
                  <a:cubicBezTo>
                    <a:pt x="9892" y="4679"/>
                    <a:pt x="9959" y="5147"/>
                    <a:pt x="9959" y="5631"/>
                  </a:cubicBezTo>
                  <a:cubicBezTo>
                    <a:pt x="9959" y="7703"/>
                    <a:pt x="8773" y="10193"/>
                    <a:pt x="5448" y="10377"/>
                  </a:cubicBezTo>
                  <a:cubicBezTo>
                    <a:pt x="4785" y="10393"/>
                    <a:pt x="4812" y="11363"/>
                    <a:pt x="5448" y="11363"/>
                  </a:cubicBezTo>
                  <a:cubicBezTo>
                    <a:pt x="5454" y="11363"/>
                    <a:pt x="5459" y="11363"/>
                    <a:pt x="5465" y="11362"/>
                  </a:cubicBezTo>
                  <a:lnTo>
                    <a:pt x="5498" y="11362"/>
                  </a:lnTo>
                  <a:cubicBezTo>
                    <a:pt x="9257" y="11145"/>
                    <a:pt x="10945" y="8338"/>
                    <a:pt x="10945" y="5631"/>
                  </a:cubicBezTo>
                  <a:cubicBezTo>
                    <a:pt x="10945" y="5147"/>
                    <a:pt x="10895" y="4679"/>
                    <a:pt x="10778" y="4211"/>
                  </a:cubicBezTo>
                  <a:cubicBezTo>
                    <a:pt x="10260" y="1956"/>
                    <a:pt x="8455" y="1"/>
                    <a:pt x="546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6"/>
            <p:cNvSpPr/>
            <p:nvPr/>
          </p:nvSpPr>
          <p:spPr>
            <a:xfrm>
              <a:off x="2932952" y="1227876"/>
              <a:ext cx="350787" cy="364184"/>
            </a:xfrm>
            <a:custGeom>
              <a:avLst/>
              <a:gdLst/>
              <a:ahLst/>
              <a:cxnLst/>
              <a:rect l="l" t="t" r="r" b="b"/>
              <a:pathLst>
                <a:path w="10945" h="11363" extrusionOk="0">
                  <a:moveTo>
                    <a:pt x="5464" y="1"/>
                  </a:moveTo>
                  <a:cubicBezTo>
                    <a:pt x="1237" y="1"/>
                    <a:pt x="17" y="4161"/>
                    <a:pt x="0" y="4211"/>
                  </a:cubicBezTo>
                  <a:lnTo>
                    <a:pt x="1036" y="4211"/>
                  </a:lnTo>
                  <a:cubicBezTo>
                    <a:pt x="1354" y="3393"/>
                    <a:pt x="2507" y="986"/>
                    <a:pt x="5464" y="986"/>
                  </a:cubicBezTo>
                  <a:cubicBezTo>
                    <a:pt x="7803" y="986"/>
                    <a:pt x="9257" y="2457"/>
                    <a:pt x="9758" y="4211"/>
                  </a:cubicBezTo>
                  <a:cubicBezTo>
                    <a:pt x="9892" y="4679"/>
                    <a:pt x="9959" y="5147"/>
                    <a:pt x="9959" y="5631"/>
                  </a:cubicBezTo>
                  <a:cubicBezTo>
                    <a:pt x="9959" y="7703"/>
                    <a:pt x="8772" y="10193"/>
                    <a:pt x="5431" y="10377"/>
                  </a:cubicBezTo>
                  <a:cubicBezTo>
                    <a:pt x="4785" y="10393"/>
                    <a:pt x="4812" y="11363"/>
                    <a:pt x="5448" y="11363"/>
                  </a:cubicBezTo>
                  <a:cubicBezTo>
                    <a:pt x="5453" y="11363"/>
                    <a:pt x="5459" y="11363"/>
                    <a:pt x="5464" y="11362"/>
                  </a:cubicBezTo>
                  <a:lnTo>
                    <a:pt x="5481" y="11362"/>
                  </a:lnTo>
                  <a:cubicBezTo>
                    <a:pt x="9257" y="11145"/>
                    <a:pt x="10945" y="8338"/>
                    <a:pt x="10945" y="5631"/>
                  </a:cubicBezTo>
                  <a:cubicBezTo>
                    <a:pt x="10945" y="5147"/>
                    <a:pt x="10878" y="4679"/>
                    <a:pt x="10777" y="4211"/>
                  </a:cubicBezTo>
                  <a:cubicBezTo>
                    <a:pt x="10259" y="1956"/>
                    <a:pt x="8455" y="1"/>
                    <a:pt x="546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6"/>
            <p:cNvSpPr/>
            <p:nvPr/>
          </p:nvSpPr>
          <p:spPr>
            <a:xfrm>
              <a:off x="3582510" y="1227876"/>
              <a:ext cx="350274" cy="364184"/>
            </a:xfrm>
            <a:custGeom>
              <a:avLst/>
              <a:gdLst/>
              <a:ahLst/>
              <a:cxnLst/>
              <a:rect l="l" t="t" r="r" b="b"/>
              <a:pathLst>
                <a:path w="10929" h="11363" extrusionOk="0">
                  <a:moveTo>
                    <a:pt x="5448" y="1"/>
                  </a:moveTo>
                  <a:cubicBezTo>
                    <a:pt x="1237" y="1"/>
                    <a:pt x="18" y="4161"/>
                    <a:pt x="1" y="4211"/>
                  </a:cubicBezTo>
                  <a:lnTo>
                    <a:pt x="1037" y="4211"/>
                  </a:lnTo>
                  <a:cubicBezTo>
                    <a:pt x="1338" y="3393"/>
                    <a:pt x="2507" y="986"/>
                    <a:pt x="5448" y="986"/>
                  </a:cubicBezTo>
                  <a:cubicBezTo>
                    <a:pt x="7804" y="986"/>
                    <a:pt x="9257" y="2457"/>
                    <a:pt x="9759" y="4211"/>
                  </a:cubicBezTo>
                  <a:cubicBezTo>
                    <a:pt x="9892" y="4679"/>
                    <a:pt x="9959" y="5147"/>
                    <a:pt x="9959" y="5631"/>
                  </a:cubicBezTo>
                  <a:cubicBezTo>
                    <a:pt x="9959" y="7703"/>
                    <a:pt x="8773" y="10193"/>
                    <a:pt x="5431" y="10377"/>
                  </a:cubicBezTo>
                  <a:cubicBezTo>
                    <a:pt x="4785" y="10393"/>
                    <a:pt x="4796" y="11363"/>
                    <a:pt x="5432" y="11363"/>
                  </a:cubicBezTo>
                  <a:cubicBezTo>
                    <a:pt x="5437" y="11363"/>
                    <a:pt x="5442" y="11363"/>
                    <a:pt x="5448" y="11362"/>
                  </a:cubicBezTo>
                  <a:lnTo>
                    <a:pt x="5481" y="11362"/>
                  </a:lnTo>
                  <a:cubicBezTo>
                    <a:pt x="9241" y="11145"/>
                    <a:pt x="10928" y="8338"/>
                    <a:pt x="10928" y="5631"/>
                  </a:cubicBezTo>
                  <a:cubicBezTo>
                    <a:pt x="10928" y="5147"/>
                    <a:pt x="10878" y="4679"/>
                    <a:pt x="10778" y="4211"/>
                  </a:cubicBezTo>
                  <a:cubicBezTo>
                    <a:pt x="10243" y="1956"/>
                    <a:pt x="8439" y="1"/>
                    <a:pt x="544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6"/>
            <p:cNvSpPr/>
            <p:nvPr/>
          </p:nvSpPr>
          <p:spPr>
            <a:xfrm>
              <a:off x="4231554" y="1227876"/>
              <a:ext cx="350787" cy="364184"/>
            </a:xfrm>
            <a:custGeom>
              <a:avLst/>
              <a:gdLst/>
              <a:ahLst/>
              <a:cxnLst/>
              <a:rect l="l" t="t" r="r" b="b"/>
              <a:pathLst>
                <a:path w="10945" h="11363" extrusionOk="0">
                  <a:moveTo>
                    <a:pt x="5464" y="1"/>
                  </a:moveTo>
                  <a:cubicBezTo>
                    <a:pt x="1237" y="1"/>
                    <a:pt x="17" y="4161"/>
                    <a:pt x="1" y="4211"/>
                  </a:cubicBezTo>
                  <a:lnTo>
                    <a:pt x="1037" y="4211"/>
                  </a:lnTo>
                  <a:cubicBezTo>
                    <a:pt x="1354" y="3393"/>
                    <a:pt x="2507" y="986"/>
                    <a:pt x="5464" y="986"/>
                  </a:cubicBezTo>
                  <a:cubicBezTo>
                    <a:pt x="7804" y="986"/>
                    <a:pt x="9257" y="2457"/>
                    <a:pt x="9759" y="4211"/>
                  </a:cubicBezTo>
                  <a:cubicBezTo>
                    <a:pt x="9892" y="4679"/>
                    <a:pt x="9959" y="5147"/>
                    <a:pt x="9959" y="5631"/>
                  </a:cubicBezTo>
                  <a:cubicBezTo>
                    <a:pt x="9959" y="7703"/>
                    <a:pt x="8773" y="10193"/>
                    <a:pt x="5448" y="10377"/>
                  </a:cubicBezTo>
                  <a:cubicBezTo>
                    <a:pt x="4785" y="10393"/>
                    <a:pt x="4812" y="11363"/>
                    <a:pt x="5448" y="11363"/>
                  </a:cubicBezTo>
                  <a:cubicBezTo>
                    <a:pt x="5454" y="11363"/>
                    <a:pt x="5459" y="11363"/>
                    <a:pt x="5464" y="11362"/>
                  </a:cubicBezTo>
                  <a:lnTo>
                    <a:pt x="5498" y="11362"/>
                  </a:lnTo>
                  <a:cubicBezTo>
                    <a:pt x="9257" y="11145"/>
                    <a:pt x="10945" y="8338"/>
                    <a:pt x="10945" y="5631"/>
                  </a:cubicBezTo>
                  <a:cubicBezTo>
                    <a:pt x="10945" y="5147"/>
                    <a:pt x="10895" y="4679"/>
                    <a:pt x="10778" y="4211"/>
                  </a:cubicBezTo>
                  <a:cubicBezTo>
                    <a:pt x="10260" y="1956"/>
                    <a:pt x="8455" y="1"/>
                    <a:pt x="546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6"/>
            <p:cNvSpPr/>
            <p:nvPr/>
          </p:nvSpPr>
          <p:spPr>
            <a:xfrm>
              <a:off x="4881144" y="1227876"/>
              <a:ext cx="350787" cy="364184"/>
            </a:xfrm>
            <a:custGeom>
              <a:avLst/>
              <a:gdLst/>
              <a:ahLst/>
              <a:cxnLst/>
              <a:rect l="l" t="t" r="r" b="b"/>
              <a:pathLst>
                <a:path w="10945" h="11363" extrusionOk="0">
                  <a:moveTo>
                    <a:pt x="5464" y="1"/>
                  </a:moveTo>
                  <a:cubicBezTo>
                    <a:pt x="1237" y="1"/>
                    <a:pt x="17" y="4161"/>
                    <a:pt x="0" y="4211"/>
                  </a:cubicBezTo>
                  <a:lnTo>
                    <a:pt x="1036" y="4211"/>
                  </a:lnTo>
                  <a:cubicBezTo>
                    <a:pt x="1354" y="3393"/>
                    <a:pt x="2507" y="986"/>
                    <a:pt x="5464" y="986"/>
                  </a:cubicBezTo>
                  <a:cubicBezTo>
                    <a:pt x="7803" y="986"/>
                    <a:pt x="9257" y="2457"/>
                    <a:pt x="9758" y="4211"/>
                  </a:cubicBezTo>
                  <a:cubicBezTo>
                    <a:pt x="9892" y="4679"/>
                    <a:pt x="9959" y="5147"/>
                    <a:pt x="9959" y="5631"/>
                  </a:cubicBezTo>
                  <a:cubicBezTo>
                    <a:pt x="9959" y="7703"/>
                    <a:pt x="8772" y="10193"/>
                    <a:pt x="5431" y="10377"/>
                  </a:cubicBezTo>
                  <a:cubicBezTo>
                    <a:pt x="4784" y="10393"/>
                    <a:pt x="4812" y="11363"/>
                    <a:pt x="5448" y="11363"/>
                  </a:cubicBezTo>
                  <a:cubicBezTo>
                    <a:pt x="5453" y="11363"/>
                    <a:pt x="5458" y="11363"/>
                    <a:pt x="5464" y="11362"/>
                  </a:cubicBezTo>
                  <a:lnTo>
                    <a:pt x="5481" y="11362"/>
                  </a:lnTo>
                  <a:cubicBezTo>
                    <a:pt x="9257" y="11145"/>
                    <a:pt x="10944" y="8338"/>
                    <a:pt x="10944" y="5631"/>
                  </a:cubicBezTo>
                  <a:cubicBezTo>
                    <a:pt x="10944" y="5147"/>
                    <a:pt x="10878" y="4679"/>
                    <a:pt x="10777" y="4211"/>
                  </a:cubicBezTo>
                  <a:cubicBezTo>
                    <a:pt x="10243" y="1956"/>
                    <a:pt x="8455" y="1"/>
                    <a:pt x="546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6"/>
            <p:cNvSpPr/>
            <p:nvPr/>
          </p:nvSpPr>
          <p:spPr>
            <a:xfrm>
              <a:off x="5530701" y="1228965"/>
              <a:ext cx="350274" cy="364184"/>
            </a:xfrm>
            <a:custGeom>
              <a:avLst/>
              <a:gdLst/>
              <a:ahLst/>
              <a:cxnLst/>
              <a:rect l="l" t="t" r="r" b="b"/>
              <a:pathLst>
                <a:path w="10929" h="11363" extrusionOk="0">
                  <a:moveTo>
                    <a:pt x="5448" y="0"/>
                  </a:moveTo>
                  <a:cubicBezTo>
                    <a:pt x="1220" y="0"/>
                    <a:pt x="17" y="4161"/>
                    <a:pt x="1" y="4211"/>
                  </a:cubicBezTo>
                  <a:lnTo>
                    <a:pt x="1037" y="4211"/>
                  </a:lnTo>
                  <a:cubicBezTo>
                    <a:pt x="1337" y="3392"/>
                    <a:pt x="2507" y="986"/>
                    <a:pt x="5448" y="986"/>
                  </a:cubicBezTo>
                  <a:cubicBezTo>
                    <a:pt x="7804" y="986"/>
                    <a:pt x="9257" y="2456"/>
                    <a:pt x="9759" y="4211"/>
                  </a:cubicBezTo>
                  <a:cubicBezTo>
                    <a:pt x="9892" y="4678"/>
                    <a:pt x="9942" y="5146"/>
                    <a:pt x="9942" y="5631"/>
                  </a:cubicBezTo>
                  <a:cubicBezTo>
                    <a:pt x="9942" y="7703"/>
                    <a:pt x="8773" y="10192"/>
                    <a:pt x="5431" y="10376"/>
                  </a:cubicBezTo>
                  <a:cubicBezTo>
                    <a:pt x="4785" y="10393"/>
                    <a:pt x="4796" y="11362"/>
                    <a:pt x="5431" y="11362"/>
                  </a:cubicBezTo>
                  <a:cubicBezTo>
                    <a:pt x="5437" y="11362"/>
                    <a:pt x="5442" y="11362"/>
                    <a:pt x="5448" y="11362"/>
                  </a:cubicBezTo>
                  <a:lnTo>
                    <a:pt x="5481" y="11362"/>
                  </a:lnTo>
                  <a:cubicBezTo>
                    <a:pt x="9241" y="11145"/>
                    <a:pt x="10928" y="8338"/>
                    <a:pt x="10928" y="5631"/>
                  </a:cubicBezTo>
                  <a:cubicBezTo>
                    <a:pt x="10928" y="5146"/>
                    <a:pt x="10878" y="4678"/>
                    <a:pt x="10778" y="4211"/>
                  </a:cubicBezTo>
                  <a:cubicBezTo>
                    <a:pt x="10243" y="1955"/>
                    <a:pt x="8439" y="0"/>
                    <a:pt x="544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6"/>
            <p:cNvSpPr/>
            <p:nvPr/>
          </p:nvSpPr>
          <p:spPr>
            <a:xfrm>
              <a:off x="6179745" y="1228965"/>
              <a:ext cx="350787" cy="364184"/>
            </a:xfrm>
            <a:custGeom>
              <a:avLst/>
              <a:gdLst/>
              <a:ahLst/>
              <a:cxnLst/>
              <a:rect l="l" t="t" r="r" b="b"/>
              <a:pathLst>
                <a:path w="10945" h="11363" extrusionOk="0">
                  <a:moveTo>
                    <a:pt x="5464" y="0"/>
                  </a:moveTo>
                  <a:cubicBezTo>
                    <a:pt x="1237" y="0"/>
                    <a:pt x="17" y="4161"/>
                    <a:pt x="1" y="4211"/>
                  </a:cubicBezTo>
                  <a:lnTo>
                    <a:pt x="1036" y="4211"/>
                  </a:lnTo>
                  <a:cubicBezTo>
                    <a:pt x="1354" y="3392"/>
                    <a:pt x="2507" y="986"/>
                    <a:pt x="5464" y="986"/>
                  </a:cubicBezTo>
                  <a:cubicBezTo>
                    <a:pt x="7803" y="986"/>
                    <a:pt x="9257" y="2456"/>
                    <a:pt x="9758" y="4211"/>
                  </a:cubicBezTo>
                  <a:cubicBezTo>
                    <a:pt x="9892" y="4678"/>
                    <a:pt x="9959" y="5146"/>
                    <a:pt x="9959" y="5631"/>
                  </a:cubicBezTo>
                  <a:cubicBezTo>
                    <a:pt x="9959" y="7703"/>
                    <a:pt x="8773" y="10192"/>
                    <a:pt x="5431" y="10376"/>
                  </a:cubicBezTo>
                  <a:cubicBezTo>
                    <a:pt x="4785" y="10393"/>
                    <a:pt x="4812" y="11362"/>
                    <a:pt x="5448" y="11362"/>
                  </a:cubicBezTo>
                  <a:cubicBezTo>
                    <a:pt x="5453" y="11362"/>
                    <a:pt x="5459" y="11362"/>
                    <a:pt x="5464" y="11362"/>
                  </a:cubicBezTo>
                  <a:lnTo>
                    <a:pt x="5498" y="11362"/>
                  </a:lnTo>
                  <a:cubicBezTo>
                    <a:pt x="9257" y="11145"/>
                    <a:pt x="10945" y="8338"/>
                    <a:pt x="10945" y="5631"/>
                  </a:cubicBezTo>
                  <a:cubicBezTo>
                    <a:pt x="10945" y="5146"/>
                    <a:pt x="10895" y="4678"/>
                    <a:pt x="10778" y="4211"/>
                  </a:cubicBezTo>
                  <a:cubicBezTo>
                    <a:pt x="10260" y="1955"/>
                    <a:pt x="8455" y="0"/>
                    <a:pt x="546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6"/>
            <p:cNvSpPr/>
            <p:nvPr/>
          </p:nvSpPr>
          <p:spPr>
            <a:xfrm>
              <a:off x="6829335" y="1228965"/>
              <a:ext cx="350787" cy="364184"/>
            </a:xfrm>
            <a:custGeom>
              <a:avLst/>
              <a:gdLst/>
              <a:ahLst/>
              <a:cxnLst/>
              <a:rect l="l" t="t" r="r" b="b"/>
              <a:pathLst>
                <a:path w="10945" h="11363" extrusionOk="0">
                  <a:moveTo>
                    <a:pt x="5464" y="0"/>
                  </a:moveTo>
                  <a:cubicBezTo>
                    <a:pt x="1236" y="0"/>
                    <a:pt x="17" y="4161"/>
                    <a:pt x="0" y="4211"/>
                  </a:cubicBezTo>
                  <a:lnTo>
                    <a:pt x="1036" y="4211"/>
                  </a:lnTo>
                  <a:cubicBezTo>
                    <a:pt x="1337" y="3392"/>
                    <a:pt x="2506" y="986"/>
                    <a:pt x="5464" y="986"/>
                  </a:cubicBezTo>
                  <a:cubicBezTo>
                    <a:pt x="7803" y="986"/>
                    <a:pt x="9257" y="2456"/>
                    <a:pt x="9758" y="4211"/>
                  </a:cubicBezTo>
                  <a:cubicBezTo>
                    <a:pt x="9891" y="4678"/>
                    <a:pt x="9958" y="5146"/>
                    <a:pt x="9958" y="5631"/>
                  </a:cubicBezTo>
                  <a:cubicBezTo>
                    <a:pt x="9958" y="7703"/>
                    <a:pt x="8772" y="10192"/>
                    <a:pt x="5430" y="10376"/>
                  </a:cubicBezTo>
                  <a:cubicBezTo>
                    <a:pt x="4784" y="10393"/>
                    <a:pt x="4795" y="11362"/>
                    <a:pt x="5447" y="11362"/>
                  </a:cubicBezTo>
                  <a:cubicBezTo>
                    <a:pt x="5453" y="11362"/>
                    <a:pt x="5458" y="11362"/>
                    <a:pt x="5464" y="11362"/>
                  </a:cubicBezTo>
                  <a:lnTo>
                    <a:pt x="5480" y="11362"/>
                  </a:lnTo>
                  <a:cubicBezTo>
                    <a:pt x="9257" y="11145"/>
                    <a:pt x="10944" y="8338"/>
                    <a:pt x="10944" y="5631"/>
                  </a:cubicBezTo>
                  <a:cubicBezTo>
                    <a:pt x="10927" y="5146"/>
                    <a:pt x="10877" y="4678"/>
                    <a:pt x="10777" y="4211"/>
                  </a:cubicBezTo>
                  <a:cubicBezTo>
                    <a:pt x="10242" y="1955"/>
                    <a:pt x="8438" y="0"/>
                    <a:pt x="546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060" name="Google Shape;3060;p56"/>
          <p:cNvGraphicFramePr/>
          <p:nvPr/>
        </p:nvGraphicFramePr>
        <p:xfrm>
          <a:off x="2638325" y="2157000"/>
          <a:ext cx="4224500" cy="1965890"/>
        </p:xfrm>
        <a:graphic>
          <a:graphicData uri="http://schemas.openxmlformats.org/drawingml/2006/table">
            <a:tbl>
              <a:tblPr>
                <a:noFill/>
                <a:tableStyleId>{B4FC6AFE-CEF8-4DB1-B662-790AEF668350}</a:tableStyleId>
              </a:tblPr>
              <a:tblGrid>
                <a:gridCol w="603500">
                  <a:extLst>
                    <a:ext uri="{9D8B030D-6E8A-4147-A177-3AD203B41FA5}">
                      <a16:colId xmlns:a16="http://schemas.microsoft.com/office/drawing/2014/main" val="20000"/>
                    </a:ext>
                  </a:extLst>
                </a:gridCol>
                <a:gridCol w="603500">
                  <a:extLst>
                    <a:ext uri="{9D8B030D-6E8A-4147-A177-3AD203B41FA5}">
                      <a16:colId xmlns:a16="http://schemas.microsoft.com/office/drawing/2014/main" val="20001"/>
                    </a:ext>
                  </a:extLst>
                </a:gridCol>
                <a:gridCol w="603500">
                  <a:extLst>
                    <a:ext uri="{9D8B030D-6E8A-4147-A177-3AD203B41FA5}">
                      <a16:colId xmlns:a16="http://schemas.microsoft.com/office/drawing/2014/main" val="20002"/>
                    </a:ext>
                  </a:extLst>
                </a:gridCol>
                <a:gridCol w="603500">
                  <a:extLst>
                    <a:ext uri="{9D8B030D-6E8A-4147-A177-3AD203B41FA5}">
                      <a16:colId xmlns:a16="http://schemas.microsoft.com/office/drawing/2014/main" val="20003"/>
                    </a:ext>
                  </a:extLst>
                </a:gridCol>
                <a:gridCol w="603500">
                  <a:extLst>
                    <a:ext uri="{9D8B030D-6E8A-4147-A177-3AD203B41FA5}">
                      <a16:colId xmlns:a16="http://schemas.microsoft.com/office/drawing/2014/main" val="20004"/>
                    </a:ext>
                  </a:extLst>
                </a:gridCol>
                <a:gridCol w="603500">
                  <a:extLst>
                    <a:ext uri="{9D8B030D-6E8A-4147-A177-3AD203B41FA5}">
                      <a16:colId xmlns:a16="http://schemas.microsoft.com/office/drawing/2014/main" val="20005"/>
                    </a:ext>
                  </a:extLst>
                </a:gridCol>
                <a:gridCol w="603500">
                  <a:extLst>
                    <a:ext uri="{9D8B030D-6E8A-4147-A177-3AD203B41FA5}">
                      <a16:colId xmlns:a16="http://schemas.microsoft.com/office/drawing/2014/main" val="20006"/>
                    </a:ext>
                  </a:extLst>
                </a:gridCol>
              </a:tblGrid>
              <a:tr h="381000">
                <a:tc>
                  <a:txBody>
                    <a:bodyPr/>
                    <a:lstStyle/>
                    <a:p>
                      <a:pPr marL="0" lvl="0" indent="0" algn="ctr" rtl="0">
                        <a:spcBef>
                          <a:spcPts val="0"/>
                        </a:spcBef>
                        <a:spcAft>
                          <a:spcPts val="0"/>
                        </a:spcAft>
                        <a:buNone/>
                      </a:pPr>
                      <a:r>
                        <a:rPr lang="en" sz="1600">
                          <a:solidFill>
                            <a:schemeClr val="dk1"/>
                          </a:solidFill>
                          <a:latin typeface="Lilita One"/>
                          <a:ea typeface="Lilita One"/>
                          <a:cs typeface="Lilita One"/>
                          <a:sym typeface="Lilita One"/>
                        </a:rPr>
                        <a:t>S</a:t>
                      </a:r>
                      <a:endParaRPr sz="1600">
                        <a:solidFill>
                          <a:schemeClr val="dk1"/>
                        </a:solidFill>
                        <a:latin typeface="Lilita One"/>
                        <a:ea typeface="Lilita One"/>
                        <a:cs typeface="Lilita One"/>
                        <a:sym typeface="Lilita One"/>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Lilita One"/>
                          <a:ea typeface="Lilita One"/>
                          <a:cs typeface="Lilita One"/>
                          <a:sym typeface="Lilita One"/>
                        </a:rPr>
                        <a:t>M</a:t>
                      </a:r>
                      <a:endParaRPr sz="1600">
                        <a:solidFill>
                          <a:schemeClr val="dk1"/>
                        </a:solidFill>
                        <a:latin typeface="Lilita One"/>
                        <a:ea typeface="Lilita One"/>
                        <a:cs typeface="Lilita One"/>
                        <a:sym typeface="Lilita One"/>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Lilita One"/>
                          <a:ea typeface="Lilita One"/>
                          <a:cs typeface="Lilita One"/>
                          <a:sym typeface="Lilita One"/>
                        </a:rPr>
                        <a:t>T</a:t>
                      </a:r>
                      <a:endParaRPr sz="1600">
                        <a:solidFill>
                          <a:schemeClr val="dk1"/>
                        </a:solidFill>
                        <a:latin typeface="Lilita One"/>
                        <a:ea typeface="Lilita One"/>
                        <a:cs typeface="Lilita One"/>
                        <a:sym typeface="Lilita One"/>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Lilita One"/>
                          <a:ea typeface="Lilita One"/>
                          <a:cs typeface="Lilita One"/>
                          <a:sym typeface="Lilita One"/>
                        </a:rPr>
                        <a:t>W</a:t>
                      </a:r>
                      <a:endParaRPr sz="1600">
                        <a:solidFill>
                          <a:schemeClr val="dk1"/>
                        </a:solidFill>
                        <a:latin typeface="Lilita One"/>
                        <a:ea typeface="Lilita One"/>
                        <a:cs typeface="Lilita One"/>
                        <a:sym typeface="Lilita One"/>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Lilita One"/>
                          <a:ea typeface="Lilita One"/>
                          <a:cs typeface="Lilita One"/>
                          <a:sym typeface="Lilita One"/>
                        </a:rPr>
                        <a:t>T</a:t>
                      </a:r>
                      <a:endParaRPr sz="1600">
                        <a:solidFill>
                          <a:schemeClr val="dk1"/>
                        </a:solidFill>
                        <a:latin typeface="Lilita One"/>
                        <a:ea typeface="Lilita One"/>
                        <a:cs typeface="Lilita One"/>
                        <a:sym typeface="Lilita One"/>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Lilita One"/>
                          <a:ea typeface="Lilita One"/>
                          <a:cs typeface="Lilita One"/>
                          <a:sym typeface="Lilita One"/>
                        </a:rPr>
                        <a:t>F</a:t>
                      </a:r>
                      <a:endParaRPr sz="1600">
                        <a:solidFill>
                          <a:schemeClr val="dk1"/>
                        </a:solidFill>
                        <a:latin typeface="Lilita One"/>
                        <a:ea typeface="Lilita One"/>
                        <a:cs typeface="Lilita One"/>
                        <a:sym typeface="Lilita One"/>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Lilita One"/>
                          <a:ea typeface="Lilita One"/>
                          <a:cs typeface="Lilita One"/>
                          <a:sym typeface="Lilita One"/>
                        </a:rPr>
                        <a:t>S</a:t>
                      </a:r>
                      <a:endParaRPr sz="1600">
                        <a:solidFill>
                          <a:schemeClr val="dk1"/>
                        </a:solidFill>
                        <a:latin typeface="Lilita One"/>
                        <a:ea typeface="Lilita One"/>
                        <a:cs typeface="Lilita One"/>
                        <a:sym typeface="Lilita One"/>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396200">
                <a:tc>
                  <a:txBody>
                    <a:bodyPr/>
                    <a:lstStyle/>
                    <a:p>
                      <a:pPr marL="0" lvl="0" indent="0" algn="ctr" rtl="0">
                        <a:spcBef>
                          <a:spcPts val="0"/>
                        </a:spcBef>
                        <a:spcAft>
                          <a:spcPts val="0"/>
                        </a:spcAft>
                        <a:buNone/>
                      </a:pPr>
                      <a:r>
                        <a:rPr lang="en" sz="1100">
                          <a:solidFill>
                            <a:schemeClr val="dk2"/>
                          </a:solidFill>
                          <a:latin typeface="Josefin Sans"/>
                          <a:ea typeface="Josefin Sans"/>
                          <a:cs typeface="Josefin Sans"/>
                          <a:sym typeface="Josefin Sans"/>
                        </a:rPr>
                        <a:t>Start</a:t>
                      </a: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2"/>
                          </a:solidFill>
                          <a:latin typeface="Josefin Sans"/>
                          <a:ea typeface="Josefin Sans"/>
                          <a:cs typeface="Josefin Sans"/>
                          <a:sym typeface="Josefin Sans"/>
                        </a:rPr>
                        <a:t>End</a:t>
                      </a: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100">
                        <a:solidFill>
                          <a:schemeClr val="dk2"/>
                        </a:solidFill>
                        <a:latin typeface="Josefin Sans"/>
                        <a:ea typeface="Josefin Sans"/>
                        <a:cs typeface="Josefin Sans"/>
                        <a:sym typeface="Josefin Sans"/>
                      </a:endParaRPr>
                    </a:p>
                  </a:txBody>
                  <a:tcPr marL="91425" marR="91425" marT="91425" marB="91425">
                    <a:lnL w="9525" cap="flat" cmpd="sng">
                      <a:solidFill>
                        <a:schemeClr val="accent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3061" name="Google Shape;3061;p56"/>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TIMELINE</a:t>
            </a:r>
            <a:endParaRPr/>
          </a:p>
        </p:txBody>
      </p:sp>
      <p:grpSp>
        <p:nvGrpSpPr>
          <p:cNvPr id="3062" name="Google Shape;3062;p56"/>
          <p:cNvGrpSpPr/>
          <p:nvPr/>
        </p:nvGrpSpPr>
        <p:grpSpPr>
          <a:xfrm>
            <a:off x="5236192" y="2667604"/>
            <a:ext cx="289177" cy="224404"/>
            <a:chOff x="8171300" y="428452"/>
            <a:chExt cx="472898" cy="366973"/>
          </a:xfrm>
        </p:grpSpPr>
        <p:sp>
          <p:nvSpPr>
            <p:cNvPr id="3063" name="Google Shape;3063;p56"/>
            <p:cNvSpPr/>
            <p:nvPr/>
          </p:nvSpPr>
          <p:spPr>
            <a:xfrm>
              <a:off x="8209344" y="428452"/>
              <a:ext cx="345948" cy="366973"/>
            </a:xfrm>
            <a:custGeom>
              <a:avLst/>
              <a:gdLst/>
              <a:ahLst/>
              <a:cxnLst/>
              <a:rect l="l" t="t" r="r" b="b"/>
              <a:pathLst>
                <a:path w="10794" h="11450" extrusionOk="0">
                  <a:moveTo>
                    <a:pt x="10587" y="1"/>
                  </a:moveTo>
                  <a:cubicBezTo>
                    <a:pt x="10190" y="1"/>
                    <a:pt x="7683" y="2335"/>
                    <a:pt x="4962" y="5328"/>
                  </a:cubicBezTo>
                  <a:cubicBezTo>
                    <a:pt x="2055" y="8486"/>
                    <a:pt x="0" y="11293"/>
                    <a:pt x="184" y="11443"/>
                  </a:cubicBezTo>
                  <a:cubicBezTo>
                    <a:pt x="189" y="11447"/>
                    <a:pt x="196" y="11450"/>
                    <a:pt x="204" y="11450"/>
                  </a:cubicBezTo>
                  <a:cubicBezTo>
                    <a:pt x="499" y="11450"/>
                    <a:pt x="2788" y="8949"/>
                    <a:pt x="5581" y="5896"/>
                  </a:cubicBezTo>
                  <a:cubicBezTo>
                    <a:pt x="8455" y="2738"/>
                    <a:pt x="10794" y="182"/>
                    <a:pt x="10627" y="15"/>
                  </a:cubicBezTo>
                  <a:cubicBezTo>
                    <a:pt x="10618" y="5"/>
                    <a:pt x="10604" y="1"/>
                    <a:pt x="1058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6"/>
            <p:cNvSpPr/>
            <p:nvPr/>
          </p:nvSpPr>
          <p:spPr>
            <a:xfrm>
              <a:off x="8171300" y="464316"/>
              <a:ext cx="472898" cy="288546"/>
            </a:xfrm>
            <a:custGeom>
              <a:avLst/>
              <a:gdLst/>
              <a:ahLst/>
              <a:cxnLst/>
              <a:rect l="l" t="t" r="r" b="b"/>
              <a:pathLst>
                <a:path w="14755" h="9003" extrusionOk="0">
                  <a:moveTo>
                    <a:pt x="175" y="0"/>
                  </a:moveTo>
                  <a:cubicBezTo>
                    <a:pt x="154" y="0"/>
                    <a:pt x="140" y="5"/>
                    <a:pt x="134" y="15"/>
                  </a:cubicBezTo>
                  <a:cubicBezTo>
                    <a:pt x="1" y="216"/>
                    <a:pt x="3159" y="2388"/>
                    <a:pt x="7152" y="4861"/>
                  </a:cubicBezTo>
                  <a:cubicBezTo>
                    <a:pt x="10963" y="7211"/>
                    <a:pt x="14185" y="9002"/>
                    <a:pt x="14596" y="9002"/>
                  </a:cubicBezTo>
                  <a:cubicBezTo>
                    <a:pt x="14618" y="9002"/>
                    <a:pt x="14632" y="8997"/>
                    <a:pt x="14637" y="8988"/>
                  </a:cubicBezTo>
                  <a:cubicBezTo>
                    <a:pt x="14754" y="8787"/>
                    <a:pt x="11580" y="6615"/>
                    <a:pt x="7570" y="4142"/>
                  </a:cubicBezTo>
                  <a:cubicBezTo>
                    <a:pt x="3759" y="1792"/>
                    <a:pt x="582" y="0"/>
                    <a:pt x="175"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5" name="Google Shape;3065;p56"/>
          <p:cNvSpPr/>
          <p:nvPr/>
        </p:nvSpPr>
        <p:spPr>
          <a:xfrm>
            <a:off x="7451468" y="3818279"/>
            <a:ext cx="775450" cy="224414"/>
          </a:xfrm>
          <a:custGeom>
            <a:avLst/>
            <a:gdLst/>
            <a:ahLst/>
            <a:cxnLst/>
            <a:rect l="l" t="t" r="r" b="b"/>
            <a:pathLst>
              <a:path w="24195" h="7002" extrusionOk="0">
                <a:moveTo>
                  <a:pt x="1" y="0"/>
                </a:moveTo>
                <a:lnTo>
                  <a:pt x="1354" y="6984"/>
                </a:lnTo>
                <a:lnTo>
                  <a:pt x="20068" y="7001"/>
                </a:lnTo>
                <a:lnTo>
                  <a:pt x="24195" y="3626"/>
                </a:lnTo>
                <a:lnTo>
                  <a:pt x="19516"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6" name="Google Shape;3066;p56"/>
          <p:cNvGrpSpPr/>
          <p:nvPr/>
        </p:nvGrpSpPr>
        <p:grpSpPr>
          <a:xfrm>
            <a:off x="3996898" y="3013073"/>
            <a:ext cx="347629" cy="320389"/>
            <a:chOff x="8128482" y="1118265"/>
            <a:chExt cx="534979" cy="493057"/>
          </a:xfrm>
        </p:grpSpPr>
        <p:sp>
          <p:nvSpPr>
            <p:cNvPr id="3067" name="Google Shape;3067;p56"/>
            <p:cNvSpPr/>
            <p:nvPr/>
          </p:nvSpPr>
          <p:spPr>
            <a:xfrm>
              <a:off x="8236650" y="1214703"/>
              <a:ext cx="303129" cy="292392"/>
            </a:xfrm>
            <a:custGeom>
              <a:avLst/>
              <a:gdLst/>
              <a:ahLst/>
              <a:cxnLst/>
              <a:rect l="l" t="t" r="r" b="b"/>
              <a:pathLst>
                <a:path w="9458" h="9123" extrusionOk="0">
                  <a:moveTo>
                    <a:pt x="4284" y="0"/>
                  </a:moveTo>
                  <a:cubicBezTo>
                    <a:pt x="4055" y="0"/>
                    <a:pt x="3828" y="138"/>
                    <a:pt x="3743" y="395"/>
                  </a:cubicBezTo>
                  <a:lnTo>
                    <a:pt x="3075" y="2517"/>
                  </a:lnTo>
                  <a:cubicBezTo>
                    <a:pt x="3008" y="2701"/>
                    <a:pt x="2874" y="2834"/>
                    <a:pt x="2690" y="2885"/>
                  </a:cubicBezTo>
                  <a:lnTo>
                    <a:pt x="552" y="3536"/>
                  </a:lnTo>
                  <a:cubicBezTo>
                    <a:pt x="100" y="3670"/>
                    <a:pt x="0" y="4271"/>
                    <a:pt x="384" y="4539"/>
                  </a:cubicBezTo>
                  <a:lnTo>
                    <a:pt x="2206" y="5842"/>
                  </a:lnTo>
                  <a:cubicBezTo>
                    <a:pt x="2356" y="5959"/>
                    <a:pt x="2440" y="6126"/>
                    <a:pt x="2440" y="6310"/>
                  </a:cubicBezTo>
                  <a:lnTo>
                    <a:pt x="2389" y="8549"/>
                  </a:lnTo>
                  <a:cubicBezTo>
                    <a:pt x="2389" y="8889"/>
                    <a:pt x="2672" y="9123"/>
                    <a:pt x="2967" y="9123"/>
                  </a:cubicBezTo>
                  <a:cubicBezTo>
                    <a:pt x="3078" y="9123"/>
                    <a:pt x="3191" y="9090"/>
                    <a:pt x="3292" y="9017"/>
                  </a:cubicBezTo>
                  <a:lnTo>
                    <a:pt x="5096" y="7697"/>
                  </a:lnTo>
                  <a:cubicBezTo>
                    <a:pt x="5195" y="7620"/>
                    <a:pt x="5315" y="7579"/>
                    <a:pt x="5434" y="7579"/>
                  </a:cubicBezTo>
                  <a:cubicBezTo>
                    <a:pt x="5496" y="7579"/>
                    <a:pt x="5557" y="7590"/>
                    <a:pt x="5614" y="7613"/>
                  </a:cubicBezTo>
                  <a:lnTo>
                    <a:pt x="7736" y="8348"/>
                  </a:lnTo>
                  <a:cubicBezTo>
                    <a:pt x="7798" y="8370"/>
                    <a:pt x="7859" y="8379"/>
                    <a:pt x="7919" y="8379"/>
                  </a:cubicBezTo>
                  <a:cubicBezTo>
                    <a:pt x="8282" y="8379"/>
                    <a:pt x="8584" y="8017"/>
                    <a:pt x="8455" y="7630"/>
                  </a:cubicBezTo>
                  <a:lnTo>
                    <a:pt x="7753" y="5508"/>
                  </a:lnTo>
                  <a:cubicBezTo>
                    <a:pt x="7686" y="5341"/>
                    <a:pt x="7720" y="5140"/>
                    <a:pt x="7836" y="4990"/>
                  </a:cubicBezTo>
                  <a:lnTo>
                    <a:pt x="9190" y="3202"/>
                  </a:lnTo>
                  <a:cubicBezTo>
                    <a:pt x="9457" y="2834"/>
                    <a:pt x="9190" y="2300"/>
                    <a:pt x="8722" y="2300"/>
                  </a:cubicBezTo>
                  <a:lnTo>
                    <a:pt x="6500" y="2316"/>
                  </a:lnTo>
                  <a:cubicBezTo>
                    <a:pt x="6299" y="2316"/>
                    <a:pt x="6132" y="2233"/>
                    <a:pt x="6032" y="2083"/>
                  </a:cubicBezTo>
                  <a:lnTo>
                    <a:pt x="4745" y="245"/>
                  </a:lnTo>
                  <a:cubicBezTo>
                    <a:pt x="4630" y="79"/>
                    <a:pt x="4456" y="0"/>
                    <a:pt x="4284"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6"/>
            <p:cNvSpPr/>
            <p:nvPr/>
          </p:nvSpPr>
          <p:spPr>
            <a:xfrm>
              <a:off x="8128482" y="1118265"/>
              <a:ext cx="534979" cy="493057"/>
            </a:xfrm>
            <a:custGeom>
              <a:avLst/>
              <a:gdLst/>
              <a:ahLst/>
              <a:cxnLst/>
              <a:rect l="l" t="t" r="r" b="b"/>
              <a:pathLst>
                <a:path w="16692" h="15384" extrusionOk="0">
                  <a:moveTo>
                    <a:pt x="7253" y="1"/>
                  </a:moveTo>
                  <a:cubicBezTo>
                    <a:pt x="6697" y="1"/>
                    <a:pt x="6143" y="67"/>
                    <a:pt x="5597" y="213"/>
                  </a:cubicBezTo>
                  <a:cubicBezTo>
                    <a:pt x="4612" y="463"/>
                    <a:pt x="3676" y="914"/>
                    <a:pt x="2857" y="1549"/>
                  </a:cubicBezTo>
                  <a:cubicBezTo>
                    <a:pt x="1855" y="2318"/>
                    <a:pt x="1086" y="3354"/>
                    <a:pt x="635" y="4523"/>
                  </a:cubicBezTo>
                  <a:cubicBezTo>
                    <a:pt x="134" y="5877"/>
                    <a:pt x="0" y="7347"/>
                    <a:pt x="251" y="8784"/>
                  </a:cubicBezTo>
                  <a:cubicBezTo>
                    <a:pt x="518" y="10371"/>
                    <a:pt x="1287" y="11825"/>
                    <a:pt x="2439" y="12961"/>
                  </a:cubicBezTo>
                  <a:cubicBezTo>
                    <a:pt x="3676" y="14164"/>
                    <a:pt x="5247" y="14966"/>
                    <a:pt x="6951" y="15250"/>
                  </a:cubicBezTo>
                  <a:cubicBezTo>
                    <a:pt x="7450" y="15340"/>
                    <a:pt x="7950" y="15383"/>
                    <a:pt x="8445" y="15383"/>
                  </a:cubicBezTo>
                  <a:cubicBezTo>
                    <a:pt x="11279" y="15383"/>
                    <a:pt x="13958" y="13954"/>
                    <a:pt x="15522" y="11508"/>
                  </a:cubicBezTo>
                  <a:cubicBezTo>
                    <a:pt x="15923" y="10889"/>
                    <a:pt x="16224" y="10204"/>
                    <a:pt x="16425" y="9486"/>
                  </a:cubicBezTo>
                  <a:cubicBezTo>
                    <a:pt x="16608" y="8801"/>
                    <a:pt x="16692" y="8099"/>
                    <a:pt x="16675" y="7397"/>
                  </a:cubicBezTo>
                  <a:cubicBezTo>
                    <a:pt x="16675" y="6144"/>
                    <a:pt x="16341" y="4908"/>
                    <a:pt x="15723" y="3822"/>
                  </a:cubicBezTo>
                  <a:cubicBezTo>
                    <a:pt x="15188" y="2919"/>
                    <a:pt x="14470" y="2168"/>
                    <a:pt x="13601" y="1616"/>
                  </a:cubicBezTo>
                  <a:cubicBezTo>
                    <a:pt x="12966" y="1182"/>
                    <a:pt x="12247" y="881"/>
                    <a:pt x="11496" y="714"/>
                  </a:cubicBezTo>
                  <a:cubicBezTo>
                    <a:pt x="11086" y="612"/>
                    <a:pt x="10664" y="560"/>
                    <a:pt x="10240" y="560"/>
                  </a:cubicBezTo>
                  <a:cubicBezTo>
                    <a:pt x="10180" y="560"/>
                    <a:pt x="10119" y="561"/>
                    <a:pt x="10059" y="564"/>
                  </a:cubicBezTo>
                  <a:cubicBezTo>
                    <a:pt x="9741" y="580"/>
                    <a:pt x="9557" y="630"/>
                    <a:pt x="9574" y="647"/>
                  </a:cubicBezTo>
                  <a:cubicBezTo>
                    <a:pt x="9574" y="731"/>
                    <a:pt x="10259" y="664"/>
                    <a:pt x="11412" y="1031"/>
                  </a:cubicBezTo>
                  <a:cubicBezTo>
                    <a:pt x="12097" y="1249"/>
                    <a:pt x="12749" y="1583"/>
                    <a:pt x="13333" y="2000"/>
                  </a:cubicBezTo>
                  <a:cubicBezTo>
                    <a:pt x="14102" y="2552"/>
                    <a:pt x="14737" y="3287"/>
                    <a:pt x="15188" y="4106"/>
                  </a:cubicBezTo>
                  <a:cubicBezTo>
                    <a:pt x="15739" y="5125"/>
                    <a:pt x="16007" y="6261"/>
                    <a:pt x="15973" y="7397"/>
                  </a:cubicBezTo>
                  <a:cubicBezTo>
                    <a:pt x="15973" y="8032"/>
                    <a:pt x="15873" y="8667"/>
                    <a:pt x="15706" y="9269"/>
                  </a:cubicBezTo>
                  <a:cubicBezTo>
                    <a:pt x="15506" y="9920"/>
                    <a:pt x="15222" y="10522"/>
                    <a:pt x="14871" y="11090"/>
                  </a:cubicBezTo>
                  <a:cubicBezTo>
                    <a:pt x="13420" y="13265"/>
                    <a:pt x="11002" y="14533"/>
                    <a:pt x="8450" y="14533"/>
                  </a:cubicBezTo>
                  <a:cubicBezTo>
                    <a:pt x="8003" y="14533"/>
                    <a:pt x="7552" y="14495"/>
                    <a:pt x="7101" y="14415"/>
                  </a:cubicBezTo>
                  <a:cubicBezTo>
                    <a:pt x="5564" y="14148"/>
                    <a:pt x="4144" y="13446"/>
                    <a:pt x="3024" y="12376"/>
                  </a:cubicBezTo>
                  <a:cubicBezTo>
                    <a:pt x="1988" y="11357"/>
                    <a:pt x="1287" y="10054"/>
                    <a:pt x="1019" y="8634"/>
                  </a:cubicBezTo>
                  <a:cubicBezTo>
                    <a:pt x="769" y="7347"/>
                    <a:pt x="869" y="6010"/>
                    <a:pt x="1303" y="4774"/>
                  </a:cubicBezTo>
                  <a:cubicBezTo>
                    <a:pt x="1504" y="4223"/>
                    <a:pt x="1771" y="3688"/>
                    <a:pt x="2122" y="3203"/>
                  </a:cubicBezTo>
                  <a:cubicBezTo>
                    <a:pt x="2439" y="2769"/>
                    <a:pt x="2824" y="2368"/>
                    <a:pt x="3241" y="2017"/>
                  </a:cubicBezTo>
                  <a:cubicBezTo>
                    <a:pt x="3977" y="1399"/>
                    <a:pt x="4812" y="948"/>
                    <a:pt x="5731" y="664"/>
                  </a:cubicBezTo>
                  <a:cubicBezTo>
                    <a:pt x="6416" y="463"/>
                    <a:pt x="7151" y="346"/>
                    <a:pt x="7870" y="346"/>
                  </a:cubicBezTo>
                  <a:cubicBezTo>
                    <a:pt x="8911" y="361"/>
                    <a:pt x="9539" y="563"/>
                    <a:pt x="9700" y="563"/>
                  </a:cubicBezTo>
                  <a:cubicBezTo>
                    <a:pt x="9725" y="563"/>
                    <a:pt x="9739" y="558"/>
                    <a:pt x="9741" y="547"/>
                  </a:cubicBezTo>
                  <a:cubicBezTo>
                    <a:pt x="9758" y="530"/>
                    <a:pt x="9591" y="447"/>
                    <a:pt x="9290" y="313"/>
                  </a:cubicBezTo>
                  <a:cubicBezTo>
                    <a:pt x="9140" y="263"/>
                    <a:pt x="8939" y="213"/>
                    <a:pt x="8705" y="146"/>
                  </a:cubicBezTo>
                  <a:cubicBezTo>
                    <a:pt x="8588" y="112"/>
                    <a:pt x="8471" y="96"/>
                    <a:pt x="8321" y="79"/>
                  </a:cubicBezTo>
                  <a:cubicBezTo>
                    <a:pt x="8187" y="46"/>
                    <a:pt x="8037" y="29"/>
                    <a:pt x="7886" y="29"/>
                  </a:cubicBezTo>
                  <a:cubicBezTo>
                    <a:pt x="7675" y="10"/>
                    <a:pt x="7464" y="1"/>
                    <a:pt x="7253"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 name="Google Shape;3069;p56"/>
          <p:cNvGrpSpPr/>
          <p:nvPr/>
        </p:nvGrpSpPr>
        <p:grpSpPr>
          <a:xfrm>
            <a:off x="1248446" y="1478958"/>
            <a:ext cx="1048548" cy="3200898"/>
            <a:chOff x="1207540" y="1469757"/>
            <a:chExt cx="1048548" cy="3200898"/>
          </a:xfrm>
        </p:grpSpPr>
        <p:sp>
          <p:nvSpPr>
            <p:cNvPr id="3070" name="Google Shape;3070;p56"/>
            <p:cNvSpPr/>
            <p:nvPr/>
          </p:nvSpPr>
          <p:spPr>
            <a:xfrm>
              <a:off x="1294813" y="2636794"/>
              <a:ext cx="486295" cy="1962678"/>
            </a:xfrm>
            <a:custGeom>
              <a:avLst/>
              <a:gdLst/>
              <a:ahLst/>
              <a:cxnLst/>
              <a:rect l="l" t="t" r="r" b="b"/>
              <a:pathLst>
                <a:path w="15173" h="61238" extrusionOk="0">
                  <a:moveTo>
                    <a:pt x="13284" y="1"/>
                  </a:moveTo>
                  <a:lnTo>
                    <a:pt x="3409" y="251"/>
                  </a:lnTo>
                  <a:cubicBezTo>
                    <a:pt x="3409" y="251"/>
                    <a:pt x="3408" y="251"/>
                    <a:pt x="3408" y="251"/>
                  </a:cubicBezTo>
                  <a:cubicBezTo>
                    <a:pt x="3236" y="251"/>
                    <a:pt x="118" y="4844"/>
                    <a:pt x="18" y="8789"/>
                  </a:cubicBezTo>
                  <a:cubicBezTo>
                    <a:pt x="1" y="9190"/>
                    <a:pt x="18" y="9575"/>
                    <a:pt x="51" y="9959"/>
                  </a:cubicBezTo>
                  <a:cubicBezTo>
                    <a:pt x="185" y="11346"/>
                    <a:pt x="519" y="12716"/>
                    <a:pt x="1037" y="14003"/>
                  </a:cubicBezTo>
                  <a:cubicBezTo>
                    <a:pt x="3694" y="20703"/>
                    <a:pt x="6434" y="28656"/>
                    <a:pt x="6484" y="30477"/>
                  </a:cubicBezTo>
                  <a:cubicBezTo>
                    <a:pt x="6618" y="36058"/>
                    <a:pt x="9040" y="61104"/>
                    <a:pt x="9040" y="61104"/>
                  </a:cubicBezTo>
                  <a:lnTo>
                    <a:pt x="14320" y="61238"/>
                  </a:lnTo>
                  <a:lnTo>
                    <a:pt x="15172" y="30477"/>
                  </a:lnTo>
                  <a:lnTo>
                    <a:pt x="13284"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6"/>
            <p:cNvSpPr/>
            <p:nvPr/>
          </p:nvSpPr>
          <p:spPr>
            <a:xfrm>
              <a:off x="1728577" y="2771756"/>
              <a:ext cx="229254" cy="1824510"/>
            </a:xfrm>
            <a:custGeom>
              <a:avLst/>
              <a:gdLst/>
              <a:ahLst/>
              <a:cxnLst/>
              <a:rect l="l" t="t" r="r" b="b"/>
              <a:pathLst>
                <a:path w="7153" h="56927" extrusionOk="0">
                  <a:moveTo>
                    <a:pt x="1" y="0"/>
                  </a:moveTo>
                  <a:lnTo>
                    <a:pt x="803" y="56926"/>
                  </a:lnTo>
                  <a:cubicBezTo>
                    <a:pt x="803" y="56926"/>
                    <a:pt x="6250" y="38263"/>
                    <a:pt x="6701" y="30744"/>
                  </a:cubicBezTo>
                  <a:cubicBezTo>
                    <a:pt x="7152" y="23242"/>
                    <a:pt x="1" y="1"/>
                    <a:pt x="1"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6"/>
            <p:cNvSpPr/>
            <p:nvPr/>
          </p:nvSpPr>
          <p:spPr>
            <a:xfrm>
              <a:off x="1207540" y="2645896"/>
              <a:ext cx="892721" cy="1011851"/>
            </a:xfrm>
            <a:custGeom>
              <a:avLst/>
              <a:gdLst/>
              <a:ahLst/>
              <a:cxnLst/>
              <a:rect l="l" t="t" r="r" b="b"/>
              <a:pathLst>
                <a:path w="27854" h="31571" extrusionOk="0">
                  <a:moveTo>
                    <a:pt x="3994" y="1"/>
                  </a:moveTo>
                  <a:cubicBezTo>
                    <a:pt x="3994" y="1"/>
                    <a:pt x="0" y="5147"/>
                    <a:pt x="2791" y="13217"/>
                  </a:cubicBezTo>
                  <a:cubicBezTo>
                    <a:pt x="5548" y="21237"/>
                    <a:pt x="3576" y="31029"/>
                    <a:pt x="3576" y="31029"/>
                  </a:cubicBezTo>
                  <a:cubicBezTo>
                    <a:pt x="3576" y="31029"/>
                    <a:pt x="5939" y="29259"/>
                    <a:pt x="8171" y="29259"/>
                  </a:cubicBezTo>
                  <a:cubicBezTo>
                    <a:pt x="8665" y="29259"/>
                    <a:pt x="9153" y="29346"/>
                    <a:pt x="9608" y="29558"/>
                  </a:cubicBezTo>
                  <a:cubicBezTo>
                    <a:pt x="11613" y="30502"/>
                    <a:pt x="13144" y="31570"/>
                    <a:pt x="15117" y="31570"/>
                  </a:cubicBezTo>
                  <a:cubicBezTo>
                    <a:pt x="15939" y="31570"/>
                    <a:pt x="16837" y="31385"/>
                    <a:pt x="17879" y="30928"/>
                  </a:cubicBezTo>
                  <a:cubicBezTo>
                    <a:pt x="19768" y="30104"/>
                    <a:pt x="21463" y="29465"/>
                    <a:pt x="23120" y="29465"/>
                  </a:cubicBezTo>
                  <a:cubicBezTo>
                    <a:pt x="24688" y="29465"/>
                    <a:pt x="26221" y="30036"/>
                    <a:pt x="27854" y="31563"/>
                  </a:cubicBezTo>
                  <a:lnTo>
                    <a:pt x="22641" y="13401"/>
                  </a:lnTo>
                  <a:lnTo>
                    <a:pt x="19633" y="1839"/>
                  </a:lnTo>
                  <a:lnTo>
                    <a:pt x="399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6"/>
            <p:cNvSpPr/>
            <p:nvPr/>
          </p:nvSpPr>
          <p:spPr>
            <a:xfrm>
              <a:off x="1713610" y="2193927"/>
              <a:ext cx="291335" cy="482192"/>
            </a:xfrm>
            <a:custGeom>
              <a:avLst/>
              <a:gdLst/>
              <a:ahLst/>
              <a:cxnLst/>
              <a:rect l="l" t="t" r="r" b="b"/>
              <a:pathLst>
                <a:path w="9090" h="15045" extrusionOk="0">
                  <a:moveTo>
                    <a:pt x="6650" y="1"/>
                  </a:moveTo>
                  <a:lnTo>
                    <a:pt x="201" y="2156"/>
                  </a:lnTo>
                  <a:cubicBezTo>
                    <a:pt x="201" y="2156"/>
                    <a:pt x="0" y="3376"/>
                    <a:pt x="3893" y="11162"/>
                  </a:cubicBezTo>
                  <a:cubicBezTo>
                    <a:pt x="3893" y="11162"/>
                    <a:pt x="6082" y="15045"/>
                    <a:pt x="8850" y="15045"/>
                  </a:cubicBezTo>
                  <a:cubicBezTo>
                    <a:pt x="8913" y="15045"/>
                    <a:pt x="8976" y="15043"/>
                    <a:pt x="9039" y="15039"/>
                  </a:cubicBezTo>
                  <a:lnTo>
                    <a:pt x="9089" y="8104"/>
                  </a:lnTo>
                  <a:cubicBezTo>
                    <a:pt x="8221" y="8021"/>
                    <a:pt x="6650" y="1"/>
                    <a:pt x="6650"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6"/>
            <p:cNvSpPr/>
            <p:nvPr/>
          </p:nvSpPr>
          <p:spPr>
            <a:xfrm>
              <a:off x="1246097" y="1934706"/>
              <a:ext cx="756700" cy="820480"/>
            </a:xfrm>
            <a:custGeom>
              <a:avLst/>
              <a:gdLst/>
              <a:ahLst/>
              <a:cxnLst/>
              <a:rect l="l" t="t" r="r" b="b"/>
              <a:pathLst>
                <a:path w="23610" h="25600" extrusionOk="0">
                  <a:moveTo>
                    <a:pt x="7842" y="0"/>
                  </a:moveTo>
                  <a:cubicBezTo>
                    <a:pt x="3990" y="0"/>
                    <a:pt x="720" y="2936"/>
                    <a:pt x="368" y="6819"/>
                  </a:cubicBezTo>
                  <a:cubicBezTo>
                    <a:pt x="351" y="6886"/>
                    <a:pt x="351" y="6953"/>
                    <a:pt x="351" y="7003"/>
                  </a:cubicBezTo>
                  <a:cubicBezTo>
                    <a:pt x="0" y="11380"/>
                    <a:pt x="1571" y="14472"/>
                    <a:pt x="1571" y="14472"/>
                  </a:cubicBezTo>
                  <a:lnTo>
                    <a:pt x="3843" y="13302"/>
                  </a:lnTo>
                  <a:lnTo>
                    <a:pt x="4010" y="14020"/>
                  </a:lnTo>
                  <a:cubicBezTo>
                    <a:pt x="4545" y="16176"/>
                    <a:pt x="4846" y="18699"/>
                    <a:pt x="3543" y="20487"/>
                  </a:cubicBezTo>
                  <a:lnTo>
                    <a:pt x="2189" y="22425"/>
                  </a:lnTo>
                  <a:lnTo>
                    <a:pt x="18915" y="25599"/>
                  </a:lnTo>
                  <a:lnTo>
                    <a:pt x="18346" y="14839"/>
                  </a:lnTo>
                  <a:lnTo>
                    <a:pt x="18363" y="14254"/>
                  </a:lnTo>
                  <a:lnTo>
                    <a:pt x="23610" y="11631"/>
                  </a:lnTo>
                  <a:lnTo>
                    <a:pt x="21705" y="6284"/>
                  </a:lnTo>
                  <a:cubicBezTo>
                    <a:pt x="21655" y="6167"/>
                    <a:pt x="21621" y="6050"/>
                    <a:pt x="21571" y="5933"/>
                  </a:cubicBezTo>
                  <a:lnTo>
                    <a:pt x="21554" y="5883"/>
                  </a:lnTo>
                  <a:cubicBezTo>
                    <a:pt x="19600" y="768"/>
                    <a:pt x="15707" y="410"/>
                    <a:pt x="14654" y="410"/>
                  </a:cubicBezTo>
                  <a:cubicBezTo>
                    <a:pt x="14483" y="410"/>
                    <a:pt x="14387" y="420"/>
                    <a:pt x="14387" y="420"/>
                  </a:cubicBezTo>
                  <a:lnTo>
                    <a:pt x="8371" y="19"/>
                  </a:lnTo>
                  <a:cubicBezTo>
                    <a:pt x="8194" y="6"/>
                    <a:pt x="8017" y="0"/>
                    <a:pt x="784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6"/>
            <p:cNvSpPr/>
            <p:nvPr/>
          </p:nvSpPr>
          <p:spPr>
            <a:xfrm>
              <a:off x="1450127" y="2146813"/>
              <a:ext cx="170859" cy="341172"/>
            </a:xfrm>
            <a:custGeom>
              <a:avLst/>
              <a:gdLst/>
              <a:ahLst/>
              <a:cxnLst/>
              <a:rect l="l" t="t" r="r" b="b"/>
              <a:pathLst>
                <a:path w="5331" h="10645" extrusionOk="0">
                  <a:moveTo>
                    <a:pt x="0" y="0"/>
                  </a:moveTo>
                  <a:cubicBezTo>
                    <a:pt x="919" y="3493"/>
                    <a:pt x="2624" y="6968"/>
                    <a:pt x="4345" y="10143"/>
                  </a:cubicBezTo>
                  <a:cubicBezTo>
                    <a:pt x="4475" y="10378"/>
                    <a:pt x="4719" y="10644"/>
                    <a:pt x="4947" y="10644"/>
                  </a:cubicBezTo>
                  <a:cubicBezTo>
                    <a:pt x="5010" y="10644"/>
                    <a:pt x="5072" y="10624"/>
                    <a:pt x="5130" y="10577"/>
                  </a:cubicBezTo>
                  <a:cubicBezTo>
                    <a:pt x="5330" y="10393"/>
                    <a:pt x="5230" y="10076"/>
                    <a:pt x="5113" y="9842"/>
                  </a:cubicBez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6"/>
            <p:cNvSpPr/>
            <p:nvPr/>
          </p:nvSpPr>
          <p:spPr>
            <a:xfrm>
              <a:off x="1820689" y="2207868"/>
              <a:ext cx="38075" cy="182108"/>
            </a:xfrm>
            <a:custGeom>
              <a:avLst/>
              <a:gdLst/>
              <a:ahLst/>
              <a:cxnLst/>
              <a:rect l="l" t="t" r="r" b="b"/>
              <a:pathLst>
                <a:path w="1188" h="5682" extrusionOk="0">
                  <a:moveTo>
                    <a:pt x="1" y="0"/>
                  </a:moveTo>
                  <a:cubicBezTo>
                    <a:pt x="51" y="284"/>
                    <a:pt x="118" y="568"/>
                    <a:pt x="218" y="852"/>
                  </a:cubicBezTo>
                  <a:lnTo>
                    <a:pt x="853" y="2874"/>
                  </a:lnTo>
                  <a:cubicBezTo>
                    <a:pt x="1087" y="3526"/>
                    <a:pt x="1037" y="4244"/>
                    <a:pt x="736" y="4879"/>
                  </a:cubicBezTo>
                  <a:cubicBezTo>
                    <a:pt x="602" y="5146"/>
                    <a:pt x="485" y="5414"/>
                    <a:pt x="385" y="5681"/>
                  </a:cubicBezTo>
                  <a:cubicBezTo>
                    <a:pt x="586" y="5447"/>
                    <a:pt x="736" y="5197"/>
                    <a:pt x="853" y="4929"/>
                  </a:cubicBezTo>
                  <a:cubicBezTo>
                    <a:pt x="1003" y="4645"/>
                    <a:pt x="1103" y="4328"/>
                    <a:pt x="1154" y="4010"/>
                  </a:cubicBezTo>
                  <a:cubicBezTo>
                    <a:pt x="1187" y="3609"/>
                    <a:pt x="1154" y="3208"/>
                    <a:pt x="1020" y="2824"/>
                  </a:cubicBezTo>
                  <a:cubicBezTo>
                    <a:pt x="786" y="2022"/>
                    <a:pt x="519" y="1320"/>
                    <a:pt x="335" y="802"/>
                  </a:cubicBezTo>
                  <a:cubicBezTo>
                    <a:pt x="251" y="535"/>
                    <a:pt x="151" y="251"/>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6"/>
            <p:cNvSpPr/>
            <p:nvPr/>
          </p:nvSpPr>
          <p:spPr>
            <a:xfrm>
              <a:off x="1557238" y="1637539"/>
              <a:ext cx="329346" cy="342230"/>
            </a:xfrm>
            <a:custGeom>
              <a:avLst/>
              <a:gdLst/>
              <a:ahLst/>
              <a:cxnLst/>
              <a:rect l="l" t="t" r="r" b="b"/>
              <a:pathLst>
                <a:path w="10276" h="10678" extrusionOk="0">
                  <a:moveTo>
                    <a:pt x="6851" y="1"/>
                  </a:moveTo>
                  <a:lnTo>
                    <a:pt x="0" y="7352"/>
                  </a:lnTo>
                  <a:cubicBezTo>
                    <a:pt x="435" y="8372"/>
                    <a:pt x="1120" y="9257"/>
                    <a:pt x="1988" y="9926"/>
                  </a:cubicBezTo>
                  <a:cubicBezTo>
                    <a:pt x="2639" y="10392"/>
                    <a:pt x="3442" y="10678"/>
                    <a:pt x="4240" y="10678"/>
                  </a:cubicBezTo>
                  <a:cubicBezTo>
                    <a:pt x="4529" y="10678"/>
                    <a:pt x="4817" y="10640"/>
                    <a:pt x="5096" y="10560"/>
                  </a:cubicBezTo>
                  <a:cubicBezTo>
                    <a:pt x="6149" y="10260"/>
                    <a:pt x="7018" y="9291"/>
                    <a:pt x="7051" y="8205"/>
                  </a:cubicBezTo>
                  <a:cubicBezTo>
                    <a:pt x="7335" y="8533"/>
                    <a:pt x="7742" y="8701"/>
                    <a:pt x="8149" y="8701"/>
                  </a:cubicBezTo>
                  <a:cubicBezTo>
                    <a:pt x="8508" y="8701"/>
                    <a:pt x="8866" y="8571"/>
                    <a:pt x="9140" y="8305"/>
                  </a:cubicBezTo>
                  <a:cubicBezTo>
                    <a:pt x="9741" y="7720"/>
                    <a:pt x="9741" y="6768"/>
                    <a:pt x="9140" y="6200"/>
                  </a:cubicBezTo>
                  <a:cubicBezTo>
                    <a:pt x="9658" y="5932"/>
                    <a:pt x="10242" y="5565"/>
                    <a:pt x="10276" y="4980"/>
                  </a:cubicBezTo>
                  <a:cubicBezTo>
                    <a:pt x="10259" y="4596"/>
                    <a:pt x="10059" y="4245"/>
                    <a:pt x="9758" y="4027"/>
                  </a:cubicBezTo>
                  <a:cubicBezTo>
                    <a:pt x="9440" y="3827"/>
                    <a:pt x="9123" y="3626"/>
                    <a:pt x="8789" y="3459"/>
                  </a:cubicBezTo>
                  <a:cubicBezTo>
                    <a:pt x="7586" y="2724"/>
                    <a:pt x="6851" y="1404"/>
                    <a:pt x="68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6"/>
            <p:cNvSpPr/>
            <p:nvPr/>
          </p:nvSpPr>
          <p:spPr>
            <a:xfrm>
              <a:off x="1770371" y="1607027"/>
              <a:ext cx="99611" cy="134097"/>
            </a:xfrm>
            <a:custGeom>
              <a:avLst/>
              <a:gdLst/>
              <a:ahLst/>
              <a:cxnLst/>
              <a:rect l="l" t="t" r="r" b="b"/>
              <a:pathLst>
                <a:path w="3108" h="4184" extrusionOk="0">
                  <a:moveTo>
                    <a:pt x="50" y="0"/>
                  </a:moveTo>
                  <a:cubicBezTo>
                    <a:pt x="0" y="318"/>
                    <a:pt x="0" y="635"/>
                    <a:pt x="67" y="953"/>
                  </a:cubicBezTo>
                  <a:cubicBezTo>
                    <a:pt x="151" y="1721"/>
                    <a:pt x="401" y="2456"/>
                    <a:pt x="802" y="3125"/>
                  </a:cubicBezTo>
                  <a:cubicBezTo>
                    <a:pt x="1003" y="3509"/>
                    <a:pt x="1303" y="3843"/>
                    <a:pt x="1688" y="4060"/>
                  </a:cubicBezTo>
                  <a:cubicBezTo>
                    <a:pt x="1851" y="4142"/>
                    <a:pt x="2030" y="4184"/>
                    <a:pt x="2207" y="4184"/>
                  </a:cubicBezTo>
                  <a:cubicBezTo>
                    <a:pt x="2393" y="4184"/>
                    <a:pt x="2578" y="4138"/>
                    <a:pt x="2740" y="4044"/>
                  </a:cubicBezTo>
                  <a:cubicBezTo>
                    <a:pt x="2958" y="3910"/>
                    <a:pt x="3091" y="3676"/>
                    <a:pt x="3091" y="3426"/>
                  </a:cubicBezTo>
                  <a:cubicBezTo>
                    <a:pt x="3108" y="3258"/>
                    <a:pt x="3041" y="3175"/>
                    <a:pt x="3024" y="3175"/>
                  </a:cubicBezTo>
                  <a:cubicBezTo>
                    <a:pt x="3008" y="3175"/>
                    <a:pt x="3041" y="3258"/>
                    <a:pt x="3024" y="3426"/>
                  </a:cubicBezTo>
                  <a:cubicBezTo>
                    <a:pt x="2991" y="3626"/>
                    <a:pt x="2857" y="3827"/>
                    <a:pt x="2673" y="3927"/>
                  </a:cubicBezTo>
                  <a:cubicBezTo>
                    <a:pt x="2543" y="3996"/>
                    <a:pt x="2398" y="4030"/>
                    <a:pt x="2252" y="4030"/>
                  </a:cubicBezTo>
                  <a:cubicBezTo>
                    <a:pt x="2080" y="4030"/>
                    <a:pt x="1908" y="3984"/>
                    <a:pt x="1755" y="3893"/>
                  </a:cubicBezTo>
                  <a:cubicBezTo>
                    <a:pt x="1420" y="3693"/>
                    <a:pt x="1136" y="3392"/>
                    <a:pt x="953" y="3025"/>
                  </a:cubicBezTo>
                  <a:cubicBezTo>
                    <a:pt x="585" y="2390"/>
                    <a:pt x="318" y="1671"/>
                    <a:pt x="184" y="936"/>
                  </a:cubicBezTo>
                  <a:cubicBezTo>
                    <a:pt x="84" y="368"/>
                    <a:pt x="84" y="0"/>
                    <a:pt x="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6"/>
            <p:cNvSpPr/>
            <p:nvPr/>
          </p:nvSpPr>
          <p:spPr>
            <a:xfrm>
              <a:off x="1507945" y="1514915"/>
              <a:ext cx="264060" cy="521614"/>
            </a:xfrm>
            <a:custGeom>
              <a:avLst/>
              <a:gdLst/>
              <a:ahLst/>
              <a:cxnLst/>
              <a:rect l="l" t="t" r="r" b="b"/>
              <a:pathLst>
                <a:path w="8239" h="16275" extrusionOk="0">
                  <a:moveTo>
                    <a:pt x="4245" y="0"/>
                  </a:moveTo>
                  <a:lnTo>
                    <a:pt x="1" y="3208"/>
                  </a:lnTo>
                  <a:lnTo>
                    <a:pt x="435" y="13768"/>
                  </a:lnTo>
                  <a:cubicBezTo>
                    <a:pt x="502" y="15155"/>
                    <a:pt x="1655" y="16258"/>
                    <a:pt x="3042" y="16275"/>
                  </a:cubicBezTo>
                  <a:cubicBezTo>
                    <a:pt x="3053" y="16275"/>
                    <a:pt x="3063" y="16275"/>
                    <a:pt x="3074" y="16275"/>
                  </a:cubicBezTo>
                  <a:cubicBezTo>
                    <a:pt x="4463" y="16275"/>
                    <a:pt x="5616" y="15195"/>
                    <a:pt x="5699" y="13802"/>
                  </a:cubicBezTo>
                  <a:cubicBezTo>
                    <a:pt x="5765" y="12482"/>
                    <a:pt x="5866" y="11162"/>
                    <a:pt x="5866" y="11162"/>
                  </a:cubicBezTo>
                  <a:cubicBezTo>
                    <a:pt x="5866" y="11162"/>
                    <a:pt x="7988" y="10928"/>
                    <a:pt x="8105" y="8839"/>
                  </a:cubicBezTo>
                  <a:cubicBezTo>
                    <a:pt x="8238" y="6734"/>
                    <a:pt x="8105" y="1889"/>
                    <a:pt x="8105" y="1889"/>
                  </a:cubicBezTo>
                  <a:lnTo>
                    <a:pt x="4245"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6"/>
            <p:cNvSpPr/>
            <p:nvPr/>
          </p:nvSpPr>
          <p:spPr>
            <a:xfrm>
              <a:off x="1734475" y="1679845"/>
              <a:ext cx="19839" cy="17531"/>
            </a:xfrm>
            <a:custGeom>
              <a:avLst/>
              <a:gdLst/>
              <a:ahLst/>
              <a:cxnLst/>
              <a:rect l="l" t="t" r="r" b="b"/>
              <a:pathLst>
                <a:path w="619" h="547" extrusionOk="0">
                  <a:moveTo>
                    <a:pt x="352" y="1"/>
                  </a:moveTo>
                  <a:cubicBezTo>
                    <a:pt x="118" y="1"/>
                    <a:pt x="1" y="285"/>
                    <a:pt x="168" y="469"/>
                  </a:cubicBezTo>
                  <a:cubicBezTo>
                    <a:pt x="221" y="522"/>
                    <a:pt x="287" y="547"/>
                    <a:pt x="352" y="547"/>
                  </a:cubicBezTo>
                  <a:cubicBezTo>
                    <a:pt x="488" y="547"/>
                    <a:pt x="619" y="438"/>
                    <a:pt x="619" y="268"/>
                  </a:cubicBezTo>
                  <a:cubicBezTo>
                    <a:pt x="619" y="118"/>
                    <a:pt x="502" y="1"/>
                    <a:pt x="3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6"/>
            <p:cNvSpPr/>
            <p:nvPr/>
          </p:nvSpPr>
          <p:spPr>
            <a:xfrm>
              <a:off x="1728065" y="1668691"/>
              <a:ext cx="35351" cy="10801"/>
            </a:xfrm>
            <a:custGeom>
              <a:avLst/>
              <a:gdLst/>
              <a:ahLst/>
              <a:cxnLst/>
              <a:rect l="l" t="t" r="r" b="b"/>
              <a:pathLst>
                <a:path w="1103" h="337" extrusionOk="0">
                  <a:moveTo>
                    <a:pt x="531" y="1"/>
                  </a:moveTo>
                  <a:cubicBezTo>
                    <a:pt x="394" y="1"/>
                    <a:pt x="255" y="39"/>
                    <a:pt x="134" y="115"/>
                  </a:cubicBezTo>
                  <a:cubicBezTo>
                    <a:pt x="50" y="182"/>
                    <a:pt x="0" y="248"/>
                    <a:pt x="17" y="265"/>
                  </a:cubicBezTo>
                  <a:cubicBezTo>
                    <a:pt x="21" y="269"/>
                    <a:pt x="27" y="271"/>
                    <a:pt x="35" y="271"/>
                  </a:cubicBezTo>
                  <a:cubicBezTo>
                    <a:pt x="96" y="271"/>
                    <a:pt x="275" y="180"/>
                    <a:pt x="516" y="180"/>
                  </a:cubicBezTo>
                  <a:cubicBezTo>
                    <a:pt x="533" y="180"/>
                    <a:pt x="550" y="181"/>
                    <a:pt x="568" y="182"/>
                  </a:cubicBezTo>
                  <a:cubicBezTo>
                    <a:pt x="827" y="197"/>
                    <a:pt x="1016" y="336"/>
                    <a:pt x="1073" y="336"/>
                  </a:cubicBezTo>
                  <a:cubicBezTo>
                    <a:pt x="1079" y="336"/>
                    <a:pt x="1083" y="335"/>
                    <a:pt x="1086" y="332"/>
                  </a:cubicBezTo>
                  <a:cubicBezTo>
                    <a:pt x="1103" y="315"/>
                    <a:pt x="1069" y="248"/>
                    <a:pt x="986" y="165"/>
                  </a:cubicBezTo>
                  <a:cubicBezTo>
                    <a:pt x="858" y="56"/>
                    <a:pt x="696" y="1"/>
                    <a:pt x="5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6"/>
            <p:cNvSpPr/>
            <p:nvPr/>
          </p:nvSpPr>
          <p:spPr>
            <a:xfrm>
              <a:off x="1634350" y="1679845"/>
              <a:ext cx="20384" cy="17531"/>
            </a:xfrm>
            <a:custGeom>
              <a:avLst/>
              <a:gdLst/>
              <a:ahLst/>
              <a:cxnLst/>
              <a:rect l="l" t="t" r="r" b="b"/>
              <a:pathLst>
                <a:path w="636" h="547" extrusionOk="0">
                  <a:moveTo>
                    <a:pt x="368" y="1"/>
                  </a:moveTo>
                  <a:cubicBezTo>
                    <a:pt x="117" y="1"/>
                    <a:pt x="0" y="285"/>
                    <a:pt x="167" y="469"/>
                  </a:cubicBezTo>
                  <a:cubicBezTo>
                    <a:pt x="221" y="522"/>
                    <a:pt x="288" y="547"/>
                    <a:pt x="355" y="547"/>
                  </a:cubicBezTo>
                  <a:cubicBezTo>
                    <a:pt x="497" y="547"/>
                    <a:pt x="635" y="438"/>
                    <a:pt x="635" y="268"/>
                  </a:cubicBezTo>
                  <a:cubicBezTo>
                    <a:pt x="635" y="118"/>
                    <a:pt x="501" y="1"/>
                    <a:pt x="3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6"/>
            <p:cNvSpPr/>
            <p:nvPr/>
          </p:nvSpPr>
          <p:spPr>
            <a:xfrm>
              <a:off x="1625248" y="1668691"/>
              <a:ext cx="35351" cy="10801"/>
            </a:xfrm>
            <a:custGeom>
              <a:avLst/>
              <a:gdLst/>
              <a:ahLst/>
              <a:cxnLst/>
              <a:rect l="l" t="t" r="r" b="b"/>
              <a:pathLst>
                <a:path w="1103" h="337" extrusionOk="0">
                  <a:moveTo>
                    <a:pt x="526" y="1"/>
                  </a:moveTo>
                  <a:cubicBezTo>
                    <a:pt x="391" y="1"/>
                    <a:pt x="255" y="39"/>
                    <a:pt x="134" y="115"/>
                  </a:cubicBezTo>
                  <a:cubicBezTo>
                    <a:pt x="50" y="182"/>
                    <a:pt x="0" y="248"/>
                    <a:pt x="17" y="265"/>
                  </a:cubicBezTo>
                  <a:cubicBezTo>
                    <a:pt x="21" y="269"/>
                    <a:pt x="27" y="271"/>
                    <a:pt x="35" y="271"/>
                  </a:cubicBezTo>
                  <a:cubicBezTo>
                    <a:pt x="95" y="271"/>
                    <a:pt x="273" y="180"/>
                    <a:pt x="502" y="180"/>
                  </a:cubicBezTo>
                  <a:cubicBezTo>
                    <a:pt x="518" y="180"/>
                    <a:pt x="535" y="181"/>
                    <a:pt x="551" y="182"/>
                  </a:cubicBezTo>
                  <a:cubicBezTo>
                    <a:pt x="825" y="197"/>
                    <a:pt x="1016" y="336"/>
                    <a:pt x="1073" y="336"/>
                  </a:cubicBezTo>
                  <a:cubicBezTo>
                    <a:pt x="1079" y="336"/>
                    <a:pt x="1083" y="335"/>
                    <a:pt x="1086" y="332"/>
                  </a:cubicBezTo>
                  <a:cubicBezTo>
                    <a:pt x="1103" y="315"/>
                    <a:pt x="1069" y="248"/>
                    <a:pt x="986" y="165"/>
                  </a:cubicBezTo>
                  <a:cubicBezTo>
                    <a:pt x="849" y="56"/>
                    <a:pt x="688" y="1"/>
                    <a:pt x="5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6"/>
            <p:cNvSpPr/>
            <p:nvPr/>
          </p:nvSpPr>
          <p:spPr>
            <a:xfrm>
              <a:off x="1691624" y="1676640"/>
              <a:ext cx="25736" cy="81247"/>
            </a:xfrm>
            <a:custGeom>
              <a:avLst/>
              <a:gdLst/>
              <a:ahLst/>
              <a:cxnLst/>
              <a:rect l="l" t="t" r="r" b="b"/>
              <a:pathLst>
                <a:path w="803" h="2535" extrusionOk="0">
                  <a:moveTo>
                    <a:pt x="1" y="0"/>
                  </a:moveTo>
                  <a:lnTo>
                    <a:pt x="1" y="0"/>
                  </a:lnTo>
                  <a:cubicBezTo>
                    <a:pt x="18" y="151"/>
                    <a:pt x="68" y="318"/>
                    <a:pt x="118" y="468"/>
                  </a:cubicBezTo>
                  <a:cubicBezTo>
                    <a:pt x="201" y="736"/>
                    <a:pt x="318" y="1120"/>
                    <a:pt x="452" y="1554"/>
                  </a:cubicBezTo>
                  <a:cubicBezTo>
                    <a:pt x="519" y="1755"/>
                    <a:pt x="586" y="1955"/>
                    <a:pt x="653" y="2156"/>
                  </a:cubicBezTo>
                  <a:cubicBezTo>
                    <a:pt x="686" y="2223"/>
                    <a:pt x="703" y="2306"/>
                    <a:pt x="686" y="2390"/>
                  </a:cubicBezTo>
                  <a:cubicBezTo>
                    <a:pt x="669" y="2440"/>
                    <a:pt x="602" y="2440"/>
                    <a:pt x="519" y="2457"/>
                  </a:cubicBezTo>
                  <a:cubicBezTo>
                    <a:pt x="369" y="2457"/>
                    <a:pt x="201" y="2473"/>
                    <a:pt x="51" y="2507"/>
                  </a:cubicBezTo>
                  <a:cubicBezTo>
                    <a:pt x="149" y="2526"/>
                    <a:pt x="241" y="2534"/>
                    <a:pt x="334" y="2534"/>
                  </a:cubicBezTo>
                  <a:cubicBezTo>
                    <a:pt x="400" y="2534"/>
                    <a:pt x="466" y="2530"/>
                    <a:pt x="536" y="2523"/>
                  </a:cubicBezTo>
                  <a:cubicBezTo>
                    <a:pt x="550" y="2526"/>
                    <a:pt x="564" y="2528"/>
                    <a:pt x="578" y="2528"/>
                  </a:cubicBezTo>
                  <a:cubicBezTo>
                    <a:pt x="651" y="2528"/>
                    <a:pt x="728" y="2493"/>
                    <a:pt x="770" y="2423"/>
                  </a:cubicBezTo>
                  <a:cubicBezTo>
                    <a:pt x="803" y="2323"/>
                    <a:pt x="786" y="2206"/>
                    <a:pt x="753" y="2122"/>
                  </a:cubicBezTo>
                  <a:cubicBezTo>
                    <a:pt x="686" y="1922"/>
                    <a:pt x="619" y="1721"/>
                    <a:pt x="552" y="1521"/>
                  </a:cubicBezTo>
                  <a:cubicBezTo>
                    <a:pt x="419" y="1086"/>
                    <a:pt x="285" y="719"/>
                    <a:pt x="185" y="435"/>
                  </a:cubicBezTo>
                  <a:cubicBezTo>
                    <a:pt x="151" y="284"/>
                    <a:pt x="85" y="13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6"/>
            <p:cNvSpPr/>
            <p:nvPr/>
          </p:nvSpPr>
          <p:spPr>
            <a:xfrm>
              <a:off x="1656817" y="1765034"/>
              <a:ext cx="50927" cy="27467"/>
            </a:xfrm>
            <a:custGeom>
              <a:avLst/>
              <a:gdLst/>
              <a:ahLst/>
              <a:cxnLst/>
              <a:rect l="l" t="t" r="r" b="b"/>
              <a:pathLst>
                <a:path w="1589" h="857" extrusionOk="0">
                  <a:moveTo>
                    <a:pt x="134" y="1"/>
                  </a:moveTo>
                  <a:lnTo>
                    <a:pt x="134" y="1"/>
                  </a:lnTo>
                  <a:cubicBezTo>
                    <a:pt x="132" y="1"/>
                    <a:pt x="148" y="11"/>
                    <a:pt x="185" y="33"/>
                  </a:cubicBezTo>
                  <a:cubicBezTo>
                    <a:pt x="185" y="33"/>
                    <a:pt x="1" y="534"/>
                    <a:pt x="619" y="801"/>
                  </a:cubicBezTo>
                  <a:cubicBezTo>
                    <a:pt x="716" y="838"/>
                    <a:pt x="817" y="856"/>
                    <a:pt x="917" y="856"/>
                  </a:cubicBezTo>
                  <a:cubicBezTo>
                    <a:pt x="1178" y="856"/>
                    <a:pt x="1431" y="735"/>
                    <a:pt x="1588" y="517"/>
                  </a:cubicBezTo>
                  <a:cubicBezTo>
                    <a:pt x="1059" y="517"/>
                    <a:pt x="143" y="1"/>
                    <a:pt x="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6"/>
            <p:cNvSpPr/>
            <p:nvPr/>
          </p:nvSpPr>
          <p:spPr>
            <a:xfrm>
              <a:off x="1606499" y="1842659"/>
              <a:ext cx="89452" cy="46697"/>
            </a:xfrm>
            <a:custGeom>
              <a:avLst/>
              <a:gdLst/>
              <a:ahLst/>
              <a:cxnLst/>
              <a:rect l="l" t="t" r="r" b="b"/>
              <a:pathLst>
                <a:path w="2791" h="1457" extrusionOk="0">
                  <a:moveTo>
                    <a:pt x="0" y="0"/>
                  </a:moveTo>
                  <a:cubicBezTo>
                    <a:pt x="0" y="0"/>
                    <a:pt x="602" y="1457"/>
                    <a:pt x="2576" y="1457"/>
                  </a:cubicBezTo>
                  <a:cubicBezTo>
                    <a:pt x="2630" y="1457"/>
                    <a:pt x="2685" y="1456"/>
                    <a:pt x="2741" y="1454"/>
                  </a:cubicBezTo>
                  <a:lnTo>
                    <a:pt x="2791" y="936"/>
                  </a:lnTo>
                  <a:cubicBezTo>
                    <a:pt x="1788" y="886"/>
                    <a:pt x="819" y="568"/>
                    <a:pt x="0"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6"/>
            <p:cNvSpPr/>
            <p:nvPr/>
          </p:nvSpPr>
          <p:spPr>
            <a:xfrm>
              <a:off x="1345708" y="1469757"/>
              <a:ext cx="460558" cy="490205"/>
            </a:xfrm>
            <a:custGeom>
              <a:avLst/>
              <a:gdLst/>
              <a:ahLst/>
              <a:cxnLst/>
              <a:rect l="l" t="t" r="r" b="b"/>
              <a:pathLst>
                <a:path w="14370" h="15295" extrusionOk="0">
                  <a:moveTo>
                    <a:pt x="8834" y="0"/>
                  </a:moveTo>
                  <a:cubicBezTo>
                    <a:pt x="8487" y="0"/>
                    <a:pt x="8194" y="39"/>
                    <a:pt x="7954" y="39"/>
                  </a:cubicBezTo>
                  <a:cubicBezTo>
                    <a:pt x="7385" y="39"/>
                    <a:pt x="5013" y="507"/>
                    <a:pt x="3409" y="2663"/>
                  </a:cubicBezTo>
                  <a:cubicBezTo>
                    <a:pt x="2824" y="3264"/>
                    <a:pt x="1989" y="5236"/>
                    <a:pt x="1905" y="5937"/>
                  </a:cubicBezTo>
                  <a:cubicBezTo>
                    <a:pt x="1805" y="6623"/>
                    <a:pt x="1922" y="7341"/>
                    <a:pt x="1922" y="8043"/>
                  </a:cubicBezTo>
                  <a:cubicBezTo>
                    <a:pt x="1922" y="8744"/>
                    <a:pt x="1755" y="9496"/>
                    <a:pt x="1237" y="9964"/>
                  </a:cubicBezTo>
                  <a:cubicBezTo>
                    <a:pt x="902" y="10248"/>
                    <a:pt x="435" y="10432"/>
                    <a:pt x="234" y="10816"/>
                  </a:cubicBezTo>
                  <a:cubicBezTo>
                    <a:pt x="0" y="11284"/>
                    <a:pt x="268" y="11886"/>
                    <a:pt x="685" y="12170"/>
                  </a:cubicBezTo>
                  <a:cubicBezTo>
                    <a:pt x="1045" y="12405"/>
                    <a:pt x="1484" y="12480"/>
                    <a:pt x="1918" y="12480"/>
                  </a:cubicBezTo>
                  <a:cubicBezTo>
                    <a:pt x="2009" y="12480"/>
                    <a:pt x="2099" y="12476"/>
                    <a:pt x="2189" y="12470"/>
                  </a:cubicBezTo>
                  <a:lnTo>
                    <a:pt x="2189" y="12470"/>
                  </a:lnTo>
                  <a:cubicBezTo>
                    <a:pt x="2106" y="13557"/>
                    <a:pt x="2841" y="14526"/>
                    <a:pt x="3910" y="14726"/>
                  </a:cubicBezTo>
                  <a:cubicBezTo>
                    <a:pt x="4008" y="14741"/>
                    <a:pt x="4106" y="14749"/>
                    <a:pt x="4204" y="14749"/>
                  </a:cubicBezTo>
                  <a:cubicBezTo>
                    <a:pt x="4637" y="14749"/>
                    <a:pt x="5059" y="14601"/>
                    <a:pt x="5414" y="14342"/>
                  </a:cubicBezTo>
                  <a:cubicBezTo>
                    <a:pt x="5765" y="14676"/>
                    <a:pt x="6132" y="15010"/>
                    <a:pt x="6533" y="15294"/>
                  </a:cubicBezTo>
                  <a:cubicBezTo>
                    <a:pt x="6617" y="12237"/>
                    <a:pt x="6550" y="9179"/>
                    <a:pt x="6333" y="6121"/>
                  </a:cubicBezTo>
                  <a:cubicBezTo>
                    <a:pt x="7736" y="5887"/>
                    <a:pt x="10259" y="5119"/>
                    <a:pt x="10694" y="2880"/>
                  </a:cubicBezTo>
                  <a:cubicBezTo>
                    <a:pt x="11245" y="4150"/>
                    <a:pt x="12097" y="4851"/>
                    <a:pt x="13233" y="5820"/>
                  </a:cubicBezTo>
                  <a:cubicBezTo>
                    <a:pt x="13233" y="5820"/>
                    <a:pt x="14370" y="3916"/>
                    <a:pt x="12281" y="1760"/>
                  </a:cubicBezTo>
                  <a:cubicBezTo>
                    <a:pt x="10817" y="226"/>
                    <a:pt x="9670" y="0"/>
                    <a:pt x="88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6"/>
            <p:cNvSpPr/>
            <p:nvPr/>
          </p:nvSpPr>
          <p:spPr>
            <a:xfrm>
              <a:off x="1553488" y="1557766"/>
              <a:ext cx="134963" cy="88298"/>
            </a:xfrm>
            <a:custGeom>
              <a:avLst/>
              <a:gdLst/>
              <a:ahLst/>
              <a:cxnLst/>
              <a:rect l="l" t="t" r="r" b="b"/>
              <a:pathLst>
                <a:path w="4211" h="2755" extrusionOk="0">
                  <a:moveTo>
                    <a:pt x="4110" y="0"/>
                  </a:moveTo>
                  <a:cubicBezTo>
                    <a:pt x="4077" y="0"/>
                    <a:pt x="4127" y="334"/>
                    <a:pt x="4027" y="836"/>
                  </a:cubicBezTo>
                  <a:cubicBezTo>
                    <a:pt x="3977" y="1136"/>
                    <a:pt x="3860" y="1404"/>
                    <a:pt x="3693" y="1671"/>
                  </a:cubicBezTo>
                  <a:cubicBezTo>
                    <a:pt x="3492" y="1972"/>
                    <a:pt x="3191" y="2206"/>
                    <a:pt x="2857" y="2339"/>
                  </a:cubicBezTo>
                  <a:cubicBezTo>
                    <a:pt x="2364" y="2546"/>
                    <a:pt x="1854" y="2587"/>
                    <a:pt x="1416" y="2587"/>
                  </a:cubicBezTo>
                  <a:cubicBezTo>
                    <a:pt x="1216" y="2587"/>
                    <a:pt x="1031" y="2578"/>
                    <a:pt x="869" y="2573"/>
                  </a:cubicBezTo>
                  <a:cubicBezTo>
                    <a:pt x="727" y="2557"/>
                    <a:pt x="585" y="2548"/>
                    <a:pt x="441" y="2548"/>
                  </a:cubicBezTo>
                  <a:cubicBezTo>
                    <a:pt x="297" y="2548"/>
                    <a:pt x="151" y="2557"/>
                    <a:pt x="0" y="2573"/>
                  </a:cubicBezTo>
                  <a:lnTo>
                    <a:pt x="17" y="2573"/>
                  </a:lnTo>
                  <a:cubicBezTo>
                    <a:pt x="284" y="2640"/>
                    <a:pt x="568" y="2690"/>
                    <a:pt x="852" y="2707"/>
                  </a:cubicBezTo>
                  <a:cubicBezTo>
                    <a:pt x="1068" y="2728"/>
                    <a:pt x="1329" y="2754"/>
                    <a:pt x="1617" y="2754"/>
                  </a:cubicBezTo>
                  <a:cubicBezTo>
                    <a:pt x="2023" y="2754"/>
                    <a:pt x="2482" y="2702"/>
                    <a:pt x="2941" y="2506"/>
                  </a:cubicBezTo>
                  <a:cubicBezTo>
                    <a:pt x="3308" y="2356"/>
                    <a:pt x="3626" y="2089"/>
                    <a:pt x="3843" y="1755"/>
                  </a:cubicBezTo>
                  <a:cubicBezTo>
                    <a:pt x="4010" y="1487"/>
                    <a:pt x="4110" y="1170"/>
                    <a:pt x="4161" y="852"/>
                  </a:cubicBezTo>
                  <a:cubicBezTo>
                    <a:pt x="4211" y="568"/>
                    <a:pt x="4194" y="267"/>
                    <a:pt x="41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6"/>
            <p:cNvSpPr/>
            <p:nvPr/>
          </p:nvSpPr>
          <p:spPr>
            <a:xfrm>
              <a:off x="1378367" y="1563631"/>
              <a:ext cx="93746" cy="242843"/>
            </a:xfrm>
            <a:custGeom>
              <a:avLst/>
              <a:gdLst/>
              <a:ahLst/>
              <a:cxnLst/>
              <a:rect l="l" t="t" r="r" b="b"/>
              <a:pathLst>
                <a:path w="2925" h="7577" extrusionOk="0">
                  <a:moveTo>
                    <a:pt x="2908" y="1"/>
                  </a:moveTo>
                  <a:lnTo>
                    <a:pt x="2908" y="1"/>
                  </a:lnTo>
                  <a:cubicBezTo>
                    <a:pt x="2807" y="68"/>
                    <a:pt x="2707" y="135"/>
                    <a:pt x="2607" y="218"/>
                  </a:cubicBezTo>
                  <a:cubicBezTo>
                    <a:pt x="2440" y="369"/>
                    <a:pt x="2173" y="586"/>
                    <a:pt x="1872" y="870"/>
                  </a:cubicBezTo>
                  <a:cubicBezTo>
                    <a:pt x="1521" y="1204"/>
                    <a:pt x="1203" y="1572"/>
                    <a:pt x="919" y="1989"/>
                  </a:cubicBezTo>
                  <a:cubicBezTo>
                    <a:pt x="585" y="2490"/>
                    <a:pt x="368" y="3075"/>
                    <a:pt x="301" y="3677"/>
                  </a:cubicBezTo>
                  <a:cubicBezTo>
                    <a:pt x="268" y="3994"/>
                    <a:pt x="284" y="4312"/>
                    <a:pt x="351" y="4629"/>
                  </a:cubicBezTo>
                  <a:cubicBezTo>
                    <a:pt x="435" y="4897"/>
                    <a:pt x="535" y="5181"/>
                    <a:pt x="652" y="5448"/>
                  </a:cubicBezTo>
                  <a:cubicBezTo>
                    <a:pt x="869" y="5932"/>
                    <a:pt x="1003" y="6417"/>
                    <a:pt x="919" y="6801"/>
                  </a:cubicBezTo>
                  <a:cubicBezTo>
                    <a:pt x="853" y="7102"/>
                    <a:pt x="635" y="7369"/>
                    <a:pt x="351" y="7486"/>
                  </a:cubicBezTo>
                  <a:cubicBezTo>
                    <a:pt x="234" y="7520"/>
                    <a:pt x="117" y="7536"/>
                    <a:pt x="0" y="7536"/>
                  </a:cubicBezTo>
                  <a:cubicBezTo>
                    <a:pt x="0" y="7536"/>
                    <a:pt x="34" y="7553"/>
                    <a:pt x="84" y="7570"/>
                  </a:cubicBezTo>
                  <a:cubicBezTo>
                    <a:pt x="113" y="7575"/>
                    <a:pt x="141" y="7577"/>
                    <a:pt x="169" y="7577"/>
                  </a:cubicBezTo>
                  <a:cubicBezTo>
                    <a:pt x="235" y="7577"/>
                    <a:pt x="297" y="7565"/>
                    <a:pt x="368" y="7553"/>
                  </a:cubicBezTo>
                  <a:cubicBezTo>
                    <a:pt x="702" y="7453"/>
                    <a:pt x="953" y="7169"/>
                    <a:pt x="1036" y="6835"/>
                  </a:cubicBezTo>
                  <a:cubicBezTo>
                    <a:pt x="1153" y="6400"/>
                    <a:pt x="1020" y="5882"/>
                    <a:pt x="819" y="5381"/>
                  </a:cubicBezTo>
                  <a:cubicBezTo>
                    <a:pt x="702" y="5114"/>
                    <a:pt x="602" y="4846"/>
                    <a:pt x="535" y="4579"/>
                  </a:cubicBezTo>
                  <a:cubicBezTo>
                    <a:pt x="468" y="4295"/>
                    <a:pt x="452" y="3994"/>
                    <a:pt x="485" y="3694"/>
                  </a:cubicBezTo>
                  <a:cubicBezTo>
                    <a:pt x="552" y="3125"/>
                    <a:pt x="752" y="2557"/>
                    <a:pt x="1070" y="2073"/>
                  </a:cubicBezTo>
                  <a:cubicBezTo>
                    <a:pt x="1337" y="1672"/>
                    <a:pt x="1638" y="1304"/>
                    <a:pt x="1972" y="953"/>
                  </a:cubicBezTo>
                  <a:cubicBezTo>
                    <a:pt x="2540" y="369"/>
                    <a:pt x="2924" y="34"/>
                    <a:pt x="29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6"/>
            <p:cNvSpPr/>
            <p:nvPr/>
          </p:nvSpPr>
          <p:spPr>
            <a:xfrm>
              <a:off x="1572750" y="4596234"/>
              <a:ext cx="324026" cy="74420"/>
            </a:xfrm>
            <a:custGeom>
              <a:avLst/>
              <a:gdLst/>
              <a:ahLst/>
              <a:cxnLst/>
              <a:rect l="l" t="t" r="r" b="b"/>
              <a:pathLst>
                <a:path w="10110" h="2322" extrusionOk="0">
                  <a:moveTo>
                    <a:pt x="17" y="0"/>
                  </a:moveTo>
                  <a:lnTo>
                    <a:pt x="1" y="2139"/>
                  </a:lnTo>
                  <a:lnTo>
                    <a:pt x="335" y="2156"/>
                  </a:lnTo>
                  <a:cubicBezTo>
                    <a:pt x="1285" y="2208"/>
                    <a:pt x="4091" y="2321"/>
                    <a:pt x="6280" y="2321"/>
                  </a:cubicBezTo>
                  <a:cubicBezTo>
                    <a:pt x="7555" y="2321"/>
                    <a:pt x="8621" y="2283"/>
                    <a:pt x="8990" y="2172"/>
                  </a:cubicBezTo>
                  <a:cubicBezTo>
                    <a:pt x="10109" y="1838"/>
                    <a:pt x="5481" y="786"/>
                    <a:pt x="5481" y="786"/>
                  </a:cubicBezTo>
                  <a:lnTo>
                    <a:pt x="5481" y="101"/>
                  </a:lnTo>
                  <a:lnTo>
                    <a:pt x="17"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6"/>
            <p:cNvSpPr/>
            <p:nvPr/>
          </p:nvSpPr>
          <p:spPr>
            <a:xfrm>
              <a:off x="1572750" y="4615368"/>
              <a:ext cx="63235" cy="49966"/>
            </a:xfrm>
            <a:custGeom>
              <a:avLst/>
              <a:gdLst/>
              <a:ahLst/>
              <a:cxnLst/>
              <a:rect l="l" t="t" r="r" b="b"/>
              <a:pathLst>
                <a:path w="1973" h="1559" extrusionOk="0">
                  <a:moveTo>
                    <a:pt x="129" y="0"/>
                  </a:moveTo>
                  <a:cubicBezTo>
                    <a:pt x="87" y="0"/>
                    <a:pt x="44" y="2"/>
                    <a:pt x="1" y="5"/>
                  </a:cubicBezTo>
                  <a:lnTo>
                    <a:pt x="1" y="1525"/>
                  </a:lnTo>
                  <a:lnTo>
                    <a:pt x="1972" y="1559"/>
                  </a:lnTo>
                  <a:cubicBezTo>
                    <a:pt x="1889" y="1108"/>
                    <a:pt x="1638" y="690"/>
                    <a:pt x="1271" y="406"/>
                  </a:cubicBezTo>
                  <a:cubicBezTo>
                    <a:pt x="952" y="148"/>
                    <a:pt x="551" y="0"/>
                    <a:pt x="129" y="0"/>
                  </a:cubicBezTo>
                  <a:close/>
                </a:path>
              </a:pathLst>
            </a:custGeom>
            <a:solidFill>
              <a:srgbClr val="FFFFFF">
                <a:alpha val="3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6"/>
            <p:cNvSpPr/>
            <p:nvPr/>
          </p:nvSpPr>
          <p:spPr>
            <a:xfrm>
              <a:off x="1572205" y="4640688"/>
              <a:ext cx="300469" cy="29871"/>
            </a:xfrm>
            <a:custGeom>
              <a:avLst/>
              <a:gdLst/>
              <a:ahLst/>
              <a:cxnLst/>
              <a:rect l="l" t="t" r="r" b="b"/>
              <a:pathLst>
                <a:path w="9375" h="932" extrusionOk="0">
                  <a:moveTo>
                    <a:pt x="7754" y="0"/>
                  </a:moveTo>
                  <a:cubicBezTo>
                    <a:pt x="7436" y="0"/>
                    <a:pt x="7269" y="702"/>
                    <a:pt x="7269" y="702"/>
                  </a:cubicBezTo>
                  <a:lnTo>
                    <a:pt x="18" y="618"/>
                  </a:lnTo>
                  <a:lnTo>
                    <a:pt x="1" y="752"/>
                  </a:lnTo>
                  <a:cubicBezTo>
                    <a:pt x="1379" y="869"/>
                    <a:pt x="3623" y="932"/>
                    <a:pt x="5546" y="932"/>
                  </a:cubicBezTo>
                  <a:cubicBezTo>
                    <a:pt x="7470" y="932"/>
                    <a:pt x="9074" y="869"/>
                    <a:pt x="9174" y="735"/>
                  </a:cubicBezTo>
                  <a:cubicBezTo>
                    <a:pt x="9374" y="468"/>
                    <a:pt x="7754" y="0"/>
                    <a:pt x="7754" y="0"/>
                  </a:cubicBezTo>
                  <a:close/>
                </a:path>
              </a:pathLst>
            </a:custGeom>
            <a:solidFill>
              <a:srgbClr val="FFFFFF">
                <a:alpha val="3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6"/>
            <p:cNvSpPr/>
            <p:nvPr/>
          </p:nvSpPr>
          <p:spPr>
            <a:xfrm>
              <a:off x="1571693" y="4659181"/>
              <a:ext cx="296174" cy="4551"/>
            </a:xfrm>
            <a:custGeom>
              <a:avLst/>
              <a:gdLst/>
              <a:ahLst/>
              <a:cxnLst/>
              <a:rect l="l" t="t" r="r" b="b"/>
              <a:pathLst>
                <a:path w="9241" h="142" extrusionOk="0">
                  <a:moveTo>
                    <a:pt x="55" y="0"/>
                  </a:moveTo>
                  <a:cubicBezTo>
                    <a:pt x="37" y="0"/>
                    <a:pt x="23" y="8"/>
                    <a:pt x="0" y="8"/>
                  </a:cubicBezTo>
                  <a:lnTo>
                    <a:pt x="84" y="8"/>
                  </a:lnTo>
                  <a:cubicBezTo>
                    <a:pt x="73" y="2"/>
                    <a:pt x="63" y="0"/>
                    <a:pt x="55" y="0"/>
                  </a:cubicBezTo>
                  <a:close/>
                  <a:moveTo>
                    <a:pt x="84" y="8"/>
                  </a:moveTo>
                  <a:lnTo>
                    <a:pt x="351" y="25"/>
                  </a:lnTo>
                  <a:cubicBezTo>
                    <a:pt x="618" y="41"/>
                    <a:pt x="953" y="58"/>
                    <a:pt x="1354" y="75"/>
                  </a:cubicBezTo>
                  <a:cubicBezTo>
                    <a:pt x="2189" y="108"/>
                    <a:pt x="3342" y="142"/>
                    <a:pt x="4612" y="142"/>
                  </a:cubicBezTo>
                  <a:cubicBezTo>
                    <a:pt x="5882" y="142"/>
                    <a:pt x="7051" y="108"/>
                    <a:pt x="7887" y="91"/>
                  </a:cubicBezTo>
                  <a:lnTo>
                    <a:pt x="8872" y="41"/>
                  </a:lnTo>
                  <a:lnTo>
                    <a:pt x="9140" y="41"/>
                  </a:lnTo>
                  <a:cubicBezTo>
                    <a:pt x="9173" y="41"/>
                    <a:pt x="9207" y="25"/>
                    <a:pt x="9240" y="25"/>
                  </a:cubicBezTo>
                  <a:lnTo>
                    <a:pt x="8872" y="25"/>
                  </a:lnTo>
                  <a:cubicBezTo>
                    <a:pt x="8605" y="25"/>
                    <a:pt x="8271" y="41"/>
                    <a:pt x="7887" y="41"/>
                  </a:cubicBezTo>
                  <a:cubicBezTo>
                    <a:pt x="7051" y="58"/>
                    <a:pt x="5882" y="75"/>
                    <a:pt x="4612" y="75"/>
                  </a:cubicBezTo>
                  <a:cubicBezTo>
                    <a:pt x="3342" y="75"/>
                    <a:pt x="2189" y="41"/>
                    <a:pt x="1354" y="25"/>
                  </a:cubicBezTo>
                  <a:lnTo>
                    <a:pt x="351" y="8"/>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6"/>
            <p:cNvSpPr/>
            <p:nvPr/>
          </p:nvSpPr>
          <p:spPr>
            <a:xfrm>
              <a:off x="1804632" y="4639053"/>
              <a:ext cx="17179" cy="27371"/>
            </a:xfrm>
            <a:custGeom>
              <a:avLst/>
              <a:gdLst/>
              <a:ahLst/>
              <a:cxnLst/>
              <a:rect l="l" t="t" r="r" b="b"/>
              <a:pathLst>
                <a:path w="536" h="854" extrusionOk="0">
                  <a:moveTo>
                    <a:pt x="535" y="1"/>
                  </a:moveTo>
                  <a:cubicBezTo>
                    <a:pt x="201" y="151"/>
                    <a:pt x="0" y="485"/>
                    <a:pt x="17" y="853"/>
                  </a:cubicBezTo>
                  <a:cubicBezTo>
                    <a:pt x="67" y="686"/>
                    <a:pt x="117" y="519"/>
                    <a:pt x="201" y="385"/>
                  </a:cubicBezTo>
                  <a:cubicBezTo>
                    <a:pt x="301" y="235"/>
                    <a:pt x="418" y="118"/>
                    <a:pt x="5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6"/>
            <p:cNvSpPr/>
            <p:nvPr/>
          </p:nvSpPr>
          <p:spPr>
            <a:xfrm>
              <a:off x="1750019" y="4621394"/>
              <a:ext cx="10192" cy="14551"/>
            </a:xfrm>
            <a:custGeom>
              <a:avLst/>
              <a:gdLst/>
              <a:ahLst/>
              <a:cxnLst/>
              <a:rect l="l" t="t" r="r" b="b"/>
              <a:pathLst>
                <a:path w="318" h="454" extrusionOk="0">
                  <a:moveTo>
                    <a:pt x="301" y="1"/>
                  </a:moveTo>
                  <a:cubicBezTo>
                    <a:pt x="284" y="1"/>
                    <a:pt x="201" y="84"/>
                    <a:pt x="134" y="218"/>
                  </a:cubicBezTo>
                  <a:cubicBezTo>
                    <a:pt x="50" y="335"/>
                    <a:pt x="0" y="452"/>
                    <a:pt x="17" y="452"/>
                  </a:cubicBezTo>
                  <a:cubicBezTo>
                    <a:pt x="18" y="453"/>
                    <a:pt x="20" y="454"/>
                    <a:pt x="21" y="454"/>
                  </a:cubicBezTo>
                  <a:cubicBezTo>
                    <a:pt x="44" y="454"/>
                    <a:pt x="107" y="360"/>
                    <a:pt x="184" y="251"/>
                  </a:cubicBezTo>
                  <a:cubicBezTo>
                    <a:pt x="268" y="118"/>
                    <a:pt x="318" y="17"/>
                    <a:pt x="3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6"/>
            <p:cNvSpPr/>
            <p:nvPr/>
          </p:nvSpPr>
          <p:spPr>
            <a:xfrm>
              <a:off x="1736077" y="4618637"/>
              <a:ext cx="11282" cy="9839"/>
            </a:xfrm>
            <a:custGeom>
              <a:avLst/>
              <a:gdLst/>
              <a:ahLst/>
              <a:cxnLst/>
              <a:rect l="l" t="t" r="r" b="b"/>
              <a:pathLst>
                <a:path w="352" h="307" extrusionOk="0">
                  <a:moveTo>
                    <a:pt x="344" y="0"/>
                  </a:moveTo>
                  <a:cubicBezTo>
                    <a:pt x="317" y="0"/>
                    <a:pt x="241" y="62"/>
                    <a:pt x="151" y="137"/>
                  </a:cubicBezTo>
                  <a:cubicBezTo>
                    <a:pt x="68" y="220"/>
                    <a:pt x="1" y="287"/>
                    <a:pt x="1" y="304"/>
                  </a:cubicBezTo>
                  <a:cubicBezTo>
                    <a:pt x="3" y="306"/>
                    <a:pt x="6" y="307"/>
                    <a:pt x="10" y="307"/>
                  </a:cubicBezTo>
                  <a:cubicBezTo>
                    <a:pt x="39" y="307"/>
                    <a:pt x="114" y="260"/>
                    <a:pt x="201" y="187"/>
                  </a:cubicBezTo>
                  <a:cubicBezTo>
                    <a:pt x="285" y="103"/>
                    <a:pt x="352" y="20"/>
                    <a:pt x="352" y="3"/>
                  </a:cubicBezTo>
                  <a:cubicBezTo>
                    <a:pt x="350" y="1"/>
                    <a:pt x="347" y="0"/>
                    <a:pt x="3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6"/>
            <p:cNvSpPr/>
            <p:nvPr/>
          </p:nvSpPr>
          <p:spPr>
            <a:xfrm>
              <a:off x="1727520" y="4611009"/>
              <a:ext cx="18236" cy="2372"/>
            </a:xfrm>
            <a:custGeom>
              <a:avLst/>
              <a:gdLst/>
              <a:ahLst/>
              <a:cxnLst/>
              <a:rect l="l" t="t" r="r" b="b"/>
              <a:pathLst>
                <a:path w="569" h="74" extrusionOk="0">
                  <a:moveTo>
                    <a:pt x="197" y="0"/>
                  </a:moveTo>
                  <a:cubicBezTo>
                    <a:pt x="127" y="0"/>
                    <a:pt x="60" y="12"/>
                    <a:pt x="0" y="24"/>
                  </a:cubicBezTo>
                  <a:cubicBezTo>
                    <a:pt x="84" y="74"/>
                    <a:pt x="184" y="74"/>
                    <a:pt x="284" y="74"/>
                  </a:cubicBezTo>
                  <a:cubicBezTo>
                    <a:pt x="368" y="74"/>
                    <a:pt x="468" y="74"/>
                    <a:pt x="569" y="41"/>
                  </a:cubicBezTo>
                  <a:cubicBezTo>
                    <a:pt x="495" y="16"/>
                    <a:pt x="422" y="1"/>
                    <a:pt x="355" y="1"/>
                  </a:cubicBezTo>
                  <a:cubicBezTo>
                    <a:pt x="330" y="1"/>
                    <a:pt x="307" y="3"/>
                    <a:pt x="284" y="7"/>
                  </a:cubicBezTo>
                  <a:cubicBezTo>
                    <a:pt x="255" y="2"/>
                    <a:pt x="226" y="0"/>
                    <a:pt x="1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6"/>
            <p:cNvSpPr/>
            <p:nvPr/>
          </p:nvSpPr>
          <p:spPr>
            <a:xfrm>
              <a:off x="1724315" y="4600497"/>
              <a:ext cx="20897" cy="2949"/>
            </a:xfrm>
            <a:custGeom>
              <a:avLst/>
              <a:gdLst/>
              <a:ahLst/>
              <a:cxnLst/>
              <a:rect l="l" t="t" r="r" b="b"/>
              <a:pathLst>
                <a:path w="652" h="92" extrusionOk="0">
                  <a:moveTo>
                    <a:pt x="0" y="1"/>
                  </a:moveTo>
                  <a:lnTo>
                    <a:pt x="0" y="1"/>
                  </a:lnTo>
                  <a:cubicBezTo>
                    <a:pt x="120" y="61"/>
                    <a:pt x="253" y="91"/>
                    <a:pt x="386" y="91"/>
                  </a:cubicBezTo>
                  <a:cubicBezTo>
                    <a:pt x="475" y="91"/>
                    <a:pt x="565" y="78"/>
                    <a:pt x="652" y="51"/>
                  </a:cubicBezTo>
                  <a:cubicBezTo>
                    <a:pt x="435" y="34"/>
                    <a:pt x="217" y="1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6"/>
            <p:cNvSpPr/>
            <p:nvPr/>
          </p:nvSpPr>
          <p:spPr>
            <a:xfrm>
              <a:off x="1756429" y="4605272"/>
              <a:ext cx="33236" cy="18845"/>
            </a:xfrm>
            <a:custGeom>
              <a:avLst/>
              <a:gdLst/>
              <a:ahLst/>
              <a:cxnLst/>
              <a:rect l="l" t="t" r="r" b="b"/>
              <a:pathLst>
                <a:path w="1037" h="588" extrusionOk="0">
                  <a:moveTo>
                    <a:pt x="678" y="57"/>
                  </a:moveTo>
                  <a:cubicBezTo>
                    <a:pt x="766" y="57"/>
                    <a:pt x="849" y="79"/>
                    <a:pt x="920" y="119"/>
                  </a:cubicBezTo>
                  <a:cubicBezTo>
                    <a:pt x="987" y="153"/>
                    <a:pt x="953" y="220"/>
                    <a:pt x="903" y="253"/>
                  </a:cubicBezTo>
                  <a:cubicBezTo>
                    <a:pt x="836" y="286"/>
                    <a:pt x="769" y="320"/>
                    <a:pt x="702" y="336"/>
                  </a:cubicBezTo>
                  <a:cubicBezTo>
                    <a:pt x="586" y="387"/>
                    <a:pt x="469" y="420"/>
                    <a:pt x="335" y="437"/>
                  </a:cubicBezTo>
                  <a:cubicBezTo>
                    <a:pt x="235" y="453"/>
                    <a:pt x="152" y="462"/>
                    <a:pt x="93" y="468"/>
                  </a:cubicBezTo>
                  <a:lnTo>
                    <a:pt x="93" y="468"/>
                  </a:lnTo>
                  <a:cubicBezTo>
                    <a:pt x="122" y="401"/>
                    <a:pt x="158" y="340"/>
                    <a:pt x="201" y="286"/>
                  </a:cubicBezTo>
                  <a:cubicBezTo>
                    <a:pt x="285" y="186"/>
                    <a:pt x="385" y="119"/>
                    <a:pt x="502" y="86"/>
                  </a:cubicBezTo>
                  <a:cubicBezTo>
                    <a:pt x="561" y="66"/>
                    <a:pt x="621" y="57"/>
                    <a:pt x="678" y="57"/>
                  </a:cubicBezTo>
                  <a:close/>
                  <a:moveTo>
                    <a:pt x="682" y="0"/>
                  </a:moveTo>
                  <a:cubicBezTo>
                    <a:pt x="406" y="0"/>
                    <a:pt x="147" y="182"/>
                    <a:pt x="55" y="472"/>
                  </a:cubicBezTo>
                  <a:lnTo>
                    <a:pt x="55" y="472"/>
                  </a:lnTo>
                  <a:cubicBezTo>
                    <a:pt x="20" y="477"/>
                    <a:pt x="1" y="480"/>
                    <a:pt x="1" y="487"/>
                  </a:cubicBezTo>
                  <a:cubicBezTo>
                    <a:pt x="17" y="489"/>
                    <a:pt x="34" y="491"/>
                    <a:pt x="51" y="493"/>
                  </a:cubicBezTo>
                  <a:lnTo>
                    <a:pt x="51" y="493"/>
                  </a:lnTo>
                  <a:cubicBezTo>
                    <a:pt x="51" y="524"/>
                    <a:pt x="51" y="556"/>
                    <a:pt x="51" y="587"/>
                  </a:cubicBezTo>
                  <a:cubicBezTo>
                    <a:pt x="60" y="555"/>
                    <a:pt x="70" y="525"/>
                    <a:pt x="82" y="496"/>
                  </a:cubicBezTo>
                  <a:lnTo>
                    <a:pt x="82" y="496"/>
                  </a:lnTo>
                  <a:cubicBezTo>
                    <a:pt x="113" y="498"/>
                    <a:pt x="145" y="499"/>
                    <a:pt x="176" y="499"/>
                  </a:cubicBezTo>
                  <a:cubicBezTo>
                    <a:pt x="235" y="499"/>
                    <a:pt x="293" y="495"/>
                    <a:pt x="352" y="487"/>
                  </a:cubicBezTo>
                  <a:cubicBezTo>
                    <a:pt x="469" y="470"/>
                    <a:pt x="602" y="437"/>
                    <a:pt x="719" y="403"/>
                  </a:cubicBezTo>
                  <a:cubicBezTo>
                    <a:pt x="786" y="387"/>
                    <a:pt x="870" y="353"/>
                    <a:pt x="936" y="320"/>
                  </a:cubicBezTo>
                  <a:cubicBezTo>
                    <a:pt x="970" y="286"/>
                    <a:pt x="1003" y="253"/>
                    <a:pt x="1020" y="203"/>
                  </a:cubicBezTo>
                  <a:cubicBezTo>
                    <a:pt x="1037" y="153"/>
                    <a:pt x="1003" y="103"/>
                    <a:pt x="970" y="69"/>
                  </a:cubicBezTo>
                  <a:cubicBezTo>
                    <a:pt x="876" y="22"/>
                    <a:pt x="778" y="0"/>
                    <a:pt x="6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6"/>
            <p:cNvSpPr/>
            <p:nvPr/>
          </p:nvSpPr>
          <p:spPr>
            <a:xfrm>
              <a:off x="1744122" y="4599439"/>
              <a:ext cx="17179" cy="21986"/>
            </a:xfrm>
            <a:custGeom>
              <a:avLst/>
              <a:gdLst/>
              <a:ahLst/>
              <a:cxnLst/>
              <a:rect l="l" t="t" r="r" b="b"/>
              <a:pathLst>
                <a:path w="536" h="686" extrusionOk="0">
                  <a:moveTo>
                    <a:pt x="134" y="1"/>
                  </a:moveTo>
                  <a:cubicBezTo>
                    <a:pt x="51" y="17"/>
                    <a:pt x="0" y="101"/>
                    <a:pt x="17" y="168"/>
                  </a:cubicBezTo>
                  <a:cubicBezTo>
                    <a:pt x="34" y="218"/>
                    <a:pt x="51" y="285"/>
                    <a:pt x="84" y="318"/>
                  </a:cubicBezTo>
                  <a:cubicBezTo>
                    <a:pt x="117" y="402"/>
                    <a:pt x="184" y="468"/>
                    <a:pt x="251" y="535"/>
                  </a:cubicBezTo>
                  <a:cubicBezTo>
                    <a:pt x="301" y="602"/>
                    <a:pt x="368" y="652"/>
                    <a:pt x="435" y="686"/>
                  </a:cubicBezTo>
                  <a:cubicBezTo>
                    <a:pt x="452" y="669"/>
                    <a:pt x="368" y="619"/>
                    <a:pt x="284" y="502"/>
                  </a:cubicBezTo>
                  <a:cubicBezTo>
                    <a:pt x="218" y="435"/>
                    <a:pt x="167" y="368"/>
                    <a:pt x="134" y="301"/>
                  </a:cubicBezTo>
                  <a:cubicBezTo>
                    <a:pt x="84" y="218"/>
                    <a:pt x="51" y="84"/>
                    <a:pt x="134" y="67"/>
                  </a:cubicBezTo>
                  <a:cubicBezTo>
                    <a:pt x="234" y="67"/>
                    <a:pt x="318" y="151"/>
                    <a:pt x="368" y="218"/>
                  </a:cubicBezTo>
                  <a:cubicBezTo>
                    <a:pt x="418" y="285"/>
                    <a:pt x="452" y="368"/>
                    <a:pt x="468" y="452"/>
                  </a:cubicBezTo>
                  <a:cubicBezTo>
                    <a:pt x="468" y="518"/>
                    <a:pt x="485" y="602"/>
                    <a:pt x="468" y="686"/>
                  </a:cubicBezTo>
                  <a:cubicBezTo>
                    <a:pt x="518" y="619"/>
                    <a:pt x="535" y="518"/>
                    <a:pt x="518" y="435"/>
                  </a:cubicBezTo>
                  <a:cubicBezTo>
                    <a:pt x="502" y="351"/>
                    <a:pt x="468" y="268"/>
                    <a:pt x="418" y="184"/>
                  </a:cubicBezTo>
                  <a:cubicBezTo>
                    <a:pt x="351" y="84"/>
                    <a:pt x="251" y="17"/>
                    <a:pt x="1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6"/>
            <p:cNvSpPr/>
            <p:nvPr/>
          </p:nvSpPr>
          <p:spPr>
            <a:xfrm>
              <a:off x="1570090" y="4613670"/>
              <a:ext cx="62145" cy="50607"/>
            </a:xfrm>
            <a:custGeom>
              <a:avLst/>
              <a:gdLst/>
              <a:ahLst/>
              <a:cxnLst/>
              <a:rect l="l" t="t" r="r" b="b"/>
              <a:pathLst>
                <a:path w="1939" h="1579" extrusionOk="0">
                  <a:moveTo>
                    <a:pt x="318" y="0"/>
                  </a:moveTo>
                  <a:cubicBezTo>
                    <a:pt x="251" y="0"/>
                    <a:pt x="184" y="8"/>
                    <a:pt x="117" y="8"/>
                  </a:cubicBezTo>
                  <a:cubicBezTo>
                    <a:pt x="84" y="8"/>
                    <a:pt x="50" y="24"/>
                    <a:pt x="0" y="41"/>
                  </a:cubicBezTo>
                  <a:lnTo>
                    <a:pt x="17" y="41"/>
                  </a:lnTo>
                  <a:cubicBezTo>
                    <a:pt x="17" y="41"/>
                    <a:pt x="54" y="37"/>
                    <a:pt x="123" y="37"/>
                  </a:cubicBezTo>
                  <a:cubicBezTo>
                    <a:pt x="192" y="37"/>
                    <a:pt x="293" y="41"/>
                    <a:pt x="418" y="58"/>
                  </a:cubicBezTo>
                  <a:cubicBezTo>
                    <a:pt x="1069" y="125"/>
                    <a:pt x="1621" y="559"/>
                    <a:pt x="1838" y="1194"/>
                  </a:cubicBezTo>
                  <a:cubicBezTo>
                    <a:pt x="1922" y="1428"/>
                    <a:pt x="1922" y="1578"/>
                    <a:pt x="1938" y="1578"/>
                  </a:cubicBezTo>
                  <a:cubicBezTo>
                    <a:pt x="1938" y="1545"/>
                    <a:pt x="1938" y="1511"/>
                    <a:pt x="1938" y="1461"/>
                  </a:cubicBezTo>
                  <a:cubicBezTo>
                    <a:pt x="1922" y="1361"/>
                    <a:pt x="1905" y="1277"/>
                    <a:pt x="1871" y="1177"/>
                  </a:cubicBezTo>
                  <a:cubicBezTo>
                    <a:pt x="1688" y="526"/>
                    <a:pt x="1103" y="58"/>
                    <a:pt x="418" y="8"/>
                  </a:cubicBezTo>
                  <a:cubicBezTo>
                    <a:pt x="384" y="2"/>
                    <a:pt x="351" y="0"/>
                    <a:pt x="3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6"/>
            <p:cNvSpPr/>
            <p:nvPr/>
          </p:nvSpPr>
          <p:spPr>
            <a:xfrm>
              <a:off x="1654702" y="4642579"/>
              <a:ext cx="50895" cy="2756"/>
            </a:xfrm>
            <a:custGeom>
              <a:avLst/>
              <a:gdLst/>
              <a:ahLst/>
              <a:cxnLst/>
              <a:rect l="l" t="t" r="r" b="b"/>
              <a:pathLst>
                <a:path w="1588" h="86" extrusionOk="0">
                  <a:moveTo>
                    <a:pt x="84" y="1"/>
                  </a:moveTo>
                  <a:cubicBezTo>
                    <a:pt x="30" y="1"/>
                    <a:pt x="0" y="3"/>
                    <a:pt x="0" y="8"/>
                  </a:cubicBezTo>
                  <a:cubicBezTo>
                    <a:pt x="271" y="60"/>
                    <a:pt x="546" y="85"/>
                    <a:pt x="824" y="85"/>
                  </a:cubicBezTo>
                  <a:cubicBezTo>
                    <a:pt x="1077" y="85"/>
                    <a:pt x="1332" y="64"/>
                    <a:pt x="1587" y="25"/>
                  </a:cubicBezTo>
                  <a:cubicBezTo>
                    <a:pt x="1587" y="19"/>
                    <a:pt x="1547" y="17"/>
                    <a:pt x="1476" y="17"/>
                  </a:cubicBezTo>
                  <a:cubicBezTo>
                    <a:pt x="1335" y="17"/>
                    <a:pt x="1075" y="25"/>
                    <a:pt x="785" y="25"/>
                  </a:cubicBezTo>
                  <a:cubicBezTo>
                    <a:pt x="478" y="13"/>
                    <a:pt x="213" y="1"/>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6"/>
            <p:cNvSpPr/>
            <p:nvPr/>
          </p:nvSpPr>
          <p:spPr>
            <a:xfrm>
              <a:off x="1619896" y="4642707"/>
              <a:ext cx="5897" cy="9775"/>
            </a:xfrm>
            <a:custGeom>
              <a:avLst/>
              <a:gdLst/>
              <a:ahLst/>
              <a:cxnLst/>
              <a:rect l="l" t="t" r="r" b="b"/>
              <a:pathLst>
                <a:path w="184" h="305" extrusionOk="0">
                  <a:moveTo>
                    <a:pt x="20" y="1"/>
                  </a:moveTo>
                  <a:cubicBezTo>
                    <a:pt x="18" y="1"/>
                    <a:pt x="17" y="2"/>
                    <a:pt x="17" y="4"/>
                  </a:cubicBezTo>
                  <a:cubicBezTo>
                    <a:pt x="0" y="21"/>
                    <a:pt x="33" y="71"/>
                    <a:pt x="84" y="154"/>
                  </a:cubicBezTo>
                  <a:cubicBezTo>
                    <a:pt x="117" y="238"/>
                    <a:pt x="134" y="305"/>
                    <a:pt x="150" y="305"/>
                  </a:cubicBezTo>
                  <a:cubicBezTo>
                    <a:pt x="167" y="305"/>
                    <a:pt x="184" y="221"/>
                    <a:pt x="134" y="138"/>
                  </a:cubicBezTo>
                  <a:cubicBezTo>
                    <a:pt x="105" y="50"/>
                    <a:pt x="37" y="1"/>
                    <a:pt x="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6"/>
            <p:cNvSpPr/>
            <p:nvPr/>
          </p:nvSpPr>
          <p:spPr>
            <a:xfrm>
              <a:off x="1607044" y="4626618"/>
              <a:ext cx="7500" cy="6731"/>
            </a:xfrm>
            <a:custGeom>
              <a:avLst/>
              <a:gdLst/>
              <a:ahLst/>
              <a:cxnLst/>
              <a:rect l="l" t="t" r="r" b="b"/>
              <a:pathLst>
                <a:path w="234" h="210" extrusionOk="0">
                  <a:moveTo>
                    <a:pt x="22" y="0"/>
                  </a:moveTo>
                  <a:cubicBezTo>
                    <a:pt x="19" y="0"/>
                    <a:pt x="17" y="2"/>
                    <a:pt x="17" y="5"/>
                  </a:cubicBezTo>
                  <a:cubicBezTo>
                    <a:pt x="0" y="21"/>
                    <a:pt x="33" y="71"/>
                    <a:pt x="84" y="122"/>
                  </a:cubicBezTo>
                  <a:cubicBezTo>
                    <a:pt x="139" y="177"/>
                    <a:pt x="183" y="209"/>
                    <a:pt x="206" y="209"/>
                  </a:cubicBezTo>
                  <a:cubicBezTo>
                    <a:pt x="211" y="209"/>
                    <a:pt x="214" y="208"/>
                    <a:pt x="217" y="205"/>
                  </a:cubicBezTo>
                  <a:cubicBezTo>
                    <a:pt x="234" y="188"/>
                    <a:pt x="184" y="138"/>
                    <a:pt x="134" y="88"/>
                  </a:cubicBezTo>
                  <a:cubicBezTo>
                    <a:pt x="92" y="33"/>
                    <a:pt x="39" y="0"/>
                    <a:pt x="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6"/>
            <p:cNvSpPr/>
            <p:nvPr/>
          </p:nvSpPr>
          <p:spPr>
            <a:xfrm>
              <a:off x="1588807" y="4618253"/>
              <a:ext cx="10769" cy="4391"/>
            </a:xfrm>
            <a:custGeom>
              <a:avLst/>
              <a:gdLst/>
              <a:ahLst/>
              <a:cxnLst/>
              <a:rect l="l" t="t" r="r" b="b"/>
              <a:pathLst>
                <a:path w="336" h="137" extrusionOk="0">
                  <a:moveTo>
                    <a:pt x="98" y="1"/>
                  </a:moveTo>
                  <a:cubicBezTo>
                    <a:pt x="41" y="1"/>
                    <a:pt x="1" y="20"/>
                    <a:pt x="1" y="32"/>
                  </a:cubicBezTo>
                  <a:cubicBezTo>
                    <a:pt x="1" y="48"/>
                    <a:pt x="84" y="48"/>
                    <a:pt x="168" y="82"/>
                  </a:cubicBezTo>
                  <a:cubicBezTo>
                    <a:pt x="223" y="109"/>
                    <a:pt x="277" y="136"/>
                    <a:pt x="304" y="136"/>
                  </a:cubicBezTo>
                  <a:cubicBezTo>
                    <a:pt x="311" y="136"/>
                    <a:pt x="315" y="135"/>
                    <a:pt x="318" y="132"/>
                  </a:cubicBezTo>
                  <a:cubicBezTo>
                    <a:pt x="335" y="132"/>
                    <a:pt x="285" y="48"/>
                    <a:pt x="185" y="15"/>
                  </a:cubicBezTo>
                  <a:cubicBezTo>
                    <a:pt x="154" y="5"/>
                    <a:pt x="124" y="1"/>
                    <a:pt x="9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6"/>
            <p:cNvSpPr/>
            <p:nvPr/>
          </p:nvSpPr>
          <p:spPr>
            <a:xfrm>
              <a:off x="1575442" y="4615625"/>
              <a:ext cx="5897" cy="2468"/>
            </a:xfrm>
            <a:custGeom>
              <a:avLst/>
              <a:gdLst/>
              <a:ahLst/>
              <a:cxnLst/>
              <a:rect l="l" t="t" r="r" b="b"/>
              <a:pathLst>
                <a:path w="184" h="77" extrusionOk="0">
                  <a:moveTo>
                    <a:pt x="46" y="1"/>
                  </a:moveTo>
                  <a:cubicBezTo>
                    <a:pt x="29" y="1"/>
                    <a:pt x="17" y="5"/>
                    <a:pt x="17" y="13"/>
                  </a:cubicBezTo>
                  <a:cubicBezTo>
                    <a:pt x="0" y="30"/>
                    <a:pt x="34" y="47"/>
                    <a:pt x="84" y="64"/>
                  </a:cubicBezTo>
                  <a:cubicBezTo>
                    <a:pt x="109" y="72"/>
                    <a:pt x="130" y="76"/>
                    <a:pt x="144" y="76"/>
                  </a:cubicBezTo>
                  <a:cubicBezTo>
                    <a:pt x="159" y="76"/>
                    <a:pt x="167" y="72"/>
                    <a:pt x="167" y="64"/>
                  </a:cubicBezTo>
                  <a:cubicBezTo>
                    <a:pt x="184" y="47"/>
                    <a:pt x="151" y="30"/>
                    <a:pt x="100" y="13"/>
                  </a:cubicBezTo>
                  <a:cubicBezTo>
                    <a:pt x="84" y="5"/>
                    <a:pt x="63" y="1"/>
                    <a:pt x="4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6"/>
            <p:cNvSpPr/>
            <p:nvPr/>
          </p:nvSpPr>
          <p:spPr>
            <a:xfrm>
              <a:off x="1380514" y="2549521"/>
              <a:ext cx="467001" cy="148488"/>
            </a:xfrm>
            <a:custGeom>
              <a:avLst/>
              <a:gdLst/>
              <a:ahLst/>
              <a:cxnLst/>
              <a:rect l="l" t="t" r="r" b="b"/>
              <a:pathLst>
                <a:path w="14571" h="4633" extrusionOk="0">
                  <a:moveTo>
                    <a:pt x="0" y="0"/>
                  </a:moveTo>
                  <a:cubicBezTo>
                    <a:pt x="0" y="0"/>
                    <a:pt x="598" y="4633"/>
                    <a:pt x="5044" y="4633"/>
                  </a:cubicBezTo>
                  <a:cubicBezTo>
                    <a:pt x="5122" y="4633"/>
                    <a:pt x="5200" y="4631"/>
                    <a:pt x="5280" y="4629"/>
                  </a:cubicBezTo>
                  <a:cubicBezTo>
                    <a:pt x="8388" y="4478"/>
                    <a:pt x="11496" y="4127"/>
                    <a:pt x="14570" y="3576"/>
                  </a:cubicBezTo>
                  <a:lnTo>
                    <a:pt x="14520" y="2657"/>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6"/>
            <p:cNvSpPr/>
            <p:nvPr/>
          </p:nvSpPr>
          <p:spPr>
            <a:xfrm>
              <a:off x="1305005" y="2292480"/>
              <a:ext cx="951084" cy="383286"/>
            </a:xfrm>
            <a:custGeom>
              <a:avLst/>
              <a:gdLst/>
              <a:ahLst/>
              <a:cxnLst/>
              <a:rect l="l" t="t" r="r" b="b"/>
              <a:pathLst>
                <a:path w="29675" h="11959" extrusionOk="0">
                  <a:moveTo>
                    <a:pt x="6132" y="0"/>
                  </a:moveTo>
                  <a:lnTo>
                    <a:pt x="101" y="3108"/>
                  </a:lnTo>
                  <a:cubicBezTo>
                    <a:pt x="101" y="3108"/>
                    <a:pt x="0" y="3442"/>
                    <a:pt x="2741" y="8789"/>
                  </a:cubicBezTo>
                  <a:cubicBezTo>
                    <a:pt x="3958" y="11159"/>
                    <a:pt x="6570" y="11959"/>
                    <a:pt x="9540" y="11959"/>
                  </a:cubicBezTo>
                  <a:cubicBezTo>
                    <a:pt x="15697" y="11959"/>
                    <a:pt x="23392" y="8522"/>
                    <a:pt x="23392" y="8522"/>
                  </a:cubicBezTo>
                  <a:lnTo>
                    <a:pt x="23392" y="8505"/>
                  </a:lnTo>
                  <a:cubicBezTo>
                    <a:pt x="24679" y="8254"/>
                    <a:pt x="25932" y="7920"/>
                    <a:pt x="27185" y="7536"/>
                  </a:cubicBezTo>
                  <a:cubicBezTo>
                    <a:pt x="28889" y="6918"/>
                    <a:pt x="28839" y="6767"/>
                    <a:pt x="28722" y="6583"/>
                  </a:cubicBezTo>
                  <a:cubicBezTo>
                    <a:pt x="28680" y="6508"/>
                    <a:pt x="28581" y="6477"/>
                    <a:pt x="28445" y="6477"/>
                  </a:cubicBezTo>
                  <a:cubicBezTo>
                    <a:pt x="27855" y="6477"/>
                    <a:pt x="26568" y="7062"/>
                    <a:pt x="26175" y="7062"/>
                  </a:cubicBezTo>
                  <a:cubicBezTo>
                    <a:pt x="26061" y="7062"/>
                    <a:pt x="26022" y="7012"/>
                    <a:pt x="26099" y="6884"/>
                  </a:cubicBezTo>
                  <a:cubicBezTo>
                    <a:pt x="26517" y="6232"/>
                    <a:pt x="29675" y="5497"/>
                    <a:pt x="29357" y="4979"/>
                  </a:cubicBezTo>
                  <a:cubicBezTo>
                    <a:pt x="29285" y="4864"/>
                    <a:pt x="29141" y="4816"/>
                    <a:pt x="28950" y="4816"/>
                  </a:cubicBezTo>
                  <a:cubicBezTo>
                    <a:pt x="28035" y="4816"/>
                    <a:pt x="26056" y="5919"/>
                    <a:pt x="25849" y="6015"/>
                  </a:cubicBezTo>
                  <a:cubicBezTo>
                    <a:pt x="25813" y="6032"/>
                    <a:pt x="25780" y="6039"/>
                    <a:pt x="25748" y="6039"/>
                  </a:cubicBezTo>
                  <a:cubicBezTo>
                    <a:pt x="25555" y="6039"/>
                    <a:pt x="25447" y="5767"/>
                    <a:pt x="25648" y="5681"/>
                  </a:cubicBezTo>
                  <a:cubicBezTo>
                    <a:pt x="25982" y="5547"/>
                    <a:pt x="29458" y="4060"/>
                    <a:pt x="29057" y="3409"/>
                  </a:cubicBezTo>
                  <a:cubicBezTo>
                    <a:pt x="28994" y="3302"/>
                    <a:pt x="28897" y="3265"/>
                    <a:pt x="28792" y="3265"/>
                  </a:cubicBezTo>
                  <a:cubicBezTo>
                    <a:pt x="28533" y="3265"/>
                    <a:pt x="28221" y="3492"/>
                    <a:pt x="28221" y="3492"/>
                  </a:cubicBezTo>
                  <a:cubicBezTo>
                    <a:pt x="28221" y="3492"/>
                    <a:pt x="25597" y="4853"/>
                    <a:pt x="25006" y="4853"/>
                  </a:cubicBezTo>
                  <a:cubicBezTo>
                    <a:pt x="24949" y="4853"/>
                    <a:pt x="24911" y="4840"/>
                    <a:pt x="24896" y="4812"/>
                  </a:cubicBezTo>
                  <a:cubicBezTo>
                    <a:pt x="24712" y="4495"/>
                    <a:pt x="26534" y="3476"/>
                    <a:pt x="27169" y="3175"/>
                  </a:cubicBezTo>
                  <a:cubicBezTo>
                    <a:pt x="27787" y="2874"/>
                    <a:pt x="27904" y="2456"/>
                    <a:pt x="27536" y="2289"/>
                  </a:cubicBezTo>
                  <a:cubicBezTo>
                    <a:pt x="27522" y="2282"/>
                    <a:pt x="27500" y="2279"/>
                    <a:pt x="27473" y="2279"/>
                  </a:cubicBezTo>
                  <a:cubicBezTo>
                    <a:pt x="27062" y="2279"/>
                    <a:pt x="25291" y="3061"/>
                    <a:pt x="24696" y="3359"/>
                  </a:cubicBezTo>
                  <a:cubicBezTo>
                    <a:pt x="24303" y="3560"/>
                    <a:pt x="23478" y="3992"/>
                    <a:pt x="23049" y="3992"/>
                  </a:cubicBezTo>
                  <a:cubicBezTo>
                    <a:pt x="22803" y="3992"/>
                    <a:pt x="22687" y="3850"/>
                    <a:pt x="22858" y="3442"/>
                  </a:cubicBezTo>
                  <a:cubicBezTo>
                    <a:pt x="23342" y="2323"/>
                    <a:pt x="23292" y="1287"/>
                    <a:pt x="23075" y="1019"/>
                  </a:cubicBezTo>
                  <a:cubicBezTo>
                    <a:pt x="23010" y="932"/>
                    <a:pt x="22916" y="893"/>
                    <a:pt x="22820" y="893"/>
                  </a:cubicBezTo>
                  <a:cubicBezTo>
                    <a:pt x="22621" y="893"/>
                    <a:pt x="22412" y="1061"/>
                    <a:pt x="22423" y="1320"/>
                  </a:cubicBezTo>
                  <a:cubicBezTo>
                    <a:pt x="22390" y="1721"/>
                    <a:pt x="22306" y="2122"/>
                    <a:pt x="22173" y="2506"/>
                  </a:cubicBezTo>
                  <a:cubicBezTo>
                    <a:pt x="22072" y="2824"/>
                    <a:pt x="21905" y="3125"/>
                    <a:pt x="21705" y="3375"/>
                  </a:cubicBezTo>
                  <a:cubicBezTo>
                    <a:pt x="21471" y="3693"/>
                    <a:pt x="21270" y="3943"/>
                    <a:pt x="21087" y="4144"/>
                  </a:cubicBezTo>
                  <a:cubicBezTo>
                    <a:pt x="19478" y="4705"/>
                    <a:pt x="15248" y="6022"/>
                    <a:pt x="10943" y="6022"/>
                  </a:cubicBezTo>
                  <a:cubicBezTo>
                    <a:pt x="10375" y="6022"/>
                    <a:pt x="9805" y="5999"/>
                    <a:pt x="9240" y="5948"/>
                  </a:cubicBezTo>
                  <a:cubicBezTo>
                    <a:pt x="8355" y="5865"/>
                    <a:pt x="6132" y="0"/>
                    <a:pt x="6132"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9" name="Google Shape;3109;p56"/>
          <p:cNvGrpSpPr/>
          <p:nvPr/>
        </p:nvGrpSpPr>
        <p:grpSpPr>
          <a:xfrm rot="304540">
            <a:off x="2779422" y="3441172"/>
            <a:ext cx="289176" cy="224403"/>
            <a:chOff x="8171300" y="428452"/>
            <a:chExt cx="472898" cy="366973"/>
          </a:xfrm>
        </p:grpSpPr>
        <p:sp>
          <p:nvSpPr>
            <p:cNvPr id="3110" name="Google Shape;3110;p56"/>
            <p:cNvSpPr/>
            <p:nvPr/>
          </p:nvSpPr>
          <p:spPr>
            <a:xfrm>
              <a:off x="8209344" y="428452"/>
              <a:ext cx="345948" cy="366973"/>
            </a:xfrm>
            <a:custGeom>
              <a:avLst/>
              <a:gdLst/>
              <a:ahLst/>
              <a:cxnLst/>
              <a:rect l="l" t="t" r="r" b="b"/>
              <a:pathLst>
                <a:path w="10794" h="11450" extrusionOk="0">
                  <a:moveTo>
                    <a:pt x="10587" y="1"/>
                  </a:moveTo>
                  <a:cubicBezTo>
                    <a:pt x="10190" y="1"/>
                    <a:pt x="7683" y="2335"/>
                    <a:pt x="4962" y="5328"/>
                  </a:cubicBezTo>
                  <a:cubicBezTo>
                    <a:pt x="2055" y="8486"/>
                    <a:pt x="0" y="11293"/>
                    <a:pt x="184" y="11443"/>
                  </a:cubicBezTo>
                  <a:cubicBezTo>
                    <a:pt x="189" y="11447"/>
                    <a:pt x="196" y="11450"/>
                    <a:pt x="204" y="11450"/>
                  </a:cubicBezTo>
                  <a:cubicBezTo>
                    <a:pt x="499" y="11450"/>
                    <a:pt x="2788" y="8949"/>
                    <a:pt x="5581" y="5896"/>
                  </a:cubicBezTo>
                  <a:cubicBezTo>
                    <a:pt x="8455" y="2738"/>
                    <a:pt x="10794" y="182"/>
                    <a:pt x="10627" y="15"/>
                  </a:cubicBezTo>
                  <a:cubicBezTo>
                    <a:pt x="10618" y="5"/>
                    <a:pt x="10604" y="1"/>
                    <a:pt x="1058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6"/>
            <p:cNvSpPr/>
            <p:nvPr/>
          </p:nvSpPr>
          <p:spPr>
            <a:xfrm>
              <a:off x="8171300" y="464316"/>
              <a:ext cx="472898" cy="288546"/>
            </a:xfrm>
            <a:custGeom>
              <a:avLst/>
              <a:gdLst/>
              <a:ahLst/>
              <a:cxnLst/>
              <a:rect l="l" t="t" r="r" b="b"/>
              <a:pathLst>
                <a:path w="14755" h="9003" extrusionOk="0">
                  <a:moveTo>
                    <a:pt x="175" y="0"/>
                  </a:moveTo>
                  <a:cubicBezTo>
                    <a:pt x="154" y="0"/>
                    <a:pt x="140" y="5"/>
                    <a:pt x="134" y="15"/>
                  </a:cubicBezTo>
                  <a:cubicBezTo>
                    <a:pt x="1" y="216"/>
                    <a:pt x="3159" y="2388"/>
                    <a:pt x="7152" y="4861"/>
                  </a:cubicBezTo>
                  <a:cubicBezTo>
                    <a:pt x="10963" y="7211"/>
                    <a:pt x="14185" y="9002"/>
                    <a:pt x="14596" y="9002"/>
                  </a:cubicBezTo>
                  <a:cubicBezTo>
                    <a:pt x="14618" y="9002"/>
                    <a:pt x="14632" y="8997"/>
                    <a:pt x="14637" y="8988"/>
                  </a:cubicBezTo>
                  <a:cubicBezTo>
                    <a:pt x="14754" y="8787"/>
                    <a:pt x="11580" y="6615"/>
                    <a:pt x="7570" y="4142"/>
                  </a:cubicBezTo>
                  <a:cubicBezTo>
                    <a:pt x="3759" y="1792"/>
                    <a:pt x="582" y="0"/>
                    <a:pt x="175"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2" name="Google Shape;3112;p56"/>
          <p:cNvGrpSpPr/>
          <p:nvPr/>
        </p:nvGrpSpPr>
        <p:grpSpPr>
          <a:xfrm rot="-10520858">
            <a:off x="5298430" y="3818295"/>
            <a:ext cx="289184" cy="224409"/>
            <a:chOff x="8171300" y="428452"/>
            <a:chExt cx="472898" cy="366973"/>
          </a:xfrm>
        </p:grpSpPr>
        <p:sp>
          <p:nvSpPr>
            <p:cNvPr id="3113" name="Google Shape;3113;p56"/>
            <p:cNvSpPr/>
            <p:nvPr/>
          </p:nvSpPr>
          <p:spPr>
            <a:xfrm>
              <a:off x="8209344" y="428452"/>
              <a:ext cx="345948" cy="366973"/>
            </a:xfrm>
            <a:custGeom>
              <a:avLst/>
              <a:gdLst/>
              <a:ahLst/>
              <a:cxnLst/>
              <a:rect l="l" t="t" r="r" b="b"/>
              <a:pathLst>
                <a:path w="10794" h="11450" extrusionOk="0">
                  <a:moveTo>
                    <a:pt x="10587" y="1"/>
                  </a:moveTo>
                  <a:cubicBezTo>
                    <a:pt x="10190" y="1"/>
                    <a:pt x="7683" y="2335"/>
                    <a:pt x="4962" y="5328"/>
                  </a:cubicBezTo>
                  <a:cubicBezTo>
                    <a:pt x="2055" y="8486"/>
                    <a:pt x="0" y="11293"/>
                    <a:pt x="184" y="11443"/>
                  </a:cubicBezTo>
                  <a:cubicBezTo>
                    <a:pt x="189" y="11447"/>
                    <a:pt x="196" y="11450"/>
                    <a:pt x="204" y="11450"/>
                  </a:cubicBezTo>
                  <a:cubicBezTo>
                    <a:pt x="499" y="11450"/>
                    <a:pt x="2788" y="8949"/>
                    <a:pt x="5581" y="5896"/>
                  </a:cubicBezTo>
                  <a:cubicBezTo>
                    <a:pt x="8455" y="2738"/>
                    <a:pt x="10794" y="182"/>
                    <a:pt x="10627" y="15"/>
                  </a:cubicBezTo>
                  <a:cubicBezTo>
                    <a:pt x="10618" y="5"/>
                    <a:pt x="10604" y="1"/>
                    <a:pt x="1058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6"/>
            <p:cNvSpPr/>
            <p:nvPr/>
          </p:nvSpPr>
          <p:spPr>
            <a:xfrm>
              <a:off x="8171300" y="464316"/>
              <a:ext cx="472898" cy="288546"/>
            </a:xfrm>
            <a:custGeom>
              <a:avLst/>
              <a:gdLst/>
              <a:ahLst/>
              <a:cxnLst/>
              <a:rect l="l" t="t" r="r" b="b"/>
              <a:pathLst>
                <a:path w="14755" h="9003" extrusionOk="0">
                  <a:moveTo>
                    <a:pt x="175" y="0"/>
                  </a:moveTo>
                  <a:cubicBezTo>
                    <a:pt x="154" y="0"/>
                    <a:pt x="140" y="5"/>
                    <a:pt x="134" y="15"/>
                  </a:cubicBezTo>
                  <a:cubicBezTo>
                    <a:pt x="1" y="216"/>
                    <a:pt x="3159" y="2388"/>
                    <a:pt x="7152" y="4861"/>
                  </a:cubicBezTo>
                  <a:cubicBezTo>
                    <a:pt x="10963" y="7211"/>
                    <a:pt x="14185" y="9002"/>
                    <a:pt x="14596" y="9002"/>
                  </a:cubicBezTo>
                  <a:cubicBezTo>
                    <a:pt x="14618" y="9002"/>
                    <a:pt x="14632" y="8997"/>
                    <a:pt x="14637" y="8988"/>
                  </a:cubicBezTo>
                  <a:cubicBezTo>
                    <a:pt x="14754" y="8787"/>
                    <a:pt x="11580" y="6615"/>
                    <a:pt x="7570" y="4142"/>
                  </a:cubicBezTo>
                  <a:cubicBezTo>
                    <a:pt x="3759" y="1792"/>
                    <a:pt x="582" y="0"/>
                    <a:pt x="175"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5" name="Google Shape;3115;p56"/>
          <p:cNvSpPr/>
          <p:nvPr/>
        </p:nvSpPr>
        <p:spPr>
          <a:xfrm>
            <a:off x="7377843" y="3441167"/>
            <a:ext cx="775450" cy="224414"/>
          </a:xfrm>
          <a:custGeom>
            <a:avLst/>
            <a:gdLst/>
            <a:ahLst/>
            <a:cxnLst/>
            <a:rect l="l" t="t" r="r" b="b"/>
            <a:pathLst>
              <a:path w="24195" h="7002" extrusionOk="0">
                <a:moveTo>
                  <a:pt x="1" y="0"/>
                </a:moveTo>
                <a:lnTo>
                  <a:pt x="1354" y="6984"/>
                </a:lnTo>
                <a:lnTo>
                  <a:pt x="20068" y="7001"/>
                </a:lnTo>
                <a:lnTo>
                  <a:pt x="24195" y="3626"/>
                </a:lnTo>
                <a:lnTo>
                  <a:pt x="195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6" name="Google Shape;3116;p56"/>
          <p:cNvGrpSpPr/>
          <p:nvPr/>
        </p:nvGrpSpPr>
        <p:grpSpPr>
          <a:xfrm rot="10671236">
            <a:off x="6439321" y="3440530"/>
            <a:ext cx="289191" cy="224414"/>
            <a:chOff x="8171300" y="428452"/>
            <a:chExt cx="472898" cy="366973"/>
          </a:xfrm>
        </p:grpSpPr>
        <p:sp>
          <p:nvSpPr>
            <p:cNvPr id="3117" name="Google Shape;3117;p56"/>
            <p:cNvSpPr/>
            <p:nvPr/>
          </p:nvSpPr>
          <p:spPr>
            <a:xfrm>
              <a:off x="8209344" y="428452"/>
              <a:ext cx="345948" cy="366973"/>
            </a:xfrm>
            <a:custGeom>
              <a:avLst/>
              <a:gdLst/>
              <a:ahLst/>
              <a:cxnLst/>
              <a:rect l="l" t="t" r="r" b="b"/>
              <a:pathLst>
                <a:path w="10794" h="11450" extrusionOk="0">
                  <a:moveTo>
                    <a:pt x="10587" y="1"/>
                  </a:moveTo>
                  <a:cubicBezTo>
                    <a:pt x="10190" y="1"/>
                    <a:pt x="7683" y="2335"/>
                    <a:pt x="4962" y="5328"/>
                  </a:cubicBezTo>
                  <a:cubicBezTo>
                    <a:pt x="2055" y="8486"/>
                    <a:pt x="0" y="11293"/>
                    <a:pt x="184" y="11443"/>
                  </a:cubicBezTo>
                  <a:cubicBezTo>
                    <a:pt x="189" y="11447"/>
                    <a:pt x="196" y="11450"/>
                    <a:pt x="204" y="11450"/>
                  </a:cubicBezTo>
                  <a:cubicBezTo>
                    <a:pt x="499" y="11450"/>
                    <a:pt x="2788" y="8949"/>
                    <a:pt x="5581" y="5896"/>
                  </a:cubicBezTo>
                  <a:cubicBezTo>
                    <a:pt x="8455" y="2738"/>
                    <a:pt x="10794" y="182"/>
                    <a:pt x="10627" y="15"/>
                  </a:cubicBezTo>
                  <a:cubicBezTo>
                    <a:pt x="10618" y="5"/>
                    <a:pt x="10604" y="1"/>
                    <a:pt x="1058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6"/>
            <p:cNvSpPr/>
            <p:nvPr/>
          </p:nvSpPr>
          <p:spPr>
            <a:xfrm>
              <a:off x="8171300" y="464316"/>
              <a:ext cx="472898" cy="288546"/>
            </a:xfrm>
            <a:custGeom>
              <a:avLst/>
              <a:gdLst/>
              <a:ahLst/>
              <a:cxnLst/>
              <a:rect l="l" t="t" r="r" b="b"/>
              <a:pathLst>
                <a:path w="14755" h="9003" extrusionOk="0">
                  <a:moveTo>
                    <a:pt x="175" y="0"/>
                  </a:moveTo>
                  <a:cubicBezTo>
                    <a:pt x="154" y="0"/>
                    <a:pt x="140" y="5"/>
                    <a:pt x="134" y="15"/>
                  </a:cubicBezTo>
                  <a:cubicBezTo>
                    <a:pt x="1" y="216"/>
                    <a:pt x="3159" y="2388"/>
                    <a:pt x="7152" y="4861"/>
                  </a:cubicBezTo>
                  <a:cubicBezTo>
                    <a:pt x="10963" y="7211"/>
                    <a:pt x="14185" y="9002"/>
                    <a:pt x="14596" y="9002"/>
                  </a:cubicBezTo>
                  <a:cubicBezTo>
                    <a:pt x="14618" y="9002"/>
                    <a:pt x="14632" y="8997"/>
                    <a:pt x="14637" y="8988"/>
                  </a:cubicBezTo>
                  <a:cubicBezTo>
                    <a:pt x="14754" y="8787"/>
                    <a:pt x="11580" y="6615"/>
                    <a:pt x="7570" y="4142"/>
                  </a:cubicBezTo>
                  <a:cubicBezTo>
                    <a:pt x="3759" y="1792"/>
                    <a:pt x="582" y="0"/>
                    <a:pt x="175"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122"/>
        <p:cNvGrpSpPr/>
        <p:nvPr/>
      </p:nvGrpSpPr>
      <p:grpSpPr>
        <a:xfrm>
          <a:off x="0" y="0"/>
          <a:ext cx="0" cy="0"/>
          <a:chOff x="0" y="0"/>
          <a:chExt cx="0" cy="0"/>
        </a:xfrm>
      </p:grpSpPr>
      <p:grpSp>
        <p:nvGrpSpPr>
          <p:cNvPr id="3123" name="Google Shape;3123;p57"/>
          <p:cNvGrpSpPr/>
          <p:nvPr/>
        </p:nvGrpSpPr>
        <p:grpSpPr>
          <a:xfrm>
            <a:off x="5251301" y="2108112"/>
            <a:ext cx="1988409" cy="1423124"/>
            <a:chOff x="5251301" y="2108112"/>
            <a:chExt cx="1988409" cy="1423124"/>
          </a:xfrm>
        </p:grpSpPr>
        <p:sp>
          <p:nvSpPr>
            <p:cNvPr id="3124" name="Google Shape;3124;p57"/>
            <p:cNvSpPr/>
            <p:nvPr/>
          </p:nvSpPr>
          <p:spPr>
            <a:xfrm>
              <a:off x="6574727" y="2889308"/>
              <a:ext cx="664984" cy="639362"/>
            </a:xfrm>
            <a:custGeom>
              <a:avLst/>
              <a:gdLst/>
              <a:ahLst/>
              <a:cxnLst/>
              <a:rect l="l" t="t" r="r" b="b"/>
              <a:pathLst>
                <a:path w="20737" h="19938" extrusionOk="0">
                  <a:moveTo>
                    <a:pt x="10000" y="1"/>
                  </a:moveTo>
                  <a:cubicBezTo>
                    <a:pt x="9987" y="1"/>
                    <a:pt x="9973" y="1"/>
                    <a:pt x="9959" y="1"/>
                  </a:cubicBezTo>
                  <a:cubicBezTo>
                    <a:pt x="4445" y="18"/>
                    <a:pt x="1" y="4479"/>
                    <a:pt x="1" y="9993"/>
                  </a:cubicBezTo>
                  <a:cubicBezTo>
                    <a:pt x="17" y="14019"/>
                    <a:pt x="2457" y="17645"/>
                    <a:pt x="6183" y="19182"/>
                  </a:cubicBezTo>
                  <a:cubicBezTo>
                    <a:pt x="7414" y="19690"/>
                    <a:pt x="8706" y="19937"/>
                    <a:pt x="9986" y="19937"/>
                  </a:cubicBezTo>
                  <a:cubicBezTo>
                    <a:pt x="12581" y="19937"/>
                    <a:pt x="15131" y="18923"/>
                    <a:pt x="17044" y="17010"/>
                  </a:cubicBezTo>
                  <a:cubicBezTo>
                    <a:pt x="19884" y="14153"/>
                    <a:pt x="20736" y="9859"/>
                    <a:pt x="19182" y="6133"/>
                  </a:cubicBezTo>
                  <a:cubicBezTo>
                    <a:pt x="17634" y="2420"/>
                    <a:pt x="14011" y="1"/>
                    <a:pt x="10000"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7"/>
            <p:cNvSpPr/>
            <p:nvPr/>
          </p:nvSpPr>
          <p:spPr>
            <a:xfrm>
              <a:off x="6573124" y="2886647"/>
              <a:ext cx="648373" cy="644589"/>
            </a:xfrm>
            <a:custGeom>
              <a:avLst/>
              <a:gdLst/>
              <a:ahLst/>
              <a:cxnLst/>
              <a:rect l="l" t="t" r="r" b="b"/>
              <a:pathLst>
                <a:path w="20219" h="20101" extrusionOk="0">
                  <a:moveTo>
                    <a:pt x="10026" y="0"/>
                  </a:moveTo>
                  <a:cubicBezTo>
                    <a:pt x="9809" y="0"/>
                    <a:pt x="9591" y="34"/>
                    <a:pt x="9374" y="34"/>
                  </a:cubicBezTo>
                  <a:cubicBezTo>
                    <a:pt x="8956" y="51"/>
                    <a:pt x="8522" y="117"/>
                    <a:pt x="8104" y="184"/>
                  </a:cubicBezTo>
                  <a:cubicBezTo>
                    <a:pt x="5281" y="736"/>
                    <a:pt x="2824" y="2473"/>
                    <a:pt x="1371" y="4946"/>
                  </a:cubicBezTo>
                  <a:cubicBezTo>
                    <a:pt x="869" y="5782"/>
                    <a:pt x="502" y="6684"/>
                    <a:pt x="285" y="7620"/>
                  </a:cubicBezTo>
                  <a:cubicBezTo>
                    <a:pt x="201" y="7970"/>
                    <a:pt x="134" y="8321"/>
                    <a:pt x="101" y="8672"/>
                  </a:cubicBezTo>
                  <a:cubicBezTo>
                    <a:pt x="67" y="8823"/>
                    <a:pt x="51" y="8956"/>
                    <a:pt x="34" y="9090"/>
                  </a:cubicBezTo>
                  <a:cubicBezTo>
                    <a:pt x="34" y="9207"/>
                    <a:pt x="34" y="9324"/>
                    <a:pt x="17" y="9441"/>
                  </a:cubicBezTo>
                  <a:cubicBezTo>
                    <a:pt x="17" y="9641"/>
                    <a:pt x="17" y="9792"/>
                    <a:pt x="17" y="9909"/>
                  </a:cubicBezTo>
                  <a:cubicBezTo>
                    <a:pt x="1" y="10009"/>
                    <a:pt x="17" y="10076"/>
                    <a:pt x="17" y="10076"/>
                  </a:cubicBezTo>
                  <a:cubicBezTo>
                    <a:pt x="17" y="10076"/>
                    <a:pt x="17" y="10009"/>
                    <a:pt x="34" y="9909"/>
                  </a:cubicBezTo>
                  <a:cubicBezTo>
                    <a:pt x="34" y="9792"/>
                    <a:pt x="51" y="9641"/>
                    <a:pt x="67" y="9441"/>
                  </a:cubicBezTo>
                  <a:cubicBezTo>
                    <a:pt x="67" y="9324"/>
                    <a:pt x="67" y="9224"/>
                    <a:pt x="84" y="9090"/>
                  </a:cubicBezTo>
                  <a:cubicBezTo>
                    <a:pt x="101" y="8956"/>
                    <a:pt x="118" y="8823"/>
                    <a:pt x="151" y="8672"/>
                  </a:cubicBezTo>
                  <a:cubicBezTo>
                    <a:pt x="184" y="8321"/>
                    <a:pt x="251" y="7987"/>
                    <a:pt x="352" y="7636"/>
                  </a:cubicBezTo>
                  <a:cubicBezTo>
                    <a:pt x="585" y="6717"/>
                    <a:pt x="953" y="5815"/>
                    <a:pt x="1454" y="4996"/>
                  </a:cubicBezTo>
                  <a:cubicBezTo>
                    <a:pt x="2908" y="2557"/>
                    <a:pt x="5347" y="869"/>
                    <a:pt x="8138" y="335"/>
                  </a:cubicBezTo>
                  <a:cubicBezTo>
                    <a:pt x="8555" y="251"/>
                    <a:pt x="8973" y="201"/>
                    <a:pt x="9391" y="184"/>
                  </a:cubicBezTo>
                  <a:cubicBezTo>
                    <a:pt x="9551" y="184"/>
                    <a:pt x="9722" y="163"/>
                    <a:pt x="9896" y="163"/>
                  </a:cubicBezTo>
                  <a:cubicBezTo>
                    <a:pt x="9939" y="163"/>
                    <a:pt x="9982" y="164"/>
                    <a:pt x="10026" y="168"/>
                  </a:cubicBezTo>
                  <a:cubicBezTo>
                    <a:pt x="10243" y="168"/>
                    <a:pt x="10460" y="184"/>
                    <a:pt x="10677" y="201"/>
                  </a:cubicBezTo>
                  <a:cubicBezTo>
                    <a:pt x="10911" y="201"/>
                    <a:pt x="11129" y="218"/>
                    <a:pt x="11346" y="268"/>
                  </a:cubicBezTo>
                  <a:cubicBezTo>
                    <a:pt x="11563" y="301"/>
                    <a:pt x="11797" y="335"/>
                    <a:pt x="12014" y="368"/>
                  </a:cubicBezTo>
                  <a:cubicBezTo>
                    <a:pt x="12916" y="569"/>
                    <a:pt x="13802" y="903"/>
                    <a:pt x="14621" y="1320"/>
                  </a:cubicBezTo>
                  <a:cubicBezTo>
                    <a:pt x="14821" y="1437"/>
                    <a:pt x="15022" y="1571"/>
                    <a:pt x="15239" y="1688"/>
                  </a:cubicBezTo>
                  <a:cubicBezTo>
                    <a:pt x="15439" y="1805"/>
                    <a:pt x="15640" y="1955"/>
                    <a:pt x="15840" y="2106"/>
                  </a:cubicBezTo>
                  <a:cubicBezTo>
                    <a:pt x="16642" y="2674"/>
                    <a:pt x="17344" y="3392"/>
                    <a:pt x="17929" y="4194"/>
                  </a:cubicBezTo>
                  <a:cubicBezTo>
                    <a:pt x="18547" y="5013"/>
                    <a:pt x="19015" y="5932"/>
                    <a:pt x="19349" y="6918"/>
                  </a:cubicBezTo>
                  <a:cubicBezTo>
                    <a:pt x="20034" y="8940"/>
                    <a:pt x="20034" y="11128"/>
                    <a:pt x="19366" y="13150"/>
                  </a:cubicBezTo>
                  <a:cubicBezTo>
                    <a:pt x="19032" y="14119"/>
                    <a:pt x="18564" y="15055"/>
                    <a:pt x="17946" y="15874"/>
                  </a:cubicBezTo>
                  <a:cubicBezTo>
                    <a:pt x="17378" y="16692"/>
                    <a:pt x="16676" y="17394"/>
                    <a:pt x="15874" y="17979"/>
                  </a:cubicBezTo>
                  <a:cubicBezTo>
                    <a:pt x="15673" y="18129"/>
                    <a:pt x="15473" y="18263"/>
                    <a:pt x="15272" y="18397"/>
                  </a:cubicBezTo>
                  <a:cubicBezTo>
                    <a:pt x="15072" y="18514"/>
                    <a:pt x="14871" y="18647"/>
                    <a:pt x="14654" y="18764"/>
                  </a:cubicBezTo>
                  <a:cubicBezTo>
                    <a:pt x="13835" y="19199"/>
                    <a:pt x="12950" y="19516"/>
                    <a:pt x="12048" y="19717"/>
                  </a:cubicBezTo>
                  <a:cubicBezTo>
                    <a:pt x="11830" y="19767"/>
                    <a:pt x="11596" y="19800"/>
                    <a:pt x="11379" y="19834"/>
                  </a:cubicBezTo>
                  <a:cubicBezTo>
                    <a:pt x="11162" y="19867"/>
                    <a:pt x="10945" y="19900"/>
                    <a:pt x="10728" y="19900"/>
                  </a:cubicBezTo>
                  <a:cubicBezTo>
                    <a:pt x="10510" y="19917"/>
                    <a:pt x="10293" y="19934"/>
                    <a:pt x="10076" y="19934"/>
                  </a:cubicBezTo>
                  <a:cubicBezTo>
                    <a:pt x="10032" y="19937"/>
                    <a:pt x="9989" y="19938"/>
                    <a:pt x="9946" y="19938"/>
                  </a:cubicBezTo>
                  <a:cubicBezTo>
                    <a:pt x="9772" y="19938"/>
                    <a:pt x="9598" y="19917"/>
                    <a:pt x="9424" y="19917"/>
                  </a:cubicBezTo>
                  <a:cubicBezTo>
                    <a:pt x="9007" y="19900"/>
                    <a:pt x="8589" y="19850"/>
                    <a:pt x="8171" y="19767"/>
                  </a:cubicBezTo>
                  <a:cubicBezTo>
                    <a:pt x="5381" y="19249"/>
                    <a:pt x="2941" y="17561"/>
                    <a:pt x="1471" y="15138"/>
                  </a:cubicBezTo>
                  <a:cubicBezTo>
                    <a:pt x="970" y="14320"/>
                    <a:pt x="602" y="13434"/>
                    <a:pt x="368" y="12498"/>
                  </a:cubicBezTo>
                  <a:cubicBezTo>
                    <a:pt x="268" y="12164"/>
                    <a:pt x="201" y="11813"/>
                    <a:pt x="151" y="11463"/>
                  </a:cubicBezTo>
                  <a:cubicBezTo>
                    <a:pt x="134" y="11312"/>
                    <a:pt x="101" y="11178"/>
                    <a:pt x="84" y="11062"/>
                  </a:cubicBezTo>
                  <a:cubicBezTo>
                    <a:pt x="84" y="10928"/>
                    <a:pt x="67" y="10811"/>
                    <a:pt x="67" y="10711"/>
                  </a:cubicBezTo>
                  <a:cubicBezTo>
                    <a:pt x="51" y="10510"/>
                    <a:pt x="34" y="10343"/>
                    <a:pt x="34" y="10226"/>
                  </a:cubicBezTo>
                  <a:cubicBezTo>
                    <a:pt x="17" y="10126"/>
                    <a:pt x="17" y="10076"/>
                    <a:pt x="17" y="10076"/>
                  </a:cubicBezTo>
                  <a:cubicBezTo>
                    <a:pt x="17" y="10076"/>
                    <a:pt x="1" y="10126"/>
                    <a:pt x="17" y="10226"/>
                  </a:cubicBezTo>
                  <a:cubicBezTo>
                    <a:pt x="17" y="10343"/>
                    <a:pt x="17" y="10510"/>
                    <a:pt x="34" y="10711"/>
                  </a:cubicBezTo>
                  <a:cubicBezTo>
                    <a:pt x="34" y="10811"/>
                    <a:pt x="34" y="10928"/>
                    <a:pt x="34" y="11062"/>
                  </a:cubicBezTo>
                  <a:cubicBezTo>
                    <a:pt x="51" y="11178"/>
                    <a:pt x="84" y="11329"/>
                    <a:pt x="101" y="11479"/>
                  </a:cubicBezTo>
                  <a:cubicBezTo>
                    <a:pt x="134" y="11830"/>
                    <a:pt x="201" y="12164"/>
                    <a:pt x="301" y="12515"/>
                  </a:cubicBezTo>
                  <a:cubicBezTo>
                    <a:pt x="519" y="13451"/>
                    <a:pt x="886" y="14353"/>
                    <a:pt x="1387" y="15189"/>
                  </a:cubicBezTo>
                  <a:cubicBezTo>
                    <a:pt x="2858" y="17661"/>
                    <a:pt x="5314" y="19382"/>
                    <a:pt x="8154" y="19917"/>
                  </a:cubicBezTo>
                  <a:cubicBezTo>
                    <a:pt x="8572" y="20001"/>
                    <a:pt x="8990" y="20051"/>
                    <a:pt x="9424" y="20067"/>
                  </a:cubicBezTo>
                  <a:cubicBezTo>
                    <a:pt x="9625" y="20067"/>
                    <a:pt x="9859" y="20101"/>
                    <a:pt x="10076" y="20101"/>
                  </a:cubicBezTo>
                  <a:lnTo>
                    <a:pt x="10744" y="20067"/>
                  </a:lnTo>
                  <a:cubicBezTo>
                    <a:pt x="10961" y="20051"/>
                    <a:pt x="11179" y="20034"/>
                    <a:pt x="11413" y="19984"/>
                  </a:cubicBezTo>
                  <a:cubicBezTo>
                    <a:pt x="11630" y="19950"/>
                    <a:pt x="11864" y="19917"/>
                    <a:pt x="12081" y="19884"/>
                  </a:cubicBezTo>
                  <a:cubicBezTo>
                    <a:pt x="12532" y="19783"/>
                    <a:pt x="12983" y="19650"/>
                    <a:pt x="13418" y="19483"/>
                  </a:cubicBezTo>
                  <a:cubicBezTo>
                    <a:pt x="13869" y="19316"/>
                    <a:pt x="14320" y="19132"/>
                    <a:pt x="14738" y="18915"/>
                  </a:cubicBezTo>
                  <a:cubicBezTo>
                    <a:pt x="14955" y="18798"/>
                    <a:pt x="15155" y="18664"/>
                    <a:pt x="15356" y="18530"/>
                  </a:cubicBezTo>
                  <a:cubicBezTo>
                    <a:pt x="15573" y="18413"/>
                    <a:pt x="15774" y="18263"/>
                    <a:pt x="15974" y="18113"/>
                  </a:cubicBezTo>
                  <a:cubicBezTo>
                    <a:pt x="16793" y="17528"/>
                    <a:pt x="17511" y="16809"/>
                    <a:pt x="18096" y="15974"/>
                  </a:cubicBezTo>
                  <a:cubicBezTo>
                    <a:pt x="18714" y="15138"/>
                    <a:pt x="19199" y="14203"/>
                    <a:pt x="19533" y="13200"/>
                  </a:cubicBezTo>
                  <a:cubicBezTo>
                    <a:pt x="20218" y="11145"/>
                    <a:pt x="20218" y="8923"/>
                    <a:pt x="19516" y="6851"/>
                  </a:cubicBezTo>
                  <a:cubicBezTo>
                    <a:pt x="19182" y="5865"/>
                    <a:pt x="18698" y="4930"/>
                    <a:pt x="18063" y="4094"/>
                  </a:cubicBezTo>
                  <a:cubicBezTo>
                    <a:pt x="17478" y="3275"/>
                    <a:pt x="16759" y="2557"/>
                    <a:pt x="15941" y="1955"/>
                  </a:cubicBezTo>
                  <a:cubicBezTo>
                    <a:pt x="15740" y="1805"/>
                    <a:pt x="15540" y="1671"/>
                    <a:pt x="15322" y="1554"/>
                  </a:cubicBezTo>
                  <a:cubicBezTo>
                    <a:pt x="15122" y="1421"/>
                    <a:pt x="14905" y="1287"/>
                    <a:pt x="14704" y="1170"/>
                  </a:cubicBezTo>
                  <a:cubicBezTo>
                    <a:pt x="13852" y="736"/>
                    <a:pt x="12966" y="418"/>
                    <a:pt x="12048" y="218"/>
                  </a:cubicBezTo>
                  <a:cubicBezTo>
                    <a:pt x="11814" y="168"/>
                    <a:pt x="11596" y="151"/>
                    <a:pt x="11362" y="117"/>
                  </a:cubicBezTo>
                  <a:cubicBezTo>
                    <a:pt x="11145" y="67"/>
                    <a:pt x="10928" y="51"/>
                    <a:pt x="10694" y="34"/>
                  </a:cubicBezTo>
                  <a:lnTo>
                    <a:pt x="1002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7"/>
            <p:cNvSpPr/>
            <p:nvPr/>
          </p:nvSpPr>
          <p:spPr>
            <a:xfrm>
              <a:off x="5251301" y="2108112"/>
              <a:ext cx="1420462" cy="869671"/>
            </a:xfrm>
            <a:custGeom>
              <a:avLst/>
              <a:gdLst/>
              <a:ahLst/>
              <a:cxnLst/>
              <a:rect l="l" t="t" r="r" b="b"/>
              <a:pathLst>
                <a:path w="44296" h="27120" extrusionOk="0">
                  <a:moveTo>
                    <a:pt x="35" y="0"/>
                  </a:moveTo>
                  <a:cubicBezTo>
                    <a:pt x="35" y="0"/>
                    <a:pt x="34" y="1"/>
                    <a:pt x="34" y="1"/>
                  </a:cubicBezTo>
                  <a:cubicBezTo>
                    <a:pt x="1" y="68"/>
                    <a:pt x="9875" y="6183"/>
                    <a:pt x="22089" y="13669"/>
                  </a:cubicBezTo>
                  <a:cubicBezTo>
                    <a:pt x="34253" y="21123"/>
                    <a:pt x="44146" y="27119"/>
                    <a:pt x="44261" y="27119"/>
                  </a:cubicBezTo>
                  <a:cubicBezTo>
                    <a:pt x="44261" y="27119"/>
                    <a:pt x="44261" y="27119"/>
                    <a:pt x="44262" y="27119"/>
                  </a:cubicBezTo>
                  <a:cubicBezTo>
                    <a:pt x="44295" y="27052"/>
                    <a:pt x="34420" y="20937"/>
                    <a:pt x="22206" y="13451"/>
                  </a:cubicBezTo>
                  <a:cubicBezTo>
                    <a:pt x="10060" y="5991"/>
                    <a:pt x="177" y="0"/>
                    <a:pt x="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3127;p57"/>
          <p:cNvGrpSpPr/>
          <p:nvPr/>
        </p:nvGrpSpPr>
        <p:grpSpPr>
          <a:xfrm>
            <a:off x="4254708" y="2294585"/>
            <a:ext cx="666042" cy="1245245"/>
            <a:chOff x="4254708" y="2294585"/>
            <a:chExt cx="666042" cy="1245245"/>
          </a:xfrm>
        </p:grpSpPr>
        <p:sp>
          <p:nvSpPr>
            <p:cNvPr id="3128" name="Google Shape;3128;p57"/>
            <p:cNvSpPr/>
            <p:nvPr/>
          </p:nvSpPr>
          <p:spPr>
            <a:xfrm>
              <a:off x="4255798" y="2897919"/>
              <a:ext cx="664952" cy="639747"/>
            </a:xfrm>
            <a:custGeom>
              <a:avLst/>
              <a:gdLst/>
              <a:ahLst/>
              <a:cxnLst/>
              <a:rect l="l" t="t" r="r" b="b"/>
              <a:pathLst>
                <a:path w="20736" h="19950" extrusionOk="0">
                  <a:moveTo>
                    <a:pt x="9958" y="0"/>
                  </a:moveTo>
                  <a:cubicBezTo>
                    <a:pt x="4461" y="17"/>
                    <a:pt x="0" y="4495"/>
                    <a:pt x="17" y="9992"/>
                  </a:cubicBezTo>
                  <a:cubicBezTo>
                    <a:pt x="17" y="14019"/>
                    <a:pt x="2456" y="17661"/>
                    <a:pt x="6182" y="19198"/>
                  </a:cubicBezTo>
                  <a:cubicBezTo>
                    <a:pt x="7407" y="19704"/>
                    <a:pt x="8694" y="19949"/>
                    <a:pt x="9970" y="19949"/>
                  </a:cubicBezTo>
                  <a:cubicBezTo>
                    <a:pt x="12575" y="19949"/>
                    <a:pt x="15136" y="18927"/>
                    <a:pt x="17043" y="17010"/>
                  </a:cubicBezTo>
                  <a:cubicBezTo>
                    <a:pt x="19900" y="14152"/>
                    <a:pt x="20735" y="9858"/>
                    <a:pt x="19182" y="6132"/>
                  </a:cubicBezTo>
                  <a:cubicBezTo>
                    <a:pt x="17628" y="2423"/>
                    <a:pt x="14002" y="0"/>
                    <a:pt x="9958"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7"/>
            <p:cNvSpPr/>
            <p:nvPr/>
          </p:nvSpPr>
          <p:spPr>
            <a:xfrm>
              <a:off x="4571374" y="2294585"/>
              <a:ext cx="9139" cy="602805"/>
            </a:xfrm>
            <a:custGeom>
              <a:avLst/>
              <a:gdLst/>
              <a:ahLst/>
              <a:cxnLst/>
              <a:rect l="l" t="t" r="r" b="b"/>
              <a:pathLst>
                <a:path w="285" h="18798" extrusionOk="0">
                  <a:moveTo>
                    <a:pt x="117" y="1"/>
                  </a:moveTo>
                  <a:cubicBezTo>
                    <a:pt x="51" y="1"/>
                    <a:pt x="0" y="4194"/>
                    <a:pt x="0" y="9391"/>
                  </a:cubicBezTo>
                  <a:cubicBezTo>
                    <a:pt x="17" y="14587"/>
                    <a:pt x="84" y="18798"/>
                    <a:pt x="168" y="18798"/>
                  </a:cubicBezTo>
                  <a:cubicBezTo>
                    <a:pt x="234" y="18798"/>
                    <a:pt x="284" y="14587"/>
                    <a:pt x="284" y="9391"/>
                  </a:cubicBezTo>
                  <a:cubicBezTo>
                    <a:pt x="268" y="4194"/>
                    <a:pt x="201" y="1"/>
                    <a:pt x="1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7"/>
            <p:cNvSpPr/>
            <p:nvPr/>
          </p:nvSpPr>
          <p:spPr>
            <a:xfrm>
              <a:off x="4254708" y="2895754"/>
              <a:ext cx="647828" cy="644076"/>
            </a:xfrm>
            <a:custGeom>
              <a:avLst/>
              <a:gdLst/>
              <a:ahLst/>
              <a:cxnLst/>
              <a:rect l="l" t="t" r="r" b="b"/>
              <a:pathLst>
                <a:path w="20202" h="20085" extrusionOk="0">
                  <a:moveTo>
                    <a:pt x="10026" y="1"/>
                  </a:moveTo>
                  <a:cubicBezTo>
                    <a:pt x="9809" y="1"/>
                    <a:pt x="9591" y="17"/>
                    <a:pt x="9374" y="34"/>
                  </a:cubicBezTo>
                  <a:cubicBezTo>
                    <a:pt x="8940" y="51"/>
                    <a:pt x="8522" y="101"/>
                    <a:pt x="8104" y="184"/>
                  </a:cubicBezTo>
                  <a:cubicBezTo>
                    <a:pt x="5281" y="736"/>
                    <a:pt x="2824" y="2457"/>
                    <a:pt x="1354" y="4946"/>
                  </a:cubicBezTo>
                  <a:cubicBezTo>
                    <a:pt x="869" y="5782"/>
                    <a:pt x="502" y="6684"/>
                    <a:pt x="285" y="7620"/>
                  </a:cubicBezTo>
                  <a:cubicBezTo>
                    <a:pt x="184" y="7954"/>
                    <a:pt x="118" y="8305"/>
                    <a:pt x="84" y="8656"/>
                  </a:cubicBezTo>
                  <a:cubicBezTo>
                    <a:pt x="67" y="8806"/>
                    <a:pt x="34" y="8940"/>
                    <a:pt x="34" y="9073"/>
                  </a:cubicBezTo>
                  <a:cubicBezTo>
                    <a:pt x="17" y="9207"/>
                    <a:pt x="17" y="9324"/>
                    <a:pt x="17" y="9424"/>
                  </a:cubicBezTo>
                  <a:cubicBezTo>
                    <a:pt x="17" y="9625"/>
                    <a:pt x="1" y="9792"/>
                    <a:pt x="1" y="9892"/>
                  </a:cubicBezTo>
                  <a:cubicBezTo>
                    <a:pt x="1" y="10009"/>
                    <a:pt x="1" y="10059"/>
                    <a:pt x="1" y="10059"/>
                  </a:cubicBezTo>
                  <a:cubicBezTo>
                    <a:pt x="1" y="10059"/>
                    <a:pt x="17" y="10009"/>
                    <a:pt x="17" y="9892"/>
                  </a:cubicBezTo>
                  <a:cubicBezTo>
                    <a:pt x="34" y="9792"/>
                    <a:pt x="34" y="9625"/>
                    <a:pt x="51" y="9424"/>
                  </a:cubicBezTo>
                  <a:cubicBezTo>
                    <a:pt x="67" y="9324"/>
                    <a:pt x="67" y="9207"/>
                    <a:pt x="67" y="9073"/>
                  </a:cubicBezTo>
                  <a:cubicBezTo>
                    <a:pt x="84" y="8956"/>
                    <a:pt x="118" y="8806"/>
                    <a:pt x="134" y="8656"/>
                  </a:cubicBezTo>
                  <a:cubicBezTo>
                    <a:pt x="184" y="8321"/>
                    <a:pt x="251" y="7971"/>
                    <a:pt x="352" y="7636"/>
                  </a:cubicBezTo>
                  <a:cubicBezTo>
                    <a:pt x="569" y="6701"/>
                    <a:pt x="953" y="5815"/>
                    <a:pt x="1454" y="4996"/>
                  </a:cubicBezTo>
                  <a:cubicBezTo>
                    <a:pt x="2908" y="2557"/>
                    <a:pt x="5331" y="853"/>
                    <a:pt x="8121" y="318"/>
                  </a:cubicBezTo>
                  <a:cubicBezTo>
                    <a:pt x="8539" y="251"/>
                    <a:pt x="8956" y="201"/>
                    <a:pt x="9374" y="184"/>
                  </a:cubicBezTo>
                  <a:cubicBezTo>
                    <a:pt x="9591" y="168"/>
                    <a:pt x="9809" y="151"/>
                    <a:pt x="10026" y="151"/>
                  </a:cubicBezTo>
                  <a:lnTo>
                    <a:pt x="10677" y="184"/>
                  </a:lnTo>
                  <a:cubicBezTo>
                    <a:pt x="10895" y="184"/>
                    <a:pt x="11129" y="218"/>
                    <a:pt x="11346" y="251"/>
                  </a:cubicBezTo>
                  <a:cubicBezTo>
                    <a:pt x="11563" y="285"/>
                    <a:pt x="11780" y="318"/>
                    <a:pt x="11997" y="368"/>
                  </a:cubicBezTo>
                  <a:cubicBezTo>
                    <a:pt x="12916" y="569"/>
                    <a:pt x="13785" y="886"/>
                    <a:pt x="14621" y="1321"/>
                  </a:cubicBezTo>
                  <a:cubicBezTo>
                    <a:pt x="14821" y="1421"/>
                    <a:pt x="15022" y="1554"/>
                    <a:pt x="15222" y="1671"/>
                  </a:cubicBezTo>
                  <a:cubicBezTo>
                    <a:pt x="15439" y="1805"/>
                    <a:pt x="15640" y="1939"/>
                    <a:pt x="15824" y="2089"/>
                  </a:cubicBezTo>
                  <a:cubicBezTo>
                    <a:pt x="16642" y="2674"/>
                    <a:pt x="17344" y="3376"/>
                    <a:pt x="17912" y="4178"/>
                  </a:cubicBezTo>
                  <a:cubicBezTo>
                    <a:pt x="18530" y="5013"/>
                    <a:pt x="19015" y="5932"/>
                    <a:pt x="19332" y="6901"/>
                  </a:cubicBezTo>
                  <a:cubicBezTo>
                    <a:pt x="20018" y="8923"/>
                    <a:pt x="20018" y="11112"/>
                    <a:pt x="19349" y="13133"/>
                  </a:cubicBezTo>
                  <a:cubicBezTo>
                    <a:pt x="19032" y="14119"/>
                    <a:pt x="18547" y="15038"/>
                    <a:pt x="17946" y="15874"/>
                  </a:cubicBezTo>
                  <a:cubicBezTo>
                    <a:pt x="17361" y="16676"/>
                    <a:pt x="16659" y="17394"/>
                    <a:pt x="15857" y="17962"/>
                  </a:cubicBezTo>
                  <a:cubicBezTo>
                    <a:pt x="15673" y="18113"/>
                    <a:pt x="15473" y="18263"/>
                    <a:pt x="15256" y="18380"/>
                  </a:cubicBezTo>
                  <a:cubicBezTo>
                    <a:pt x="15055" y="18497"/>
                    <a:pt x="14855" y="18631"/>
                    <a:pt x="14654" y="18747"/>
                  </a:cubicBezTo>
                  <a:cubicBezTo>
                    <a:pt x="13819" y="19182"/>
                    <a:pt x="12950" y="19499"/>
                    <a:pt x="12048" y="19717"/>
                  </a:cubicBezTo>
                  <a:cubicBezTo>
                    <a:pt x="11814" y="19767"/>
                    <a:pt x="11596" y="19783"/>
                    <a:pt x="11379" y="19817"/>
                  </a:cubicBezTo>
                  <a:cubicBezTo>
                    <a:pt x="11162" y="19867"/>
                    <a:pt x="10945" y="19884"/>
                    <a:pt x="10711" y="19900"/>
                  </a:cubicBezTo>
                  <a:lnTo>
                    <a:pt x="10059" y="19934"/>
                  </a:lnTo>
                  <a:cubicBezTo>
                    <a:pt x="9842" y="19934"/>
                    <a:pt x="9625" y="19917"/>
                    <a:pt x="9424" y="19900"/>
                  </a:cubicBezTo>
                  <a:cubicBezTo>
                    <a:pt x="8990" y="19884"/>
                    <a:pt x="8572" y="19834"/>
                    <a:pt x="8171" y="19767"/>
                  </a:cubicBezTo>
                  <a:cubicBezTo>
                    <a:pt x="5364" y="19249"/>
                    <a:pt x="2941" y="17561"/>
                    <a:pt x="1471" y="15122"/>
                  </a:cubicBezTo>
                  <a:cubicBezTo>
                    <a:pt x="970" y="14303"/>
                    <a:pt x="585" y="13417"/>
                    <a:pt x="352" y="12482"/>
                  </a:cubicBezTo>
                  <a:cubicBezTo>
                    <a:pt x="251" y="12148"/>
                    <a:pt x="184" y="11813"/>
                    <a:pt x="134" y="11463"/>
                  </a:cubicBezTo>
                  <a:cubicBezTo>
                    <a:pt x="118" y="11312"/>
                    <a:pt x="84" y="11179"/>
                    <a:pt x="84" y="11045"/>
                  </a:cubicBezTo>
                  <a:cubicBezTo>
                    <a:pt x="67" y="10911"/>
                    <a:pt x="67" y="10794"/>
                    <a:pt x="51" y="10694"/>
                  </a:cubicBezTo>
                  <a:cubicBezTo>
                    <a:pt x="34" y="10493"/>
                    <a:pt x="34" y="10343"/>
                    <a:pt x="17" y="10226"/>
                  </a:cubicBezTo>
                  <a:cubicBezTo>
                    <a:pt x="17" y="10109"/>
                    <a:pt x="1" y="10059"/>
                    <a:pt x="1" y="10059"/>
                  </a:cubicBezTo>
                  <a:cubicBezTo>
                    <a:pt x="1" y="10059"/>
                    <a:pt x="1" y="10109"/>
                    <a:pt x="1" y="10226"/>
                  </a:cubicBezTo>
                  <a:cubicBezTo>
                    <a:pt x="1" y="10343"/>
                    <a:pt x="17" y="10493"/>
                    <a:pt x="17" y="10694"/>
                  </a:cubicBezTo>
                  <a:cubicBezTo>
                    <a:pt x="17" y="10811"/>
                    <a:pt x="34" y="10928"/>
                    <a:pt x="34" y="11045"/>
                  </a:cubicBezTo>
                  <a:cubicBezTo>
                    <a:pt x="51" y="11179"/>
                    <a:pt x="67" y="11312"/>
                    <a:pt x="84" y="11463"/>
                  </a:cubicBezTo>
                  <a:cubicBezTo>
                    <a:pt x="134" y="11813"/>
                    <a:pt x="201" y="12164"/>
                    <a:pt x="285" y="12499"/>
                  </a:cubicBezTo>
                  <a:cubicBezTo>
                    <a:pt x="519" y="13451"/>
                    <a:pt x="886" y="14353"/>
                    <a:pt x="1387" y="15172"/>
                  </a:cubicBezTo>
                  <a:cubicBezTo>
                    <a:pt x="2841" y="17645"/>
                    <a:pt x="5314" y="19382"/>
                    <a:pt x="8138" y="19917"/>
                  </a:cubicBezTo>
                  <a:cubicBezTo>
                    <a:pt x="8555" y="19984"/>
                    <a:pt x="8990" y="20034"/>
                    <a:pt x="9408" y="20051"/>
                  </a:cubicBezTo>
                  <a:cubicBezTo>
                    <a:pt x="9625" y="20067"/>
                    <a:pt x="9842" y="20084"/>
                    <a:pt x="10059" y="20084"/>
                  </a:cubicBezTo>
                  <a:lnTo>
                    <a:pt x="10728" y="20051"/>
                  </a:lnTo>
                  <a:cubicBezTo>
                    <a:pt x="10961" y="20051"/>
                    <a:pt x="11179" y="20017"/>
                    <a:pt x="11396" y="19984"/>
                  </a:cubicBezTo>
                  <a:cubicBezTo>
                    <a:pt x="11630" y="19934"/>
                    <a:pt x="11847" y="19917"/>
                    <a:pt x="12081" y="19867"/>
                  </a:cubicBezTo>
                  <a:cubicBezTo>
                    <a:pt x="13000" y="19666"/>
                    <a:pt x="13885" y="19332"/>
                    <a:pt x="14721" y="18898"/>
                  </a:cubicBezTo>
                  <a:cubicBezTo>
                    <a:pt x="14938" y="18781"/>
                    <a:pt x="15139" y="18647"/>
                    <a:pt x="15356" y="18530"/>
                  </a:cubicBezTo>
                  <a:cubicBezTo>
                    <a:pt x="15573" y="18397"/>
                    <a:pt x="15774" y="18263"/>
                    <a:pt x="15957" y="18113"/>
                  </a:cubicBezTo>
                  <a:cubicBezTo>
                    <a:pt x="16776" y="17511"/>
                    <a:pt x="17495" y="16793"/>
                    <a:pt x="18079" y="15974"/>
                  </a:cubicBezTo>
                  <a:cubicBezTo>
                    <a:pt x="18714" y="15122"/>
                    <a:pt x="19199" y="14186"/>
                    <a:pt x="19516" y="13200"/>
                  </a:cubicBezTo>
                  <a:cubicBezTo>
                    <a:pt x="20201" y="11128"/>
                    <a:pt x="20201" y="8906"/>
                    <a:pt x="19500" y="6851"/>
                  </a:cubicBezTo>
                  <a:cubicBezTo>
                    <a:pt x="19182" y="5849"/>
                    <a:pt x="18681" y="4913"/>
                    <a:pt x="18063" y="4077"/>
                  </a:cubicBezTo>
                  <a:cubicBezTo>
                    <a:pt x="17762" y="3676"/>
                    <a:pt x="17428" y="3292"/>
                    <a:pt x="17077" y="2925"/>
                  </a:cubicBezTo>
                  <a:cubicBezTo>
                    <a:pt x="16709" y="2574"/>
                    <a:pt x="16325" y="2256"/>
                    <a:pt x="15924" y="1955"/>
                  </a:cubicBezTo>
                  <a:cubicBezTo>
                    <a:pt x="15740" y="1805"/>
                    <a:pt x="15523" y="1655"/>
                    <a:pt x="15322" y="1538"/>
                  </a:cubicBezTo>
                  <a:cubicBezTo>
                    <a:pt x="15105" y="1421"/>
                    <a:pt x="14905" y="1287"/>
                    <a:pt x="14687" y="1170"/>
                  </a:cubicBezTo>
                  <a:cubicBezTo>
                    <a:pt x="14270" y="953"/>
                    <a:pt x="13835" y="752"/>
                    <a:pt x="13384" y="602"/>
                  </a:cubicBezTo>
                  <a:cubicBezTo>
                    <a:pt x="12933" y="435"/>
                    <a:pt x="12499" y="301"/>
                    <a:pt x="12031" y="201"/>
                  </a:cubicBezTo>
                  <a:cubicBezTo>
                    <a:pt x="11814" y="168"/>
                    <a:pt x="11580" y="134"/>
                    <a:pt x="11362" y="101"/>
                  </a:cubicBezTo>
                  <a:cubicBezTo>
                    <a:pt x="11145" y="67"/>
                    <a:pt x="10911" y="34"/>
                    <a:pt x="10694" y="34"/>
                  </a:cubicBezTo>
                  <a:lnTo>
                    <a:pt x="1002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1" name="Google Shape;3131;p57"/>
          <p:cNvGrpSpPr/>
          <p:nvPr/>
        </p:nvGrpSpPr>
        <p:grpSpPr>
          <a:xfrm>
            <a:off x="1930948" y="2108112"/>
            <a:ext cx="1954630" cy="1430114"/>
            <a:chOff x="1930948" y="2108112"/>
            <a:chExt cx="1954630" cy="1430114"/>
          </a:xfrm>
        </p:grpSpPr>
        <p:sp>
          <p:nvSpPr>
            <p:cNvPr id="3132" name="Google Shape;3132;p57"/>
            <p:cNvSpPr/>
            <p:nvPr/>
          </p:nvSpPr>
          <p:spPr>
            <a:xfrm>
              <a:off x="2465149" y="2108112"/>
              <a:ext cx="1420430" cy="869671"/>
            </a:xfrm>
            <a:custGeom>
              <a:avLst/>
              <a:gdLst/>
              <a:ahLst/>
              <a:cxnLst/>
              <a:rect l="l" t="t" r="r" b="b"/>
              <a:pathLst>
                <a:path w="44295" h="27120" extrusionOk="0">
                  <a:moveTo>
                    <a:pt x="44260" y="0"/>
                  </a:moveTo>
                  <a:cubicBezTo>
                    <a:pt x="44118" y="0"/>
                    <a:pt x="34235" y="5991"/>
                    <a:pt x="22089" y="13451"/>
                  </a:cubicBezTo>
                  <a:cubicBezTo>
                    <a:pt x="9875" y="20937"/>
                    <a:pt x="0" y="27052"/>
                    <a:pt x="33" y="27119"/>
                  </a:cubicBezTo>
                  <a:cubicBezTo>
                    <a:pt x="34" y="27119"/>
                    <a:pt x="34" y="27119"/>
                    <a:pt x="34" y="27119"/>
                  </a:cubicBezTo>
                  <a:cubicBezTo>
                    <a:pt x="149" y="27119"/>
                    <a:pt x="10042" y="21123"/>
                    <a:pt x="22206" y="13669"/>
                  </a:cubicBezTo>
                  <a:cubicBezTo>
                    <a:pt x="34420" y="6183"/>
                    <a:pt x="44294" y="68"/>
                    <a:pt x="44261" y="1"/>
                  </a:cubicBezTo>
                  <a:cubicBezTo>
                    <a:pt x="44261" y="1"/>
                    <a:pt x="44260" y="0"/>
                    <a:pt x="442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7"/>
            <p:cNvSpPr/>
            <p:nvPr/>
          </p:nvSpPr>
          <p:spPr>
            <a:xfrm>
              <a:off x="1933886" y="2896572"/>
              <a:ext cx="664952" cy="639234"/>
            </a:xfrm>
            <a:custGeom>
              <a:avLst/>
              <a:gdLst/>
              <a:ahLst/>
              <a:cxnLst/>
              <a:rect l="l" t="t" r="r" b="b"/>
              <a:pathLst>
                <a:path w="20736" h="19934" extrusionOk="0">
                  <a:moveTo>
                    <a:pt x="10000" y="1"/>
                  </a:moveTo>
                  <a:cubicBezTo>
                    <a:pt x="9986" y="1"/>
                    <a:pt x="9972" y="1"/>
                    <a:pt x="9958" y="1"/>
                  </a:cubicBezTo>
                  <a:cubicBezTo>
                    <a:pt x="4445" y="1"/>
                    <a:pt x="0" y="4479"/>
                    <a:pt x="0" y="9976"/>
                  </a:cubicBezTo>
                  <a:cubicBezTo>
                    <a:pt x="17" y="14019"/>
                    <a:pt x="2456" y="17645"/>
                    <a:pt x="6182" y="19182"/>
                  </a:cubicBezTo>
                  <a:cubicBezTo>
                    <a:pt x="7407" y="19688"/>
                    <a:pt x="8692" y="19933"/>
                    <a:pt x="9967" y="19933"/>
                  </a:cubicBezTo>
                  <a:cubicBezTo>
                    <a:pt x="12568" y="19933"/>
                    <a:pt x="15125" y="18911"/>
                    <a:pt x="17043" y="16994"/>
                  </a:cubicBezTo>
                  <a:cubicBezTo>
                    <a:pt x="19883" y="14136"/>
                    <a:pt x="20735" y="9859"/>
                    <a:pt x="19182" y="6133"/>
                  </a:cubicBezTo>
                  <a:cubicBezTo>
                    <a:pt x="17633" y="2420"/>
                    <a:pt x="14010" y="1"/>
                    <a:pt x="10000"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7"/>
            <p:cNvSpPr/>
            <p:nvPr/>
          </p:nvSpPr>
          <p:spPr>
            <a:xfrm>
              <a:off x="1930948" y="2894151"/>
              <a:ext cx="647828" cy="644076"/>
            </a:xfrm>
            <a:custGeom>
              <a:avLst/>
              <a:gdLst/>
              <a:ahLst/>
              <a:cxnLst/>
              <a:rect l="l" t="t" r="r" b="b"/>
              <a:pathLst>
                <a:path w="20202" h="20085" extrusionOk="0">
                  <a:moveTo>
                    <a:pt x="10143" y="0"/>
                  </a:moveTo>
                  <a:lnTo>
                    <a:pt x="9475" y="34"/>
                  </a:lnTo>
                  <a:cubicBezTo>
                    <a:pt x="9257" y="51"/>
                    <a:pt x="9023" y="67"/>
                    <a:pt x="8806" y="117"/>
                  </a:cubicBezTo>
                  <a:cubicBezTo>
                    <a:pt x="8589" y="151"/>
                    <a:pt x="8355" y="167"/>
                    <a:pt x="8138" y="218"/>
                  </a:cubicBezTo>
                  <a:cubicBezTo>
                    <a:pt x="7219" y="435"/>
                    <a:pt x="6317" y="752"/>
                    <a:pt x="5481" y="1187"/>
                  </a:cubicBezTo>
                  <a:cubicBezTo>
                    <a:pt x="5264" y="1304"/>
                    <a:pt x="5064" y="1437"/>
                    <a:pt x="4863" y="1571"/>
                  </a:cubicBezTo>
                  <a:cubicBezTo>
                    <a:pt x="4646" y="1688"/>
                    <a:pt x="4445" y="1822"/>
                    <a:pt x="4245" y="1989"/>
                  </a:cubicBezTo>
                  <a:cubicBezTo>
                    <a:pt x="3426" y="2574"/>
                    <a:pt x="2708" y="3292"/>
                    <a:pt x="2123" y="4111"/>
                  </a:cubicBezTo>
                  <a:cubicBezTo>
                    <a:pt x="1505" y="4963"/>
                    <a:pt x="1020" y="5899"/>
                    <a:pt x="686" y="6884"/>
                  </a:cubicBezTo>
                  <a:cubicBezTo>
                    <a:pt x="1" y="8956"/>
                    <a:pt x="1" y="11178"/>
                    <a:pt x="703" y="13234"/>
                  </a:cubicBezTo>
                  <a:cubicBezTo>
                    <a:pt x="1037" y="14236"/>
                    <a:pt x="1521" y="15172"/>
                    <a:pt x="2156" y="16007"/>
                  </a:cubicBezTo>
                  <a:cubicBezTo>
                    <a:pt x="2741" y="16826"/>
                    <a:pt x="3460" y="17544"/>
                    <a:pt x="4278" y="18129"/>
                  </a:cubicBezTo>
                  <a:cubicBezTo>
                    <a:pt x="4479" y="18280"/>
                    <a:pt x="4679" y="18430"/>
                    <a:pt x="4896" y="18547"/>
                  </a:cubicBezTo>
                  <a:cubicBezTo>
                    <a:pt x="5097" y="18681"/>
                    <a:pt x="5297" y="18814"/>
                    <a:pt x="5515" y="18914"/>
                  </a:cubicBezTo>
                  <a:cubicBezTo>
                    <a:pt x="5949" y="19148"/>
                    <a:pt x="6384" y="19332"/>
                    <a:pt x="6835" y="19499"/>
                  </a:cubicBezTo>
                  <a:cubicBezTo>
                    <a:pt x="7269" y="19650"/>
                    <a:pt x="7720" y="19783"/>
                    <a:pt x="8171" y="19884"/>
                  </a:cubicBezTo>
                  <a:cubicBezTo>
                    <a:pt x="8405" y="19917"/>
                    <a:pt x="8622" y="19950"/>
                    <a:pt x="8856" y="19984"/>
                  </a:cubicBezTo>
                  <a:cubicBezTo>
                    <a:pt x="9074" y="20034"/>
                    <a:pt x="9291" y="20051"/>
                    <a:pt x="9525" y="20051"/>
                  </a:cubicBezTo>
                  <a:lnTo>
                    <a:pt x="10193" y="20084"/>
                  </a:lnTo>
                  <a:cubicBezTo>
                    <a:pt x="10410" y="20084"/>
                    <a:pt x="10628" y="20067"/>
                    <a:pt x="10845" y="20067"/>
                  </a:cubicBezTo>
                  <a:cubicBezTo>
                    <a:pt x="11262" y="20034"/>
                    <a:pt x="11697" y="19984"/>
                    <a:pt x="12115" y="19900"/>
                  </a:cubicBezTo>
                  <a:cubicBezTo>
                    <a:pt x="14938" y="19366"/>
                    <a:pt x="17394" y="17628"/>
                    <a:pt x="18848" y="15138"/>
                  </a:cubicBezTo>
                  <a:cubicBezTo>
                    <a:pt x="19349" y="14320"/>
                    <a:pt x="19717" y="13417"/>
                    <a:pt x="19934" y="12465"/>
                  </a:cubicBezTo>
                  <a:cubicBezTo>
                    <a:pt x="20018" y="12131"/>
                    <a:pt x="20085" y="11780"/>
                    <a:pt x="20118" y="11429"/>
                  </a:cubicBezTo>
                  <a:cubicBezTo>
                    <a:pt x="20151" y="11279"/>
                    <a:pt x="20168" y="11145"/>
                    <a:pt x="20185" y="11011"/>
                  </a:cubicBezTo>
                  <a:cubicBezTo>
                    <a:pt x="20185" y="10878"/>
                    <a:pt x="20185" y="10761"/>
                    <a:pt x="20185" y="10660"/>
                  </a:cubicBezTo>
                  <a:cubicBezTo>
                    <a:pt x="20202" y="10460"/>
                    <a:pt x="20202" y="10310"/>
                    <a:pt x="20202" y="10193"/>
                  </a:cubicBezTo>
                  <a:cubicBezTo>
                    <a:pt x="20202" y="10076"/>
                    <a:pt x="20202" y="10026"/>
                    <a:pt x="20202" y="10026"/>
                  </a:cubicBezTo>
                  <a:cubicBezTo>
                    <a:pt x="20202" y="10026"/>
                    <a:pt x="20202" y="10076"/>
                    <a:pt x="20185" y="10193"/>
                  </a:cubicBezTo>
                  <a:cubicBezTo>
                    <a:pt x="20185" y="10310"/>
                    <a:pt x="20168" y="10460"/>
                    <a:pt x="20151" y="10660"/>
                  </a:cubicBezTo>
                  <a:cubicBezTo>
                    <a:pt x="20151" y="10761"/>
                    <a:pt x="20135" y="10878"/>
                    <a:pt x="20135" y="11011"/>
                  </a:cubicBezTo>
                  <a:cubicBezTo>
                    <a:pt x="20118" y="11128"/>
                    <a:pt x="20101" y="11279"/>
                    <a:pt x="20068" y="11429"/>
                  </a:cubicBezTo>
                  <a:cubicBezTo>
                    <a:pt x="20034" y="11780"/>
                    <a:pt x="19968" y="12114"/>
                    <a:pt x="19867" y="12448"/>
                  </a:cubicBezTo>
                  <a:cubicBezTo>
                    <a:pt x="19633" y="13384"/>
                    <a:pt x="19266" y="14269"/>
                    <a:pt x="18765" y="15088"/>
                  </a:cubicBezTo>
                  <a:cubicBezTo>
                    <a:pt x="17311" y="17528"/>
                    <a:pt x="14871" y="19232"/>
                    <a:pt x="12081" y="19767"/>
                  </a:cubicBezTo>
                  <a:cubicBezTo>
                    <a:pt x="11663" y="19833"/>
                    <a:pt x="11246" y="19884"/>
                    <a:pt x="10828" y="19917"/>
                  </a:cubicBezTo>
                  <a:cubicBezTo>
                    <a:pt x="10628" y="19917"/>
                    <a:pt x="10410" y="19934"/>
                    <a:pt x="10193" y="19934"/>
                  </a:cubicBezTo>
                  <a:cubicBezTo>
                    <a:pt x="9976" y="19917"/>
                    <a:pt x="9759" y="19917"/>
                    <a:pt x="9525" y="19900"/>
                  </a:cubicBezTo>
                  <a:cubicBezTo>
                    <a:pt x="9308" y="19900"/>
                    <a:pt x="9090" y="19867"/>
                    <a:pt x="8873" y="19833"/>
                  </a:cubicBezTo>
                  <a:cubicBezTo>
                    <a:pt x="8656" y="19800"/>
                    <a:pt x="8422" y="19767"/>
                    <a:pt x="8205" y="19716"/>
                  </a:cubicBezTo>
                  <a:cubicBezTo>
                    <a:pt x="7754" y="19616"/>
                    <a:pt x="7319" y="19499"/>
                    <a:pt x="6885" y="19332"/>
                  </a:cubicBezTo>
                  <a:cubicBezTo>
                    <a:pt x="6450" y="19182"/>
                    <a:pt x="6016" y="18998"/>
                    <a:pt x="5598" y="18781"/>
                  </a:cubicBezTo>
                  <a:cubicBezTo>
                    <a:pt x="5381" y="18664"/>
                    <a:pt x="5181" y="18530"/>
                    <a:pt x="4980" y="18413"/>
                  </a:cubicBezTo>
                  <a:cubicBezTo>
                    <a:pt x="4780" y="18280"/>
                    <a:pt x="4579" y="18146"/>
                    <a:pt x="4379" y="17995"/>
                  </a:cubicBezTo>
                  <a:cubicBezTo>
                    <a:pt x="3576" y="17427"/>
                    <a:pt x="2875" y="16709"/>
                    <a:pt x="2290" y="15907"/>
                  </a:cubicBezTo>
                  <a:cubicBezTo>
                    <a:pt x="1672" y="15071"/>
                    <a:pt x="1204" y="14153"/>
                    <a:pt x="870" y="13183"/>
                  </a:cubicBezTo>
                  <a:cubicBezTo>
                    <a:pt x="185" y="11162"/>
                    <a:pt x="185" y="8973"/>
                    <a:pt x="853" y="6951"/>
                  </a:cubicBezTo>
                  <a:cubicBezTo>
                    <a:pt x="1187" y="5965"/>
                    <a:pt x="1655" y="5046"/>
                    <a:pt x="2273" y="4228"/>
                  </a:cubicBezTo>
                  <a:cubicBezTo>
                    <a:pt x="2841" y="3409"/>
                    <a:pt x="3543" y="2707"/>
                    <a:pt x="4345" y="2122"/>
                  </a:cubicBezTo>
                  <a:cubicBezTo>
                    <a:pt x="4546" y="1972"/>
                    <a:pt x="4746" y="1822"/>
                    <a:pt x="4947" y="1705"/>
                  </a:cubicBezTo>
                  <a:cubicBezTo>
                    <a:pt x="5147" y="1588"/>
                    <a:pt x="5348" y="1454"/>
                    <a:pt x="5565" y="1337"/>
                  </a:cubicBezTo>
                  <a:cubicBezTo>
                    <a:pt x="6384" y="903"/>
                    <a:pt x="7269" y="585"/>
                    <a:pt x="8171" y="385"/>
                  </a:cubicBezTo>
                  <a:cubicBezTo>
                    <a:pt x="8389" y="335"/>
                    <a:pt x="8606" y="301"/>
                    <a:pt x="8840" y="268"/>
                  </a:cubicBezTo>
                  <a:cubicBezTo>
                    <a:pt x="9057" y="218"/>
                    <a:pt x="9274" y="201"/>
                    <a:pt x="9491" y="201"/>
                  </a:cubicBezTo>
                  <a:cubicBezTo>
                    <a:pt x="9709" y="184"/>
                    <a:pt x="9926" y="167"/>
                    <a:pt x="10143" y="151"/>
                  </a:cubicBezTo>
                  <a:cubicBezTo>
                    <a:pt x="10360" y="151"/>
                    <a:pt x="10577" y="167"/>
                    <a:pt x="10795" y="184"/>
                  </a:cubicBezTo>
                  <a:cubicBezTo>
                    <a:pt x="11212" y="201"/>
                    <a:pt x="11630" y="251"/>
                    <a:pt x="12048" y="318"/>
                  </a:cubicBezTo>
                  <a:cubicBezTo>
                    <a:pt x="14838" y="836"/>
                    <a:pt x="17278" y="2523"/>
                    <a:pt x="18748" y="4963"/>
                  </a:cubicBezTo>
                  <a:cubicBezTo>
                    <a:pt x="19249" y="5782"/>
                    <a:pt x="19617" y="6667"/>
                    <a:pt x="19851" y="7603"/>
                  </a:cubicBezTo>
                  <a:cubicBezTo>
                    <a:pt x="19951" y="7937"/>
                    <a:pt x="20018" y="8288"/>
                    <a:pt x="20068" y="8622"/>
                  </a:cubicBezTo>
                  <a:cubicBezTo>
                    <a:pt x="20085" y="8772"/>
                    <a:pt x="20118" y="8923"/>
                    <a:pt x="20135" y="9040"/>
                  </a:cubicBezTo>
                  <a:cubicBezTo>
                    <a:pt x="20135" y="9173"/>
                    <a:pt x="20151" y="9290"/>
                    <a:pt x="20151" y="9391"/>
                  </a:cubicBezTo>
                  <a:cubicBezTo>
                    <a:pt x="20168" y="9591"/>
                    <a:pt x="20185" y="9741"/>
                    <a:pt x="20185" y="9858"/>
                  </a:cubicBezTo>
                  <a:cubicBezTo>
                    <a:pt x="20202" y="9975"/>
                    <a:pt x="20202" y="10026"/>
                    <a:pt x="20202" y="10026"/>
                  </a:cubicBezTo>
                  <a:cubicBezTo>
                    <a:pt x="20202" y="10026"/>
                    <a:pt x="20202" y="9975"/>
                    <a:pt x="20202" y="9858"/>
                  </a:cubicBezTo>
                  <a:cubicBezTo>
                    <a:pt x="20202" y="9741"/>
                    <a:pt x="20202" y="9591"/>
                    <a:pt x="20185" y="9391"/>
                  </a:cubicBezTo>
                  <a:cubicBezTo>
                    <a:pt x="20185" y="9290"/>
                    <a:pt x="20185" y="9173"/>
                    <a:pt x="20168" y="9040"/>
                  </a:cubicBezTo>
                  <a:cubicBezTo>
                    <a:pt x="20168" y="8906"/>
                    <a:pt x="20135" y="8772"/>
                    <a:pt x="20118" y="8622"/>
                  </a:cubicBezTo>
                  <a:cubicBezTo>
                    <a:pt x="20085" y="8271"/>
                    <a:pt x="20018" y="7920"/>
                    <a:pt x="19917" y="7586"/>
                  </a:cubicBezTo>
                  <a:cubicBezTo>
                    <a:pt x="19700" y="6650"/>
                    <a:pt x="19333" y="5748"/>
                    <a:pt x="18831" y="4913"/>
                  </a:cubicBezTo>
                  <a:cubicBezTo>
                    <a:pt x="17361" y="2440"/>
                    <a:pt x="14905" y="719"/>
                    <a:pt x="12064" y="184"/>
                  </a:cubicBezTo>
                  <a:cubicBezTo>
                    <a:pt x="11647" y="101"/>
                    <a:pt x="11229" y="51"/>
                    <a:pt x="10795" y="34"/>
                  </a:cubicBezTo>
                  <a:cubicBezTo>
                    <a:pt x="10577" y="17"/>
                    <a:pt x="10360" y="0"/>
                    <a:pt x="101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5" name="Google Shape;3135;p57"/>
          <p:cNvGrpSpPr/>
          <p:nvPr/>
        </p:nvGrpSpPr>
        <p:grpSpPr>
          <a:xfrm>
            <a:off x="2925927" y="1760981"/>
            <a:ext cx="3356826" cy="560957"/>
            <a:chOff x="2925927" y="1608581"/>
            <a:chExt cx="3356826" cy="560957"/>
          </a:xfrm>
        </p:grpSpPr>
        <p:sp>
          <p:nvSpPr>
            <p:cNvPr id="3136" name="Google Shape;3136;p57"/>
            <p:cNvSpPr/>
            <p:nvPr/>
          </p:nvSpPr>
          <p:spPr>
            <a:xfrm>
              <a:off x="2926472" y="1612814"/>
              <a:ext cx="3355736" cy="556179"/>
            </a:xfrm>
            <a:custGeom>
              <a:avLst/>
              <a:gdLst/>
              <a:ahLst/>
              <a:cxnLst/>
              <a:rect l="l" t="t" r="r" b="b"/>
              <a:pathLst>
                <a:path w="104646" h="17344" extrusionOk="0">
                  <a:moveTo>
                    <a:pt x="8672" y="1"/>
                  </a:moveTo>
                  <a:cubicBezTo>
                    <a:pt x="3876" y="1"/>
                    <a:pt x="0" y="3860"/>
                    <a:pt x="0" y="8672"/>
                  </a:cubicBezTo>
                  <a:cubicBezTo>
                    <a:pt x="0" y="13468"/>
                    <a:pt x="3876" y="17344"/>
                    <a:pt x="8672" y="17344"/>
                  </a:cubicBezTo>
                  <a:lnTo>
                    <a:pt x="95974" y="17344"/>
                  </a:lnTo>
                  <a:cubicBezTo>
                    <a:pt x="100770" y="17344"/>
                    <a:pt x="104646" y="13468"/>
                    <a:pt x="104646" y="8672"/>
                  </a:cubicBezTo>
                  <a:cubicBezTo>
                    <a:pt x="104646" y="3860"/>
                    <a:pt x="100770" y="1"/>
                    <a:pt x="95974"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7"/>
            <p:cNvSpPr/>
            <p:nvPr/>
          </p:nvSpPr>
          <p:spPr>
            <a:xfrm>
              <a:off x="2925927" y="1608581"/>
              <a:ext cx="3356826" cy="560957"/>
            </a:xfrm>
            <a:custGeom>
              <a:avLst/>
              <a:gdLst/>
              <a:ahLst/>
              <a:cxnLst/>
              <a:rect l="l" t="t" r="r" b="b"/>
              <a:pathLst>
                <a:path w="104680" h="17493" extrusionOk="0">
                  <a:moveTo>
                    <a:pt x="94359" y="1"/>
                  </a:moveTo>
                  <a:cubicBezTo>
                    <a:pt x="92740" y="1"/>
                    <a:pt x="91062" y="16"/>
                    <a:pt x="89324" y="16"/>
                  </a:cubicBezTo>
                  <a:lnTo>
                    <a:pt x="8221" y="149"/>
                  </a:lnTo>
                  <a:cubicBezTo>
                    <a:pt x="6216" y="149"/>
                    <a:pt x="4278" y="901"/>
                    <a:pt x="2774" y="2238"/>
                  </a:cubicBezTo>
                  <a:cubicBezTo>
                    <a:pt x="1287" y="3541"/>
                    <a:pt x="335" y="5362"/>
                    <a:pt x="84" y="7334"/>
                  </a:cubicBezTo>
                  <a:cubicBezTo>
                    <a:pt x="51" y="7568"/>
                    <a:pt x="34" y="7818"/>
                    <a:pt x="34" y="8052"/>
                  </a:cubicBezTo>
                  <a:cubicBezTo>
                    <a:pt x="17" y="8303"/>
                    <a:pt x="17" y="8537"/>
                    <a:pt x="17" y="8788"/>
                  </a:cubicBezTo>
                  <a:cubicBezTo>
                    <a:pt x="0" y="9255"/>
                    <a:pt x="34" y="9740"/>
                    <a:pt x="67" y="10225"/>
                  </a:cubicBezTo>
                  <a:cubicBezTo>
                    <a:pt x="184" y="11194"/>
                    <a:pt x="468" y="12113"/>
                    <a:pt x="903" y="12981"/>
                  </a:cubicBezTo>
                  <a:cubicBezTo>
                    <a:pt x="2206" y="15571"/>
                    <a:pt x="4796" y="17292"/>
                    <a:pt x="7703" y="17459"/>
                  </a:cubicBezTo>
                  <a:cubicBezTo>
                    <a:pt x="8171" y="17493"/>
                    <a:pt x="8639" y="17493"/>
                    <a:pt x="9090" y="17493"/>
                  </a:cubicBezTo>
                  <a:lnTo>
                    <a:pt x="10477" y="17476"/>
                  </a:lnTo>
                  <a:lnTo>
                    <a:pt x="15924" y="17476"/>
                  </a:lnTo>
                  <a:lnTo>
                    <a:pt x="26467" y="17443"/>
                  </a:lnTo>
                  <a:cubicBezTo>
                    <a:pt x="40185" y="17409"/>
                    <a:pt x="52549" y="17376"/>
                    <a:pt x="62925" y="17359"/>
                  </a:cubicBezTo>
                  <a:lnTo>
                    <a:pt x="87503" y="17276"/>
                  </a:lnTo>
                  <a:cubicBezTo>
                    <a:pt x="90410" y="17259"/>
                    <a:pt x="92649" y="17259"/>
                    <a:pt x="94187" y="17242"/>
                  </a:cubicBezTo>
                  <a:lnTo>
                    <a:pt x="95924" y="17225"/>
                  </a:lnTo>
                  <a:lnTo>
                    <a:pt x="96526" y="17225"/>
                  </a:lnTo>
                  <a:cubicBezTo>
                    <a:pt x="96526" y="17225"/>
                    <a:pt x="96325" y="17225"/>
                    <a:pt x="95924" y="17209"/>
                  </a:cubicBezTo>
                  <a:lnTo>
                    <a:pt x="87503" y="17209"/>
                  </a:lnTo>
                  <a:cubicBezTo>
                    <a:pt x="81705" y="17209"/>
                    <a:pt x="73301" y="17225"/>
                    <a:pt x="62925" y="17225"/>
                  </a:cubicBezTo>
                  <a:cubicBezTo>
                    <a:pt x="52549" y="17242"/>
                    <a:pt x="40185" y="17259"/>
                    <a:pt x="26467" y="17276"/>
                  </a:cubicBezTo>
                  <a:lnTo>
                    <a:pt x="15924" y="17309"/>
                  </a:lnTo>
                  <a:lnTo>
                    <a:pt x="9090" y="17309"/>
                  </a:lnTo>
                  <a:cubicBezTo>
                    <a:pt x="8864" y="17309"/>
                    <a:pt x="8635" y="17313"/>
                    <a:pt x="8405" y="17313"/>
                  </a:cubicBezTo>
                  <a:cubicBezTo>
                    <a:pt x="8175" y="17313"/>
                    <a:pt x="7945" y="17309"/>
                    <a:pt x="7720" y="17292"/>
                  </a:cubicBezTo>
                  <a:cubicBezTo>
                    <a:pt x="4879" y="17108"/>
                    <a:pt x="2340" y="15438"/>
                    <a:pt x="1070" y="12898"/>
                  </a:cubicBezTo>
                  <a:cubicBezTo>
                    <a:pt x="635" y="12062"/>
                    <a:pt x="351" y="11143"/>
                    <a:pt x="251" y="10208"/>
                  </a:cubicBezTo>
                  <a:cubicBezTo>
                    <a:pt x="201" y="9740"/>
                    <a:pt x="184" y="9255"/>
                    <a:pt x="184" y="8788"/>
                  </a:cubicBezTo>
                  <a:cubicBezTo>
                    <a:pt x="184" y="8537"/>
                    <a:pt x="184" y="8303"/>
                    <a:pt x="201" y="8069"/>
                  </a:cubicBezTo>
                  <a:cubicBezTo>
                    <a:pt x="201" y="7818"/>
                    <a:pt x="234" y="7585"/>
                    <a:pt x="268" y="7351"/>
                  </a:cubicBezTo>
                  <a:cubicBezTo>
                    <a:pt x="502" y="5429"/>
                    <a:pt x="1437" y="3658"/>
                    <a:pt x="2891" y="2372"/>
                  </a:cubicBezTo>
                  <a:cubicBezTo>
                    <a:pt x="4361" y="1068"/>
                    <a:pt x="6266" y="333"/>
                    <a:pt x="8221" y="333"/>
                  </a:cubicBezTo>
                  <a:lnTo>
                    <a:pt x="89324" y="133"/>
                  </a:lnTo>
                  <a:cubicBezTo>
                    <a:pt x="91062" y="133"/>
                    <a:pt x="92740" y="118"/>
                    <a:pt x="94354" y="118"/>
                  </a:cubicBezTo>
                  <a:cubicBezTo>
                    <a:pt x="95161" y="118"/>
                    <a:pt x="95952" y="121"/>
                    <a:pt x="96726" y="133"/>
                  </a:cubicBezTo>
                  <a:cubicBezTo>
                    <a:pt x="101020" y="250"/>
                    <a:pt x="104479" y="3708"/>
                    <a:pt x="104579" y="8002"/>
                  </a:cubicBezTo>
                  <a:cubicBezTo>
                    <a:pt x="104596" y="8437"/>
                    <a:pt x="104596" y="8871"/>
                    <a:pt x="104579" y="9289"/>
                  </a:cubicBezTo>
                  <a:cubicBezTo>
                    <a:pt x="104579" y="9506"/>
                    <a:pt x="104563" y="9707"/>
                    <a:pt x="104563" y="9924"/>
                  </a:cubicBezTo>
                  <a:cubicBezTo>
                    <a:pt x="104529" y="10124"/>
                    <a:pt x="104496" y="10325"/>
                    <a:pt x="104462" y="10525"/>
                  </a:cubicBezTo>
                  <a:cubicBezTo>
                    <a:pt x="104329" y="11277"/>
                    <a:pt x="104095" y="11996"/>
                    <a:pt x="103761" y="12681"/>
                  </a:cubicBezTo>
                  <a:lnTo>
                    <a:pt x="103644" y="12931"/>
                  </a:lnTo>
                  <a:lnTo>
                    <a:pt x="103493" y="13148"/>
                  </a:lnTo>
                  <a:cubicBezTo>
                    <a:pt x="103410" y="13299"/>
                    <a:pt x="103326" y="13449"/>
                    <a:pt x="103226" y="13600"/>
                  </a:cubicBezTo>
                  <a:cubicBezTo>
                    <a:pt x="103025" y="13867"/>
                    <a:pt x="102842" y="14151"/>
                    <a:pt x="102624" y="14385"/>
                  </a:cubicBezTo>
                  <a:cubicBezTo>
                    <a:pt x="102424" y="14619"/>
                    <a:pt x="102207" y="14836"/>
                    <a:pt x="101973" y="15053"/>
                  </a:cubicBezTo>
                  <a:cubicBezTo>
                    <a:pt x="101873" y="15154"/>
                    <a:pt x="101756" y="15254"/>
                    <a:pt x="101655" y="15354"/>
                  </a:cubicBezTo>
                  <a:cubicBezTo>
                    <a:pt x="101538" y="15438"/>
                    <a:pt x="101421" y="15521"/>
                    <a:pt x="101321" y="15605"/>
                  </a:cubicBezTo>
                  <a:cubicBezTo>
                    <a:pt x="100553" y="16156"/>
                    <a:pt x="99717" y="16590"/>
                    <a:pt x="98815" y="16858"/>
                  </a:cubicBezTo>
                  <a:cubicBezTo>
                    <a:pt x="98497" y="16958"/>
                    <a:pt x="98163" y="17042"/>
                    <a:pt x="97829" y="17092"/>
                  </a:cubicBezTo>
                  <a:cubicBezTo>
                    <a:pt x="97595" y="17142"/>
                    <a:pt x="97345" y="17175"/>
                    <a:pt x="97111" y="17175"/>
                  </a:cubicBezTo>
                  <a:cubicBezTo>
                    <a:pt x="96710" y="17209"/>
                    <a:pt x="96526" y="17225"/>
                    <a:pt x="96526" y="17225"/>
                  </a:cubicBezTo>
                  <a:cubicBezTo>
                    <a:pt x="96526" y="17225"/>
                    <a:pt x="96726" y="17225"/>
                    <a:pt x="97111" y="17192"/>
                  </a:cubicBezTo>
                  <a:cubicBezTo>
                    <a:pt x="97361" y="17192"/>
                    <a:pt x="97595" y="17159"/>
                    <a:pt x="97829" y="17125"/>
                  </a:cubicBezTo>
                  <a:cubicBezTo>
                    <a:pt x="98163" y="17075"/>
                    <a:pt x="98497" y="16991"/>
                    <a:pt x="98815" y="16891"/>
                  </a:cubicBezTo>
                  <a:cubicBezTo>
                    <a:pt x="99734" y="16624"/>
                    <a:pt x="100586" y="16206"/>
                    <a:pt x="101338" y="15638"/>
                  </a:cubicBezTo>
                  <a:lnTo>
                    <a:pt x="101689" y="15387"/>
                  </a:lnTo>
                  <a:cubicBezTo>
                    <a:pt x="101806" y="15287"/>
                    <a:pt x="101906" y="15187"/>
                    <a:pt x="102023" y="15087"/>
                  </a:cubicBezTo>
                  <a:cubicBezTo>
                    <a:pt x="102257" y="14886"/>
                    <a:pt x="102474" y="14669"/>
                    <a:pt x="102675" y="14418"/>
                  </a:cubicBezTo>
                  <a:cubicBezTo>
                    <a:pt x="102892" y="14184"/>
                    <a:pt x="103076" y="13900"/>
                    <a:pt x="103293" y="13633"/>
                  </a:cubicBezTo>
                  <a:cubicBezTo>
                    <a:pt x="103376" y="13483"/>
                    <a:pt x="103460" y="13332"/>
                    <a:pt x="103560" y="13182"/>
                  </a:cubicBezTo>
                  <a:lnTo>
                    <a:pt x="103694" y="12965"/>
                  </a:lnTo>
                  <a:cubicBezTo>
                    <a:pt x="103744" y="12881"/>
                    <a:pt x="103777" y="12798"/>
                    <a:pt x="103811" y="12714"/>
                  </a:cubicBezTo>
                  <a:cubicBezTo>
                    <a:pt x="104162" y="12029"/>
                    <a:pt x="104412" y="11294"/>
                    <a:pt x="104546" y="10525"/>
                  </a:cubicBezTo>
                  <a:cubicBezTo>
                    <a:pt x="104579" y="10325"/>
                    <a:pt x="104596" y="10124"/>
                    <a:pt x="104629" y="9924"/>
                  </a:cubicBezTo>
                  <a:cubicBezTo>
                    <a:pt x="104646" y="9723"/>
                    <a:pt x="104663" y="9506"/>
                    <a:pt x="104663" y="9289"/>
                  </a:cubicBezTo>
                  <a:cubicBezTo>
                    <a:pt x="104680" y="8871"/>
                    <a:pt x="104680" y="8437"/>
                    <a:pt x="104663" y="8002"/>
                  </a:cubicBezTo>
                  <a:cubicBezTo>
                    <a:pt x="104563" y="3658"/>
                    <a:pt x="101087" y="149"/>
                    <a:pt x="96743" y="16"/>
                  </a:cubicBezTo>
                  <a:cubicBezTo>
                    <a:pt x="95963" y="4"/>
                    <a:pt x="95169" y="1"/>
                    <a:pt x="943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8" name="Google Shape;3138;p57"/>
          <p:cNvGrpSpPr/>
          <p:nvPr/>
        </p:nvGrpSpPr>
        <p:grpSpPr>
          <a:xfrm>
            <a:off x="3486915" y="634482"/>
            <a:ext cx="1920875" cy="1315249"/>
            <a:chOff x="3486915" y="482082"/>
            <a:chExt cx="1920875" cy="1315249"/>
          </a:xfrm>
        </p:grpSpPr>
        <p:sp>
          <p:nvSpPr>
            <p:cNvPr id="3139" name="Google Shape;3139;p57"/>
            <p:cNvSpPr/>
            <p:nvPr/>
          </p:nvSpPr>
          <p:spPr>
            <a:xfrm>
              <a:off x="4088085" y="675706"/>
              <a:ext cx="1149844" cy="917996"/>
            </a:xfrm>
            <a:custGeom>
              <a:avLst/>
              <a:gdLst/>
              <a:ahLst/>
              <a:cxnLst/>
              <a:rect l="l" t="t" r="r" b="b"/>
              <a:pathLst>
                <a:path w="35857" h="28627" extrusionOk="0">
                  <a:moveTo>
                    <a:pt x="17945" y="0"/>
                  </a:moveTo>
                  <a:lnTo>
                    <a:pt x="2624" y="886"/>
                  </a:lnTo>
                  <a:cubicBezTo>
                    <a:pt x="0" y="14838"/>
                    <a:pt x="7619" y="20719"/>
                    <a:pt x="9574" y="22624"/>
                  </a:cubicBezTo>
                  <a:cubicBezTo>
                    <a:pt x="13718" y="26667"/>
                    <a:pt x="19583" y="28472"/>
                    <a:pt x="25314" y="28622"/>
                  </a:cubicBezTo>
                  <a:cubicBezTo>
                    <a:pt x="25478" y="28625"/>
                    <a:pt x="25644" y="28627"/>
                    <a:pt x="25810" y="28627"/>
                  </a:cubicBezTo>
                  <a:cubicBezTo>
                    <a:pt x="28268" y="28627"/>
                    <a:pt x="30825" y="28253"/>
                    <a:pt x="32766" y="26751"/>
                  </a:cubicBezTo>
                  <a:cubicBezTo>
                    <a:pt x="34838" y="25130"/>
                    <a:pt x="35857" y="21855"/>
                    <a:pt x="34320" y="19683"/>
                  </a:cubicBezTo>
                  <a:cubicBezTo>
                    <a:pt x="33401" y="18380"/>
                    <a:pt x="31780" y="17711"/>
                    <a:pt x="30978" y="16341"/>
                  </a:cubicBezTo>
                  <a:cubicBezTo>
                    <a:pt x="29641" y="14102"/>
                    <a:pt x="30777" y="10660"/>
                    <a:pt x="28823" y="8990"/>
                  </a:cubicBezTo>
                  <a:cubicBezTo>
                    <a:pt x="27670" y="8020"/>
                    <a:pt x="25999" y="8188"/>
                    <a:pt x="24562" y="7837"/>
                  </a:cubicBezTo>
                  <a:cubicBezTo>
                    <a:pt x="21805" y="7168"/>
                    <a:pt x="18096" y="3025"/>
                    <a:pt x="179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7"/>
            <p:cNvSpPr/>
            <p:nvPr/>
          </p:nvSpPr>
          <p:spPr>
            <a:xfrm>
              <a:off x="3486915" y="1133277"/>
              <a:ext cx="1920875" cy="480115"/>
            </a:xfrm>
            <a:custGeom>
              <a:avLst/>
              <a:gdLst/>
              <a:ahLst/>
              <a:cxnLst/>
              <a:rect l="l" t="t" r="r" b="b"/>
              <a:pathLst>
                <a:path w="59901" h="14972" extrusionOk="0">
                  <a:moveTo>
                    <a:pt x="32448" y="0"/>
                  </a:moveTo>
                  <a:lnTo>
                    <a:pt x="25097" y="67"/>
                  </a:lnTo>
                  <a:cubicBezTo>
                    <a:pt x="24127" y="84"/>
                    <a:pt x="23175" y="284"/>
                    <a:pt x="22290" y="669"/>
                  </a:cubicBezTo>
                  <a:lnTo>
                    <a:pt x="2473" y="7285"/>
                  </a:lnTo>
                  <a:cubicBezTo>
                    <a:pt x="1003" y="7753"/>
                    <a:pt x="0" y="9257"/>
                    <a:pt x="0" y="10978"/>
                  </a:cubicBezTo>
                  <a:cubicBezTo>
                    <a:pt x="0" y="13083"/>
                    <a:pt x="1537" y="14804"/>
                    <a:pt x="3409" y="14804"/>
                  </a:cubicBezTo>
                  <a:lnTo>
                    <a:pt x="12565" y="14771"/>
                  </a:lnTo>
                  <a:lnTo>
                    <a:pt x="12565" y="14771"/>
                  </a:lnTo>
                  <a:cubicBezTo>
                    <a:pt x="12532" y="14871"/>
                    <a:pt x="12532" y="14904"/>
                    <a:pt x="12532" y="14904"/>
                  </a:cubicBezTo>
                  <a:lnTo>
                    <a:pt x="44362" y="14971"/>
                  </a:lnTo>
                  <a:lnTo>
                    <a:pt x="44362" y="14955"/>
                  </a:lnTo>
                  <a:lnTo>
                    <a:pt x="56509" y="14955"/>
                  </a:lnTo>
                  <a:cubicBezTo>
                    <a:pt x="58397" y="14955"/>
                    <a:pt x="59901" y="13217"/>
                    <a:pt x="59901" y="11095"/>
                  </a:cubicBezTo>
                  <a:cubicBezTo>
                    <a:pt x="59901" y="9357"/>
                    <a:pt x="58881" y="7837"/>
                    <a:pt x="57411" y="7369"/>
                  </a:cubicBezTo>
                  <a:lnTo>
                    <a:pt x="35623" y="953"/>
                  </a:lnTo>
                  <a:cubicBezTo>
                    <a:pt x="34604" y="518"/>
                    <a:pt x="33551" y="201"/>
                    <a:pt x="32448"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7"/>
            <p:cNvSpPr/>
            <p:nvPr/>
          </p:nvSpPr>
          <p:spPr>
            <a:xfrm>
              <a:off x="4569771" y="1421628"/>
              <a:ext cx="618326" cy="33158"/>
            </a:xfrm>
            <a:custGeom>
              <a:avLst/>
              <a:gdLst/>
              <a:ahLst/>
              <a:cxnLst/>
              <a:rect l="l" t="t" r="r" b="b"/>
              <a:pathLst>
                <a:path w="19282" h="1034" extrusionOk="0">
                  <a:moveTo>
                    <a:pt x="10441" y="0"/>
                  </a:moveTo>
                  <a:cubicBezTo>
                    <a:pt x="7889" y="0"/>
                    <a:pt x="5338" y="177"/>
                    <a:pt x="2807" y="532"/>
                  </a:cubicBezTo>
                  <a:cubicBezTo>
                    <a:pt x="1938" y="666"/>
                    <a:pt x="1237" y="783"/>
                    <a:pt x="752" y="866"/>
                  </a:cubicBezTo>
                  <a:lnTo>
                    <a:pt x="201" y="983"/>
                  </a:lnTo>
                  <a:cubicBezTo>
                    <a:pt x="134" y="1000"/>
                    <a:pt x="67" y="1017"/>
                    <a:pt x="0" y="1034"/>
                  </a:cubicBezTo>
                  <a:cubicBezTo>
                    <a:pt x="67" y="1034"/>
                    <a:pt x="134" y="1034"/>
                    <a:pt x="201" y="1017"/>
                  </a:cubicBezTo>
                  <a:lnTo>
                    <a:pt x="769" y="950"/>
                  </a:lnTo>
                  <a:cubicBezTo>
                    <a:pt x="1253" y="866"/>
                    <a:pt x="1955" y="766"/>
                    <a:pt x="2824" y="666"/>
                  </a:cubicBezTo>
                  <a:cubicBezTo>
                    <a:pt x="5427" y="339"/>
                    <a:pt x="8046" y="173"/>
                    <a:pt x="10666" y="173"/>
                  </a:cubicBezTo>
                  <a:cubicBezTo>
                    <a:pt x="12604" y="173"/>
                    <a:pt x="14543" y="264"/>
                    <a:pt x="16475" y="449"/>
                  </a:cubicBezTo>
                  <a:cubicBezTo>
                    <a:pt x="17344" y="532"/>
                    <a:pt x="18046" y="616"/>
                    <a:pt x="18530" y="666"/>
                  </a:cubicBezTo>
                  <a:lnTo>
                    <a:pt x="19098" y="733"/>
                  </a:lnTo>
                  <a:cubicBezTo>
                    <a:pt x="19165" y="750"/>
                    <a:pt x="19232" y="750"/>
                    <a:pt x="19282" y="750"/>
                  </a:cubicBezTo>
                  <a:cubicBezTo>
                    <a:pt x="19232" y="716"/>
                    <a:pt x="19165" y="716"/>
                    <a:pt x="19098" y="699"/>
                  </a:cubicBezTo>
                  <a:cubicBezTo>
                    <a:pt x="18948" y="683"/>
                    <a:pt x="18764" y="649"/>
                    <a:pt x="18547" y="599"/>
                  </a:cubicBezTo>
                  <a:cubicBezTo>
                    <a:pt x="18062" y="516"/>
                    <a:pt x="17360" y="432"/>
                    <a:pt x="16475" y="332"/>
                  </a:cubicBezTo>
                  <a:cubicBezTo>
                    <a:pt x="14470" y="111"/>
                    <a:pt x="12455" y="0"/>
                    <a:pt x="104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7"/>
            <p:cNvSpPr/>
            <p:nvPr/>
          </p:nvSpPr>
          <p:spPr>
            <a:xfrm>
              <a:off x="3965395" y="1236695"/>
              <a:ext cx="1058773" cy="147094"/>
            </a:xfrm>
            <a:custGeom>
              <a:avLst/>
              <a:gdLst/>
              <a:ahLst/>
              <a:cxnLst/>
              <a:rect l="l" t="t" r="r" b="b"/>
              <a:pathLst>
                <a:path w="33017" h="4587" extrusionOk="0">
                  <a:moveTo>
                    <a:pt x="0" y="0"/>
                  </a:moveTo>
                  <a:cubicBezTo>
                    <a:pt x="468" y="67"/>
                    <a:pt x="919" y="234"/>
                    <a:pt x="1337" y="501"/>
                  </a:cubicBezTo>
                  <a:cubicBezTo>
                    <a:pt x="1805" y="802"/>
                    <a:pt x="2239" y="1153"/>
                    <a:pt x="2640" y="1554"/>
                  </a:cubicBezTo>
                  <a:cubicBezTo>
                    <a:pt x="3158" y="2089"/>
                    <a:pt x="3726" y="2590"/>
                    <a:pt x="4328" y="3041"/>
                  </a:cubicBezTo>
                  <a:cubicBezTo>
                    <a:pt x="5769" y="4052"/>
                    <a:pt x="7488" y="4586"/>
                    <a:pt x="9238" y="4586"/>
                  </a:cubicBezTo>
                  <a:cubicBezTo>
                    <a:pt x="9456" y="4586"/>
                    <a:pt x="9674" y="4578"/>
                    <a:pt x="9891" y="4562"/>
                  </a:cubicBezTo>
                  <a:cubicBezTo>
                    <a:pt x="10460" y="4528"/>
                    <a:pt x="11028" y="4428"/>
                    <a:pt x="11579" y="4278"/>
                  </a:cubicBezTo>
                  <a:cubicBezTo>
                    <a:pt x="11863" y="4194"/>
                    <a:pt x="12130" y="4110"/>
                    <a:pt x="12414" y="3994"/>
                  </a:cubicBezTo>
                  <a:cubicBezTo>
                    <a:pt x="12682" y="3877"/>
                    <a:pt x="12949" y="3760"/>
                    <a:pt x="13217" y="3609"/>
                  </a:cubicBezTo>
                  <a:cubicBezTo>
                    <a:pt x="14286" y="3041"/>
                    <a:pt x="15255" y="2256"/>
                    <a:pt x="16408" y="1738"/>
                  </a:cubicBezTo>
                  <a:cubicBezTo>
                    <a:pt x="17041" y="1441"/>
                    <a:pt x="17729" y="1292"/>
                    <a:pt x="18422" y="1292"/>
                  </a:cubicBezTo>
                  <a:cubicBezTo>
                    <a:pt x="18936" y="1292"/>
                    <a:pt x="19452" y="1374"/>
                    <a:pt x="19950" y="1537"/>
                  </a:cubicBezTo>
                  <a:cubicBezTo>
                    <a:pt x="21086" y="1888"/>
                    <a:pt x="22089" y="2473"/>
                    <a:pt x="23058" y="2991"/>
                  </a:cubicBezTo>
                  <a:cubicBezTo>
                    <a:pt x="24027" y="3509"/>
                    <a:pt x="24963" y="3994"/>
                    <a:pt x="25915" y="4244"/>
                  </a:cubicBezTo>
                  <a:cubicBezTo>
                    <a:pt x="26387" y="4387"/>
                    <a:pt x="26879" y="4458"/>
                    <a:pt x="27369" y="4458"/>
                  </a:cubicBezTo>
                  <a:cubicBezTo>
                    <a:pt x="27797" y="4458"/>
                    <a:pt x="28225" y="4403"/>
                    <a:pt x="28639" y="4294"/>
                  </a:cubicBezTo>
                  <a:cubicBezTo>
                    <a:pt x="29374" y="4094"/>
                    <a:pt x="30059" y="3760"/>
                    <a:pt x="30677" y="3325"/>
                  </a:cubicBezTo>
                  <a:cubicBezTo>
                    <a:pt x="31145" y="3008"/>
                    <a:pt x="31579" y="2640"/>
                    <a:pt x="31997" y="2256"/>
                  </a:cubicBezTo>
                  <a:cubicBezTo>
                    <a:pt x="32348" y="1938"/>
                    <a:pt x="32598" y="1688"/>
                    <a:pt x="32766" y="1504"/>
                  </a:cubicBezTo>
                  <a:cubicBezTo>
                    <a:pt x="32849" y="1420"/>
                    <a:pt x="32899" y="1354"/>
                    <a:pt x="32949" y="1303"/>
                  </a:cubicBezTo>
                  <a:cubicBezTo>
                    <a:pt x="32983" y="1287"/>
                    <a:pt x="32999" y="1253"/>
                    <a:pt x="33016" y="1237"/>
                  </a:cubicBezTo>
                  <a:lnTo>
                    <a:pt x="33016" y="1237"/>
                  </a:lnTo>
                  <a:cubicBezTo>
                    <a:pt x="32983" y="1253"/>
                    <a:pt x="32966" y="1270"/>
                    <a:pt x="32949" y="1287"/>
                  </a:cubicBezTo>
                  <a:lnTo>
                    <a:pt x="32732" y="1487"/>
                  </a:lnTo>
                  <a:cubicBezTo>
                    <a:pt x="32565" y="1654"/>
                    <a:pt x="32298" y="1905"/>
                    <a:pt x="31947" y="2206"/>
                  </a:cubicBezTo>
                  <a:cubicBezTo>
                    <a:pt x="31529" y="2573"/>
                    <a:pt x="31078" y="2924"/>
                    <a:pt x="30610" y="3242"/>
                  </a:cubicBezTo>
                  <a:cubicBezTo>
                    <a:pt x="30009" y="3659"/>
                    <a:pt x="29324" y="3977"/>
                    <a:pt x="28605" y="4177"/>
                  </a:cubicBezTo>
                  <a:cubicBezTo>
                    <a:pt x="28217" y="4274"/>
                    <a:pt x="27819" y="4321"/>
                    <a:pt x="27421" y="4321"/>
                  </a:cubicBezTo>
                  <a:cubicBezTo>
                    <a:pt x="26929" y="4321"/>
                    <a:pt x="26437" y="4249"/>
                    <a:pt x="25965" y="4110"/>
                  </a:cubicBezTo>
                  <a:cubicBezTo>
                    <a:pt x="25029" y="3860"/>
                    <a:pt x="24094" y="3375"/>
                    <a:pt x="23125" y="2841"/>
                  </a:cubicBezTo>
                  <a:cubicBezTo>
                    <a:pt x="22172" y="2339"/>
                    <a:pt x="21170" y="1721"/>
                    <a:pt x="20000" y="1370"/>
                  </a:cubicBezTo>
                  <a:cubicBezTo>
                    <a:pt x="19485" y="1198"/>
                    <a:pt x="18948" y="1112"/>
                    <a:pt x="18411" y="1112"/>
                  </a:cubicBezTo>
                  <a:cubicBezTo>
                    <a:pt x="17696" y="1112"/>
                    <a:pt x="16983" y="1265"/>
                    <a:pt x="16324" y="1571"/>
                  </a:cubicBezTo>
                  <a:cubicBezTo>
                    <a:pt x="15155" y="2105"/>
                    <a:pt x="14186" y="2891"/>
                    <a:pt x="13133" y="3459"/>
                  </a:cubicBezTo>
                  <a:cubicBezTo>
                    <a:pt x="12882" y="3609"/>
                    <a:pt x="12598" y="3709"/>
                    <a:pt x="12348" y="3843"/>
                  </a:cubicBezTo>
                  <a:cubicBezTo>
                    <a:pt x="12080" y="3943"/>
                    <a:pt x="11796" y="4027"/>
                    <a:pt x="11529" y="4110"/>
                  </a:cubicBezTo>
                  <a:cubicBezTo>
                    <a:pt x="10994" y="4261"/>
                    <a:pt x="10443" y="4361"/>
                    <a:pt x="9891" y="4411"/>
                  </a:cubicBezTo>
                  <a:cubicBezTo>
                    <a:pt x="9670" y="4428"/>
                    <a:pt x="9449" y="4437"/>
                    <a:pt x="9228" y="4437"/>
                  </a:cubicBezTo>
                  <a:cubicBezTo>
                    <a:pt x="7502" y="4437"/>
                    <a:pt x="5817" y="3919"/>
                    <a:pt x="4394" y="2941"/>
                  </a:cubicBezTo>
                  <a:cubicBezTo>
                    <a:pt x="3793" y="2490"/>
                    <a:pt x="3225" y="2005"/>
                    <a:pt x="2707" y="1487"/>
                  </a:cubicBezTo>
                  <a:cubicBezTo>
                    <a:pt x="2289" y="1086"/>
                    <a:pt x="1855" y="735"/>
                    <a:pt x="1370" y="435"/>
                  </a:cubicBezTo>
                  <a:cubicBezTo>
                    <a:pt x="1053" y="251"/>
                    <a:pt x="718" y="117"/>
                    <a:pt x="368" y="34"/>
                  </a:cubicBezTo>
                  <a:cubicBezTo>
                    <a:pt x="251" y="17"/>
                    <a:pt x="117"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7"/>
            <p:cNvSpPr/>
            <p:nvPr/>
          </p:nvSpPr>
          <p:spPr>
            <a:xfrm>
              <a:off x="4755153" y="1356691"/>
              <a:ext cx="520840" cy="247593"/>
            </a:xfrm>
            <a:custGeom>
              <a:avLst/>
              <a:gdLst/>
              <a:ahLst/>
              <a:cxnLst/>
              <a:rect l="l" t="t" r="r" b="b"/>
              <a:pathLst>
                <a:path w="16242" h="7721" extrusionOk="0">
                  <a:moveTo>
                    <a:pt x="16224" y="1"/>
                  </a:moveTo>
                  <a:cubicBezTo>
                    <a:pt x="16208" y="1"/>
                    <a:pt x="16208" y="285"/>
                    <a:pt x="16108" y="803"/>
                  </a:cubicBezTo>
                  <a:cubicBezTo>
                    <a:pt x="15957" y="1521"/>
                    <a:pt x="15656" y="2206"/>
                    <a:pt x="15239" y="2808"/>
                  </a:cubicBezTo>
                  <a:cubicBezTo>
                    <a:pt x="14265" y="4188"/>
                    <a:pt x="12660" y="5016"/>
                    <a:pt x="10960" y="5016"/>
                  </a:cubicBezTo>
                  <a:cubicBezTo>
                    <a:pt x="10911" y="5016"/>
                    <a:pt x="10861" y="5015"/>
                    <a:pt x="10811" y="5013"/>
                  </a:cubicBezTo>
                  <a:cubicBezTo>
                    <a:pt x="10126" y="4963"/>
                    <a:pt x="9458" y="4846"/>
                    <a:pt x="8789" y="4646"/>
                  </a:cubicBezTo>
                  <a:cubicBezTo>
                    <a:pt x="8104" y="4445"/>
                    <a:pt x="7436" y="4228"/>
                    <a:pt x="6767" y="4094"/>
                  </a:cubicBezTo>
                  <a:cubicBezTo>
                    <a:pt x="6365" y="4010"/>
                    <a:pt x="5950" y="3965"/>
                    <a:pt x="5534" y="3965"/>
                  </a:cubicBezTo>
                  <a:cubicBezTo>
                    <a:pt x="5293" y="3965"/>
                    <a:pt x="5052" y="3980"/>
                    <a:pt x="4813" y="4011"/>
                  </a:cubicBezTo>
                  <a:cubicBezTo>
                    <a:pt x="3710" y="4161"/>
                    <a:pt x="2657" y="4612"/>
                    <a:pt x="1788" y="5297"/>
                  </a:cubicBezTo>
                  <a:cubicBezTo>
                    <a:pt x="1203" y="5765"/>
                    <a:pt x="719" y="6333"/>
                    <a:pt x="335" y="6985"/>
                  </a:cubicBezTo>
                  <a:lnTo>
                    <a:pt x="168" y="7286"/>
                  </a:lnTo>
                  <a:cubicBezTo>
                    <a:pt x="134" y="7369"/>
                    <a:pt x="101" y="7453"/>
                    <a:pt x="84" y="7520"/>
                  </a:cubicBezTo>
                  <a:cubicBezTo>
                    <a:pt x="51" y="7587"/>
                    <a:pt x="17" y="7653"/>
                    <a:pt x="0" y="7720"/>
                  </a:cubicBezTo>
                  <a:cubicBezTo>
                    <a:pt x="51" y="7670"/>
                    <a:pt x="84" y="7603"/>
                    <a:pt x="117" y="7536"/>
                  </a:cubicBezTo>
                  <a:cubicBezTo>
                    <a:pt x="151" y="7470"/>
                    <a:pt x="184" y="7403"/>
                    <a:pt x="218" y="7319"/>
                  </a:cubicBezTo>
                  <a:lnTo>
                    <a:pt x="401" y="7018"/>
                  </a:lnTo>
                  <a:cubicBezTo>
                    <a:pt x="786" y="6384"/>
                    <a:pt x="1287" y="5849"/>
                    <a:pt x="1872" y="5398"/>
                  </a:cubicBezTo>
                  <a:cubicBezTo>
                    <a:pt x="2741" y="4729"/>
                    <a:pt x="3760" y="4312"/>
                    <a:pt x="4829" y="4178"/>
                  </a:cubicBezTo>
                  <a:cubicBezTo>
                    <a:pt x="5046" y="4156"/>
                    <a:pt x="5262" y="4145"/>
                    <a:pt x="5475" y="4145"/>
                  </a:cubicBezTo>
                  <a:cubicBezTo>
                    <a:pt x="5902" y="4145"/>
                    <a:pt x="6322" y="4189"/>
                    <a:pt x="6734" y="4278"/>
                  </a:cubicBezTo>
                  <a:cubicBezTo>
                    <a:pt x="7402" y="4412"/>
                    <a:pt x="8054" y="4612"/>
                    <a:pt x="8739" y="4813"/>
                  </a:cubicBezTo>
                  <a:cubicBezTo>
                    <a:pt x="9424" y="5013"/>
                    <a:pt x="10109" y="5147"/>
                    <a:pt x="10811" y="5181"/>
                  </a:cubicBezTo>
                  <a:cubicBezTo>
                    <a:pt x="10867" y="5182"/>
                    <a:pt x="10924" y="5183"/>
                    <a:pt x="10980" y="5183"/>
                  </a:cubicBezTo>
                  <a:cubicBezTo>
                    <a:pt x="13532" y="5183"/>
                    <a:pt x="15733" y="3337"/>
                    <a:pt x="16174" y="820"/>
                  </a:cubicBezTo>
                  <a:cubicBezTo>
                    <a:pt x="16208" y="619"/>
                    <a:pt x="16224" y="419"/>
                    <a:pt x="16224" y="218"/>
                  </a:cubicBezTo>
                  <a:cubicBezTo>
                    <a:pt x="16241" y="151"/>
                    <a:pt x="16224" y="68"/>
                    <a:pt x="16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7"/>
            <p:cNvSpPr/>
            <p:nvPr/>
          </p:nvSpPr>
          <p:spPr>
            <a:xfrm>
              <a:off x="4532252" y="1132219"/>
              <a:ext cx="648373" cy="289249"/>
            </a:xfrm>
            <a:custGeom>
              <a:avLst/>
              <a:gdLst/>
              <a:ahLst/>
              <a:cxnLst/>
              <a:rect l="l" t="t" r="r" b="b"/>
              <a:pathLst>
                <a:path w="20219" h="9020" extrusionOk="0">
                  <a:moveTo>
                    <a:pt x="402" y="0"/>
                  </a:moveTo>
                  <a:lnTo>
                    <a:pt x="402" y="0"/>
                  </a:lnTo>
                  <a:cubicBezTo>
                    <a:pt x="1" y="1153"/>
                    <a:pt x="619" y="2389"/>
                    <a:pt x="1220" y="3442"/>
                  </a:cubicBezTo>
                  <a:cubicBezTo>
                    <a:pt x="1638" y="4194"/>
                    <a:pt x="2056" y="4946"/>
                    <a:pt x="2657" y="5547"/>
                  </a:cubicBezTo>
                  <a:cubicBezTo>
                    <a:pt x="3238" y="6112"/>
                    <a:pt x="4021" y="6552"/>
                    <a:pt x="4841" y="6552"/>
                  </a:cubicBezTo>
                  <a:cubicBezTo>
                    <a:pt x="4870" y="6552"/>
                    <a:pt x="4900" y="6551"/>
                    <a:pt x="4930" y="6550"/>
                  </a:cubicBezTo>
                  <a:cubicBezTo>
                    <a:pt x="6006" y="6518"/>
                    <a:pt x="6959" y="5744"/>
                    <a:pt x="8026" y="5744"/>
                  </a:cubicBezTo>
                  <a:cubicBezTo>
                    <a:pt x="8069" y="5744"/>
                    <a:pt x="8111" y="5745"/>
                    <a:pt x="8154" y="5748"/>
                  </a:cubicBezTo>
                  <a:cubicBezTo>
                    <a:pt x="8923" y="5781"/>
                    <a:pt x="9591" y="6232"/>
                    <a:pt x="10210" y="6667"/>
                  </a:cubicBezTo>
                  <a:cubicBezTo>
                    <a:pt x="11312" y="7402"/>
                    <a:pt x="12432" y="8120"/>
                    <a:pt x="13668" y="8571"/>
                  </a:cubicBezTo>
                  <a:cubicBezTo>
                    <a:pt x="14430" y="8849"/>
                    <a:pt x="15248" y="9019"/>
                    <a:pt x="16057" y="9019"/>
                  </a:cubicBezTo>
                  <a:cubicBezTo>
                    <a:pt x="16562" y="9019"/>
                    <a:pt x="17063" y="8953"/>
                    <a:pt x="17545" y="8805"/>
                  </a:cubicBezTo>
                  <a:cubicBezTo>
                    <a:pt x="18815" y="8421"/>
                    <a:pt x="19917" y="7419"/>
                    <a:pt x="20218" y="6132"/>
                  </a:cubicBezTo>
                  <a:lnTo>
                    <a:pt x="4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7"/>
            <p:cNvSpPr/>
            <p:nvPr/>
          </p:nvSpPr>
          <p:spPr>
            <a:xfrm>
              <a:off x="4278822" y="521397"/>
              <a:ext cx="377242" cy="714817"/>
            </a:xfrm>
            <a:custGeom>
              <a:avLst/>
              <a:gdLst/>
              <a:ahLst/>
              <a:cxnLst/>
              <a:rect l="l" t="t" r="r" b="b"/>
              <a:pathLst>
                <a:path w="11764" h="22291" extrusionOk="0">
                  <a:moveTo>
                    <a:pt x="5932" y="0"/>
                  </a:moveTo>
                  <a:lnTo>
                    <a:pt x="1" y="4796"/>
                  </a:lnTo>
                  <a:lnTo>
                    <a:pt x="970" y="18831"/>
                  </a:lnTo>
                  <a:cubicBezTo>
                    <a:pt x="1102" y="20781"/>
                    <a:pt x="2722" y="22290"/>
                    <a:pt x="4665" y="22290"/>
                  </a:cubicBezTo>
                  <a:cubicBezTo>
                    <a:pt x="4687" y="22290"/>
                    <a:pt x="4708" y="22290"/>
                    <a:pt x="4729" y="22289"/>
                  </a:cubicBezTo>
                  <a:cubicBezTo>
                    <a:pt x="6701" y="22273"/>
                    <a:pt x="8321" y="20702"/>
                    <a:pt x="8405" y="18731"/>
                  </a:cubicBezTo>
                  <a:cubicBezTo>
                    <a:pt x="8455" y="17377"/>
                    <a:pt x="8522" y="16174"/>
                    <a:pt x="8522" y="16174"/>
                  </a:cubicBezTo>
                  <a:cubicBezTo>
                    <a:pt x="8522" y="16174"/>
                    <a:pt x="11513" y="15790"/>
                    <a:pt x="11646" y="12732"/>
                  </a:cubicBezTo>
                  <a:cubicBezTo>
                    <a:pt x="11763" y="9675"/>
                    <a:pt x="11446" y="2640"/>
                    <a:pt x="11446" y="2640"/>
                  </a:cubicBezTo>
                  <a:lnTo>
                    <a:pt x="5932"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7"/>
            <p:cNvSpPr/>
            <p:nvPr/>
          </p:nvSpPr>
          <p:spPr>
            <a:xfrm>
              <a:off x="4600844" y="771074"/>
              <a:ext cx="28957" cy="24435"/>
            </a:xfrm>
            <a:custGeom>
              <a:avLst/>
              <a:gdLst/>
              <a:ahLst/>
              <a:cxnLst/>
              <a:rect l="l" t="t" r="r" b="b"/>
              <a:pathLst>
                <a:path w="903" h="762" extrusionOk="0">
                  <a:moveTo>
                    <a:pt x="502" y="0"/>
                  </a:moveTo>
                  <a:cubicBezTo>
                    <a:pt x="167" y="0"/>
                    <a:pt x="0" y="418"/>
                    <a:pt x="251" y="652"/>
                  </a:cubicBezTo>
                  <a:cubicBezTo>
                    <a:pt x="326" y="727"/>
                    <a:pt x="419" y="761"/>
                    <a:pt x="510" y="761"/>
                  </a:cubicBezTo>
                  <a:cubicBezTo>
                    <a:pt x="703" y="761"/>
                    <a:pt x="891" y="611"/>
                    <a:pt x="903" y="385"/>
                  </a:cubicBezTo>
                  <a:cubicBezTo>
                    <a:pt x="886" y="168"/>
                    <a:pt x="719" y="0"/>
                    <a:pt x="5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7"/>
            <p:cNvSpPr/>
            <p:nvPr/>
          </p:nvSpPr>
          <p:spPr>
            <a:xfrm>
              <a:off x="4592282" y="742374"/>
              <a:ext cx="49833" cy="15040"/>
            </a:xfrm>
            <a:custGeom>
              <a:avLst/>
              <a:gdLst/>
              <a:ahLst/>
              <a:cxnLst/>
              <a:rect l="l" t="t" r="r" b="b"/>
              <a:pathLst>
                <a:path w="1554" h="469" extrusionOk="0">
                  <a:moveTo>
                    <a:pt x="758" y="1"/>
                  </a:moveTo>
                  <a:cubicBezTo>
                    <a:pt x="558" y="1"/>
                    <a:pt x="356" y="60"/>
                    <a:pt x="184" y="177"/>
                  </a:cubicBezTo>
                  <a:cubicBezTo>
                    <a:pt x="50" y="277"/>
                    <a:pt x="0" y="361"/>
                    <a:pt x="33" y="394"/>
                  </a:cubicBezTo>
                  <a:cubicBezTo>
                    <a:pt x="37" y="399"/>
                    <a:pt x="44" y="402"/>
                    <a:pt x="53" y="402"/>
                  </a:cubicBezTo>
                  <a:cubicBezTo>
                    <a:pt x="127" y="402"/>
                    <a:pt x="381" y="257"/>
                    <a:pt x="700" y="257"/>
                  </a:cubicBezTo>
                  <a:cubicBezTo>
                    <a:pt x="728" y="257"/>
                    <a:pt x="756" y="258"/>
                    <a:pt x="785" y="261"/>
                  </a:cubicBezTo>
                  <a:cubicBezTo>
                    <a:pt x="1163" y="276"/>
                    <a:pt x="1431" y="468"/>
                    <a:pt x="1516" y="468"/>
                  </a:cubicBezTo>
                  <a:cubicBezTo>
                    <a:pt x="1525" y="468"/>
                    <a:pt x="1532" y="466"/>
                    <a:pt x="1537" y="461"/>
                  </a:cubicBezTo>
                  <a:cubicBezTo>
                    <a:pt x="1554" y="428"/>
                    <a:pt x="1521" y="344"/>
                    <a:pt x="1387" y="227"/>
                  </a:cubicBezTo>
                  <a:cubicBezTo>
                    <a:pt x="1209" y="76"/>
                    <a:pt x="985" y="1"/>
                    <a:pt x="7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7"/>
            <p:cNvSpPr/>
            <p:nvPr/>
          </p:nvSpPr>
          <p:spPr>
            <a:xfrm>
              <a:off x="4455097" y="771074"/>
              <a:ext cx="28957" cy="24435"/>
            </a:xfrm>
            <a:custGeom>
              <a:avLst/>
              <a:gdLst/>
              <a:ahLst/>
              <a:cxnLst/>
              <a:rect l="l" t="t" r="r" b="b"/>
              <a:pathLst>
                <a:path w="903" h="762" extrusionOk="0">
                  <a:moveTo>
                    <a:pt x="502" y="0"/>
                  </a:moveTo>
                  <a:cubicBezTo>
                    <a:pt x="168" y="17"/>
                    <a:pt x="1" y="418"/>
                    <a:pt x="251" y="652"/>
                  </a:cubicBezTo>
                  <a:cubicBezTo>
                    <a:pt x="327" y="727"/>
                    <a:pt x="419" y="761"/>
                    <a:pt x="511" y="761"/>
                  </a:cubicBezTo>
                  <a:cubicBezTo>
                    <a:pt x="704" y="761"/>
                    <a:pt x="892" y="611"/>
                    <a:pt x="903" y="385"/>
                  </a:cubicBezTo>
                  <a:cubicBezTo>
                    <a:pt x="903" y="168"/>
                    <a:pt x="719" y="0"/>
                    <a:pt x="5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7"/>
            <p:cNvSpPr/>
            <p:nvPr/>
          </p:nvSpPr>
          <p:spPr>
            <a:xfrm>
              <a:off x="4446535" y="745068"/>
              <a:ext cx="49865" cy="15008"/>
            </a:xfrm>
            <a:custGeom>
              <a:avLst/>
              <a:gdLst/>
              <a:ahLst/>
              <a:cxnLst/>
              <a:rect l="l" t="t" r="r" b="b"/>
              <a:pathLst>
                <a:path w="1555" h="468" extrusionOk="0">
                  <a:moveTo>
                    <a:pt x="758" y="0"/>
                  </a:moveTo>
                  <a:cubicBezTo>
                    <a:pt x="558" y="0"/>
                    <a:pt x="356" y="59"/>
                    <a:pt x="184" y="177"/>
                  </a:cubicBezTo>
                  <a:cubicBezTo>
                    <a:pt x="50" y="277"/>
                    <a:pt x="0" y="377"/>
                    <a:pt x="34" y="394"/>
                  </a:cubicBezTo>
                  <a:cubicBezTo>
                    <a:pt x="37" y="399"/>
                    <a:pt x="45" y="402"/>
                    <a:pt x="55" y="402"/>
                  </a:cubicBezTo>
                  <a:cubicBezTo>
                    <a:pt x="135" y="402"/>
                    <a:pt x="404" y="259"/>
                    <a:pt x="738" y="259"/>
                  </a:cubicBezTo>
                  <a:cubicBezTo>
                    <a:pt x="754" y="259"/>
                    <a:pt x="770" y="259"/>
                    <a:pt x="786" y="260"/>
                  </a:cubicBezTo>
                  <a:cubicBezTo>
                    <a:pt x="1163" y="275"/>
                    <a:pt x="1431" y="468"/>
                    <a:pt x="1517" y="468"/>
                  </a:cubicBezTo>
                  <a:cubicBezTo>
                    <a:pt x="1526" y="468"/>
                    <a:pt x="1533" y="465"/>
                    <a:pt x="1538" y="461"/>
                  </a:cubicBezTo>
                  <a:cubicBezTo>
                    <a:pt x="1554" y="444"/>
                    <a:pt x="1521" y="344"/>
                    <a:pt x="1387" y="227"/>
                  </a:cubicBezTo>
                  <a:cubicBezTo>
                    <a:pt x="1210" y="76"/>
                    <a:pt x="985" y="0"/>
                    <a:pt x="7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7"/>
            <p:cNvSpPr/>
            <p:nvPr/>
          </p:nvSpPr>
          <p:spPr>
            <a:xfrm>
              <a:off x="4539210" y="755009"/>
              <a:ext cx="40245" cy="119195"/>
            </a:xfrm>
            <a:custGeom>
              <a:avLst/>
              <a:gdLst/>
              <a:ahLst/>
              <a:cxnLst/>
              <a:rect l="l" t="t" r="r" b="b"/>
              <a:pathLst>
                <a:path w="1255" h="3717" extrusionOk="0">
                  <a:moveTo>
                    <a:pt x="52" y="0"/>
                  </a:moveTo>
                  <a:cubicBezTo>
                    <a:pt x="52" y="0"/>
                    <a:pt x="51" y="0"/>
                    <a:pt x="51" y="0"/>
                  </a:cubicBezTo>
                  <a:cubicBezTo>
                    <a:pt x="1" y="17"/>
                    <a:pt x="302" y="1036"/>
                    <a:pt x="719" y="2273"/>
                  </a:cubicBezTo>
                  <a:cubicBezTo>
                    <a:pt x="820" y="2573"/>
                    <a:pt x="920" y="2857"/>
                    <a:pt x="1020" y="3141"/>
                  </a:cubicBezTo>
                  <a:cubicBezTo>
                    <a:pt x="1070" y="3242"/>
                    <a:pt x="1087" y="3359"/>
                    <a:pt x="1087" y="3476"/>
                  </a:cubicBezTo>
                  <a:cubicBezTo>
                    <a:pt x="1070" y="3542"/>
                    <a:pt x="970" y="3559"/>
                    <a:pt x="853" y="3576"/>
                  </a:cubicBezTo>
                  <a:cubicBezTo>
                    <a:pt x="636" y="3576"/>
                    <a:pt x="402" y="3609"/>
                    <a:pt x="185" y="3676"/>
                  </a:cubicBezTo>
                  <a:cubicBezTo>
                    <a:pt x="356" y="3701"/>
                    <a:pt x="518" y="3716"/>
                    <a:pt x="685" y="3716"/>
                  </a:cubicBezTo>
                  <a:cubicBezTo>
                    <a:pt x="746" y="3716"/>
                    <a:pt x="807" y="3714"/>
                    <a:pt x="870" y="3710"/>
                  </a:cubicBezTo>
                  <a:cubicBezTo>
                    <a:pt x="920" y="3710"/>
                    <a:pt x="987" y="3693"/>
                    <a:pt x="1037" y="3676"/>
                  </a:cubicBezTo>
                  <a:cubicBezTo>
                    <a:pt x="1120" y="3659"/>
                    <a:pt x="1187" y="3593"/>
                    <a:pt x="1221" y="3526"/>
                  </a:cubicBezTo>
                  <a:cubicBezTo>
                    <a:pt x="1254" y="3375"/>
                    <a:pt x="1237" y="3225"/>
                    <a:pt x="1171" y="3075"/>
                  </a:cubicBezTo>
                  <a:cubicBezTo>
                    <a:pt x="1087" y="2807"/>
                    <a:pt x="987" y="2506"/>
                    <a:pt x="886" y="2206"/>
                  </a:cubicBezTo>
                  <a:cubicBezTo>
                    <a:pt x="472" y="980"/>
                    <a:pt x="107" y="0"/>
                    <a:pt x="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7"/>
            <p:cNvSpPr/>
            <p:nvPr/>
          </p:nvSpPr>
          <p:spPr>
            <a:xfrm>
              <a:off x="4494220" y="884754"/>
              <a:ext cx="71831" cy="39315"/>
            </a:xfrm>
            <a:custGeom>
              <a:avLst/>
              <a:gdLst/>
              <a:ahLst/>
              <a:cxnLst/>
              <a:rect l="l" t="t" r="r" b="b"/>
              <a:pathLst>
                <a:path w="2240" h="1226" extrusionOk="0">
                  <a:moveTo>
                    <a:pt x="182" y="0"/>
                  </a:moveTo>
                  <a:cubicBezTo>
                    <a:pt x="178" y="0"/>
                    <a:pt x="200" y="15"/>
                    <a:pt x="251" y="48"/>
                  </a:cubicBezTo>
                  <a:cubicBezTo>
                    <a:pt x="251" y="48"/>
                    <a:pt x="0" y="783"/>
                    <a:pt x="886" y="1134"/>
                  </a:cubicBezTo>
                  <a:cubicBezTo>
                    <a:pt x="1044" y="1199"/>
                    <a:pt x="1191" y="1226"/>
                    <a:pt x="1324" y="1226"/>
                  </a:cubicBezTo>
                  <a:cubicBezTo>
                    <a:pt x="1907" y="1226"/>
                    <a:pt x="2239" y="716"/>
                    <a:pt x="2239" y="716"/>
                  </a:cubicBezTo>
                  <a:lnTo>
                    <a:pt x="2239" y="716"/>
                  </a:lnTo>
                  <a:cubicBezTo>
                    <a:pt x="2232" y="716"/>
                    <a:pt x="2225" y="716"/>
                    <a:pt x="2217" y="716"/>
                  </a:cubicBezTo>
                  <a:cubicBezTo>
                    <a:pt x="1481" y="716"/>
                    <a:pt x="209" y="0"/>
                    <a:pt x="1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7"/>
            <p:cNvSpPr/>
            <p:nvPr/>
          </p:nvSpPr>
          <p:spPr>
            <a:xfrm>
              <a:off x="4425082" y="998786"/>
              <a:ext cx="127019" cy="65738"/>
            </a:xfrm>
            <a:custGeom>
              <a:avLst/>
              <a:gdLst/>
              <a:ahLst/>
              <a:cxnLst/>
              <a:rect l="l" t="t" r="r" b="b"/>
              <a:pathLst>
                <a:path w="3961" h="2050" extrusionOk="0">
                  <a:moveTo>
                    <a:pt x="1" y="1"/>
                  </a:moveTo>
                  <a:cubicBezTo>
                    <a:pt x="1" y="1"/>
                    <a:pt x="864" y="2050"/>
                    <a:pt x="3566" y="2050"/>
                  </a:cubicBezTo>
                  <a:cubicBezTo>
                    <a:pt x="3678" y="2050"/>
                    <a:pt x="3793" y="2046"/>
                    <a:pt x="3911" y="2039"/>
                  </a:cubicBezTo>
                  <a:lnTo>
                    <a:pt x="3961" y="1287"/>
                  </a:lnTo>
                  <a:cubicBezTo>
                    <a:pt x="2541" y="1254"/>
                    <a:pt x="1154" y="803"/>
                    <a:pt x="1"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7"/>
            <p:cNvSpPr/>
            <p:nvPr/>
          </p:nvSpPr>
          <p:spPr>
            <a:xfrm>
              <a:off x="4153984" y="482082"/>
              <a:ext cx="546558" cy="629806"/>
            </a:xfrm>
            <a:custGeom>
              <a:avLst/>
              <a:gdLst/>
              <a:ahLst/>
              <a:cxnLst/>
              <a:rect l="l" t="t" r="r" b="b"/>
              <a:pathLst>
                <a:path w="17044" h="19640" extrusionOk="0">
                  <a:moveTo>
                    <a:pt x="10564" y="0"/>
                  </a:moveTo>
                  <a:cubicBezTo>
                    <a:pt x="9182" y="0"/>
                    <a:pt x="7992" y="621"/>
                    <a:pt x="7070" y="621"/>
                  </a:cubicBezTo>
                  <a:cubicBezTo>
                    <a:pt x="6995" y="621"/>
                    <a:pt x="6922" y="617"/>
                    <a:pt x="6851" y="608"/>
                  </a:cubicBezTo>
                  <a:cubicBezTo>
                    <a:pt x="6728" y="595"/>
                    <a:pt x="6570" y="583"/>
                    <a:pt x="6384" y="583"/>
                  </a:cubicBezTo>
                  <a:cubicBezTo>
                    <a:pt x="4957" y="583"/>
                    <a:pt x="1899" y="1261"/>
                    <a:pt x="569" y="6924"/>
                  </a:cubicBezTo>
                  <a:lnTo>
                    <a:pt x="685" y="9029"/>
                  </a:lnTo>
                  <a:cubicBezTo>
                    <a:pt x="685" y="11686"/>
                    <a:pt x="0" y="18670"/>
                    <a:pt x="4829" y="19639"/>
                  </a:cubicBezTo>
                  <a:lnTo>
                    <a:pt x="4629" y="9998"/>
                  </a:lnTo>
                  <a:cubicBezTo>
                    <a:pt x="4629" y="9998"/>
                    <a:pt x="9307" y="7793"/>
                    <a:pt x="10076" y="3215"/>
                  </a:cubicBezTo>
                  <a:lnTo>
                    <a:pt x="10109" y="3231"/>
                  </a:lnTo>
                  <a:cubicBezTo>
                    <a:pt x="10410" y="3916"/>
                    <a:pt x="10945" y="5403"/>
                    <a:pt x="10627" y="6623"/>
                  </a:cubicBezTo>
                  <a:lnTo>
                    <a:pt x="14988" y="7693"/>
                  </a:lnTo>
                  <a:lnTo>
                    <a:pt x="15506" y="8144"/>
                  </a:lnTo>
                  <a:cubicBezTo>
                    <a:pt x="15506" y="8144"/>
                    <a:pt x="17043" y="4735"/>
                    <a:pt x="14036" y="1644"/>
                  </a:cubicBezTo>
                  <a:cubicBezTo>
                    <a:pt x="12790" y="363"/>
                    <a:pt x="11621" y="0"/>
                    <a:pt x="105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7"/>
            <p:cNvSpPr/>
            <p:nvPr/>
          </p:nvSpPr>
          <p:spPr>
            <a:xfrm>
              <a:off x="4231074" y="802853"/>
              <a:ext cx="90655" cy="108003"/>
            </a:xfrm>
            <a:custGeom>
              <a:avLst/>
              <a:gdLst/>
              <a:ahLst/>
              <a:cxnLst/>
              <a:rect l="l" t="t" r="r" b="b"/>
              <a:pathLst>
                <a:path w="2827" h="3368" extrusionOk="0">
                  <a:moveTo>
                    <a:pt x="1943" y="0"/>
                  </a:moveTo>
                  <a:cubicBezTo>
                    <a:pt x="1622" y="0"/>
                    <a:pt x="1291" y="171"/>
                    <a:pt x="1072" y="413"/>
                  </a:cubicBezTo>
                  <a:cubicBezTo>
                    <a:pt x="0" y="1590"/>
                    <a:pt x="906" y="3368"/>
                    <a:pt x="2347" y="3368"/>
                  </a:cubicBezTo>
                  <a:cubicBezTo>
                    <a:pt x="2501" y="3368"/>
                    <a:pt x="2661" y="3347"/>
                    <a:pt x="2826" y="3304"/>
                  </a:cubicBezTo>
                  <a:lnTo>
                    <a:pt x="2358" y="112"/>
                  </a:lnTo>
                  <a:cubicBezTo>
                    <a:pt x="2229" y="35"/>
                    <a:pt x="2087" y="0"/>
                    <a:pt x="1943"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7"/>
            <p:cNvSpPr/>
            <p:nvPr/>
          </p:nvSpPr>
          <p:spPr>
            <a:xfrm>
              <a:off x="4040914" y="1420986"/>
              <a:ext cx="443686" cy="153828"/>
            </a:xfrm>
            <a:custGeom>
              <a:avLst/>
              <a:gdLst/>
              <a:ahLst/>
              <a:cxnLst/>
              <a:rect l="l" t="t" r="r" b="b"/>
              <a:pathLst>
                <a:path w="13836" h="4797" extrusionOk="0">
                  <a:moveTo>
                    <a:pt x="1" y="1"/>
                  </a:moveTo>
                  <a:lnTo>
                    <a:pt x="11914" y="4796"/>
                  </a:lnTo>
                  <a:lnTo>
                    <a:pt x="12332" y="4780"/>
                  </a:lnTo>
                  <a:lnTo>
                    <a:pt x="13836" y="2140"/>
                  </a:lnTo>
                  <a:lnTo>
                    <a:pt x="1" y="1"/>
                  </a:lnTo>
                  <a:close/>
                </a:path>
              </a:pathLst>
            </a:custGeom>
            <a:solidFill>
              <a:srgbClr val="000000">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7"/>
            <p:cNvSpPr/>
            <p:nvPr/>
          </p:nvSpPr>
          <p:spPr>
            <a:xfrm>
              <a:off x="4270260" y="831554"/>
              <a:ext cx="33254" cy="48518"/>
            </a:xfrm>
            <a:custGeom>
              <a:avLst/>
              <a:gdLst/>
              <a:ahLst/>
              <a:cxnLst/>
              <a:rect l="l" t="t" r="r" b="b"/>
              <a:pathLst>
                <a:path w="1037" h="1513" extrusionOk="0">
                  <a:moveTo>
                    <a:pt x="619" y="0"/>
                  </a:moveTo>
                  <a:cubicBezTo>
                    <a:pt x="560" y="0"/>
                    <a:pt x="454" y="27"/>
                    <a:pt x="334" y="103"/>
                  </a:cubicBezTo>
                  <a:cubicBezTo>
                    <a:pt x="217" y="186"/>
                    <a:pt x="117" y="287"/>
                    <a:pt x="67" y="420"/>
                  </a:cubicBezTo>
                  <a:cubicBezTo>
                    <a:pt x="0" y="571"/>
                    <a:pt x="0" y="754"/>
                    <a:pt x="50" y="905"/>
                  </a:cubicBezTo>
                  <a:cubicBezTo>
                    <a:pt x="151" y="1189"/>
                    <a:pt x="401" y="1406"/>
                    <a:pt x="685" y="1473"/>
                  </a:cubicBezTo>
                  <a:cubicBezTo>
                    <a:pt x="784" y="1503"/>
                    <a:pt x="865" y="1513"/>
                    <a:pt x="924" y="1513"/>
                  </a:cubicBezTo>
                  <a:cubicBezTo>
                    <a:pt x="996" y="1513"/>
                    <a:pt x="1036" y="1499"/>
                    <a:pt x="1036" y="1490"/>
                  </a:cubicBezTo>
                  <a:cubicBezTo>
                    <a:pt x="1036" y="1456"/>
                    <a:pt x="919" y="1439"/>
                    <a:pt x="735" y="1356"/>
                  </a:cubicBezTo>
                  <a:cubicBezTo>
                    <a:pt x="501" y="1272"/>
                    <a:pt x="318" y="1089"/>
                    <a:pt x="217" y="855"/>
                  </a:cubicBezTo>
                  <a:cubicBezTo>
                    <a:pt x="134" y="621"/>
                    <a:pt x="217" y="370"/>
                    <a:pt x="401" y="203"/>
                  </a:cubicBezTo>
                  <a:cubicBezTo>
                    <a:pt x="552" y="86"/>
                    <a:pt x="669" y="36"/>
                    <a:pt x="669" y="19"/>
                  </a:cubicBezTo>
                  <a:cubicBezTo>
                    <a:pt x="669" y="8"/>
                    <a:pt x="650" y="0"/>
                    <a:pt x="619"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7"/>
            <p:cNvSpPr/>
            <p:nvPr/>
          </p:nvSpPr>
          <p:spPr>
            <a:xfrm>
              <a:off x="4277924" y="898607"/>
              <a:ext cx="30400" cy="21998"/>
            </a:xfrm>
            <a:custGeom>
              <a:avLst/>
              <a:gdLst/>
              <a:ahLst/>
              <a:cxnLst/>
              <a:rect l="l" t="t" r="r" b="b"/>
              <a:pathLst>
                <a:path w="948" h="686" extrusionOk="0">
                  <a:moveTo>
                    <a:pt x="396" y="0"/>
                  </a:moveTo>
                  <a:cubicBezTo>
                    <a:pt x="1" y="99"/>
                    <a:pt x="76" y="685"/>
                    <a:pt x="479" y="685"/>
                  </a:cubicBezTo>
                  <a:cubicBezTo>
                    <a:pt x="485" y="685"/>
                    <a:pt x="491" y="685"/>
                    <a:pt x="496" y="685"/>
                  </a:cubicBezTo>
                  <a:cubicBezTo>
                    <a:pt x="914" y="668"/>
                    <a:pt x="948" y="67"/>
                    <a:pt x="530"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7"/>
            <p:cNvSpPr/>
            <p:nvPr/>
          </p:nvSpPr>
          <p:spPr>
            <a:xfrm>
              <a:off x="4332952" y="1453150"/>
              <a:ext cx="243264" cy="161300"/>
            </a:xfrm>
            <a:custGeom>
              <a:avLst/>
              <a:gdLst/>
              <a:ahLst/>
              <a:cxnLst/>
              <a:rect l="l" t="t" r="r" b="b"/>
              <a:pathLst>
                <a:path w="7586" h="5030" extrusionOk="0">
                  <a:moveTo>
                    <a:pt x="7586" y="0"/>
                  </a:moveTo>
                  <a:cubicBezTo>
                    <a:pt x="7586" y="0"/>
                    <a:pt x="134" y="1571"/>
                    <a:pt x="0" y="4980"/>
                  </a:cubicBezTo>
                  <a:lnTo>
                    <a:pt x="7586" y="5030"/>
                  </a:lnTo>
                  <a:lnTo>
                    <a:pt x="7586"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7"/>
            <p:cNvSpPr/>
            <p:nvPr/>
          </p:nvSpPr>
          <p:spPr>
            <a:xfrm>
              <a:off x="4550466" y="1094700"/>
              <a:ext cx="654786" cy="316250"/>
            </a:xfrm>
            <a:custGeom>
              <a:avLst/>
              <a:gdLst/>
              <a:ahLst/>
              <a:cxnLst/>
              <a:rect l="l" t="t" r="r" b="b"/>
              <a:pathLst>
                <a:path w="20419" h="9862" extrusionOk="0">
                  <a:moveTo>
                    <a:pt x="302" y="0"/>
                  </a:moveTo>
                  <a:lnTo>
                    <a:pt x="1" y="318"/>
                  </a:lnTo>
                  <a:cubicBezTo>
                    <a:pt x="268" y="3526"/>
                    <a:pt x="2925" y="5999"/>
                    <a:pt x="6133" y="6049"/>
                  </a:cubicBezTo>
                  <a:cubicBezTo>
                    <a:pt x="6169" y="6049"/>
                    <a:pt x="6206" y="6050"/>
                    <a:pt x="6243" y="6050"/>
                  </a:cubicBezTo>
                  <a:cubicBezTo>
                    <a:pt x="6790" y="6050"/>
                    <a:pt x="7348" y="5992"/>
                    <a:pt x="7895" y="5992"/>
                  </a:cubicBezTo>
                  <a:cubicBezTo>
                    <a:pt x="8416" y="5992"/>
                    <a:pt x="8927" y="6044"/>
                    <a:pt x="9408" y="6249"/>
                  </a:cubicBezTo>
                  <a:cubicBezTo>
                    <a:pt x="10277" y="6650"/>
                    <a:pt x="10845" y="7486"/>
                    <a:pt x="11530" y="8154"/>
                  </a:cubicBezTo>
                  <a:cubicBezTo>
                    <a:pt x="12715" y="9268"/>
                    <a:pt x="14270" y="9861"/>
                    <a:pt x="15855" y="9861"/>
                  </a:cubicBezTo>
                  <a:cubicBezTo>
                    <a:pt x="16505" y="9861"/>
                    <a:pt x="17159" y="9762"/>
                    <a:pt x="17795" y="9558"/>
                  </a:cubicBezTo>
                  <a:cubicBezTo>
                    <a:pt x="18698" y="9257"/>
                    <a:pt x="20118" y="8605"/>
                    <a:pt x="20285" y="7670"/>
                  </a:cubicBezTo>
                  <a:cubicBezTo>
                    <a:pt x="20419" y="6951"/>
                    <a:pt x="19550" y="6233"/>
                    <a:pt x="19032" y="5731"/>
                  </a:cubicBezTo>
                  <a:cubicBezTo>
                    <a:pt x="18514" y="5213"/>
                    <a:pt x="17846" y="4896"/>
                    <a:pt x="17194" y="4579"/>
                  </a:cubicBezTo>
                  <a:cubicBezTo>
                    <a:pt x="11864" y="2106"/>
                    <a:pt x="6166" y="301"/>
                    <a:pt x="3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7"/>
            <p:cNvSpPr/>
            <p:nvPr/>
          </p:nvSpPr>
          <p:spPr>
            <a:xfrm>
              <a:off x="4349018" y="1554163"/>
              <a:ext cx="381988" cy="224152"/>
            </a:xfrm>
            <a:custGeom>
              <a:avLst/>
              <a:gdLst/>
              <a:ahLst/>
              <a:cxnLst/>
              <a:rect l="l" t="t" r="r" b="b"/>
              <a:pathLst>
                <a:path w="11912" h="6990" extrusionOk="0">
                  <a:moveTo>
                    <a:pt x="9201" y="0"/>
                  </a:moveTo>
                  <a:cubicBezTo>
                    <a:pt x="9084" y="0"/>
                    <a:pt x="8962" y="38"/>
                    <a:pt x="8856" y="125"/>
                  </a:cubicBezTo>
                  <a:cubicBezTo>
                    <a:pt x="8421" y="409"/>
                    <a:pt x="7937" y="643"/>
                    <a:pt x="7436" y="794"/>
                  </a:cubicBezTo>
                  <a:cubicBezTo>
                    <a:pt x="7051" y="944"/>
                    <a:pt x="6634" y="1011"/>
                    <a:pt x="6216" y="1028"/>
                  </a:cubicBezTo>
                  <a:cubicBezTo>
                    <a:pt x="5848" y="1028"/>
                    <a:pt x="5531" y="1028"/>
                    <a:pt x="5247" y="1011"/>
                  </a:cubicBezTo>
                  <a:cubicBezTo>
                    <a:pt x="5247" y="1011"/>
                    <a:pt x="3576" y="944"/>
                    <a:pt x="2774" y="510"/>
                  </a:cubicBezTo>
                  <a:lnTo>
                    <a:pt x="0" y="4737"/>
                  </a:lnTo>
                  <a:lnTo>
                    <a:pt x="1905" y="6274"/>
                  </a:lnTo>
                  <a:cubicBezTo>
                    <a:pt x="1905" y="6274"/>
                    <a:pt x="2585" y="6990"/>
                    <a:pt x="3613" y="6990"/>
                  </a:cubicBezTo>
                  <a:cubicBezTo>
                    <a:pt x="3801" y="6990"/>
                    <a:pt x="4001" y="6966"/>
                    <a:pt x="4211" y="6909"/>
                  </a:cubicBezTo>
                  <a:cubicBezTo>
                    <a:pt x="5564" y="6541"/>
                    <a:pt x="7235" y="5238"/>
                    <a:pt x="7235" y="5238"/>
                  </a:cubicBezTo>
                  <a:cubicBezTo>
                    <a:pt x="7267" y="5167"/>
                    <a:pt x="7364" y="5136"/>
                    <a:pt x="7509" y="5136"/>
                  </a:cubicBezTo>
                  <a:cubicBezTo>
                    <a:pt x="8207" y="5136"/>
                    <a:pt x="9996" y="5858"/>
                    <a:pt x="10660" y="6190"/>
                  </a:cubicBezTo>
                  <a:cubicBezTo>
                    <a:pt x="10939" y="6327"/>
                    <a:pt x="11181" y="6387"/>
                    <a:pt x="11374" y="6387"/>
                  </a:cubicBezTo>
                  <a:cubicBezTo>
                    <a:pt x="11725" y="6387"/>
                    <a:pt x="11911" y="6186"/>
                    <a:pt x="11847" y="5873"/>
                  </a:cubicBezTo>
                  <a:cubicBezTo>
                    <a:pt x="11763" y="5539"/>
                    <a:pt x="9357" y="4286"/>
                    <a:pt x="8555" y="3918"/>
                  </a:cubicBezTo>
                  <a:cubicBezTo>
                    <a:pt x="8121" y="3718"/>
                    <a:pt x="7269" y="3350"/>
                    <a:pt x="6817" y="2982"/>
                  </a:cubicBezTo>
                  <a:cubicBezTo>
                    <a:pt x="6450" y="2665"/>
                    <a:pt x="6366" y="2381"/>
                    <a:pt x="7051" y="2197"/>
                  </a:cubicBezTo>
                  <a:cubicBezTo>
                    <a:pt x="8538" y="1796"/>
                    <a:pt x="9558" y="944"/>
                    <a:pt x="9658" y="526"/>
                  </a:cubicBezTo>
                  <a:cubicBezTo>
                    <a:pt x="9741" y="229"/>
                    <a:pt x="9487" y="0"/>
                    <a:pt x="9201"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7"/>
            <p:cNvSpPr/>
            <p:nvPr/>
          </p:nvSpPr>
          <p:spPr>
            <a:xfrm>
              <a:off x="3543162" y="1334725"/>
              <a:ext cx="924827" cy="462606"/>
            </a:xfrm>
            <a:custGeom>
              <a:avLst/>
              <a:gdLst/>
              <a:ahLst/>
              <a:cxnLst/>
              <a:rect l="l" t="t" r="r" b="b"/>
              <a:pathLst>
                <a:path w="28840" h="14426" extrusionOk="0">
                  <a:moveTo>
                    <a:pt x="7286" y="1"/>
                  </a:moveTo>
                  <a:lnTo>
                    <a:pt x="1" y="8021"/>
                  </a:lnTo>
                  <a:cubicBezTo>
                    <a:pt x="1" y="8021"/>
                    <a:pt x="25538" y="14426"/>
                    <a:pt x="26204" y="14426"/>
                  </a:cubicBezTo>
                  <a:cubicBezTo>
                    <a:pt x="26215" y="14426"/>
                    <a:pt x="26219" y="14424"/>
                    <a:pt x="26216" y="14420"/>
                  </a:cubicBezTo>
                  <a:cubicBezTo>
                    <a:pt x="26049" y="14186"/>
                    <a:pt x="28840" y="6400"/>
                    <a:pt x="28840" y="6400"/>
                  </a:cubicBezTo>
                  <a:lnTo>
                    <a:pt x="7286"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7"/>
            <p:cNvSpPr/>
            <p:nvPr/>
          </p:nvSpPr>
          <p:spPr>
            <a:xfrm>
              <a:off x="3928934" y="1384045"/>
              <a:ext cx="434579" cy="129136"/>
            </a:xfrm>
            <a:custGeom>
              <a:avLst/>
              <a:gdLst/>
              <a:ahLst/>
              <a:cxnLst/>
              <a:rect l="l" t="t" r="r" b="b"/>
              <a:pathLst>
                <a:path w="13552" h="4027" extrusionOk="0">
                  <a:moveTo>
                    <a:pt x="1" y="0"/>
                  </a:moveTo>
                  <a:lnTo>
                    <a:pt x="1" y="0"/>
                  </a:lnTo>
                  <a:cubicBezTo>
                    <a:pt x="168" y="84"/>
                    <a:pt x="352" y="134"/>
                    <a:pt x="519" y="184"/>
                  </a:cubicBezTo>
                  <a:lnTo>
                    <a:pt x="1972" y="652"/>
                  </a:lnTo>
                  <a:cubicBezTo>
                    <a:pt x="3192" y="1036"/>
                    <a:pt x="4880" y="1537"/>
                    <a:pt x="6751" y="2105"/>
                  </a:cubicBezTo>
                  <a:cubicBezTo>
                    <a:pt x="8622" y="2657"/>
                    <a:pt x="10310" y="3141"/>
                    <a:pt x="11546" y="3492"/>
                  </a:cubicBezTo>
                  <a:lnTo>
                    <a:pt x="13000" y="3893"/>
                  </a:lnTo>
                  <a:cubicBezTo>
                    <a:pt x="13184" y="3960"/>
                    <a:pt x="13368" y="3993"/>
                    <a:pt x="13551" y="4027"/>
                  </a:cubicBezTo>
                  <a:cubicBezTo>
                    <a:pt x="13384" y="3943"/>
                    <a:pt x="13201" y="3876"/>
                    <a:pt x="13017" y="3843"/>
                  </a:cubicBezTo>
                  <a:lnTo>
                    <a:pt x="11580" y="3375"/>
                  </a:lnTo>
                  <a:cubicBezTo>
                    <a:pt x="10360" y="2991"/>
                    <a:pt x="8673" y="2490"/>
                    <a:pt x="6801" y="1922"/>
                  </a:cubicBezTo>
                  <a:cubicBezTo>
                    <a:pt x="4930" y="1370"/>
                    <a:pt x="3242" y="869"/>
                    <a:pt x="2006" y="535"/>
                  </a:cubicBezTo>
                  <a:cubicBezTo>
                    <a:pt x="1421" y="368"/>
                    <a:pt x="920" y="234"/>
                    <a:pt x="552" y="117"/>
                  </a:cubicBezTo>
                  <a:cubicBezTo>
                    <a:pt x="368" y="67"/>
                    <a:pt x="185" y="17"/>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7"/>
            <p:cNvSpPr/>
            <p:nvPr/>
          </p:nvSpPr>
          <p:spPr>
            <a:xfrm>
              <a:off x="3534055" y="1439746"/>
              <a:ext cx="532609" cy="152192"/>
            </a:xfrm>
            <a:custGeom>
              <a:avLst/>
              <a:gdLst/>
              <a:ahLst/>
              <a:cxnLst/>
              <a:rect l="l" t="t" r="r" b="b"/>
              <a:pathLst>
                <a:path w="16609" h="4746" extrusionOk="0">
                  <a:moveTo>
                    <a:pt x="16592" y="1"/>
                  </a:moveTo>
                  <a:lnTo>
                    <a:pt x="16592" y="1"/>
                  </a:lnTo>
                  <a:cubicBezTo>
                    <a:pt x="16559" y="251"/>
                    <a:pt x="16509" y="502"/>
                    <a:pt x="16425" y="736"/>
                  </a:cubicBezTo>
                  <a:cubicBezTo>
                    <a:pt x="16191" y="1388"/>
                    <a:pt x="15774" y="1956"/>
                    <a:pt x="15205" y="2373"/>
                  </a:cubicBezTo>
                  <a:cubicBezTo>
                    <a:pt x="14821" y="2657"/>
                    <a:pt x="14403" y="2891"/>
                    <a:pt x="13952" y="3058"/>
                  </a:cubicBezTo>
                  <a:cubicBezTo>
                    <a:pt x="13434" y="3225"/>
                    <a:pt x="12883" y="3326"/>
                    <a:pt x="12348" y="3326"/>
                  </a:cubicBezTo>
                  <a:cubicBezTo>
                    <a:pt x="12258" y="3330"/>
                    <a:pt x="12167" y="3331"/>
                    <a:pt x="12075" y="3331"/>
                  </a:cubicBezTo>
                  <a:cubicBezTo>
                    <a:pt x="10982" y="3331"/>
                    <a:pt x="9808" y="3065"/>
                    <a:pt x="8606" y="2741"/>
                  </a:cubicBezTo>
                  <a:cubicBezTo>
                    <a:pt x="7302" y="2373"/>
                    <a:pt x="6049" y="2039"/>
                    <a:pt x="4863" y="1972"/>
                  </a:cubicBezTo>
                  <a:cubicBezTo>
                    <a:pt x="4721" y="1964"/>
                    <a:pt x="4580" y="1960"/>
                    <a:pt x="4439" y="1960"/>
                  </a:cubicBezTo>
                  <a:cubicBezTo>
                    <a:pt x="4018" y="1960"/>
                    <a:pt x="3601" y="1997"/>
                    <a:pt x="3175" y="2073"/>
                  </a:cubicBezTo>
                  <a:cubicBezTo>
                    <a:pt x="2707" y="2173"/>
                    <a:pt x="2240" y="2357"/>
                    <a:pt x="1805" y="2591"/>
                  </a:cubicBezTo>
                  <a:cubicBezTo>
                    <a:pt x="1170" y="2908"/>
                    <a:pt x="636" y="3409"/>
                    <a:pt x="285" y="4027"/>
                  </a:cubicBezTo>
                  <a:cubicBezTo>
                    <a:pt x="151" y="4245"/>
                    <a:pt x="51" y="4495"/>
                    <a:pt x="1" y="4746"/>
                  </a:cubicBezTo>
                  <a:cubicBezTo>
                    <a:pt x="101" y="4512"/>
                    <a:pt x="218" y="4278"/>
                    <a:pt x="335" y="4061"/>
                  </a:cubicBezTo>
                  <a:cubicBezTo>
                    <a:pt x="719" y="3476"/>
                    <a:pt x="1237" y="3008"/>
                    <a:pt x="1872" y="2691"/>
                  </a:cubicBezTo>
                  <a:cubicBezTo>
                    <a:pt x="2290" y="2474"/>
                    <a:pt x="2741" y="2323"/>
                    <a:pt x="3209" y="2223"/>
                  </a:cubicBezTo>
                  <a:cubicBezTo>
                    <a:pt x="3589" y="2154"/>
                    <a:pt x="3970" y="2116"/>
                    <a:pt x="4345" y="2116"/>
                  </a:cubicBezTo>
                  <a:cubicBezTo>
                    <a:pt x="4513" y="2116"/>
                    <a:pt x="4681" y="2124"/>
                    <a:pt x="4846" y="2139"/>
                  </a:cubicBezTo>
                  <a:cubicBezTo>
                    <a:pt x="6016" y="2206"/>
                    <a:pt x="7269" y="2557"/>
                    <a:pt x="8572" y="2908"/>
                  </a:cubicBezTo>
                  <a:cubicBezTo>
                    <a:pt x="9775" y="3232"/>
                    <a:pt x="10963" y="3499"/>
                    <a:pt x="12071" y="3499"/>
                  </a:cubicBezTo>
                  <a:cubicBezTo>
                    <a:pt x="12164" y="3499"/>
                    <a:pt x="12256" y="3497"/>
                    <a:pt x="12348" y="3493"/>
                  </a:cubicBezTo>
                  <a:cubicBezTo>
                    <a:pt x="12916" y="3476"/>
                    <a:pt x="13468" y="3376"/>
                    <a:pt x="14002" y="3192"/>
                  </a:cubicBezTo>
                  <a:cubicBezTo>
                    <a:pt x="14470" y="3025"/>
                    <a:pt x="14905" y="2774"/>
                    <a:pt x="15289" y="2474"/>
                  </a:cubicBezTo>
                  <a:cubicBezTo>
                    <a:pt x="15857" y="2039"/>
                    <a:pt x="16275" y="1438"/>
                    <a:pt x="16492" y="753"/>
                  </a:cubicBezTo>
                  <a:cubicBezTo>
                    <a:pt x="16576" y="519"/>
                    <a:pt x="16609" y="251"/>
                    <a:pt x="165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7"/>
            <p:cNvSpPr/>
            <p:nvPr/>
          </p:nvSpPr>
          <p:spPr>
            <a:xfrm>
              <a:off x="4164149" y="1619260"/>
              <a:ext cx="277063" cy="133433"/>
            </a:xfrm>
            <a:custGeom>
              <a:avLst/>
              <a:gdLst/>
              <a:ahLst/>
              <a:cxnLst/>
              <a:rect l="l" t="t" r="r" b="b"/>
              <a:pathLst>
                <a:path w="8640" h="4161" extrusionOk="0">
                  <a:moveTo>
                    <a:pt x="8238" y="0"/>
                  </a:moveTo>
                  <a:cubicBezTo>
                    <a:pt x="7887" y="0"/>
                    <a:pt x="7536" y="33"/>
                    <a:pt x="7186" y="67"/>
                  </a:cubicBezTo>
                  <a:cubicBezTo>
                    <a:pt x="6668" y="134"/>
                    <a:pt x="6150" y="234"/>
                    <a:pt x="5632" y="384"/>
                  </a:cubicBezTo>
                  <a:cubicBezTo>
                    <a:pt x="4395" y="735"/>
                    <a:pt x="3209" y="1287"/>
                    <a:pt x="2156" y="2039"/>
                  </a:cubicBezTo>
                  <a:cubicBezTo>
                    <a:pt x="1739" y="2356"/>
                    <a:pt x="1321" y="2690"/>
                    <a:pt x="953" y="3058"/>
                  </a:cubicBezTo>
                  <a:cubicBezTo>
                    <a:pt x="686" y="3308"/>
                    <a:pt x="452" y="3559"/>
                    <a:pt x="235" y="3843"/>
                  </a:cubicBezTo>
                  <a:cubicBezTo>
                    <a:pt x="135" y="3927"/>
                    <a:pt x="68" y="4044"/>
                    <a:pt x="1" y="4160"/>
                  </a:cubicBezTo>
                  <a:cubicBezTo>
                    <a:pt x="2" y="4161"/>
                    <a:pt x="2" y="4161"/>
                    <a:pt x="3" y="4161"/>
                  </a:cubicBezTo>
                  <a:cubicBezTo>
                    <a:pt x="47" y="4161"/>
                    <a:pt x="381" y="3732"/>
                    <a:pt x="1037" y="3141"/>
                  </a:cubicBezTo>
                  <a:cubicBezTo>
                    <a:pt x="1421" y="2807"/>
                    <a:pt x="1822" y="2473"/>
                    <a:pt x="2257" y="2172"/>
                  </a:cubicBezTo>
                  <a:cubicBezTo>
                    <a:pt x="3309" y="1454"/>
                    <a:pt x="4462" y="902"/>
                    <a:pt x="5682" y="535"/>
                  </a:cubicBezTo>
                  <a:cubicBezTo>
                    <a:pt x="6183" y="401"/>
                    <a:pt x="6684" y="284"/>
                    <a:pt x="7202" y="201"/>
                  </a:cubicBezTo>
                  <a:cubicBezTo>
                    <a:pt x="8088" y="67"/>
                    <a:pt x="8639" y="67"/>
                    <a:pt x="8639" y="33"/>
                  </a:cubicBezTo>
                  <a:cubicBezTo>
                    <a:pt x="8506" y="0"/>
                    <a:pt x="8372" y="0"/>
                    <a:pt x="82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7"/>
            <p:cNvSpPr/>
            <p:nvPr/>
          </p:nvSpPr>
          <p:spPr>
            <a:xfrm>
              <a:off x="4472253" y="1737108"/>
              <a:ext cx="48775" cy="28668"/>
            </a:xfrm>
            <a:custGeom>
              <a:avLst/>
              <a:gdLst/>
              <a:ahLst/>
              <a:cxnLst/>
              <a:rect l="l" t="t" r="r" b="b"/>
              <a:pathLst>
                <a:path w="1521" h="894" extrusionOk="0">
                  <a:moveTo>
                    <a:pt x="20" y="0"/>
                  </a:moveTo>
                  <a:cubicBezTo>
                    <a:pt x="19" y="0"/>
                    <a:pt x="18" y="1"/>
                    <a:pt x="17" y="1"/>
                  </a:cubicBezTo>
                  <a:cubicBezTo>
                    <a:pt x="0" y="1"/>
                    <a:pt x="0" y="118"/>
                    <a:pt x="84" y="285"/>
                  </a:cubicBezTo>
                  <a:cubicBezTo>
                    <a:pt x="297" y="665"/>
                    <a:pt x="704" y="893"/>
                    <a:pt x="1128" y="893"/>
                  </a:cubicBezTo>
                  <a:cubicBezTo>
                    <a:pt x="1170" y="893"/>
                    <a:pt x="1212" y="891"/>
                    <a:pt x="1253" y="886"/>
                  </a:cubicBezTo>
                  <a:cubicBezTo>
                    <a:pt x="1437" y="853"/>
                    <a:pt x="1521" y="803"/>
                    <a:pt x="1521" y="770"/>
                  </a:cubicBezTo>
                  <a:cubicBezTo>
                    <a:pt x="1518" y="763"/>
                    <a:pt x="1501" y="762"/>
                    <a:pt x="1473" y="762"/>
                  </a:cubicBezTo>
                  <a:cubicBezTo>
                    <a:pt x="1442" y="762"/>
                    <a:pt x="1398" y="764"/>
                    <a:pt x="1344" y="764"/>
                  </a:cubicBezTo>
                  <a:cubicBezTo>
                    <a:pt x="1179" y="764"/>
                    <a:pt x="918" y="746"/>
                    <a:pt x="652" y="602"/>
                  </a:cubicBezTo>
                  <a:cubicBezTo>
                    <a:pt x="226" y="390"/>
                    <a:pt x="73" y="0"/>
                    <a:pt x="20"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7"/>
            <p:cNvSpPr/>
            <p:nvPr/>
          </p:nvSpPr>
          <p:spPr>
            <a:xfrm>
              <a:off x="4514583" y="1712993"/>
              <a:ext cx="46626" cy="27482"/>
            </a:xfrm>
            <a:custGeom>
              <a:avLst/>
              <a:gdLst/>
              <a:ahLst/>
              <a:cxnLst/>
              <a:rect l="l" t="t" r="r" b="b"/>
              <a:pathLst>
                <a:path w="1454" h="857" extrusionOk="0">
                  <a:moveTo>
                    <a:pt x="20" y="1"/>
                  </a:moveTo>
                  <a:cubicBezTo>
                    <a:pt x="19" y="1"/>
                    <a:pt x="18" y="1"/>
                    <a:pt x="17" y="1"/>
                  </a:cubicBezTo>
                  <a:cubicBezTo>
                    <a:pt x="0" y="1"/>
                    <a:pt x="0" y="118"/>
                    <a:pt x="84" y="268"/>
                  </a:cubicBezTo>
                  <a:cubicBezTo>
                    <a:pt x="286" y="642"/>
                    <a:pt x="678" y="857"/>
                    <a:pt x="1109" y="857"/>
                  </a:cubicBezTo>
                  <a:cubicBezTo>
                    <a:pt x="1141" y="857"/>
                    <a:pt x="1172" y="855"/>
                    <a:pt x="1203" y="853"/>
                  </a:cubicBezTo>
                  <a:cubicBezTo>
                    <a:pt x="1370" y="836"/>
                    <a:pt x="1454" y="786"/>
                    <a:pt x="1454" y="770"/>
                  </a:cubicBezTo>
                  <a:cubicBezTo>
                    <a:pt x="1437" y="720"/>
                    <a:pt x="1053" y="786"/>
                    <a:pt x="635" y="569"/>
                  </a:cubicBezTo>
                  <a:cubicBezTo>
                    <a:pt x="227" y="357"/>
                    <a:pt x="74" y="1"/>
                    <a:pt x="20"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7" name="Google Shape;3167;p57"/>
          <p:cNvSpPr txBox="1">
            <a:spLocks noGrp="1"/>
          </p:cNvSpPr>
          <p:nvPr>
            <p:ph type="title"/>
          </p:nvPr>
        </p:nvSpPr>
        <p:spPr>
          <a:xfrm>
            <a:off x="720000" y="188126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PARTNERS</a:t>
            </a:r>
            <a:endParaRPr/>
          </a:p>
        </p:txBody>
      </p:sp>
      <p:sp>
        <p:nvSpPr>
          <p:cNvPr id="3168" name="Google Shape;3168;p57"/>
          <p:cNvSpPr txBox="1">
            <a:spLocks noGrp="1"/>
          </p:cNvSpPr>
          <p:nvPr>
            <p:ph type="subTitle" idx="1"/>
          </p:nvPr>
        </p:nvSpPr>
        <p:spPr>
          <a:xfrm>
            <a:off x="1404400" y="3583200"/>
            <a:ext cx="1695600" cy="32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3169" name="Google Shape;3169;p57"/>
          <p:cNvSpPr txBox="1">
            <a:spLocks noGrp="1"/>
          </p:cNvSpPr>
          <p:nvPr>
            <p:ph type="subTitle" idx="2"/>
          </p:nvPr>
        </p:nvSpPr>
        <p:spPr>
          <a:xfrm>
            <a:off x="1404400" y="3903600"/>
            <a:ext cx="1695600" cy="69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3170" name="Google Shape;3170;p57"/>
          <p:cNvSpPr txBox="1">
            <a:spLocks noGrp="1"/>
          </p:cNvSpPr>
          <p:nvPr>
            <p:ph type="subTitle" idx="3"/>
          </p:nvPr>
        </p:nvSpPr>
        <p:spPr>
          <a:xfrm>
            <a:off x="3724200" y="3583200"/>
            <a:ext cx="1695600" cy="32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3171" name="Google Shape;3171;p57"/>
          <p:cNvSpPr txBox="1">
            <a:spLocks noGrp="1"/>
          </p:cNvSpPr>
          <p:nvPr>
            <p:ph type="subTitle" idx="4"/>
          </p:nvPr>
        </p:nvSpPr>
        <p:spPr>
          <a:xfrm>
            <a:off x="3724200" y="3903600"/>
            <a:ext cx="1695600" cy="69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3172" name="Google Shape;3172;p57"/>
          <p:cNvSpPr txBox="1">
            <a:spLocks noGrp="1"/>
          </p:cNvSpPr>
          <p:nvPr>
            <p:ph type="subTitle" idx="5"/>
          </p:nvPr>
        </p:nvSpPr>
        <p:spPr>
          <a:xfrm>
            <a:off x="6044000" y="3583200"/>
            <a:ext cx="1695600" cy="32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3173" name="Google Shape;3173;p57"/>
          <p:cNvSpPr txBox="1">
            <a:spLocks noGrp="1"/>
          </p:cNvSpPr>
          <p:nvPr>
            <p:ph type="subTitle" idx="6"/>
          </p:nvPr>
        </p:nvSpPr>
        <p:spPr>
          <a:xfrm>
            <a:off x="6044000" y="3903600"/>
            <a:ext cx="1695600" cy="69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grpSp>
        <p:nvGrpSpPr>
          <p:cNvPr id="3174" name="Google Shape;3174;p57"/>
          <p:cNvGrpSpPr/>
          <p:nvPr/>
        </p:nvGrpSpPr>
        <p:grpSpPr>
          <a:xfrm>
            <a:off x="6808044" y="3073994"/>
            <a:ext cx="198350" cy="269990"/>
            <a:chOff x="7766075" y="1626413"/>
            <a:chExt cx="298675" cy="406550"/>
          </a:xfrm>
        </p:grpSpPr>
        <p:sp>
          <p:nvSpPr>
            <p:cNvPr id="3175" name="Google Shape;3175;p57"/>
            <p:cNvSpPr/>
            <p:nvPr/>
          </p:nvSpPr>
          <p:spPr>
            <a:xfrm>
              <a:off x="7815475" y="1626413"/>
              <a:ext cx="192275" cy="192275"/>
            </a:xfrm>
            <a:custGeom>
              <a:avLst/>
              <a:gdLst/>
              <a:ahLst/>
              <a:cxnLst/>
              <a:rect l="l" t="t" r="r" b="b"/>
              <a:pathLst>
                <a:path w="7691" h="7691" extrusionOk="0">
                  <a:moveTo>
                    <a:pt x="3861" y="0"/>
                  </a:moveTo>
                  <a:cubicBezTo>
                    <a:pt x="1733" y="0"/>
                    <a:pt x="0" y="1611"/>
                    <a:pt x="0" y="3587"/>
                  </a:cubicBezTo>
                  <a:lnTo>
                    <a:pt x="0" y="4499"/>
                  </a:lnTo>
                  <a:cubicBezTo>
                    <a:pt x="0" y="4878"/>
                    <a:pt x="289" y="5068"/>
                    <a:pt x="578" y="5068"/>
                  </a:cubicBezTo>
                  <a:cubicBezTo>
                    <a:pt x="867" y="5068"/>
                    <a:pt x="1155" y="4878"/>
                    <a:pt x="1155" y="4499"/>
                  </a:cubicBezTo>
                  <a:lnTo>
                    <a:pt x="1155" y="3587"/>
                  </a:lnTo>
                  <a:cubicBezTo>
                    <a:pt x="1155" y="2249"/>
                    <a:pt x="2371" y="1155"/>
                    <a:pt x="3861" y="1155"/>
                  </a:cubicBezTo>
                  <a:cubicBezTo>
                    <a:pt x="5350" y="1155"/>
                    <a:pt x="6566" y="2249"/>
                    <a:pt x="6566" y="3587"/>
                  </a:cubicBezTo>
                  <a:lnTo>
                    <a:pt x="6566" y="7143"/>
                  </a:lnTo>
                  <a:cubicBezTo>
                    <a:pt x="6566" y="7447"/>
                    <a:pt x="6809" y="7690"/>
                    <a:pt x="7143" y="7690"/>
                  </a:cubicBezTo>
                  <a:cubicBezTo>
                    <a:pt x="7447" y="7690"/>
                    <a:pt x="7690" y="7447"/>
                    <a:pt x="7690" y="7143"/>
                  </a:cubicBezTo>
                  <a:lnTo>
                    <a:pt x="7690" y="3587"/>
                  </a:lnTo>
                  <a:cubicBezTo>
                    <a:pt x="7690" y="1611"/>
                    <a:pt x="5958" y="0"/>
                    <a:pt x="3861"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7"/>
            <p:cNvSpPr/>
            <p:nvPr/>
          </p:nvSpPr>
          <p:spPr>
            <a:xfrm>
              <a:off x="7766075" y="1804963"/>
              <a:ext cx="298675" cy="228000"/>
            </a:xfrm>
            <a:custGeom>
              <a:avLst/>
              <a:gdLst/>
              <a:ahLst/>
              <a:cxnLst/>
              <a:rect l="l" t="t" r="r" b="b"/>
              <a:pathLst>
                <a:path w="11947" h="9120" extrusionOk="0">
                  <a:moveTo>
                    <a:pt x="1" y="1"/>
                  </a:moveTo>
                  <a:lnTo>
                    <a:pt x="1" y="9120"/>
                  </a:lnTo>
                  <a:lnTo>
                    <a:pt x="11946" y="9120"/>
                  </a:lnTo>
                  <a:lnTo>
                    <a:pt x="11946"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7"/>
            <p:cNvSpPr/>
            <p:nvPr/>
          </p:nvSpPr>
          <p:spPr>
            <a:xfrm>
              <a:off x="7893750" y="1861963"/>
              <a:ext cx="43325" cy="85125"/>
            </a:xfrm>
            <a:custGeom>
              <a:avLst/>
              <a:gdLst/>
              <a:ahLst/>
              <a:cxnLst/>
              <a:rect l="l" t="t" r="r" b="b"/>
              <a:pathLst>
                <a:path w="1733" h="3405" extrusionOk="0">
                  <a:moveTo>
                    <a:pt x="851" y="1"/>
                  </a:moveTo>
                  <a:cubicBezTo>
                    <a:pt x="395" y="1"/>
                    <a:pt x="0" y="365"/>
                    <a:pt x="0" y="852"/>
                  </a:cubicBezTo>
                  <a:lnTo>
                    <a:pt x="0" y="2554"/>
                  </a:lnTo>
                  <a:cubicBezTo>
                    <a:pt x="0" y="3010"/>
                    <a:pt x="395" y="3405"/>
                    <a:pt x="851" y="3405"/>
                  </a:cubicBezTo>
                  <a:cubicBezTo>
                    <a:pt x="1337" y="3405"/>
                    <a:pt x="1702" y="3010"/>
                    <a:pt x="1733" y="2554"/>
                  </a:cubicBezTo>
                  <a:lnTo>
                    <a:pt x="1733" y="852"/>
                  </a:lnTo>
                  <a:cubicBezTo>
                    <a:pt x="1702" y="365"/>
                    <a:pt x="1337" y="1"/>
                    <a:pt x="851"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7"/>
            <p:cNvSpPr/>
            <p:nvPr/>
          </p:nvSpPr>
          <p:spPr>
            <a:xfrm>
              <a:off x="7766075" y="1989638"/>
              <a:ext cx="298675" cy="42575"/>
            </a:xfrm>
            <a:custGeom>
              <a:avLst/>
              <a:gdLst/>
              <a:ahLst/>
              <a:cxnLst/>
              <a:rect l="l" t="t" r="r" b="b"/>
              <a:pathLst>
                <a:path w="11947" h="1703" extrusionOk="0">
                  <a:moveTo>
                    <a:pt x="1" y="0"/>
                  </a:moveTo>
                  <a:lnTo>
                    <a:pt x="1" y="1702"/>
                  </a:lnTo>
                  <a:lnTo>
                    <a:pt x="11946" y="1702"/>
                  </a:lnTo>
                  <a:lnTo>
                    <a:pt x="11946"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9" name="Google Shape;3179;p57"/>
          <p:cNvGrpSpPr/>
          <p:nvPr/>
        </p:nvGrpSpPr>
        <p:grpSpPr>
          <a:xfrm>
            <a:off x="2120395" y="3080548"/>
            <a:ext cx="291935" cy="271281"/>
            <a:chOff x="1130700" y="1652988"/>
            <a:chExt cx="418725" cy="389100"/>
          </a:xfrm>
        </p:grpSpPr>
        <p:sp>
          <p:nvSpPr>
            <p:cNvPr id="3180" name="Google Shape;3180;p57"/>
            <p:cNvSpPr/>
            <p:nvPr/>
          </p:nvSpPr>
          <p:spPr>
            <a:xfrm>
              <a:off x="1130700" y="1652988"/>
              <a:ext cx="418725" cy="85900"/>
            </a:xfrm>
            <a:custGeom>
              <a:avLst/>
              <a:gdLst/>
              <a:ahLst/>
              <a:cxnLst/>
              <a:rect l="l" t="t" r="r" b="b"/>
              <a:pathLst>
                <a:path w="16749" h="3436" extrusionOk="0">
                  <a:moveTo>
                    <a:pt x="426" y="1"/>
                  </a:moveTo>
                  <a:cubicBezTo>
                    <a:pt x="183" y="1"/>
                    <a:pt x="0" y="153"/>
                    <a:pt x="0" y="396"/>
                  </a:cubicBezTo>
                  <a:lnTo>
                    <a:pt x="0" y="3436"/>
                  </a:lnTo>
                  <a:lnTo>
                    <a:pt x="16748" y="3436"/>
                  </a:lnTo>
                  <a:lnTo>
                    <a:pt x="16748" y="396"/>
                  </a:lnTo>
                  <a:cubicBezTo>
                    <a:pt x="16748" y="153"/>
                    <a:pt x="16566" y="1"/>
                    <a:pt x="16323"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7"/>
            <p:cNvSpPr/>
            <p:nvPr/>
          </p:nvSpPr>
          <p:spPr>
            <a:xfrm>
              <a:off x="1152725" y="1738863"/>
              <a:ext cx="374650" cy="303225"/>
            </a:xfrm>
            <a:custGeom>
              <a:avLst/>
              <a:gdLst/>
              <a:ahLst/>
              <a:cxnLst/>
              <a:rect l="l" t="t" r="r" b="b"/>
              <a:pathLst>
                <a:path w="14986" h="12129" extrusionOk="0">
                  <a:moveTo>
                    <a:pt x="1" y="1"/>
                  </a:moveTo>
                  <a:lnTo>
                    <a:pt x="1" y="11156"/>
                  </a:lnTo>
                  <a:cubicBezTo>
                    <a:pt x="1" y="11703"/>
                    <a:pt x="426" y="12128"/>
                    <a:pt x="973" y="12128"/>
                  </a:cubicBezTo>
                  <a:lnTo>
                    <a:pt x="14013" y="12128"/>
                  </a:lnTo>
                  <a:cubicBezTo>
                    <a:pt x="14560" y="12128"/>
                    <a:pt x="14986" y="11703"/>
                    <a:pt x="14986" y="11156"/>
                  </a:cubicBezTo>
                  <a:lnTo>
                    <a:pt x="14986"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7"/>
            <p:cNvSpPr/>
            <p:nvPr/>
          </p:nvSpPr>
          <p:spPr>
            <a:xfrm>
              <a:off x="1152725" y="1969863"/>
              <a:ext cx="72225" cy="72225"/>
            </a:xfrm>
            <a:custGeom>
              <a:avLst/>
              <a:gdLst/>
              <a:ahLst/>
              <a:cxnLst/>
              <a:rect l="l" t="t" r="r" b="b"/>
              <a:pathLst>
                <a:path w="2889" h="2889" extrusionOk="0">
                  <a:moveTo>
                    <a:pt x="1" y="1"/>
                  </a:moveTo>
                  <a:lnTo>
                    <a:pt x="1" y="1916"/>
                  </a:lnTo>
                  <a:cubicBezTo>
                    <a:pt x="1" y="2463"/>
                    <a:pt x="426" y="2888"/>
                    <a:pt x="973" y="2888"/>
                  </a:cubicBezTo>
                  <a:lnTo>
                    <a:pt x="2888" y="2888"/>
                  </a:lnTo>
                  <a:cubicBezTo>
                    <a:pt x="2888" y="1308"/>
                    <a:pt x="1581" y="1"/>
                    <a:pt x="1"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7"/>
            <p:cNvSpPr/>
            <p:nvPr/>
          </p:nvSpPr>
          <p:spPr>
            <a:xfrm>
              <a:off x="1455175" y="1969863"/>
              <a:ext cx="72200" cy="72225"/>
            </a:xfrm>
            <a:custGeom>
              <a:avLst/>
              <a:gdLst/>
              <a:ahLst/>
              <a:cxnLst/>
              <a:rect l="l" t="t" r="r" b="b"/>
              <a:pathLst>
                <a:path w="2888" h="2889" extrusionOk="0">
                  <a:moveTo>
                    <a:pt x="2888" y="1"/>
                  </a:moveTo>
                  <a:cubicBezTo>
                    <a:pt x="1307" y="1"/>
                    <a:pt x="0" y="1308"/>
                    <a:pt x="0" y="2888"/>
                  </a:cubicBezTo>
                  <a:lnTo>
                    <a:pt x="1915" y="2888"/>
                  </a:lnTo>
                  <a:cubicBezTo>
                    <a:pt x="2462" y="2888"/>
                    <a:pt x="2888" y="2432"/>
                    <a:pt x="2888" y="1916"/>
                  </a:cubicBezTo>
                  <a:lnTo>
                    <a:pt x="2888" y="1"/>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7"/>
            <p:cNvSpPr/>
            <p:nvPr/>
          </p:nvSpPr>
          <p:spPr>
            <a:xfrm>
              <a:off x="1275075" y="1811238"/>
              <a:ext cx="129975" cy="43150"/>
            </a:xfrm>
            <a:custGeom>
              <a:avLst/>
              <a:gdLst/>
              <a:ahLst/>
              <a:cxnLst/>
              <a:rect l="l" t="t" r="r" b="b"/>
              <a:pathLst>
                <a:path w="5199" h="1726" extrusionOk="0">
                  <a:moveTo>
                    <a:pt x="289" y="1"/>
                  </a:moveTo>
                  <a:cubicBezTo>
                    <a:pt x="145" y="1"/>
                    <a:pt x="0" y="100"/>
                    <a:pt x="0" y="297"/>
                  </a:cubicBezTo>
                  <a:lnTo>
                    <a:pt x="0" y="723"/>
                  </a:lnTo>
                  <a:cubicBezTo>
                    <a:pt x="0" y="1270"/>
                    <a:pt x="456" y="1726"/>
                    <a:pt x="1004" y="1726"/>
                  </a:cubicBezTo>
                  <a:lnTo>
                    <a:pt x="4195" y="1726"/>
                  </a:lnTo>
                  <a:cubicBezTo>
                    <a:pt x="4742" y="1726"/>
                    <a:pt x="5198" y="1270"/>
                    <a:pt x="5198" y="723"/>
                  </a:cubicBezTo>
                  <a:lnTo>
                    <a:pt x="5198" y="297"/>
                  </a:lnTo>
                  <a:cubicBezTo>
                    <a:pt x="5198" y="100"/>
                    <a:pt x="5054" y="1"/>
                    <a:pt x="4909" y="1"/>
                  </a:cubicBezTo>
                  <a:cubicBezTo>
                    <a:pt x="4765" y="1"/>
                    <a:pt x="4621" y="100"/>
                    <a:pt x="4621" y="297"/>
                  </a:cubicBezTo>
                  <a:lnTo>
                    <a:pt x="4621" y="723"/>
                  </a:lnTo>
                  <a:cubicBezTo>
                    <a:pt x="4621" y="966"/>
                    <a:pt x="4438" y="1148"/>
                    <a:pt x="4195" y="1148"/>
                  </a:cubicBezTo>
                  <a:lnTo>
                    <a:pt x="1004" y="1148"/>
                  </a:lnTo>
                  <a:cubicBezTo>
                    <a:pt x="760" y="1148"/>
                    <a:pt x="578" y="966"/>
                    <a:pt x="578" y="723"/>
                  </a:cubicBezTo>
                  <a:lnTo>
                    <a:pt x="578" y="297"/>
                  </a:lnTo>
                  <a:cubicBezTo>
                    <a:pt x="578" y="100"/>
                    <a:pt x="434" y="1"/>
                    <a:pt x="28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5" name="Google Shape;3185;p57"/>
          <p:cNvGrpSpPr/>
          <p:nvPr/>
        </p:nvGrpSpPr>
        <p:grpSpPr>
          <a:xfrm>
            <a:off x="4448192" y="3082152"/>
            <a:ext cx="260858" cy="271281"/>
            <a:chOff x="4398225" y="1626413"/>
            <a:chExt cx="417975" cy="434675"/>
          </a:xfrm>
        </p:grpSpPr>
        <p:sp>
          <p:nvSpPr>
            <p:cNvPr id="3186" name="Google Shape;3186;p57"/>
            <p:cNvSpPr/>
            <p:nvPr/>
          </p:nvSpPr>
          <p:spPr>
            <a:xfrm>
              <a:off x="4406600" y="1634763"/>
              <a:ext cx="401250" cy="417950"/>
            </a:xfrm>
            <a:custGeom>
              <a:avLst/>
              <a:gdLst/>
              <a:ahLst/>
              <a:cxnLst/>
              <a:rect l="l" t="t" r="r" b="b"/>
              <a:pathLst>
                <a:path w="16050" h="16718" extrusionOk="0">
                  <a:moveTo>
                    <a:pt x="0" y="0"/>
                  </a:moveTo>
                  <a:lnTo>
                    <a:pt x="0" y="16718"/>
                  </a:lnTo>
                  <a:lnTo>
                    <a:pt x="16049" y="16718"/>
                  </a:lnTo>
                  <a:lnTo>
                    <a:pt x="16049"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7"/>
            <p:cNvSpPr/>
            <p:nvPr/>
          </p:nvSpPr>
          <p:spPr>
            <a:xfrm>
              <a:off x="4398225" y="1626413"/>
              <a:ext cx="417975" cy="434675"/>
            </a:xfrm>
            <a:custGeom>
              <a:avLst/>
              <a:gdLst/>
              <a:ahLst/>
              <a:cxnLst/>
              <a:rect l="l" t="t" r="r" b="b"/>
              <a:pathLst>
                <a:path w="16719" h="17387" extrusionOk="0">
                  <a:moveTo>
                    <a:pt x="16050" y="669"/>
                  </a:moveTo>
                  <a:lnTo>
                    <a:pt x="16050" y="16718"/>
                  </a:lnTo>
                  <a:lnTo>
                    <a:pt x="670" y="16718"/>
                  </a:lnTo>
                  <a:lnTo>
                    <a:pt x="670" y="669"/>
                  </a:lnTo>
                  <a:close/>
                  <a:moveTo>
                    <a:pt x="1" y="0"/>
                  </a:moveTo>
                  <a:lnTo>
                    <a:pt x="1" y="17386"/>
                  </a:lnTo>
                  <a:lnTo>
                    <a:pt x="16718" y="17386"/>
                  </a:lnTo>
                  <a:lnTo>
                    <a:pt x="16718"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7"/>
            <p:cNvSpPr/>
            <p:nvPr/>
          </p:nvSpPr>
          <p:spPr>
            <a:xfrm>
              <a:off x="4468900" y="1701638"/>
              <a:ext cx="76775" cy="76775"/>
            </a:xfrm>
            <a:custGeom>
              <a:avLst/>
              <a:gdLst/>
              <a:ahLst/>
              <a:cxnLst/>
              <a:rect l="l" t="t" r="r" b="b"/>
              <a:pathLst>
                <a:path w="3071" h="3071" extrusionOk="0">
                  <a:moveTo>
                    <a:pt x="1520" y="0"/>
                  </a:moveTo>
                  <a:cubicBezTo>
                    <a:pt x="669" y="0"/>
                    <a:pt x="1" y="699"/>
                    <a:pt x="1" y="1520"/>
                  </a:cubicBezTo>
                  <a:cubicBezTo>
                    <a:pt x="1" y="2371"/>
                    <a:pt x="669" y="3070"/>
                    <a:pt x="1520" y="3070"/>
                  </a:cubicBezTo>
                  <a:cubicBezTo>
                    <a:pt x="2371" y="3070"/>
                    <a:pt x="3071" y="2371"/>
                    <a:pt x="3071" y="1520"/>
                  </a:cubicBezTo>
                  <a:cubicBezTo>
                    <a:pt x="3071" y="699"/>
                    <a:pt x="2371" y="0"/>
                    <a:pt x="152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7"/>
            <p:cNvSpPr/>
            <p:nvPr/>
          </p:nvSpPr>
          <p:spPr>
            <a:xfrm>
              <a:off x="4406600" y="1969113"/>
              <a:ext cx="401250" cy="83600"/>
            </a:xfrm>
            <a:custGeom>
              <a:avLst/>
              <a:gdLst/>
              <a:ahLst/>
              <a:cxnLst/>
              <a:rect l="l" t="t" r="r" b="b"/>
              <a:pathLst>
                <a:path w="16050" h="3344" extrusionOk="0">
                  <a:moveTo>
                    <a:pt x="0" y="0"/>
                  </a:moveTo>
                  <a:lnTo>
                    <a:pt x="0" y="3344"/>
                  </a:lnTo>
                  <a:lnTo>
                    <a:pt x="16049" y="3344"/>
                  </a:lnTo>
                  <a:lnTo>
                    <a:pt x="1604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7"/>
            <p:cNvSpPr/>
            <p:nvPr/>
          </p:nvSpPr>
          <p:spPr>
            <a:xfrm>
              <a:off x="4603400" y="1793588"/>
              <a:ext cx="196075" cy="175550"/>
            </a:xfrm>
            <a:custGeom>
              <a:avLst/>
              <a:gdLst/>
              <a:ahLst/>
              <a:cxnLst/>
              <a:rect l="l" t="t" r="r" b="b"/>
              <a:pathLst>
                <a:path w="7843" h="7022" extrusionOk="0">
                  <a:moveTo>
                    <a:pt x="3496" y="0"/>
                  </a:moveTo>
                  <a:lnTo>
                    <a:pt x="1" y="3860"/>
                  </a:lnTo>
                  <a:lnTo>
                    <a:pt x="1824" y="5684"/>
                  </a:lnTo>
                  <a:lnTo>
                    <a:pt x="3162" y="7021"/>
                  </a:lnTo>
                  <a:lnTo>
                    <a:pt x="7843" y="7021"/>
                  </a:lnTo>
                  <a:lnTo>
                    <a:pt x="7843" y="4043"/>
                  </a:lnTo>
                  <a:lnTo>
                    <a:pt x="7508" y="3678"/>
                  </a:lnTo>
                  <a:lnTo>
                    <a:pt x="3496"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7"/>
            <p:cNvSpPr/>
            <p:nvPr/>
          </p:nvSpPr>
          <p:spPr>
            <a:xfrm>
              <a:off x="4414950" y="1843738"/>
              <a:ext cx="267500" cy="125400"/>
            </a:xfrm>
            <a:custGeom>
              <a:avLst/>
              <a:gdLst/>
              <a:ahLst/>
              <a:cxnLst/>
              <a:rect l="l" t="t" r="r" b="b"/>
              <a:pathLst>
                <a:path w="10700" h="5016" extrusionOk="0">
                  <a:moveTo>
                    <a:pt x="5685" y="0"/>
                  </a:moveTo>
                  <a:lnTo>
                    <a:pt x="1" y="5015"/>
                  </a:lnTo>
                  <a:lnTo>
                    <a:pt x="10700" y="5015"/>
                  </a:lnTo>
                  <a:lnTo>
                    <a:pt x="9362" y="3678"/>
                  </a:lnTo>
                  <a:lnTo>
                    <a:pt x="5685"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195"/>
        <p:cNvGrpSpPr/>
        <p:nvPr/>
      </p:nvGrpSpPr>
      <p:grpSpPr>
        <a:xfrm>
          <a:off x="0" y="0"/>
          <a:ext cx="0" cy="0"/>
          <a:chOff x="0" y="0"/>
          <a:chExt cx="0" cy="0"/>
        </a:xfrm>
      </p:grpSpPr>
      <p:sp>
        <p:nvSpPr>
          <p:cNvPr id="3196" name="Google Shape;3196;p58"/>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TEAM</a:t>
            </a:r>
            <a:endParaRPr/>
          </a:p>
        </p:txBody>
      </p:sp>
      <p:sp>
        <p:nvSpPr>
          <p:cNvPr id="3197" name="Google Shape;3197;p58"/>
          <p:cNvSpPr txBox="1">
            <a:spLocks noGrp="1"/>
          </p:cNvSpPr>
          <p:nvPr>
            <p:ph type="subTitle" idx="1"/>
          </p:nvPr>
        </p:nvSpPr>
        <p:spPr>
          <a:xfrm>
            <a:off x="1189800" y="3430800"/>
            <a:ext cx="1695600" cy="32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John Doe</a:t>
            </a:r>
            <a:endParaRPr/>
          </a:p>
        </p:txBody>
      </p:sp>
      <p:sp>
        <p:nvSpPr>
          <p:cNvPr id="3198" name="Google Shape;3198;p58"/>
          <p:cNvSpPr txBox="1">
            <a:spLocks noGrp="1"/>
          </p:cNvSpPr>
          <p:nvPr>
            <p:ph type="subTitle" idx="2"/>
          </p:nvPr>
        </p:nvSpPr>
        <p:spPr>
          <a:xfrm>
            <a:off x="1189800" y="3751200"/>
            <a:ext cx="1695600" cy="84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3199" name="Google Shape;3199;p58"/>
          <p:cNvSpPr txBox="1">
            <a:spLocks noGrp="1"/>
          </p:cNvSpPr>
          <p:nvPr>
            <p:ph type="subTitle" idx="3"/>
          </p:nvPr>
        </p:nvSpPr>
        <p:spPr>
          <a:xfrm>
            <a:off x="3724200" y="3430800"/>
            <a:ext cx="1695600" cy="32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Doe</a:t>
            </a:r>
            <a:endParaRPr/>
          </a:p>
        </p:txBody>
      </p:sp>
      <p:sp>
        <p:nvSpPr>
          <p:cNvPr id="3200" name="Google Shape;3200;p58"/>
          <p:cNvSpPr txBox="1">
            <a:spLocks noGrp="1"/>
          </p:cNvSpPr>
          <p:nvPr>
            <p:ph type="subTitle" idx="4"/>
          </p:nvPr>
        </p:nvSpPr>
        <p:spPr>
          <a:xfrm>
            <a:off x="3724200" y="3751200"/>
            <a:ext cx="1695600" cy="84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3201" name="Google Shape;3201;p58"/>
          <p:cNvSpPr txBox="1">
            <a:spLocks noGrp="1"/>
          </p:cNvSpPr>
          <p:nvPr>
            <p:ph type="subTitle" idx="5"/>
          </p:nvPr>
        </p:nvSpPr>
        <p:spPr>
          <a:xfrm>
            <a:off x="6258600" y="3430800"/>
            <a:ext cx="1695600" cy="32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Thomas Doe</a:t>
            </a:r>
            <a:endParaRPr/>
          </a:p>
        </p:txBody>
      </p:sp>
      <p:sp>
        <p:nvSpPr>
          <p:cNvPr id="3202" name="Google Shape;3202;p58"/>
          <p:cNvSpPr txBox="1">
            <a:spLocks noGrp="1"/>
          </p:cNvSpPr>
          <p:nvPr>
            <p:ph type="subTitle" idx="6"/>
          </p:nvPr>
        </p:nvSpPr>
        <p:spPr>
          <a:xfrm>
            <a:off x="6258600" y="3751200"/>
            <a:ext cx="1695600" cy="84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grpSp>
        <p:nvGrpSpPr>
          <p:cNvPr id="3203" name="Google Shape;3203;p58"/>
          <p:cNvGrpSpPr/>
          <p:nvPr/>
        </p:nvGrpSpPr>
        <p:grpSpPr>
          <a:xfrm>
            <a:off x="7403765" y="1354998"/>
            <a:ext cx="650134" cy="642474"/>
            <a:chOff x="7302646" y="1315923"/>
            <a:chExt cx="650134" cy="642474"/>
          </a:xfrm>
        </p:grpSpPr>
        <p:sp>
          <p:nvSpPr>
            <p:cNvPr id="3204" name="Google Shape;3204;p58"/>
            <p:cNvSpPr/>
            <p:nvPr/>
          </p:nvSpPr>
          <p:spPr>
            <a:xfrm>
              <a:off x="7379213" y="1315923"/>
              <a:ext cx="562862" cy="485654"/>
            </a:xfrm>
            <a:custGeom>
              <a:avLst/>
              <a:gdLst/>
              <a:ahLst/>
              <a:cxnLst/>
              <a:rect l="l" t="t" r="r" b="b"/>
              <a:pathLst>
                <a:path w="17562" h="15153" extrusionOk="0">
                  <a:moveTo>
                    <a:pt x="3640" y="1"/>
                  </a:moveTo>
                  <a:cubicBezTo>
                    <a:pt x="3422" y="1"/>
                    <a:pt x="3211" y="140"/>
                    <a:pt x="3125" y="360"/>
                  </a:cubicBezTo>
                  <a:lnTo>
                    <a:pt x="101" y="8113"/>
                  </a:lnTo>
                  <a:cubicBezTo>
                    <a:pt x="0" y="8397"/>
                    <a:pt x="117" y="8698"/>
                    <a:pt x="385" y="8832"/>
                  </a:cubicBezTo>
                  <a:lnTo>
                    <a:pt x="13969" y="15097"/>
                  </a:lnTo>
                  <a:cubicBezTo>
                    <a:pt x="14048" y="15135"/>
                    <a:pt x="14132" y="15152"/>
                    <a:pt x="14213" y="15152"/>
                  </a:cubicBezTo>
                  <a:cubicBezTo>
                    <a:pt x="14423" y="15152"/>
                    <a:pt x="14620" y="15034"/>
                    <a:pt x="14704" y="14830"/>
                  </a:cubicBezTo>
                  <a:lnTo>
                    <a:pt x="17427" y="8965"/>
                  </a:lnTo>
                  <a:cubicBezTo>
                    <a:pt x="17561" y="8681"/>
                    <a:pt x="17427" y="8347"/>
                    <a:pt x="17143" y="8213"/>
                  </a:cubicBezTo>
                  <a:lnTo>
                    <a:pt x="8772" y="4404"/>
                  </a:lnTo>
                  <a:cubicBezTo>
                    <a:pt x="8639" y="4337"/>
                    <a:pt x="8539" y="4237"/>
                    <a:pt x="8488" y="4086"/>
                  </a:cubicBezTo>
                  <a:lnTo>
                    <a:pt x="7686" y="1998"/>
                  </a:lnTo>
                  <a:cubicBezTo>
                    <a:pt x="7636" y="1847"/>
                    <a:pt x="7536" y="1747"/>
                    <a:pt x="7402" y="1680"/>
                  </a:cubicBezTo>
                  <a:lnTo>
                    <a:pt x="3877" y="60"/>
                  </a:lnTo>
                  <a:cubicBezTo>
                    <a:pt x="3801" y="19"/>
                    <a:pt x="3720" y="1"/>
                    <a:pt x="3640"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8"/>
            <p:cNvSpPr/>
            <p:nvPr/>
          </p:nvSpPr>
          <p:spPr>
            <a:xfrm>
              <a:off x="7379213" y="1315923"/>
              <a:ext cx="562862" cy="485654"/>
            </a:xfrm>
            <a:custGeom>
              <a:avLst/>
              <a:gdLst/>
              <a:ahLst/>
              <a:cxnLst/>
              <a:rect l="l" t="t" r="r" b="b"/>
              <a:pathLst>
                <a:path w="17562" h="15153" extrusionOk="0">
                  <a:moveTo>
                    <a:pt x="3640" y="1"/>
                  </a:moveTo>
                  <a:cubicBezTo>
                    <a:pt x="3422" y="1"/>
                    <a:pt x="3211" y="140"/>
                    <a:pt x="3125" y="360"/>
                  </a:cubicBezTo>
                  <a:lnTo>
                    <a:pt x="101" y="8113"/>
                  </a:lnTo>
                  <a:cubicBezTo>
                    <a:pt x="0" y="8397"/>
                    <a:pt x="117" y="8698"/>
                    <a:pt x="385" y="8832"/>
                  </a:cubicBezTo>
                  <a:lnTo>
                    <a:pt x="13969" y="15097"/>
                  </a:lnTo>
                  <a:cubicBezTo>
                    <a:pt x="14048" y="15135"/>
                    <a:pt x="14132" y="15152"/>
                    <a:pt x="14213" y="15152"/>
                  </a:cubicBezTo>
                  <a:cubicBezTo>
                    <a:pt x="14423" y="15152"/>
                    <a:pt x="14620" y="15034"/>
                    <a:pt x="14704" y="14830"/>
                  </a:cubicBezTo>
                  <a:lnTo>
                    <a:pt x="17427" y="8965"/>
                  </a:lnTo>
                  <a:cubicBezTo>
                    <a:pt x="17561" y="8681"/>
                    <a:pt x="17427" y="8347"/>
                    <a:pt x="17143" y="8213"/>
                  </a:cubicBezTo>
                  <a:lnTo>
                    <a:pt x="8772" y="4404"/>
                  </a:lnTo>
                  <a:cubicBezTo>
                    <a:pt x="8639" y="4337"/>
                    <a:pt x="8539" y="4237"/>
                    <a:pt x="8488" y="4086"/>
                  </a:cubicBezTo>
                  <a:lnTo>
                    <a:pt x="7686" y="1998"/>
                  </a:lnTo>
                  <a:cubicBezTo>
                    <a:pt x="7636" y="1847"/>
                    <a:pt x="7536" y="1747"/>
                    <a:pt x="7402" y="1680"/>
                  </a:cubicBezTo>
                  <a:lnTo>
                    <a:pt x="3877" y="60"/>
                  </a:lnTo>
                  <a:cubicBezTo>
                    <a:pt x="3801" y="19"/>
                    <a:pt x="3720" y="1"/>
                    <a:pt x="364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8"/>
            <p:cNvSpPr/>
            <p:nvPr/>
          </p:nvSpPr>
          <p:spPr>
            <a:xfrm>
              <a:off x="7302646" y="1407586"/>
              <a:ext cx="650134" cy="550811"/>
            </a:xfrm>
            <a:custGeom>
              <a:avLst/>
              <a:gdLst/>
              <a:ahLst/>
              <a:cxnLst/>
              <a:rect l="l" t="t" r="r" b="b"/>
              <a:pathLst>
                <a:path w="20285" h="17186" extrusionOk="0">
                  <a:moveTo>
                    <a:pt x="3530" y="1"/>
                  </a:moveTo>
                  <a:cubicBezTo>
                    <a:pt x="3380" y="1"/>
                    <a:pt x="3241" y="97"/>
                    <a:pt x="3191" y="257"/>
                  </a:cubicBezTo>
                  <a:lnTo>
                    <a:pt x="50" y="10015"/>
                  </a:lnTo>
                  <a:cubicBezTo>
                    <a:pt x="0" y="10199"/>
                    <a:pt x="84" y="10383"/>
                    <a:pt x="251" y="10466"/>
                  </a:cubicBezTo>
                  <a:lnTo>
                    <a:pt x="14704" y="17150"/>
                  </a:lnTo>
                  <a:cubicBezTo>
                    <a:pt x="14752" y="17174"/>
                    <a:pt x="14804" y="17185"/>
                    <a:pt x="14855" y="17185"/>
                  </a:cubicBezTo>
                  <a:cubicBezTo>
                    <a:pt x="14979" y="17185"/>
                    <a:pt x="15101" y="17117"/>
                    <a:pt x="15171" y="16999"/>
                  </a:cubicBezTo>
                  <a:lnTo>
                    <a:pt x="20167" y="8093"/>
                  </a:lnTo>
                  <a:cubicBezTo>
                    <a:pt x="20284" y="7910"/>
                    <a:pt x="20201" y="7676"/>
                    <a:pt x="20017" y="7576"/>
                  </a:cubicBezTo>
                  <a:lnTo>
                    <a:pt x="3693" y="40"/>
                  </a:lnTo>
                  <a:cubicBezTo>
                    <a:pt x="3640" y="13"/>
                    <a:pt x="3584" y="1"/>
                    <a:pt x="353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58"/>
          <p:cNvGrpSpPr/>
          <p:nvPr/>
        </p:nvGrpSpPr>
        <p:grpSpPr>
          <a:xfrm>
            <a:off x="1090088" y="1659423"/>
            <a:ext cx="659781" cy="682280"/>
            <a:chOff x="1475763" y="1500948"/>
            <a:chExt cx="659781" cy="682280"/>
          </a:xfrm>
        </p:grpSpPr>
        <p:sp>
          <p:nvSpPr>
            <p:cNvPr id="3208" name="Google Shape;3208;p58"/>
            <p:cNvSpPr/>
            <p:nvPr/>
          </p:nvSpPr>
          <p:spPr>
            <a:xfrm>
              <a:off x="1475763" y="1542741"/>
              <a:ext cx="659781" cy="640487"/>
            </a:xfrm>
            <a:custGeom>
              <a:avLst/>
              <a:gdLst/>
              <a:ahLst/>
              <a:cxnLst/>
              <a:rect l="l" t="t" r="r" b="b"/>
              <a:pathLst>
                <a:path w="20586" h="19984" extrusionOk="0">
                  <a:moveTo>
                    <a:pt x="18563" y="0"/>
                  </a:moveTo>
                  <a:lnTo>
                    <a:pt x="0" y="1788"/>
                  </a:lnTo>
                  <a:lnTo>
                    <a:pt x="251" y="3191"/>
                  </a:lnTo>
                  <a:lnTo>
                    <a:pt x="802" y="2991"/>
                  </a:lnTo>
                  <a:cubicBezTo>
                    <a:pt x="814" y="2990"/>
                    <a:pt x="827" y="2990"/>
                    <a:pt x="839" y="2990"/>
                  </a:cubicBezTo>
                  <a:cubicBezTo>
                    <a:pt x="1181" y="2990"/>
                    <a:pt x="1338" y="3221"/>
                    <a:pt x="1387" y="3576"/>
                  </a:cubicBezTo>
                  <a:cubicBezTo>
                    <a:pt x="1387" y="3576"/>
                    <a:pt x="1387" y="3592"/>
                    <a:pt x="1404" y="3592"/>
                  </a:cubicBezTo>
                  <a:cubicBezTo>
                    <a:pt x="1437" y="3960"/>
                    <a:pt x="1354" y="4311"/>
                    <a:pt x="986" y="4378"/>
                  </a:cubicBezTo>
                  <a:lnTo>
                    <a:pt x="284" y="4344"/>
                  </a:lnTo>
                  <a:lnTo>
                    <a:pt x="435" y="5614"/>
                  </a:lnTo>
                  <a:cubicBezTo>
                    <a:pt x="435" y="5614"/>
                    <a:pt x="652" y="5564"/>
                    <a:pt x="909" y="5564"/>
                  </a:cubicBezTo>
                  <a:cubicBezTo>
                    <a:pt x="1264" y="5564"/>
                    <a:pt x="1692" y="5660"/>
                    <a:pt x="1721" y="6115"/>
                  </a:cubicBezTo>
                  <a:cubicBezTo>
                    <a:pt x="1721" y="6115"/>
                    <a:pt x="1676" y="6757"/>
                    <a:pt x="741" y="6757"/>
                  </a:cubicBezTo>
                  <a:cubicBezTo>
                    <a:pt x="686" y="6757"/>
                    <a:pt x="629" y="6755"/>
                    <a:pt x="568" y="6750"/>
                  </a:cubicBezTo>
                  <a:lnTo>
                    <a:pt x="568" y="6750"/>
                  </a:lnTo>
                  <a:lnTo>
                    <a:pt x="685" y="7820"/>
                  </a:lnTo>
                  <a:cubicBezTo>
                    <a:pt x="685" y="7820"/>
                    <a:pt x="937" y="7751"/>
                    <a:pt x="1218" y="7751"/>
                  </a:cubicBezTo>
                  <a:cubicBezTo>
                    <a:pt x="1556" y="7751"/>
                    <a:pt x="1935" y="7850"/>
                    <a:pt x="1972" y="8288"/>
                  </a:cubicBezTo>
                  <a:cubicBezTo>
                    <a:pt x="2039" y="8973"/>
                    <a:pt x="1320" y="9023"/>
                    <a:pt x="819" y="9056"/>
                  </a:cubicBezTo>
                  <a:lnTo>
                    <a:pt x="953" y="10159"/>
                  </a:lnTo>
                  <a:cubicBezTo>
                    <a:pt x="953" y="10159"/>
                    <a:pt x="1124" y="10124"/>
                    <a:pt x="1338" y="10124"/>
                  </a:cubicBezTo>
                  <a:cubicBezTo>
                    <a:pt x="1693" y="10124"/>
                    <a:pt x="2166" y="10222"/>
                    <a:pt x="2156" y="10744"/>
                  </a:cubicBezTo>
                  <a:cubicBezTo>
                    <a:pt x="2144" y="11340"/>
                    <a:pt x="1603" y="11426"/>
                    <a:pt x="1295" y="11426"/>
                  </a:cubicBezTo>
                  <a:cubicBezTo>
                    <a:pt x="1172" y="11426"/>
                    <a:pt x="1086" y="11412"/>
                    <a:pt x="1086" y="11412"/>
                  </a:cubicBezTo>
                  <a:lnTo>
                    <a:pt x="1086" y="11412"/>
                  </a:lnTo>
                  <a:lnTo>
                    <a:pt x="1253" y="12832"/>
                  </a:lnTo>
                  <a:cubicBezTo>
                    <a:pt x="1253" y="12832"/>
                    <a:pt x="1576" y="12693"/>
                    <a:pt x="1891" y="12693"/>
                  </a:cubicBezTo>
                  <a:cubicBezTo>
                    <a:pt x="2162" y="12693"/>
                    <a:pt x="2427" y="12796"/>
                    <a:pt x="2473" y="13183"/>
                  </a:cubicBezTo>
                  <a:cubicBezTo>
                    <a:pt x="2546" y="13805"/>
                    <a:pt x="2076" y="13938"/>
                    <a:pt x="1706" y="13938"/>
                  </a:cubicBezTo>
                  <a:cubicBezTo>
                    <a:pt x="1570" y="13938"/>
                    <a:pt x="1447" y="13920"/>
                    <a:pt x="1370" y="13902"/>
                  </a:cubicBezTo>
                  <a:lnTo>
                    <a:pt x="1370" y="13902"/>
                  </a:lnTo>
                  <a:lnTo>
                    <a:pt x="1487" y="14988"/>
                  </a:lnTo>
                  <a:cubicBezTo>
                    <a:pt x="1487" y="14988"/>
                    <a:pt x="1753" y="14872"/>
                    <a:pt x="2035" y="14872"/>
                  </a:cubicBezTo>
                  <a:cubicBezTo>
                    <a:pt x="2340" y="14872"/>
                    <a:pt x="2664" y="15008"/>
                    <a:pt x="2690" y="15572"/>
                  </a:cubicBezTo>
                  <a:cubicBezTo>
                    <a:pt x="2718" y="16023"/>
                    <a:pt x="2386" y="16125"/>
                    <a:pt x="2082" y="16125"/>
                  </a:cubicBezTo>
                  <a:cubicBezTo>
                    <a:pt x="1834" y="16125"/>
                    <a:pt x="1604" y="16057"/>
                    <a:pt x="1604" y="16057"/>
                  </a:cubicBezTo>
                  <a:lnTo>
                    <a:pt x="1604" y="16057"/>
                  </a:lnTo>
                  <a:lnTo>
                    <a:pt x="1771" y="17561"/>
                  </a:lnTo>
                  <a:cubicBezTo>
                    <a:pt x="1771" y="17561"/>
                    <a:pt x="2105" y="17418"/>
                    <a:pt x="2427" y="17418"/>
                  </a:cubicBezTo>
                  <a:cubicBezTo>
                    <a:pt x="2699" y="17418"/>
                    <a:pt x="2962" y="17520"/>
                    <a:pt x="3008" y="17895"/>
                  </a:cubicBezTo>
                  <a:cubicBezTo>
                    <a:pt x="3044" y="18312"/>
                    <a:pt x="2685" y="18567"/>
                    <a:pt x="2292" y="18567"/>
                  </a:cubicBezTo>
                  <a:cubicBezTo>
                    <a:pt x="2151" y="18567"/>
                    <a:pt x="2005" y="18534"/>
                    <a:pt x="1871" y="18463"/>
                  </a:cubicBezTo>
                  <a:lnTo>
                    <a:pt x="1871" y="18463"/>
                  </a:lnTo>
                  <a:lnTo>
                    <a:pt x="2055" y="19984"/>
                  </a:lnTo>
                  <a:lnTo>
                    <a:pt x="20585" y="18012"/>
                  </a:lnTo>
                  <a:lnTo>
                    <a:pt x="18563"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8"/>
            <p:cNvSpPr/>
            <p:nvPr/>
          </p:nvSpPr>
          <p:spPr>
            <a:xfrm>
              <a:off x="1631045" y="1500948"/>
              <a:ext cx="359889" cy="110348"/>
            </a:xfrm>
            <a:custGeom>
              <a:avLst/>
              <a:gdLst/>
              <a:ahLst/>
              <a:cxnLst/>
              <a:rect l="l" t="t" r="r" b="b"/>
              <a:pathLst>
                <a:path w="11229" h="3443" extrusionOk="0">
                  <a:moveTo>
                    <a:pt x="11112" y="1"/>
                  </a:moveTo>
                  <a:lnTo>
                    <a:pt x="1" y="402"/>
                  </a:lnTo>
                  <a:lnTo>
                    <a:pt x="118" y="3443"/>
                  </a:lnTo>
                  <a:lnTo>
                    <a:pt x="11229" y="3042"/>
                  </a:lnTo>
                  <a:lnTo>
                    <a:pt x="11112"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8"/>
            <p:cNvSpPr/>
            <p:nvPr/>
          </p:nvSpPr>
          <p:spPr>
            <a:xfrm>
              <a:off x="1624091" y="1694401"/>
              <a:ext cx="373799" cy="23877"/>
            </a:xfrm>
            <a:custGeom>
              <a:avLst/>
              <a:gdLst/>
              <a:ahLst/>
              <a:cxnLst/>
              <a:rect l="l" t="t" r="r" b="b"/>
              <a:pathLst>
                <a:path w="11663" h="745" extrusionOk="0">
                  <a:moveTo>
                    <a:pt x="11429" y="1"/>
                  </a:moveTo>
                  <a:cubicBezTo>
                    <a:pt x="11350" y="1"/>
                    <a:pt x="11270" y="5"/>
                    <a:pt x="11195" y="13"/>
                  </a:cubicBezTo>
                  <a:cubicBezTo>
                    <a:pt x="10878" y="30"/>
                    <a:pt x="10460" y="47"/>
                    <a:pt x="9942" y="63"/>
                  </a:cubicBezTo>
                  <a:cubicBezTo>
                    <a:pt x="8889" y="114"/>
                    <a:pt x="7436" y="197"/>
                    <a:pt x="5832" y="297"/>
                  </a:cubicBezTo>
                  <a:cubicBezTo>
                    <a:pt x="4211" y="398"/>
                    <a:pt x="2757" y="498"/>
                    <a:pt x="1705" y="581"/>
                  </a:cubicBezTo>
                  <a:lnTo>
                    <a:pt x="468" y="682"/>
                  </a:lnTo>
                  <a:cubicBezTo>
                    <a:pt x="301" y="682"/>
                    <a:pt x="151" y="698"/>
                    <a:pt x="0" y="732"/>
                  </a:cubicBezTo>
                  <a:cubicBezTo>
                    <a:pt x="76" y="740"/>
                    <a:pt x="155" y="744"/>
                    <a:pt x="234" y="744"/>
                  </a:cubicBezTo>
                  <a:cubicBezTo>
                    <a:pt x="314" y="744"/>
                    <a:pt x="393" y="740"/>
                    <a:pt x="468" y="732"/>
                  </a:cubicBezTo>
                  <a:lnTo>
                    <a:pt x="1721" y="682"/>
                  </a:lnTo>
                  <a:cubicBezTo>
                    <a:pt x="2774" y="632"/>
                    <a:pt x="4228" y="548"/>
                    <a:pt x="5832" y="448"/>
                  </a:cubicBezTo>
                  <a:cubicBezTo>
                    <a:pt x="7452" y="348"/>
                    <a:pt x="8906" y="247"/>
                    <a:pt x="9959" y="164"/>
                  </a:cubicBezTo>
                  <a:lnTo>
                    <a:pt x="11195" y="63"/>
                  </a:lnTo>
                  <a:cubicBezTo>
                    <a:pt x="11362" y="63"/>
                    <a:pt x="11513" y="47"/>
                    <a:pt x="11663" y="13"/>
                  </a:cubicBezTo>
                  <a:cubicBezTo>
                    <a:pt x="11588" y="5"/>
                    <a:pt x="11508" y="1"/>
                    <a:pt x="1142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8"/>
            <p:cNvSpPr/>
            <p:nvPr/>
          </p:nvSpPr>
          <p:spPr>
            <a:xfrm>
              <a:off x="1638545" y="1766706"/>
              <a:ext cx="373286" cy="23845"/>
            </a:xfrm>
            <a:custGeom>
              <a:avLst/>
              <a:gdLst/>
              <a:ahLst/>
              <a:cxnLst/>
              <a:rect l="l" t="t" r="r" b="b"/>
              <a:pathLst>
                <a:path w="11647" h="744" extrusionOk="0">
                  <a:moveTo>
                    <a:pt x="11421" y="0"/>
                  </a:moveTo>
                  <a:cubicBezTo>
                    <a:pt x="11346" y="0"/>
                    <a:pt x="11270" y="5"/>
                    <a:pt x="11195" y="13"/>
                  </a:cubicBezTo>
                  <a:lnTo>
                    <a:pt x="9942" y="63"/>
                  </a:lnTo>
                  <a:cubicBezTo>
                    <a:pt x="8889" y="113"/>
                    <a:pt x="7436" y="197"/>
                    <a:pt x="5815" y="297"/>
                  </a:cubicBezTo>
                  <a:cubicBezTo>
                    <a:pt x="4211" y="397"/>
                    <a:pt x="2757" y="498"/>
                    <a:pt x="1705" y="581"/>
                  </a:cubicBezTo>
                  <a:lnTo>
                    <a:pt x="452" y="681"/>
                  </a:lnTo>
                  <a:cubicBezTo>
                    <a:pt x="301" y="681"/>
                    <a:pt x="151" y="698"/>
                    <a:pt x="1" y="731"/>
                  </a:cubicBezTo>
                  <a:cubicBezTo>
                    <a:pt x="76" y="740"/>
                    <a:pt x="151" y="744"/>
                    <a:pt x="226" y="744"/>
                  </a:cubicBezTo>
                  <a:cubicBezTo>
                    <a:pt x="301" y="744"/>
                    <a:pt x="376" y="740"/>
                    <a:pt x="452" y="731"/>
                  </a:cubicBezTo>
                  <a:lnTo>
                    <a:pt x="1705" y="681"/>
                  </a:lnTo>
                  <a:cubicBezTo>
                    <a:pt x="2757" y="631"/>
                    <a:pt x="4211" y="548"/>
                    <a:pt x="5832" y="447"/>
                  </a:cubicBezTo>
                  <a:cubicBezTo>
                    <a:pt x="7436" y="347"/>
                    <a:pt x="8889" y="247"/>
                    <a:pt x="9942" y="163"/>
                  </a:cubicBezTo>
                  <a:lnTo>
                    <a:pt x="11195" y="63"/>
                  </a:lnTo>
                  <a:cubicBezTo>
                    <a:pt x="11346" y="63"/>
                    <a:pt x="11496" y="46"/>
                    <a:pt x="11646" y="13"/>
                  </a:cubicBezTo>
                  <a:cubicBezTo>
                    <a:pt x="11571" y="5"/>
                    <a:pt x="11496" y="0"/>
                    <a:pt x="1142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8"/>
            <p:cNvSpPr/>
            <p:nvPr/>
          </p:nvSpPr>
          <p:spPr>
            <a:xfrm>
              <a:off x="1643353" y="1841126"/>
              <a:ext cx="373831" cy="23877"/>
            </a:xfrm>
            <a:custGeom>
              <a:avLst/>
              <a:gdLst/>
              <a:ahLst/>
              <a:cxnLst/>
              <a:rect l="l" t="t" r="r" b="b"/>
              <a:pathLst>
                <a:path w="11664" h="745" extrusionOk="0">
                  <a:moveTo>
                    <a:pt x="11436" y="1"/>
                  </a:moveTo>
                  <a:cubicBezTo>
                    <a:pt x="11359" y="1"/>
                    <a:pt x="11279" y="5"/>
                    <a:pt x="11196" y="13"/>
                  </a:cubicBezTo>
                  <a:lnTo>
                    <a:pt x="9959" y="64"/>
                  </a:lnTo>
                  <a:cubicBezTo>
                    <a:pt x="8890" y="114"/>
                    <a:pt x="7436" y="197"/>
                    <a:pt x="5832" y="298"/>
                  </a:cubicBezTo>
                  <a:cubicBezTo>
                    <a:pt x="4228" y="398"/>
                    <a:pt x="2758" y="498"/>
                    <a:pt x="1705" y="565"/>
                  </a:cubicBezTo>
                  <a:lnTo>
                    <a:pt x="469" y="665"/>
                  </a:lnTo>
                  <a:cubicBezTo>
                    <a:pt x="318" y="682"/>
                    <a:pt x="151" y="699"/>
                    <a:pt x="1" y="732"/>
                  </a:cubicBezTo>
                  <a:cubicBezTo>
                    <a:pt x="84" y="740"/>
                    <a:pt x="164" y="744"/>
                    <a:pt x="241" y="744"/>
                  </a:cubicBezTo>
                  <a:cubicBezTo>
                    <a:pt x="318" y="744"/>
                    <a:pt x="394" y="740"/>
                    <a:pt x="469" y="732"/>
                  </a:cubicBezTo>
                  <a:lnTo>
                    <a:pt x="1722" y="682"/>
                  </a:lnTo>
                  <a:cubicBezTo>
                    <a:pt x="2775" y="615"/>
                    <a:pt x="4228" y="548"/>
                    <a:pt x="5832" y="448"/>
                  </a:cubicBezTo>
                  <a:cubicBezTo>
                    <a:pt x="7453" y="348"/>
                    <a:pt x="8907" y="247"/>
                    <a:pt x="9959" y="164"/>
                  </a:cubicBezTo>
                  <a:lnTo>
                    <a:pt x="11212" y="64"/>
                  </a:lnTo>
                  <a:cubicBezTo>
                    <a:pt x="11363" y="64"/>
                    <a:pt x="11513" y="30"/>
                    <a:pt x="11663" y="13"/>
                  </a:cubicBezTo>
                  <a:cubicBezTo>
                    <a:pt x="11588" y="5"/>
                    <a:pt x="11513" y="1"/>
                    <a:pt x="1143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8"/>
            <p:cNvSpPr/>
            <p:nvPr/>
          </p:nvSpPr>
          <p:spPr>
            <a:xfrm>
              <a:off x="1652455" y="1915450"/>
              <a:ext cx="373831" cy="23461"/>
            </a:xfrm>
            <a:custGeom>
              <a:avLst/>
              <a:gdLst/>
              <a:ahLst/>
              <a:cxnLst/>
              <a:rect l="l" t="t" r="r" b="b"/>
              <a:pathLst>
                <a:path w="11664" h="732" extrusionOk="0">
                  <a:moveTo>
                    <a:pt x="11196" y="0"/>
                  </a:moveTo>
                  <a:lnTo>
                    <a:pt x="9943" y="67"/>
                  </a:lnTo>
                  <a:cubicBezTo>
                    <a:pt x="8890" y="117"/>
                    <a:pt x="7436" y="201"/>
                    <a:pt x="5832" y="301"/>
                  </a:cubicBezTo>
                  <a:cubicBezTo>
                    <a:pt x="4212" y="401"/>
                    <a:pt x="2758" y="485"/>
                    <a:pt x="1705" y="568"/>
                  </a:cubicBezTo>
                  <a:lnTo>
                    <a:pt x="469" y="669"/>
                  </a:lnTo>
                  <a:cubicBezTo>
                    <a:pt x="302" y="669"/>
                    <a:pt x="151" y="702"/>
                    <a:pt x="1" y="719"/>
                  </a:cubicBezTo>
                  <a:cubicBezTo>
                    <a:pt x="76" y="727"/>
                    <a:pt x="156" y="731"/>
                    <a:pt x="235" y="731"/>
                  </a:cubicBezTo>
                  <a:cubicBezTo>
                    <a:pt x="314" y="731"/>
                    <a:pt x="394" y="727"/>
                    <a:pt x="469" y="719"/>
                  </a:cubicBezTo>
                  <a:lnTo>
                    <a:pt x="1722" y="669"/>
                  </a:lnTo>
                  <a:cubicBezTo>
                    <a:pt x="2775" y="618"/>
                    <a:pt x="4228" y="535"/>
                    <a:pt x="5832" y="435"/>
                  </a:cubicBezTo>
                  <a:cubicBezTo>
                    <a:pt x="7453" y="334"/>
                    <a:pt x="8907" y="234"/>
                    <a:pt x="9959" y="167"/>
                  </a:cubicBezTo>
                  <a:lnTo>
                    <a:pt x="11212" y="67"/>
                  </a:lnTo>
                  <a:cubicBezTo>
                    <a:pt x="11363" y="50"/>
                    <a:pt x="11513" y="34"/>
                    <a:pt x="1166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8"/>
            <p:cNvSpPr/>
            <p:nvPr/>
          </p:nvSpPr>
          <p:spPr>
            <a:xfrm>
              <a:off x="1673351" y="1995351"/>
              <a:ext cx="373286" cy="23877"/>
            </a:xfrm>
            <a:custGeom>
              <a:avLst/>
              <a:gdLst/>
              <a:ahLst/>
              <a:cxnLst/>
              <a:rect l="l" t="t" r="r" b="b"/>
              <a:pathLst>
                <a:path w="11647" h="745" extrusionOk="0">
                  <a:moveTo>
                    <a:pt x="11421" y="1"/>
                  </a:moveTo>
                  <a:cubicBezTo>
                    <a:pt x="11346" y="1"/>
                    <a:pt x="11271" y="5"/>
                    <a:pt x="11195" y="14"/>
                  </a:cubicBezTo>
                  <a:lnTo>
                    <a:pt x="9942" y="64"/>
                  </a:lnTo>
                  <a:cubicBezTo>
                    <a:pt x="8890" y="114"/>
                    <a:pt x="7436" y="197"/>
                    <a:pt x="5815" y="298"/>
                  </a:cubicBezTo>
                  <a:cubicBezTo>
                    <a:pt x="4211" y="398"/>
                    <a:pt x="2757" y="498"/>
                    <a:pt x="1705" y="582"/>
                  </a:cubicBezTo>
                  <a:lnTo>
                    <a:pt x="452" y="682"/>
                  </a:lnTo>
                  <a:cubicBezTo>
                    <a:pt x="301" y="682"/>
                    <a:pt x="151" y="699"/>
                    <a:pt x="1" y="732"/>
                  </a:cubicBezTo>
                  <a:cubicBezTo>
                    <a:pt x="76" y="740"/>
                    <a:pt x="151" y="745"/>
                    <a:pt x="226" y="745"/>
                  </a:cubicBezTo>
                  <a:cubicBezTo>
                    <a:pt x="301" y="745"/>
                    <a:pt x="377" y="740"/>
                    <a:pt x="452" y="732"/>
                  </a:cubicBezTo>
                  <a:lnTo>
                    <a:pt x="1705" y="682"/>
                  </a:lnTo>
                  <a:cubicBezTo>
                    <a:pt x="2757" y="632"/>
                    <a:pt x="4228" y="548"/>
                    <a:pt x="5832" y="448"/>
                  </a:cubicBezTo>
                  <a:cubicBezTo>
                    <a:pt x="7436" y="348"/>
                    <a:pt x="8890" y="247"/>
                    <a:pt x="9942" y="164"/>
                  </a:cubicBezTo>
                  <a:lnTo>
                    <a:pt x="11195" y="64"/>
                  </a:lnTo>
                  <a:cubicBezTo>
                    <a:pt x="11346" y="64"/>
                    <a:pt x="11496" y="47"/>
                    <a:pt x="11646" y="14"/>
                  </a:cubicBezTo>
                  <a:cubicBezTo>
                    <a:pt x="11571" y="5"/>
                    <a:pt x="11496" y="1"/>
                    <a:pt x="1142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5" name="Google Shape;3215;p58"/>
          <p:cNvSpPr/>
          <p:nvPr/>
        </p:nvSpPr>
        <p:spPr>
          <a:xfrm>
            <a:off x="4823133" y="2082501"/>
            <a:ext cx="515172" cy="515204"/>
          </a:xfrm>
          <a:custGeom>
            <a:avLst/>
            <a:gdLst/>
            <a:ahLst/>
            <a:cxnLst/>
            <a:rect l="l" t="t" r="r" b="b"/>
            <a:pathLst>
              <a:path w="16074" h="16075" extrusionOk="0">
                <a:moveTo>
                  <a:pt x="2657" y="3994"/>
                </a:moveTo>
                <a:cubicBezTo>
                  <a:pt x="3008" y="3526"/>
                  <a:pt x="3425" y="3092"/>
                  <a:pt x="3893" y="2724"/>
                </a:cubicBezTo>
                <a:lnTo>
                  <a:pt x="3592" y="1103"/>
                </a:lnTo>
                <a:lnTo>
                  <a:pt x="6115" y="34"/>
                </a:lnTo>
                <a:lnTo>
                  <a:pt x="7085" y="1371"/>
                </a:lnTo>
                <a:cubicBezTo>
                  <a:pt x="7669" y="1287"/>
                  <a:pt x="8271" y="1270"/>
                  <a:pt x="8856" y="1354"/>
                </a:cubicBezTo>
                <a:lnTo>
                  <a:pt x="9808" y="1"/>
                </a:lnTo>
                <a:lnTo>
                  <a:pt x="12331" y="1020"/>
                </a:lnTo>
                <a:lnTo>
                  <a:pt x="12080" y="2641"/>
                </a:lnTo>
                <a:cubicBezTo>
                  <a:pt x="12548" y="2991"/>
                  <a:pt x="12983" y="3426"/>
                  <a:pt x="13350" y="3894"/>
                </a:cubicBezTo>
                <a:lnTo>
                  <a:pt x="14971" y="3593"/>
                </a:lnTo>
                <a:lnTo>
                  <a:pt x="16040" y="6099"/>
                </a:lnTo>
                <a:lnTo>
                  <a:pt x="14704" y="7068"/>
                </a:lnTo>
                <a:cubicBezTo>
                  <a:pt x="14787" y="7670"/>
                  <a:pt x="14804" y="8255"/>
                  <a:pt x="14720" y="8856"/>
                </a:cubicBezTo>
                <a:lnTo>
                  <a:pt x="16074" y="9792"/>
                </a:lnTo>
                <a:lnTo>
                  <a:pt x="15055" y="12331"/>
                </a:lnTo>
                <a:lnTo>
                  <a:pt x="13434" y="12064"/>
                </a:lnTo>
                <a:cubicBezTo>
                  <a:pt x="13083" y="12549"/>
                  <a:pt x="12649" y="12966"/>
                  <a:pt x="12181" y="13334"/>
                </a:cubicBezTo>
                <a:lnTo>
                  <a:pt x="12481" y="14971"/>
                </a:lnTo>
                <a:lnTo>
                  <a:pt x="9975" y="16041"/>
                </a:lnTo>
                <a:lnTo>
                  <a:pt x="9006" y="14704"/>
                </a:lnTo>
                <a:cubicBezTo>
                  <a:pt x="8405" y="14788"/>
                  <a:pt x="7820" y="14788"/>
                  <a:pt x="7218" y="14721"/>
                </a:cubicBezTo>
                <a:lnTo>
                  <a:pt x="6283" y="16074"/>
                </a:lnTo>
                <a:lnTo>
                  <a:pt x="3743" y="15055"/>
                </a:lnTo>
                <a:lnTo>
                  <a:pt x="4010" y="13418"/>
                </a:lnTo>
                <a:cubicBezTo>
                  <a:pt x="3526" y="13067"/>
                  <a:pt x="3108" y="12649"/>
                  <a:pt x="2740" y="12181"/>
                </a:cubicBezTo>
                <a:lnTo>
                  <a:pt x="1103" y="12482"/>
                </a:lnTo>
                <a:lnTo>
                  <a:pt x="34" y="9959"/>
                </a:lnTo>
                <a:lnTo>
                  <a:pt x="1387" y="8990"/>
                </a:lnTo>
                <a:cubicBezTo>
                  <a:pt x="1287" y="8405"/>
                  <a:pt x="1287" y="7803"/>
                  <a:pt x="1354" y="7219"/>
                </a:cubicBezTo>
                <a:lnTo>
                  <a:pt x="0" y="6266"/>
                </a:lnTo>
                <a:lnTo>
                  <a:pt x="1019" y="3743"/>
                </a:lnTo>
                <a:close/>
                <a:moveTo>
                  <a:pt x="5364" y="6818"/>
                </a:moveTo>
                <a:cubicBezTo>
                  <a:pt x="4395" y="9240"/>
                  <a:pt x="6834" y="11646"/>
                  <a:pt x="9240" y="10610"/>
                </a:cubicBezTo>
                <a:cubicBezTo>
                  <a:pt x="11646" y="9591"/>
                  <a:pt x="11596" y="6166"/>
                  <a:pt x="9173" y="5197"/>
                </a:cubicBezTo>
                <a:cubicBezTo>
                  <a:pt x="7686" y="4595"/>
                  <a:pt x="5965" y="5331"/>
                  <a:pt x="5364" y="6818"/>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8"/>
          <p:cNvSpPr/>
          <p:nvPr/>
        </p:nvSpPr>
        <p:spPr>
          <a:xfrm>
            <a:off x="2260289" y="2065025"/>
            <a:ext cx="1908602" cy="455321"/>
          </a:xfrm>
          <a:custGeom>
            <a:avLst/>
            <a:gdLst/>
            <a:ahLst/>
            <a:cxnLst/>
            <a:rect l="l" t="t" r="r" b="b"/>
            <a:pathLst>
              <a:path w="46300" h="13508" extrusionOk="0">
                <a:moveTo>
                  <a:pt x="220" y="1"/>
                </a:moveTo>
                <a:cubicBezTo>
                  <a:pt x="134" y="1"/>
                  <a:pt x="88" y="13"/>
                  <a:pt x="84" y="37"/>
                </a:cubicBezTo>
                <a:cubicBezTo>
                  <a:pt x="1" y="422"/>
                  <a:pt x="10260" y="3747"/>
                  <a:pt x="22992" y="7456"/>
                </a:cubicBezTo>
                <a:cubicBezTo>
                  <a:pt x="34926" y="10928"/>
                  <a:pt x="44796" y="13508"/>
                  <a:pt x="46076" y="13508"/>
                </a:cubicBezTo>
                <a:cubicBezTo>
                  <a:pt x="46164" y="13508"/>
                  <a:pt x="46211" y="13496"/>
                  <a:pt x="46216" y="13471"/>
                </a:cubicBezTo>
                <a:cubicBezTo>
                  <a:pt x="46300" y="13087"/>
                  <a:pt x="36024" y="9762"/>
                  <a:pt x="23292" y="6069"/>
                </a:cubicBezTo>
                <a:cubicBezTo>
                  <a:pt x="11354" y="2595"/>
                  <a:pt x="1481" y="1"/>
                  <a:pt x="22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8"/>
          <p:cNvSpPr/>
          <p:nvPr/>
        </p:nvSpPr>
        <p:spPr>
          <a:xfrm>
            <a:off x="4817919" y="2259230"/>
            <a:ext cx="1908610" cy="580906"/>
          </a:xfrm>
          <a:custGeom>
            <a:avLst/>
            <a:gdLst/>
            <a:ahLst/>
            <a:cxnLst/>
            <a:rect l="l" t="t" r="r" b="b"/>
            <a:pathLst>
              <a:path w="59551" h="18125" extrusionOk="0">
                <a:moveTo>
                  <a:pt x="59401" y="0"/>
                </a:moveTo>
                <a:cubicBezTo>
                  <a:pt x="58257" y="0"/>
                  <a:pt x="45342" y="3663"/>
                  <a:pt x="29658" y="8427"/>
                </a:cubicBezTo>
                <a:cubicBezTo>
                  <a:pt x="13251" y="13440"/>
                  <a:pt x="1" y="17768"/>
                  <a:pt x="68" y="18102"/>
                </a:cubicBezTo>
                <a:cubicBezTo>
                  <a:pt x="71" y="18117"/>
                  <a:pt x="100" y="18124"/>
                  <a:pt x="152" y="18124"/>
                </a:cubicBezTo>
                <a:cubicBezTo>
                  <a:pt x="1309" y="18124"/>
                  <a:pt x="14210" y="14461"/>
                  <a:pt x="29909" y="9681"/>
                </a:cubicBezTo>
                <a:cubicBezTo>
                  <a:pt x="46317" y="4685"/>
                  <a:pt x="59550" y="357"/>
                  <a:pt x="59483" y="23"/>
                </a:cubicBezTo>
                <a:cubicBezTo>
                  <a:pt x="59480" y="8"/>
                  <a:pt x="59453" y="0"/>
                  <a:pt x="5940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8"/>
          <p:cNvSpPr/>
          <p:nvPr/>
        </p:nvSpPr>
        <p:spPr>
          <a:xfrm>
            <a:off x="4028612" y="2107890"/>
            <a:ext cx="1093001" cy="1036401"/>
          </a:xfrm>
          <a:custGeom>
            <a:avLst/>
            <a:gdLst/>
            <a:ahLst/>
            <a:cxnLst/>
            <a:rect l="l" t="t" r="r" b="b"/>
            <a:pathLst>
              <a:path w="34103" h="32337" extrusionOk="0">
                <a:moveTo>
                  <a:pt x="16706" y="0"/>
                </a:moveTo>
                <a:cubicBezTo>
                  <a:pt x="16363" y="0"/>
                  <a:pt x="16018" y="11"/>
                  <a:pt x="15673" y="33"/>
                </a:cubicBezTo>
                <a:cubicBezTo>
                  <a:pt x="6767" y="601"/>
                  <a:pt x="0" y="8271"/>
                  <a:pt x="568" y="17193"/>
                </a:cubicBezTo>
                <a:cubicBezTo>
                  <a:pt x="969" y="23709"/>
                  <a:pt x="5280" y="29357"/>
                  <a:pt x="11462" y="31462"/>
                </a:cubicBezTo>
                <a:cubicBezTo>
                  <a:pt x="13178" y="32051"/>
                  <a:pt x="14947" y="32336"/>
                  <a:pt x="16699" y="32336"/>
                </a:cubicBezTo>
                <a:cubicBezTo>
                  <a:pt x="21259" y="32336"/>
                  <a:pt x="25708" y="30404"/>
                  <a:pt x="28822" y="26867"/>
                </a:cubicBezTo>
                <a:cubicBezTo>
                  <a:pt x="33150" y="21955"/>
                  <a:pt x="34102" y="14921"/>
                  <a:pt x="31212" y="9056"/>
                </a:cubicBezTo>
                <a:cubicBezTo>
                  <a:pt x="28490" y="3501"/>
                  <a:pt x="22845" y="0"/>
                  <a:pt x="1670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9" name="Google Shape;3219;p58"/>
          <p:cNvGrpSpPr/>
          <p:nvPr/>
        </p:nvGrpSpPr>
        <p:grpSpPr>
          <a:xfrm>
            <a:off x="3880911" y="1726495"/>
            <a:ext cx="1174857" cy="1417764"/>
            <a:chOff x="3916200" y="1687420"/>
            <a:chExt cx="1174857" cy="1417764"/>
          </a:xfrm>
        </p:grpSpPr>
        <p:sp>
          <p:nvSpPr>
            <p:cNvPr id="3220" name="Google Shape;3220;p58"/>
            <p:cNvSpPr/>
            <p:nvPr/>
          </p:nvSpPr>
          <p:spPr>
            <a:xfrm>
              <a:off x="4986285" y="2082724"/>
              <a:ext cx="39646" cy="209960"/>
            </a:xfrm>
            <a:custGeom>
              <a:avLst/>
              <a:gdLst/>
              <a:ahLst/>
              <a:cxnLst/>
              <a:rect l="l" t="t" r="r" b="b"/>
              <a:pathLst>
                <a:path w="1237" h="6551" extrusionOk="0">
                  <a:moveTo>
                    <a:pt x="251" y="0"/>
                  </a:moveTo>
                  <a:lnTo>
                    <a:pt x="251" y="0"/>
                  </a:lnTo>
                  <a:cubicBezTo>
                    <a:pt x="435" y="284"/>
                    <a:pt x="602" y="568"/>
                    <a:pt x="735" y="886"/>
                  </a:cubicBezTo>
                  <a:cubicBezTo>
                    <a:pt x="1020" y="1638"/>
                    <a:pt x="1103" y="2456"/>
                    <a:pt x="986" y="3258"/>
                  </a:cubicBezTo>
                  <a:cubicBezTo>
                    <a:pt x="869" y="4060"/>
                    <a:pt x="652" y="4846"/>
                    <a:pt x="334" y="5598"/>
                  </a:cubicBezTo>
                  <a:cubicBezTo>
                    <a:pt x="234" y="5865"/>
                    <a:pt x="151" y="6099"/>
                    <a:pt x="84" y="6283"/>
                  </a:cubicBezTo>
                  <a:cubicBezTo>
                    <a:pt x="34" y="6366"/>
                    <a:pt x="17" y="6450"/>
                    <a:pt x="0" y="6550"/>
                  </a:cubicBezTo>
                  <a:cubicBezTo>
                    <a:pt x="50" y="6466"/>
                    <a:pt x="84" y="6383"/>
                    <a:pt x="117" y="6299"/>
                  </a:cubicBezTo>
                  <a:cubicBezTo>
                    <a:pt x="201" y="6149"/>
                    <a:pt x="301" y="5915"/>
                    <a:pt x="418" y="5631"/>
                  </a:cubicBezTo>
                  <a:cubicBezTo>
                    <a:pt x="752" y="4879"/>
                    <a:pt x="986" y="4077"/>
                    <a:pt x="1120" y="3275"/>
                  </a:cubicBezTo>
                  <a:cubicBezTo>
                    <a:pt x="1237" y="2456"/>
                    <a:pt x="1136" y="1604"/>
                    <a:pt x="819" y="836"/>
                  </a:cubicBezTo>
                  <a:cubicBezTo>
                    <a:pt x="719" y="618"/>
                    <a:pt x="585" y="401"/>
                    <a:pt x="435" y="201"/>
                  </a:cubicBezTo>
                  <a:cubicBezTo>
                    <a:pt x="385" y="117"/>
                    <a:pt x="318" y="50"/>
                    <a:pt x="25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8"/>
            <p:cNvSpPr/>
            <p:nvPr/>
          </p:nvSpPr>
          <p:spPr>
            <a:xfrm>
              <a:off x="4124653" y="2692668"/>
              <a:ext cx="4295" cy="93201"/>
            </a:xfrm>
            <a:custGeom>
              <a:avLst/>
              <a:gdLst/>
              <a:ahLst/>
              <a:cxnLst/>
              <a:rect l="l" t="t" r="r" b="b"/>
              <a:pathLst>
                <a:path w="134" h="2908" extrusionOk="0">
                  <a:moveTo>
                    <a:pt x="67" y="0"/>
                  </a:moveTo>
                  <a:cubicBezTo>
                    <a:pt x="34" y="0"/>
                    <a:pt x="0" y="652"/>
                    <a:pt x="0" y="1454"/>
                  </a:cubicBezTo>
                  <a:cubicBezTo>
                    <a:pt x="0" y="2256"/>
                    <a:pt x="34" y="2908"/>
                    <a:pt x="67" y="2908"/>
                  </a:cubicBezTo>
                  <a:cubicBezTo>
                    <a:pt x="100" y="2908"/>
                    <a:pt x="134" y="2256"/>
                    <a:pt x="134" y="1454"/>
                  </a:cubicBezTo>
                  <a:cubicBezTo>
                    <a:pt x="134" y="652"/>
                    <a:pt x="100" y="0"/>
                    <a:pt x="6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8"/>
            <p:cNvSpPr/>
            <p:nvPr/>
          </p:nvSpPr>
          <p:spPr>
            <a:xfrm>
              <a:off x="4124653" y="2506297"/>
              <a:ext cx="4295" cy="93233"/>
            </a:xfrm>
            <a:custGeom>
              <a:avLst/>
              <a:gdLst/>
              <a:ahLst/>
              <a:cxnLst/>
              <a:rect l="l" t="t" r="r" b="b"/>
              <a:pathLst>
                <a:path w="134" h="2909" extrusionOk="0">
                  <a:moveTo>
                    <a:pt x="67" y="1"/>
                  </a:moveTo>
                  <a:cubicBezTo>
                    <a:pt x="34" y="1"/>
                    <a:pt x="0" y="652"/>
                    <a:pt x="0" y="1454"/>
                  </a:cubicBezTo>
                  <a:cubicBezTo>
                    <a:pt x="0" y="2256"/>
                    <a:pt x="34" y="2908"/>
                    <a:pt x="67" y="2908"/>
                  </a:cubicBezTo>
                  <a:cubicBezTo>
                    <a:pt x="100" y="2908"/>
                    <a:pt x="134" y="2256"/>
                    <a:pt x="134" y="1454"/>
                  </a:cubicBezTo>
                  <a:cubicBezTo>
                    <a:pt x="134" y="652"/>
                    <a:pt x="100" y="1"/>
                    <a:pt x="6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8"/>
            <p:cNvSpPr/>
            <p:nvPr/>
          </p:nvSpPr>
          <p:spPr>
            <a:xfrm>
              <a:off x="4716905" y="1872797"/>
              <a:ext cx="209415" cy="418797"/>
            </a:xfrm>
            <a:custGeom>
              <a:avLst/>
              <a:gdLst/>
              <a:ahLst/>
              <a:cxnLst/>
              <a:rect l="l" t="t" r="r" b="b"/>
              <a:pathLst>
                <a:path w="6534" h="13067" extrusionOk="0">
                  <a:moveTo>
                    <a:pt x="2357" y="1"/>
                  </a:moveTo>
                  <a:lnTo>
                    <a:pt x="1" y="5464"/>
                  </a:lnTo>
                  <a:lnTo>
                    <a:pt x="385" y="12415"/>
                  </a:lnTo>
                  <a:lnTo>
                    <a:pt x="5983" y="13067"/>
                  </a:lnTo>
                  <a:cubicBezTo>
                    <a:pt x="6534" y="12098"/>
                    <a:pt x="6166" y="10861"/>
                    <a:pt x="5615" y="9892"/>
                  </a:cubicBezTo>
                  <a:cubicBezTo>
                    <a:pt x="5064" y="8923"/>
                    <a:pt x="4345" y="8004"/>
                    <a:pt x="4145" y="6901"/>
                  </a:cubicBezTo>
                  <a:cubicBezTo>
                    <a:pt x="4011" y="6233"/>
                    <a:pt x="4094" y="5531"/>
                    <a:pt x="3944" y="4863"/>
                  </a:cubicBezTo>
                  <a:cubicBezTo>
                    <a:pt x="3777" y="4161"/>
                    <a:pt x="3343" y="3559"/>
                    <a:pt x="3042" y="2908"/>
                  </a:cubicBezTo>
                  <a:cubicBezTo>
                    <a:pt x="2524" y="1805"/>
                    <a:pt x="2440" y="1387"/>
                    <a:pt x="23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8"/>
            <p:cNvSpPr/>
            <p:nvPr/>
          </p:nvSpPr>
          <p:spPr>
            <a:xfrm>
              <a:off x="4285288" y="1797287"/>
              <a:ext cx="392580" cy="581515"/>
            </a:xfrm>
            <a:custGeom>
              <a:avLst/>
              <a:gdLst/>
              <a:ahLst/>
              <a:cxnLst/>
              <a:rect l="l" t="t" r="r" b="b"/>
              <a:pathLst>
                <a:path w="12249" h="18144" extrusionOk="0">
                  <a:moveTo>
                    <a:pt x="4679" y="1"/>
                  </a:moveTo>
                  <a:lnTo>
                    <a:pt x="4679" y="1"/>
                  </a:lnTo>
                  <a:cubicBezTo>
                    <a:pt x="3961" y="1538"/>
                    <a:pt x="4963" y="3075"/>
                    <a:pt x="4245" y="4612"/>
                  </a:cubicBezTo>
                  <a:cubicBezTo>
                    <a:pt x="3860" y="5364"/>
                    <a:pt x="3543" y="6149"/>
                    <a:pt x="3326" y="6968"/>
                  </a:cubicBezTo>
                  <a:cubicBezTo>
                    <a:pt x="3159" y="7703"/>
                    <a:pt x="3125" y="8489"/>
                    <a:pt x="2825" y="9174"/>
                  </a:cubicBezTo>
                  <a:cubicBezTo>
                    <a:pt x="2340" y="10293"/>
                    <a:pt x="1254" y="11045"/>
                    <a:pt x="736" y="12131"/>
                  </a:cubicBezTo>
                  <a:cubicBezTo>
                    <a:pt x="1" y="13768"/>
                    <a:pt x="786" y="15807"/>
                    <a:pt x="2223" y="16893"/>
                  </a:cubicBezTo>
                  <a:cubicBezTo>
                    <a:pt x="3430" y="17802"/>
                    <a:pt x="4987" y="18143"/>
                    <a:pt x="6525" y="18143"/>
                  </a:cubicBezTo>
                  <a:cubicBezTo>
                    <a:pt x="6797" y="18143"/>
                    <a:pt x="7068" y="18133"/>
                    <a:pt x="7336" y="18113"/>
                  </a:cubicBezTo>
                  <a:cubicBezTo>
                    <a:pt x="8422" y="18029"/>
                    <a:pt x="9525" y="17829"/>
                    <a:pt x="10460" y="17261"/>
                  </a:cubicBezTo>
                  <a:cubicBezTo>
                    <a:pt x="11379" y="16709"/>
                    <a:pt x="12131" y="15757"/>
                    <a:pt x="12248" y="14687"/>
                  </a:cubicBezTo>
                  <a:lnTo>
                    <a:pt x="467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8"/>
            <p:cNvSpPr/>
            <p:nvPr/>
          </p:nvSpPr>
          <p:spPr>
            <a:xfrm>
              <a:off x="4427205" y="1709470"/>
              <a:ext cx="624975" cy="780994"/>
            </a:xfrm>
            <a:custGeom>
              <a:avLst/>
              <a:gdLst/>
              <a:ahLst/>
              <a:cxnLst/>
              <a:rect l="l" t="t" r="r" b="b"/>
              <a:pathLst>
                <a:path w="19500" h="24368" extrusionOk="0">
                  <a:moveTo>
                    <a:pt x="8555" y="0"/>
                  </a:moveTo>
                  <a:lnTo>
                    <a:pt x="535" y="5213"/>
                  </a:lnTo>
                  <a:cubicBezTo>
                    <a:pt x="1" y="6416"/>
                    <a:pt x="318" y="9441"/>
                    <a:pt x="719" y="10711"/>
                  </a:cubicBezTo>
                  <a:cubicBezTo>
                    <a:pt x="1120" y="11964"/>
                    <a:pt x="2206" y="12515"/>
                    <a:pt x="1989" y="13818"/>
                  </a:cubicBezTo>
                  <a:cubicBezTo>
                    <a:pt x="1805" y="14871"/>
                    <a:pt x="1170" y="15790"/>
                    <a:pt x="886" y="16826"/>
                  </a:cubicBezTo>
                  <a:cubicBezTo>
                    <a:pt x="535" y="18179"/>
                    <a:pt x="752" y="19616"/>
                    <a:pt x="1471" y="20819"/>
                  </a:cubicBezTo>
                  <a:cubicBezTo>
                    <a:pt x="2189" y="22022"/>
                    <a:pt x="3309" y="22958"/>
                    <a:pt x="4629" y="23476"/>
                  </a:cubicBezTo>
                  <a:cubicBezTo>
                    <a:pt x="6233" y="24128"/>
                    <a:pt x="8037" y="24178"/>
                    <a:pt x="9775" y="24211"/>
                  </a:cubicBezTo>
                  <a:lnTo>
                    <a:pt x="16626" y="24361"/>
                  </a:lnTo>
                  <a:cubicBezTo>
                    <a:pt x="16717" y="24365"/>
                    <a:pt x="16810" y="24368"/>
                    <a:pt x="16904" y="24368"/>
                  </a:cubicBezTo>
                  <a:cubicBezTo>
                    <a:pt x="17254" y="24368"/>
                    <a:pt x="17609" y="24329"/>
                    <a:pt x="17912" y="24144"/>
                  </a:cubicBezTo>
                  <a:cubicBezTo>
                    <a:pt x="18397" y="23860"/>
                    <a:pt x="18580" y="23275"/>
                    <a:pt x="18731" y="22741"/>
                  </a:cubicBezTo>
                  <a:cubicBezTo>
                    <a:pt x="19115" y="21387"/>
                    <a:pt x="19499" y="20001"/>
                    <a:pt x="19433" y="18597"/>
                  </a:cubicBezTo>
                  <a:cubicBezTo>
                    <a:pt x="19366" y="17194"/>
                    <a:pt x="18764" y="15740"/>
                    <a:pt x="17561" y="14971"/>
                  </a:cubicBezTo>
                  <a:cubicBezTo>
                    <a:pt x="16926" y="14570"/>
                    <a:pt x="16108" y="14320"/>
                    <a:pt x="15757" y="13651"/>
                  </a:cubicBezTo>
                  <a:cubicBezTo>
                    <a:pt x="15473" y="13100"/>
                    <a:pt x="15606" y="12432"/>
                    <a:pt x="15473" y="11830"/>
                  </a:cubicBezTo>
                  <a:cubicBezTo>
                    <a:pt x="15306" y="11061"/>
                    <a:pt x="14687" y="10460"/>
                    <a:pt x="14052" y="9959"/>
                  </a:cubicBezTo>
                  <a:cubicBezTo>
                    <a:pt x="13418" y="9457"/>
                    <a:pt x="12916" y="9257"/>
                    <a:pt x="12900" y="8305"/>
                  </a:cubicBezTo>
                  <a:cubicBezTo>
                    <a:pt x="12883" y="7519"/>
                    <a:pt x="12164" y="1604"/>
                    <a:pt x="855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8"/>
            <p:cNvSpPr/>
            <p:nvPr/>
          </p:nvSpPr>
          <p:spPr>
            <a:xfrm>
              <a:off x="4126800" y="2210155"/>
              <a:ext cx="947879" cy="895028"/>
            </a:xfrm>
            <a:custGeom>
              <a:avLst/>
              <a:gdLst/>
              <a:ahLst/>
              <a:cxnLst/>
              <a:rect l="l" t="t" r="r" b="b"/>
              <a:pathLst>
                <a:path w="29575" h="27926" extrusionOk="0">
                  <a:moveTo>
                    <a:pt x="11688" y="1"/>
                  </a:moveTo>
                  <a:cubicBezTo>
                    <a:pt x="11310" y="1"/>
                    <a:pt x="6716" y="77"/>
                    <a:pt x="4010" y="3760"/>
                  </a:cubicBezTo>
                  <a:cubicBezTo>
                    <a:pt x="3576" y="4362"/>
                    <a:pt x="0" y="10945"/>
                    <a:pt x="0" y="10945"/>
                  </a:cubicBezTo>
                  <a:lnTo>
                    <a:pt x="4879" y="15674"/>
                  </a:lnTo>
                  <a:lnTo>
                    <a:pt x="7168" y="12399"/>
                  </a:lnTo>
                  <a:lnTo>
                    <a:pt x="7987" y="19450"/>
                  </a:lnTo>
                  <a:lnTo>
                    <a:pt x="6249" y="25665"/>
                  </a:lnTo>
                  <a:cubicBezTo>
                    <a:pt x="8862" y="27173"/>
                    <a:pt x="11775" y="27925"/>
                    <a:pt x="14688" y="27925"/>
                  </a:cubicBezTo>
                  <a:cubicBezTo>
                    <a:pt x="17682" y="27925"/>
                    <a:pt x="20675" y="27132"/>
                    <a:pt x="23342" y="25548"/>
                  </a:cubicBezTo>
                  <a:cubicBezTo>
                    <a:pt x="22222" y="22674"/>
                    <a:pt x="20769" y="18915"/>
                    <a:pt x="20769" y="18915"/>
                  </a:cubicBezTo>
                  <a:lnTo>
                    <a:pt x="20919" y="13401"/>
                  </a:lnTo>
                  <a:lnTo>
                    <a:pt x="22055" y="17010"/>
                  </a:lnTo>
                  <a:lnTo>
                    <a:pt x="29574" y="16425"/>
                  </a:lnTo>
                  <a:cubicBezTo>
                    <a:pt x="27536" y="7052"/>
                    <a:pt x="25046" y="3242"/>
                    <a:pt x="25046" y="3242"/>
                  </a:cubicBezTo>
                  <a:cubicBezTo>
                    <a:pt x="22806" y="549"/>
                    <a:pt x="19553" y="382"/>
                    <a:pt x="18782" y="382"/>
                  </a:cubicBezTo>
                  <a:cubicBezTo>
                    <a:pt x="18673" y="382"/>
                    <a:pt x="18613" y="385"/>
                    <a:pt x="18613" y="385"/>
                  </a:cubicBezTo>
                  <a:lnTo>
                    <a:pt x="11713" y="1"/>
                  </a:lnTo>
                  <a:cubicBezTo>
                    <a:pt x="11713" y="1"/>
                    <a:pt x="11704" y="1"/>
                    <a:pt x="11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8"/>
            <p:cNvSpPr/>
            <p:nvPr/>
          </p:nvSpPr>
          <p:spPr>
            <a:xfrm>
              <a:off x="4260673" y="2329670"/>
              <a:ext cx="683338" cy="220504"/>
            </a:xfrm>
            <a:custGeom>
              <a:avLst/>
              <a:gdLst/>
              <a:ahLst/>
              <a:cxnLst/>
              <a:rect l="l" t="t" r="r" b="b"/>
              <a:pathLst>
                <a:path w="21321" h="6880" extrusionOk="0">
                  <a:moveTo>
                    <a:pt x="17472" y="2998"/>
                  </a:moveTo>
                  <a:cubicBezTo>
                    <a:pt x="17689" y="3089"/>
                    <a:pt x="17898" y="3203"/>
                    <a:pt x="18096" y="3340"/>
                  </a:cubicBezTo>
                  <a:cubicBezTo>
                    <a:pt x="18313" y="3507"/>
                    <a:pt x="18497" y="3707"/>
                    <a:pt x="18614" y="3958"/>
                  </a:cubicBezTo>
                  <a:cubicBezTo>
                    <a:pt x="18731" y="4192"/>
                    <a:pt x="18747" y="4459"/>
                    <a:pt x="18664" y="4710"/>
                  </a:cubicBezTo>
                  <a:cubicBezTo>
                    <a:pt x="18597" y="4944"/>
                    <a:pt x="18430" y="5144"/>
                    <a:pt x="18196" y="5244"/>
                  </a:cubicBezTo>
                  <a:cubicBezTo>
                    <a:pt x="18118" y="5274"/>
                    <a:pt x="18036" y="5289"/>
                    <a:pt x="17954" y="5289"/>
                  </a:cubicBezTo>
                  <a:cubicBezTo>
                    <a:pt x="17806" y="5289"/>
                    <a:pt x="17656" y="5241"/>
                    <a:pt x="17527" y="5144"/>
                  </a:cubicBezTo>
                  <a:cubicBezTo>
                    <a:pt x="17344" y="5010"/>
                    <a:pt x="17210" y="4810"/>
                    <a:pt x="17143" y="4593"/>
                  </a:cubicBezTo>
                  <a:cubicBezTo>
                    <a:pt x="17076" y="4376"/>
                    <a:pt x="17076" y="4142"/>
                    <a:pt x="17110" y="3924"/>
                  </a:cubicBezTo>
                  <a:cubicBezTo>
                    <a:pt x="17189" y="3595"/>
                    <a:pt x="17310" y="3286"/>
                    <a:pt x="17472" y="2998"/>
                  </a:cubicBezTo>
                  <a:close/>
                  <a:moveTo>
                    <a:pt x="6931" y="2918"/>
                  </a:moveTo>
                  <a:lnTo>
                    <a:pt x="6931" y="2918"/>
                  </a:lnTo>
                  <a:cubicBezTo>
                    <a:pt x="6937" y="2930"/>
                    <a:pt x="6944" y="2943"/>
                    <a:pt x="6951" y="2955"/>
                  </a:cubicBezTo>
                  <a:lnTo>
                    <a:pt x="7051" y="3122"/>
                  </a:lnTo>
                  <a:cubicBezTo>
                    <a:pt x="7085" y="3189"/>
                    <a:pt x="7101" y="3256"/>
                    <a:pt x="7118" y="3323"/>
                  </a:cubicBezTo>
                  <a:cubicBezTo>
                    <a:pt x="7168" y="3457"/>
                    <a:pt x="7235" y="3574"/>
                    <a:pt x="7268" y="3707"/>
                  </a:cubicBezTo>
                  <a:cubicBezTo>
                    <a:pt x="7369" y="3991"/>
                    <a:pt x="7402" y="4275"/>
                    <a:pt x="7369" y="4559"/>
                  </a:cubicBezTo>
                  <a:cubicBezTo>
                    <a:pt x="7369" y="4843"/>
                    <a:pt x="7218" y="5111"/>
                    <a:pt x="6984" y="5295"/>
                  </a:cubicBezTo>
                  <a:cubicBezTo>
                    <a:pt x="6887" y="5350"/>
                    <a:pt x="6768" y="5382"/>
                    <a:pt x="6653" y="5382"/>
                  </a:cubicBezTo>
                  <a:cubicBezTo>
                    <a:pt x="6630" y="5382"/>
                    <a:pt x="6606" y="5381"/>
                    <a:pt x="6583" y="5378"/>
                  </a:cubicBezTo>
                  <a:cubicBezTo>
                    <a:pt x="6433" y="5361"/>
                    <a:pt x="6299" y="5311"/>
                    <a:pt x="6182" y="5211"/>
                  </a:cubicBezTo>
                  <a:cubicBezTo>
                    <a:pt x="5664" y="4810"/>
                    <a:pt x="5614" y="4041"/>
                    <a:pt x="6065" y="3557"/>
                  </a:cubicBezTo>
                  <a:cubicBezTo>
                    <a:pt x="6294" y="3283"/>
                    <a:pt x="6596" y="3079"/>
                    <a:pt x="6931" y="2918"/>
                  </a:cubicBezTo>
                  <a:close/>
                  <a:moveTo>
                    <a:pt x="12392" y="4008"/>
                  </a:moveTo>
                  <a:lnTo>
                    <a:pt x="12392" y="4008"/>
                  </a:lnTo>
                  <a:cubicBezTo>
                    <a:pt x="12412" y="4052"/>
                    <a:pt x="12431" y="4096"/>
                    <a:pt x="12448" y="4142"/>
                  </a:cubicBezTo>
                  <a:cubicBezTo>
                    <a:pt x="12565" y="4493"/>
                    <a:pt x="12632" y="4877"/>
                    <a:pt x="12632" y="5244"/>
                  </a:cubicBezTo>
                  <a:cubicBezTo>
                    <a:pt x="12632" y="5629"/>
                    <a:pt x="12565" y="5996"/>
                    <a:pt x="12415" y="6347"/>
                  </a:cubicBezTo>
                  <a:cubicBezTo>
                    <a:pt x="12348" y="6514"/>
                    <a:pt x="12231" y="6648"/>
                    <a:pt x="12064" y="6715"/>
                  </a:cubicBezTo>
                  <a:cubicBezTo>
                    <a:pt x="11998" y="6744"/>
                    <a:pt x="11925" y="6757"/>
                    <a:pt x="11852" y="6757"/>
                  </a:cubicBezTo>
                  <a:cubicBezTo>
                    <a:pt x="11759" y="6757"/>
                    <a:pt x="11664" y="6736"/>
                    <a:pt x="11579" y="6698"/>
                  </a:cubicBezTo>
                  <a:cubicBezTo>
                    <a:pt x="11446" y="6614"/>
                    <a:pt x="11329" y="6498"/>
                    <a:pt x="11228" y="6364"/>
                  </a:cubicBezTo>
                  <a:cubicBezTo>
                    <a:pt x="11145" y="6213"/>
                    <a:pt x="11111" y="6063"/>
                    <a:pt x="11111" y="5896"/>
                  </a:cubicBezTo>
                  <a:cubicBezTo>
                    <a:pt x="11145" y="5562"/>
                    <a:pt x="11262" y="5244"/>
                    <a:pt x="11462" y="4977"/>
                  </a:cubicBezTo>
                  <a:cubicBezTo>
                    <a:pt x="11723" y="4614"/>
                    <a:pt x="12039" y="4289"/>
                    <a:pt x="12392" y="4008"/>
                  </a:cubicBezTo>
                  <a:close/>
                  <a:moveTo>
                    <a:pt x="2081" y="1"/>
                  </a:moveTo>
                  <a:cubicBezTo>
                    <a:pt x="1950" y="1"/>
                    <a:pt x="1819" y="5"/>
                    <a:pt x="1688" y="15"/>
                  </a:cubicBezTo>
                  <a:cubicBezTo>
                    <a:pt x="1253" y="48"/>
                    <a:pt x="836" y="132"/>
                    <a:pt x="418" y="265"/>
                  </a:cubicBezTo>
                  <a:lnTo>
                    <a:pt x="100" y="399"/>
                  </a:lnTo>
                  <a:cubicBezTo>
                    <a:pt x="34" y="416"/>
                    <a:pt x="0" y="449"/>
                    <a:pt x="0" y="449"/>
                  </a:cubicBezTo>
                  <a:cubicBezTo>
                    <a:pt x="0" y="449"/>
                    <a:pt x="34" y="432"/>
                    <a:pt x="117" y="399"/>
                  </a:cubicBezTo>
                  <a:lnTo>
                    <a:pt x="435" y="299"/>
                  </a:lnTo>
                  <a:cubicBezTo>
                    <a:pt x="836" y="165"/>
                    <a:pt x="1270" y="81"/>
                    <a:pt x="1704" y="65"/>
                  </a:cubicBezTo>
                  <a:cubicBezTo>
                    <a:pt x="1821" y="56"/>
                    <a:pt x="1937" y="52"/>
                    <a:pt x="2052" y="52"/>
                  </a:cubicBezTo>
                  <a:cubicBezTo>
                    <a:pt x="2616" y="52"/>
                    <a:pt x="3169" y="152"/>
                    <a:pt x="3709" y="332"/>
                  </a:cubicBezTo>
                  <a:cubicBezTo>
                    <a:pt x="4578" y="599"/>
                    <a:pt x="5364" y="1067"/>
                    <a:pt x="6015" y="1702"/>
                  </a:cubicBezTo>
                  <a:cubicBezTo>
                    <a:pt x="6347" y="2034"/>
                    <a:pt x="6638" y="2406"/>
                    <a:pt x="6876" y="2820"/>
                  </a:cubicBezTo>
                  <a:lnTo>
                    <a:pt x="6876" y="2820"/>
                  </a:lnTo>
                  <a:cubicBezTo>
                    <a:pt x="6537" y="2987"/>
                    <a:pt x="6227" y="3199"/>
                    <a:pt x="5982" y="3490"/>
                  </a:cubicBezTo>
                  <a:cubicBezTo>
                    <a:pt x="5865" y="3624"/>
                    <a:pt x="5781" y="3774"/>
                    <a:pt x="5715" y="3924"/>
                  </a:cubicBezTo>
                  <a:cubicBezTo>
                    <a:pt x="5648" y="4092"/>
                    <a:pt x="5631" y="4259"/>
                    <a:pt x="5648" y="4442"/>
                  </a:cubicBezTo>
                  <a:cubicBezTo>
                    <a:pt x="5681" y="4777"/>
                    <a:pt x="5848" y="5077"/>
                    <a:pt x="6116" y="5295"/>
                  </a:cubicBezTo>
                  <a:cubicBezTo>
                    <a:pt x="6232" y="5411"/>
                    <a:pt x="6400" y="5478"/>
                    <a:pt x="6567" y="5495"/>
                  </a:cubicBezTo>
                  <a:cubicBezTo>
                    <a:pt x="6588" y="5497"/>
                    <a:pt x="6610" y="5498"/>
                    <a:pt x="6631" y="5498"/>
                  </a:cubicBezTo>
                  <a:cubicBezTo>
                    <a:pt x="6776" y="5498"/>
                    <a:pt x="6918" y="5451"/>
                    <a:pt x="7035" y="5378"/>
                  </a:cubicBezTo>
                  <a:cubicBezTo>
                    <a:pt x="7302" y="5194"/>
                    <a:pt x="7469" y="4894"/>
                    <a:pt x="7469" y="4559"/>
                  </a:cubicBezTo>
                  <a:cubicBezTo>
                    <a:pt x="7502" y="4275"/>
                    <a:pt x="7469" y="3975"/>
                    <a:pt x="7369" y="3690"/>
                  </a:cubicBezTo>
                  <a:cubicBezTo>
                    <a:pt x="7319" y="3540"/>
                    <a:pt x="7268" y="3423"/>
                    <a:pt x="7218" y="3289"/>
                  </a:cubicBezTo>
                  <a:cubicBezTo>
                    <a:pt x="7185" y="3223"/>
                    <a:pt x="7168" y="3156"/>
                    <a:pt x="7135" y="3089"/>
                  </a:cubicBezTo>
                  <a:lnTo>
                    <a:pt x="7035" y="2905"/>
                  </a:lnTo>
                  <a:cubicBezTo>
                    <a:pt x="7029" y="2896"/>
                    <a:pt x="7024" y="2886"/>
                    <a:pt x="7019" y="2876"/>
                  </a:cubicBezTo>
                  <a:lnTo>
                    <a:pt x="7019" y="2876"/>
                  </a:lnTo>
                  <a:cubicBezTo>
                    <a:pt x="7271" y="2762"/>
                    <a:pt x="7538" y="2669"/>
                    <a:pt x="7803" y="2588"/>
                  </a:cubicBezTo>
                  <a:cubicBezTo>
                    <a:pt x="8321" y="2419"/>
                    <a:pt x="8869" y="2331"/>
                    <a:pt x="9416" y="2331"/>
                  </a:cubicBezTo>
                  <a:cubicBezTo>
                    <a:pt x="9575" y="2331"/>
                    <a:pt x="9734" y="2339"/>
                    <a:pt x="9892" y="2354"/>
                  </a:cubicBezTo>
                  <a:cubicBezTo>
                    <a:pt x="10610" y="2421"/>
                    <a:pt x="11295" y="2738"/>
                    <a:pt x="11830" y="3239"/>
                  </a:cubicBezTo>
                  <a:cubicBezTo>
                    <a:pt x="12032" y="3429"/>
                    <a:pt x="12206" y="3647"/>
                    <a:pt x="12336" y="3894"/>
                  </a:cubicBezTo>
                  <a:lnTo>
                    <a:pt x="12336" y="3894"/>
                  </a:lnTo>
                  <a:cubicBezTo>
                    <a:pt x="11967" y="4185"/>
                    <a:pt x="11640" y="4528"/>
                    <a:pt x="11362" y="4910"/>
                  </a:cubicBezTo>
                  <a:cubicBezTo>
                    <a:pt x="11145" y="5194"/>
                    <a:pt x="11011" y="5528"/>
                    <a:pt x="10978" y="5896"/>
                  </a:cubicBezTo>
                  <a:cubicBezTo>
                    <a:pt x="10978" y="6080"/>
                    <a:pt x="11028" y="6264"/>
                    <a:pt x="11128" y="6414"/>
                  </a:cubicBezTo>
                  <a:cubicBezTo>
                    <a:pt x="11228" y="6581"/>
                    <a:pt x="11362" y="6715"/>
                    <a:pt x="11512" y="6815"/>
                  </a:cubicBezTo>
                  <a:lnTo>
                    <a:pt x="11529" y="6815"/>
                  </a:lnTo>
                  <a:cubicBezTo>
                    <a:pt x="11626" y="6859"/>
                    <a:pt x="11732" y="6880"/>
                    <a:pt x="11838" y="6880"/>
                  </a:cubicBezTo>
                  <a:cubicBezTo>
                    <a:pt x="11933" y="6880"/>
                    <a:pt x="12027" y="6863"/>
                    <a:pt x="12114" y="6832"/>
                  </a:cubicBezTo>
                  <a:cubicBezTo>
                    <a:pt x="12298" y="6748"/>
                    <a:pt x="12448" y="6598"/>
                    <a:pt x="12532" y="6397"/>
                  </a:cubicBezTo>
                  <a:cubicBezTo>
                    <a:pt x="12682" y="6046"/>
                    <a:pt x="12766" y="5645"/>
                    <a:pt x="12749" y="5244"/>
                  </a:cubicBezTo>
                  <a:cubicBezTo>
                    <a:pt x="12749" y="4860"/>
                    <a:pt x="12699" y="4459"/>
                    <a:pt x="12565" y="4092"/>
                  </a:cubicBezTo>
                  <a:cubicBezTo>
                    <a:pt x="12542" y="4038"/>
                    <a:pt x="12517" y="3984"/>
                    <a:pt x="12491" y="3931"/>
                  </a:cubicBezTo>
                  <a:lnTo>
                    <a:pt x="12491" y="3931"/>
                  </a:lnTo>
                  <a:cubicBezTo>
                    <a:pt x="12628" y="3828"/>
                    <a:pt x="12770" y="3731"/>
                    <a:pt x="12916" y="3640"/>
                  </a:cubicBezTo>
                  <a:cubicBezTo>
                    <a:pt x="13467" y="3323"/>
                    <a:pt x="14069" y="3072"/>
                    <a:pt x="14687" y="2905"/>
                  </a:cubicBezTo>
                  <a:cubicBezTo>
                    <a:pt x="15105" y="2786"/>
                    <a:pt x="15540" y="2726"/>
                    <a:pt x="15973" y="2726"/>
                  </a:cubicBezTo>
                  <a:cubicBezTo>
                    <a:pt x="16146" y="2726"/>
                    <a:pt x="16320" y="2736"/>
                    <a:pt x="16492" y="2755"/>
                  </a:cubicBezTo>
                  <a:cubicBezTo>
                    <a:pt x="16801" y="2782"/>
                    <a:pt x="17105" y="2854"/>
                    <a:pt x="17396" y="2968"/>
                  </a:cubicBezTo>
                  <a:lnTo>
                    <a:pt x="17396" y="2968"/>
                  </a:lnTo>
                  <a:cubicBezTo>
                    <a:pt x="17226" y="3260"/>
                    <a:pt x="17105" y="3578"/>
                    <a:pt x="17026" y="3908"/>
                  </a:cubicBezTo>
                  <a:cubicBezTo>
                    <a:pt x="16976" y="4142"/>
                    <a:pt x="16993" y="4392"/>
                    <a:pt x="17043" y="4609"/>
                  </a:cubicBezTo>
                  <a:cubicBezTo>
                    <a:pt x="17126" y="4860"/>
                    <a:pt x="17277" y="5077"/>
                    <a:pt x="17477" y="5211"/>
                  </a:cubicBezTo>
                  <a:cubicBezTo>
                    <a:pt x="17625" y="5325"/>
                    <a:pt x="17804" y="5384"/>
                    <a:pt x="17983" y="5384"/>
                  </a:cubicBezTo>
                  <a:cubicBezTo>
                    <a:pt x="18066" y="5384"/>
                    <a:pt x="18149" y="5371"/>
                    <a:pt x="18229" y="5345"/>
                  </a:cubicBezTo>
                  <a:cubicBezTo>
                    <a:pt x="18497" y="5228"/>
                    <a:pt x="18680" y="5010"/>
                    <a:pt x="18764" y="4743"/>
                  </a:cubicBezTo>
                  <a:cubicBezTo>
                    <a:pt x="18847" y="4459"/>
                    <a:pt x="18831" y="4175"/>
                    <a:pt x="18697" y="3908"/>
                  </a:cubicBezTo>
                  <a:cubicBezTo>
                    <a:pt x="18580" y="3657"/>
                    <a:pt x="18380" y="3423"/>
                    <a:pt x="18146" y="3256"/>
                  </a:cubicBezTo>
                  <a:cubicBezTo>
                    <a:pt x="17951" y="3115"/>
                    <a:pt x="17743" y="2999"/>
                    <a:pt x="17526" y="2905"/>
                  </a:cubicBezTo>
                  <a:lnTo>
                    <a:pt x="17526" y="2905"/>
                  </a:lnTo>
                  <a:cubicBezTo>
                    <a:pt x="17553" y="2860"/>
                    <a:pt x="17582" y="2816"/>
                    <a:pt x="17611" y="2772"/>
                  </a:cubicBezTo>
                  <a:cubicBezTo>
                    <a:pt x="17812" y="2454"/>
                    <a:pt x="18062" y="2170"/>
                    <a:pt x="18329" y="1903"/>
                  </a:cubicBezTo>
                  <a:cubicBezTo>
                    <a:pt x="18764" y="1485"/>
                    <a:pt x="19282" y="1151"/>
                    <a:pt x="19833" y="917"/>
                  </a:cubicBezTo>
                  <a:cubicBezTo>
                    <a:pt x="20184" y="767"/>
                    <a:pt x="20552" y="666"/>
                    <a:pt x="20936" y="599"/>
                  </a:cubicBezTo>
                  <a:cubicBezTo>
                    <a:pt x="21053" y="583"/>
                    <a:pt x="21153" y="566"/>
                    <a:pt x="21220" y="566"/>
                  </a:cubicBezTo>
                  <a:cubicBezTo>
                    <a:pt x="21253" y="566"/>
                    <a:pt x="21287" y="549"/>
                    <a:pt x="21320" y="549"/>
                  </a:cubicBezTo>
                  <a:cubicBezTo>
                    <a:pt x="21187" y="549"/>
                    <a:pt x="21053" y="566"/>
                    <a:pt x="20919" y="583"/>
                  </a:cubicBezTo>
                  <a:cubicBezTo>
                    <a:pt x="20552" y="633"/>
                    <a:pt x="20167" y="733"/>
                    <a:pt x="19817" y="867"/>
                  </a:cubicBezTo>
                  <a:cubicBezTo>
                    <a:pt x="19248" y="1101"/>
                    <a:pt x="18731" y="1435"/>
                    <a:pt x="18279" y="1853"/>
                  </a:cubicBezTo>
                  <a:cubicBezTo>
                    <a:pt x="18012" y="2120"/>
                    <a:pt x="17761" y="2421"/>
                    <a:pt x="17544" y="2738"/>
                  </a:cubicBezTo>
                  <a:cubicBezTo>
                    <a:pt x="17512" y="2783"/>
                    <a:pt x="17482" y="2828"/>
                    <a:pt x="17453" y="2874"/>
                  </a:cubicBezTo>
                  <a:lnTo>
                    <a:pt x="17453" y="2874"/>
                  </a:lnTo>
                  <a:cubicBezTo>
                    <a:pt x="17150" y="2753"/>
                    <a:pt x="16832" y="2675"/>
                    <a:pt x="16508" y="2638"/>
                  </a:cubicBezTo>
                  <a:cubicBezTo>
                    <a:pt x="16344" y="2621"/>
                    <a:pt x="16181" y="2612"/>
                    <a:pt x="16020" y="2612"/>
                  </a:cubicBezTo>
                  <a:cubicBezTo>
                    <a:pt x="15555" y="2612"/>
                    <a:pt x="15100" y="2681"/>
                    <a:pt x="14654" y="2805"/>
                  </a:cubicBezTo>
                  <a:cubicBezTo>
                    <a:pt x="14019" y="2955"/>
                    <a:pt x="13417" y="3206"/>
                    <a:pt x="12849" y="3540"/>
                  </a:cubicBezTo>
                  <a:cubicBezTo>
                    <a:pt x="12705" y="3626"/>
                    <a:pt x="12566" y="3720"/>
                    <a:pt x="12433" y="3820"/>
                  </a:cubicBezTo>
                  <a:lnTo>
                    <a:pt x="12433" y="3820"/>
                  </a:lnTo>
                  <a:cubicBezTo>
                    <a:pt x="12296" y="3570"/>
                    <a:pt x="12123" y="3336"/>
                    <a:pt x="11913" y="3139"/>
                  </a:cubicBezTo>
                  <a:cubicBezTo>
                    <a:pt x="11362" y="2621"/>
                    <a:pt x="10660" y="2304"/>
                    <a:pt x="9892" y="2237"/>
                  </a:cubicBezTo>
                  <a:cubicBezTo>
                    <a:pt x="9730" y="2222"/>
                    <a:pt x="9568" y="2214"/>
                    <a:pt x="9407" y="2214"/>
                  </a:cubicBezTo>
                  <a:cubicBezTo>
                    <a:pt x="8852" y="2214"/>
                    <a:pt x="8301" y="2302"/>
                    <a:pt x="7770" y="2471"/>
                  </a:cubicBezTo>
                  <a:cubicBezTo>
                    <a:pt x="7496" y="2560"/>
                    <a:pt x="7223" y="2657"/>
                    <a:pt x="6964" y="2778"/>
                  </a:cubicBezTo>
                  <a:lnTo>
                    <a:pt x="6964" y="2778"/>
                  </a:lnTo>
                  <a:cubicBezTo>
                    <a:pt x="6725" y="2358"/>
                    <a:pt x="6430" y="1969"/>
                    <a:pt x="6065" y="1635"/>
                  </a:cubicBezTo>
                  <a:cubicBezTo>
                    <a:pt x="5414" y="1000"/>
                    <a:pt x="4612" y="533"/>
                    <a:pt x="3726" y="265"/>
                  </a:cubicBezTo>
                  <a:cubicBezTo>
                    <a:pt x="3197" y="89"/>
                    <a:pt x="2645" y="1"/>
                    <a:pt x="208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8"/>
            <p:cNvSpPr/>
            <p:nvPr/>
          </p:nvSpPr>
          <p:spPr>
            <a:xfrm>
              <a:off x="4815459" y="2600011"/>
              <a:ext cx="222267" cy="131790"/>
            </a:xfrm>
            <a:custGeom>
              <a:avLst/>
              <a:gdLst/>
              <a:ahLst/>
              <a:cxnLst/>
              <a:rect l="l" t="t" r="r" b="b"/>
              <a:pathLst>
                <a:path w="6935" h="4112" extrusionOk="0">
                  <a:moveTo>
                    <a:pt x="38" y="2645"/>
                  </a:moveTo>
                  <a:lnTo>
                    <a:pt x="38" y="2645"/>
                  </a:lnTo>
                  <a:cubicBezTo>
                    <a:pt x="25" y="2660"/>
                    <a:pt x="13" y="2675"/>
                    <a:pt x="0" y="2691"/>
                  </a:cubicBezTo>
                  <a:cubicBezTo>
                    <a:pt x="0" y="2691"/>
                    <a:pt x="17" y="2674"/>
                    <a:pt x="34" y="2657"/>
                  </a:cubicBezTo>
                  <a:cubicBezTo>
                    <a:pt x="35" y="2653"/>
                    <a:pt x="36" y="2649"/>
                    <a:pt x="38" y="2645"/>
                  </a:cubicBezTo>
                  <a:close/>
                  <a:moveTo>
                    <a:pt x="5194" y="1462"/>
                  </a:moveTo>
                  <a:cubicBezTo>
                    <a:pt x="5556" y="1738"/>
                    <a:pt x="5760" y="2183"/>
                    <a:pt x="5731" y="2641"/>
                  </a:cubicBezTo>
                  <a:cubicBezTo>
                    <a:pt x="5715" y="2891"/>
                    <a:pt x="5564" y="3109"/>
                    <a:pt x="5364" y="3225"/>
                  </a:cubicBezTo>
                  <a:cubicBezTo>
                    <a:pt x="5322" y="3239"/>
                    <a:pt x="5278" y="3247"/>
                    <a:pt x="5233" y="3247"/>
                  </a:cubicBezTo>
                  <a:cubicBezTo>
                    <a:pt x="5169" y="3247"/>
                    <a:pt x="5105" y="3231"/>
                    <a:pt x="5046" y="3192"/>
                  </a:cubicBezTo>
                  <a:cubicBezTo>
                    <a:pt x="4963" y="3125"/>
                    <a:pt x="4896" y="3025"/>
                    <a:pt x="4879" y="2925"/>
                  </a:cubicBezTo>
                  <a:cubicBezTo>
                    <a:pt x="4812" y="2708"/>
                    <a:pt x="4812" y="2490"/>
                    <a:pt x="4879" y="2273"/>
                  </a:cubicBezTo>
                  <a:cubicBezTo>
                    <a:pt x="4929" y="2073"/>
                    <a:pt x="4996" y="1872"/>
                    <a:pt x="5080" y="1688"/>
                  </a:cubicBezTo>
                  <a:cubicBezTo>
                    <a:pt x="5115" y="1611"/>
                    <a:pt x="5153" y="1536"/>
                    <a:pt x="5194" y="1462"/>
                  </a:cubicBezTo>
                  <a:close/>
                  <a:moveTo>
                    <a:pt x="2722" y="2168"/>
                  </a:moveTo>
                  <a:cubicBezTo>
                    <a:pt x="2928" y="2317"/>
                    <a:pt x="3103" y="2506"/>
                    <a:pt x="3242" y="2724"/>
                  </a:cubicBezTo>
                  <a:cubicBezTo>
                    <a:pt x="3375" y="2908"/>
                    <a:pt x="3442" y="3142"/>
                    <a:pt x="3459" y="3376"/>
                  </a:cubicBezTo>
                  <a:cubicBezTo>
                    <a:pt x="3459" y="3626"/>
                    <a:pt x="3325" y="3844"/>
                    <a:pt x="3108" y="3961"/>
                  </a:cubicBezTo>
                  <a:cubicBezTo>
                    <a:pt x="3049" y="3980"/>
                    <a:pt x="2989" y="3990"/>
                    <a:pt x="2931" y="3990"/>
                  </a:cubicBezTo>
                  <a:cubicBezTo>
                    <a:pt x="2740" y="3990"/>
                    <a:pt x="2563" y="3889"/>
                    <a:pt x="2473" y="3710"/>
                  </a:cubicBezTo>
                  <a:cubicBezTo>
                    <a:pt x="2356" y="3459"/>
                    <a:pt x="2339" y="3192"/>
                    <a:pt x="2406" y="2925"/>
                  </a:cubicBezTo>
                  <a:cubicBezTo>
                    <a:pt x="2469" y="2657"/>
                    <a:pt x="2577" y="2401"/>
                    <a:pt x="2722" y="2168"/>
                  </a:cubicBezTo>
                  <a:close/>
                  <a:moveTo>
                    <a:pt x="6934" y="1"/>
                  </a:moveTo>
                  <a:lnTo>
                    <a:pt x="6934" y="1"/>
                  </a:lnTo>
                  <a:cubicBezTo>
                    <a:pt x="6717" y="51"/>
                    <a:pt x="6483" y="134"/>
                    <a:pt x="6283" y="251"/>
                  </a:cubicBezTo>
                  <a:cubicBezTo>
                    <a:pt x="5842" y="505"/>
                    <a:pt x="5465" y="876"/>
                    <a:pt x="5187" y="1314"/>
                  </a:cubicBezTo>
                  <a:lnTo>
                    <a:pt x="5187" y="1314"/>
                  </a:lnTo>
                  <a:cubicBezTo>
                    <a:pt x="5142" y="1286"/>
                    <a:pt x="5095" y="1260"/>
                    <a:pt x="5046" y="1237"/>
                  </a:cubicBezTo>
                  <a:cubicBezTo>
                    <a:pt x="4805" y="1127"/>
                    <a:pt x="4549" y="1073"/>
                    <a:pt x="4296" y="1073"/>
                  </a:cubicBezTo>
                  <a:cubicBezTo>
                    <a:pt x="3935" y="1073"/>
                    <a:pt x="3579" y="1181"/>
                    <a:pt x="3275" y="1388"/>
                  </a:cubicBezTo>
                  <a:cubicBezTo>
                    <a:pt x="3037" y="1562"/>
                    <a:pt x="2832" y="1775"/>
                    <a:pt x="2669" y="2014"/>
                  </a:cubicBezTo>
                  <a:lnTo>
                    <a:pt x="2669" y="2014"/>
                  </a:lnTo>
                  <a:cubicBezTo>
                    <a:pt x="2550" y="1944"/>
                    <a:pt x="2423" y="1885"/>
                    <a:pt x="2289" y="1839"/>
                  </a:cubicBezTo>
                  <a:cubicBezTo>
                    <a:pt x="2085" y="1770"/>
                    <a:pt x="1869" y="1736"/>
                    <a:pt x="1654" y="1736"/>
                  </a:cubicBezTo>
                  <a:cubicBezTo>
                    <a:pt x="1501" y="1736"/>
                    <a:pt x="1349" y="1754"/>
                    <a:pt x="1203" y="1789"/>
                  </a:cubicBezTo>
                  <a:cubicBezTo>
                    <a:pt x="936" y="1872"/>
                    <a:pt x="685" y="1989"/>
                    <a:pt x="451" y="2156"/>
                  </a:cubicBezTo>
                  <a:cubicBezTo>
                    <a:pt x="318" y="2273"/>
                    <a:pt x="201" y="2390"/>
                    <a:pt x="101" y="2540"/>
                  </a:cubicBezTo>
                  <a:cubicBezTo>
                    <a:pt x="70" y="2571"/>
                    <a:pt x="53" y="2602"/>
                    <a:pt x="38" y="2645"/>
                  </a:cubicBezTo>
                  <a:lnTo>
                    <a:pt x="38" y="2645"/>
                  </a:lnTo>
                  <a:cubicBezTo>
                    <a:pt x="176" y="2479"/>
                    <a:pt x="316" y="2329"/>
                    <a:pt x="485" y="2206"/>
                  </a:cubicBezTo>
                  <a:cubicBezTo>
                    <a:pt x="702" y="2039"/>
                    <a:pt x="953" y="1922"/>
                    <a:pt x="1220" y="1855"/>
                  </a:cubicBezTo>
                  <a:cubicBezTo>
                    <a:pt x="1355" y="1830"/>
                    <a:pt x="1490" y="1816"/>
                    <a:pt x="1624" y="1816"/>
                  </a:cubicBezTo>
                  <a:cubicBezTo>
                    <a:pt x="1839" y="1816"/>
                    <a:pt x="2050" y="1850"/>
                    <a:pt x="2256" y="1922"/>
                  </a:cubicBezTo>
                  <a:cubicBezTo>
                    <a:pt x="2384" y="1968"/>
                    <a:pt x="2504" y="2027"/>
                    <a:pt x="2616" y="2097"/>
                  </a:cubicBezTo>
                  <a:lnTo>
                    <a:pt x="2616" y="2097"/>
                  </a:lnTo>
                  <a:cubicBezTo>
                    <a:pt x="2463" y="2340"/>
                    <a:pt x="2352" y="2608"/>
                    <a:pt x="2289" y="2891"/>
                  </a:cubicBezTo>
                  <a:cubicBezTo>
                    <a:pt x="2206" y="3192"/>
                    <a:pt x="2239" y="3510"/>
                    <a:pt x="2373" y="3777"/>
                  </a:cubicBezTo>
                  <a:cubicBezTo>
                    <a:pt x="2456" y="3894"/>
                    <a:pt x="2573" y="4011"/>
                    <a:pt x="2707" y="4061"/>
                  </a:cubicBezTo>
                  <a:cubicBezTo>
                    <a:pt x="2774" y="4094"/>
                    <a:pt x="2849" y="4111"/>
                    <a:pt x="2924" y="4111"/>
                  </a:cubicBezTo>
                  <a:cubicBezTo>
                    <a:pt x="2999" y="4111"/>
                    <a:pt x="3075" y="4094"/>
                    <a:pt x="3141" y="4061"/>
                  </a:cubicBezTo>
                  <a:cubicBezTo>
                    <a:pt x="3409" y="3927"/>
                    <a:pt x="3576" y="3660"/>
                    <a:pt x="3559" y="3376"/>
                  </a:cubicBezTo>
                  <a:cubicBezTo>
                    <a:pt x="3559" y="3125"/>
                    <a:pt x="3476" y="2875"/>
                    <a:pt x="3325" y="2657"/>
                  </a:cubicBezTo>
                  <a:cubicBezTo>
                    <a:pt x="3185" y="2428"/>
                    <a:pt x="2998" y="2234"/>
                    <a:pt x="2777" y="2083"/>
                  </a:cubicBezTo>
                  <a:lnTo>
                    <a:pt x="2777" y="2083"/>
                  </a:lnTo>
                  <a:cubicBezTo>
                    <a:pt x="2931" y="1856"/>
                    <a:pt x="3122" y="1653"/>
                    <a:pt x="3342" y="1488"/>
                  </a:cubicBezTo>
                  <a:cubicBezTo>
                    <a:pt x="3627" y="1291"/>
                    <a:pt x="3958" y="1193"/>
                    <a:pt x="4295" y="1193"/>
                  </a:cubicBezTo>
                  <a:cubicBezTo>
                    <a:pt x="4531" y="1193"/>
                    <a:pt x="4769" y="1241"/>
                    <a:pt x="4996" y="1337"/>
                  </a:cubicBezTo>
                  <a:cubicBezTo>
                    <a:pt x="5041" y="1361"/>
                    <a:pt x="5084" y="1386"/>
                    <a:pt x="5126" y="1414"/>
                  </a:cubicBezTo>
                  <a:lnTo>
                    <a:pt x="5126" y="1414"/>
                  </a:lnTo>
                  <a:cubicBezTo>
                    <a:pt x="5079" y="1492"/>
                    <a:pt x="5036" y="1573"/>
                    <a:pt x="4996" y="1655"/>
                  </a:cubicBezTo>
                  <a:cubicBezTo>
                    <a:pt x="4896" y="1839"/>
                    <a:pt x="4829" y="2039"/>
                    <a:pt x="4779" y="2256"/>
                  </a:cubicBezTo>
                  <a:cubicBezTo>
                    <a:pt x="4712" y="2474"/>
                    <a:pt x="4712" y="2724"/>
                    <a:pt x="4779" y="2958"/>
                  </a:cubicBezTo>
                  <a:cubicBezTo>
                    <a:pt x="4812" y="3075"/>
                    <a:pt x="4879" y="3192"/>
                    <a:pt x="4996" y="3276"/>
                  </a:cubicBezTo>
                  <a:cubicBezTo>
                    <a:pt x="5069" y="3328"/>
                    <a:pt x="5155" y="3354"/>
                    <a:pt x="5242" y="3354"/>
                  </a:cubicBezTo>
                  <a:cubicBezTo>
                    <a:pt x="5295" y="3354"/>
                    <a:pt x="5347" y="3345"/>
                    <a:pt x="5397" y="3326"/>
                  </a:cubicBezTo>
                  <a:cubicBezTo>
                    <a:pt x="5648" y="3209"/>
                    <a:pt x="5815" y="2941"/>
                    <a:pt x="5848" y="2657"/>
                  </a:cubicBezTo>
                  <a:cubicBezTo>
                    <a:pt x="5892" y="2153"/>
                    <a:pt x="5661" y="1648"/>
                    <a:pt x="5254" y="1358"/>
                  </a:cubicBezTo>
                  <a:lnTo>
                    <a:pt x="5254" y="1358"/>
                  </a:lnTo>
                  <a:cubicBezTo>
                    <a:pt x="5516" y="925"/>
                    <a:pt x="5873" y="570"/>
                    <a:pt x="6316" y="301"/>
                  </a:cubicBezTo>
                  <a:cubicBezTo>
                    <a:pt x="6517" y="185"/>
                    <a:pt x="6717" y="84"/>
                    <a:pt x="693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8"/>
            <p:cNvSpPr/>
            <p:nvPr/>
          </p:nvSpPr>
          <p:spPr>
            <a:xfrm>
              <a:off x="4419160" y="2658823"/>
              <a:ext cx="373831" cy="136757"/>
            </a:xfrm>
            <a:custGeom>
              <a:avLst/>
              <a:gdLst/>
              <a:ahLst/>
              <a:cxnLst/>
              <a:rect l="l" t="t" r="r" b="b"/>
              <a:pathLst>
                <a:path w="11664" h="4267" extrusionOk="0">
                  <a:moveTo>
                    <a:pt x="3635" y="1531"/>
                  </a:moveTo>
                  <a:lnTo>
                    <a:pt x="3635" y="1531"/>
                  </a:lnTo>
                  <a:cubicBezTo>
                    <a:pt x="3643" y="1545"/>
                    <a:pt x="3652" y="1560"/>
                    <a:pt x="3660" y="1574"/>
                  </a:cubicBezTo>
                  <a:cubicBezTo>
                    <a:pt x="3810" y="1842"/>
                    <a:pt x="3911" y="2109"/>
                    <a:pt x="3944" y="2410"/>
                  </a:cubicBezTo>
                  <a:cubicBezTo>
                    <a:pt x="3994" y="2710"/>
                    <a:pt x="3861" y="3028"/>
                    <a:pt x="3610" y="3212"/>
                  </a:cubicBezTo>
                  <a:cubicBezTo>
                    <a:pt x="3493" y="3295"/>
                    <a:pt x="3326" y="3345"/>
                    <a:pt x="3176" y="3345"/>
                  </a:cubicBezTo>
                  <a:cubicBezTo>
                    <a:pt x="3025" y="3329"/>
                    <a:pt x="2875" y="3228"/>
                    <a:pt x="2808" y="3095"/>
                  </a:cubicBezTo>
                  <a:cubicBezTo>
                    <a:pt x="2741" y="2944"/>
                    <a:pt x="2724" y="2777"/>
                    <a:pt x="2758" y="2610"/>
                  </a:cubicBezTo>
                  <a:cubicBezTo>
                    <a:pt x="2808" y="2443"/>
                    <a:pt x="2875" y="2293"/>
                    <a:pt x="2975" y="2142"/>
                  </a:cubicBezTo>
                  <a:cubicBezTo>
                    <a:pt x="3166" y="1910"/>
                    <a:pt x="3380" y="1700"/>
                    <a:pt x="3635" y="1531"/>
                  </a:cubicBezTo>
                  <a:close/>
                  <a:moveTo>
                    <a:pt x="7685" y="2131"/>
                  </a:moveTo>
                  <a:cubicBezTo>
                    <a:pt x="7757" y="2220"/>
                    <a:pt x="7824" y="2313"/>
                    <a:pt x="7887" y="2410"/>
                  </a:cubicBezTo>
                  <a:cubicBezTo>
                    <a:pt x="8088" y="2694"/>
                    <a:pt x="8188" y="3061"/>
                    <a:pt x="8155" y="3429"/>
                  </a:cubicBezTo>
                  <a:cubicBezTo>
                    <a:pt x="8121" y="3763"/>
                    <a:pt x="7871" y="4047"/>
                    <a:pt x="7536" y="4131"/>
                  </a:cubicBezTo>
                  <a:cubicBezTo>
                    <a:pt x="7498" y="4139"/>
                    <a:pt x="7458" y="4143"/>
                    <a:pt x="7417" y="4143"/>
                  </a:cubicBezTo>
                  <a:cubicBezTo>
                    <a:pt x="7302" y="4143"/>
                    <a:pt x="7185" y="4109"/>
                    <a:pt x="7085" y="4047"/>
                  </a:cubicBezTo>
                  <a:cubicBezTo>
                    <a:pt x="6968" y="3947"/>
                    <a:pt x="6868" y="3813"/>
                    <a:pt x="6818" y="3663"/>
                  </a:cubicBezTo>
                  <a:cubicBezTo>
                    <a:pt x="6718" y="3362"/>
                    <a:pt x="6768" y="3045"/>
                    <a:pt x="6935" y="2794"/>
                  </a:cubicBezTo>
                  <a:cubicBezTo>
                    <a:pt x="7119" y="2543"/>
                    <a:pt x="7336" y="2343"/>
                    <a:pt x="7587" y="2192"/>
                  </a:cubicBezTo>
                  <a:cubicBezTo>
                    <a:pt x="7619" y="2171"/>
                    <a:pt x="7652" y="2151"/>
                    <a:pt x="7685" y="2131"/>
                  </a:cubicBezTo>
                  <a:close/>
                  <a:moveTo>
                    <a:pt x="1024" y="1"/>
                  </a:moveTo>
                  <a:cubicBezTo>
                    <a:pt x="978" y="1"/>
                    <a:pt x="932" y="2"/>
                    <a:pt x="886" y="4"/>
                  </a:cubicBezTo>
                  <a:cubicBezTo>
                    <a:pt x="669" y="20"/>
                    <a:pt x="435" y="54"/>
                    <a:pt x="218" y="121"/>
                  </a:cubicBezTo>
                  <a:lnTo>
                    <a:pt x="51" y="171"/>
                  </a:lnTo>
                  <a:cubicBezTo>
                    <a:pt x="34" y="187"/>
                    <a:pt x="18" y="187"/>
                    <a:pt x="1" y="204"/>
                  </a:cubicBezTo>
                  <a:cubicBezTo>
                    <a:pt x="285" y="121"/>
                    <a:pt x="586" y="70"/>
                    <a:pt x="903" y="54"/>
                  </a:cubicBezTo>
                  <a:cubicBezTo>
                    <a:pt x="1254" y="54"/>
                    <a:pt x="1605" y="104"/>
                    <a:pt x="1956" y="221"/>
                  </a:cubicBezTo>
                  <a:cubicBezTo>
                    <a:pt x="2390" y="371"/>
                    <a:pt x="2808" y="622"/>
                    <a:pt x="3159" y="939"/>
                  </a:cubicBezTo>
                  <a:cubicBezTo>
                    <a:pt x="3317" y="1084"/>
                    <a:pt x="3454" y="1250"/>
                    <a:pt x="3571" y="1428"/>
                  </a:cubicBezTo>
                  <a:lnTo>
                    <a:pt x="3571" y="1428"/>
                  </a:lnTo>
                  <a:cubicBezTo>
                    <a:pt x="3306" y="1602"/>
                    <a:pt x="3068" y="1828"/>
                    <a:pt x="2875" y="2076"/>
                  </a:cubicBezTo>
                  <a:cubicBezTo>
                    <a:pt x="2775" y="2226"/>
                    <a:pt x="2691" y="2410"/>
                    <a:pt x="2641" y="2593"/>
                  </a:cubicBezTo>
                  <a:cubicBezTo>
                    <a:pt x="2591" y="2777"/>
                    <a:pt x="2607" y="2978"/>
                    <a:pt x="2708" y="3145"/>
                  </a:cubicBezTo>
                  <a:cubicBezTo>
                    <a:pt x="2791" y="3329"/>
                    <a:pt x="2975" y="3429"/>
                    <a:pt x="3159" y="3446"/>
                  </a:cubicBezTo>
                  <a:cubicBezTo>
                    <a:pt x="3182" y="3448"/>
                    <a:pt x="3206" y="3449"/>
                    <a:pt x="3229" y="3449"/>
                  </a:cubicBezTo>
                  <a:cubicBezTo>
                    <a:pt x="3389" y="3449"/>
                    <a:pt x="3546" y="3399"/>
                    <a:pt x="3677" y="3312"/>
                  </a:cubicBezTo>
                  <a:cubicBezTo>
                    <a:pt x="3827" y="3212"/>
                    <a:pt x="3927" y="3061"/>
                    <a:pt x="3994" y="2894"/>
                  </a:cubicBezTo>
                  <a:cubicBezTo>
                    <a:pt x="4044" y="2727"/>
                    <a:pt x="4061" y="2560"/>
                    <a:pt x="4044" y="2410"/>
                  </a:cubicBezTo>
                  <a:cubicBezTo>
                    <a:pt x="4011" y="2092"/>
                    <a:pt x="3911" y="1791"/>
                    <a:pt x="3744" y="1541"/>
                  </a:cubicBezTo>
                  <a:cubicBezTo>
                    <a:pt x="3732" y="1521"/>
                    <a:pt x="3720" y="1502"/>
                    <a:pt x="3708" y="1483"/>
                  </a:cubicBezTo>
                  <a:lnTo>
                    <a:pt x="3708" y="1483"/>
                  </a:lnTo>
                  <a:cubicBezTo>
                    <a:pt x="3742" y="1463"/>
                    <a:pt x="3776" y="1443"/>
                    <a:pt x="3810" y="1424"/>
                  </a:cubicBezTo>
                  <a:cubicBezTo>
                    <a:pt x="4279" y="1154"/>
                    <a:pt x="4813" y="1008"/>
                    <a:pt x="5350" y="1008"/>
                  </a:cubicBezTo>
                  <a:cubicBezTo>
                    <a:pt x="5579" y="1008"/>
                    <a:pt x="5808" y="1035"/>
                    <a:pt x="6033" y="1090"/>
                  </a:cubicBezTo>
                  <a:cubicBezTo>
                    <a:pt x="6658" y="1239"/>
                    <a:pt x="7205" y="1576"/>
                    <a:pt x="7621" y="2056"/>
                  </a:cubicBezTo>
                  <a:lnTo>
                    <a:pt x="7621" y="2056"/>
                  </a:lnTo>
                  <a:cubicBezTo>
                    <a:pt x="7593" y="2073"/>
                    <a:pt x="7565" y="2091"/>
                    <a:pt x="7536" y="2109"/>
                  </a:cubicBezTo>
                  <a:cubicBezTo>
                    <a:pt x="7269" y="2259"/>
                    <a:pt x="7035" y="2477"/>
                    <a:pt x="6851" y="2727"/>
                  </a:cubicBezTo>
                  <a:cubicBezTo>
                    <a:pt x="6768" y="2878"/>
                    <a:pt x="6701" y="3028"/>
                    <a:pt x="6668" y="3195"/>
                  </a:cubicBezTo>
                  <a:cubicBezTo>
                    <a:pt x="6634" y="3362"/>
                    <a:pt x="6651" y="3546"/>
                    <a:pt x="6718" y="3696"/>
                  </a:cubicBezTo>
                  <a:cubicBezTo>
                    <a:pt x="6768" y="3880"/>
                    <a:pt x="6885" y="4030"/>
                    <a:pt x="7019" y="4131"/>
                  </a:cubicBezTo>
                  <a:cubicBezTo>
                    <a:pt x="7142" y="4217"/>
                    <a:pt x="7274" y="4267"/>
                    <a:pt x="7409" y="4267"/>
                  </a:cubicBezTo>
                  <a:cubicBezTo>
                    <a:pt x="7457" y="4267"/>
                    <a:pt x="7505" y="4261"/>
                    <a:pt x="7553" y="4248"/>
                  </a:cubicBezTo>
                  <a:cubicBezTo>
                    <a:pt x="7938" y="4147"/>
                    <a:pt x="8222" y="3830"/>
                    <a:pt x="8272" y="3446"/>
                  </a:cubicBezTo>
                  <a:cubicBezTo>
                    <a:pt x="8305" y="3045"/>
                    <a:pt x="8205" y="2660"/>
                    <a:pt x="7988" y="2343"/>
                  </a:cubicBezTo>
                  <a:cubicBezTo>
                    <a:pt x="7925" y="2248"/>
                    <a:pt x="7859" y="2158"/>
                    <a:pt x="7788" y="2071"/>
                  </a:cubicBezTo>
                  <a:lnTo>
                    <a:pt x="7788" y="2071"/>
                  </a:lnTo>
                  <a:cubicBezTo>
                    <a:pt x="7957" y="1977"/>
                    <a:pt x="8131" y="1896"/>
                    <a:pt x="8322" y="1825"/>
                  </a:cubicBezTo>
                  <a:cubicBezTo>
                    <a:pt x="8930" y="1574"/>
                    <a:pt x="9581" y="1448"/>
                    <a:pt x="10240" y="1448"/>
                  </a:cubicBezTo>
                  <a:cubicBezTo>
                    <a:pt x="10413" y="1448"/>
                    <a:pt x="10587" y="1457"/>
                    <a:pt x="10761" y="1474"/>
                  </a:cubicBezTo>
                  <a:cubicBezTo>
                    <a:pt x="10995" y="1507"/>
                    <a:pt x="11212" y="1541"/>
                    <a:pt x="11430" y="1591"/>
                  </a:cubicBezTo>
                  <a:lnTo>
                    <a:pt x="11613" y="1641"/>
                  </a:lnTo>
                  <a:lnTo>
                    <a:pt x="11664" y="1641"/>
                  </a:lnTo>
                  <a:cubicBezTo>
                    <a:pt x="11379" y="1524"/>
                    <a:pt x="11079" y="1457"/>
                    <a:pt x="10778" y="1424"/>
                  </a:cubicBezTo>
                  <a:cubicBezTo>
                    <a:pt x="10567" y="1399"/>
                    <a:pt x="10356" y="1387"/>
                    <a:pt x="10146" y="1387"/>
                  </a:cubicBezTo>
                  <a:cubicBezTo>
                    <a:pt x="9508" y="1387"/>
                    <a:pt x="8879" y="1502"/>
                    <a:pt x="8288" y="1741"/>
                  </a:cubicBezTo>
                  <a:cubicBezTo>
                    <a:pt x="8092" y="1815"/>
                    <a:pt x="7904" y="1898"/>
                    <a:pt x="7725" y="1997"/>
                  </a:cubicBezTo>
                  <a:lnTo>
                    <a:pt x="7725" y="1997"/>
                  </a:lnTo>
                  <a:cubicBezTo>
                    <a:pt x="7289" y="1494"/>
                    <a:pt x="6712" y="1138"/>
                    <a:pt x="6066" y="973"/>
                  </a:cubicBezTo>
                  <a:cubicBezTo>
                    <a:pt x="5826" y="917"/>
                    <a:pt x="5582" y="889"/>
                    <a:pt x="5337" y="889"/>
                  </a:cubicBezTo>
                  <a:cubicBezTo>
                    <a:pt x="4783" y="889"/>
                    <a:pt x="4231" y="1034"/>
                    <a:pt x="3744" y="1324"/>
                  </a:cubicBezTo>
                  <a:cubicBezTo>
                    <a:pt x="3710" y="1342"/>
                    <a:pt x="3676" y="1362"/>
                    <a:pt x="3643" y="1382"/>
                  </a:cubicBezTo>
                  <a:lnTo>
                    <a:pt x="3643" y="1382"/>
                  </a:lnTo>
                  <a:cubicBezTo>
                    <a:pt x="3518" y="1197"/>
                    <a:pt x="3379" y="1029"/>
                    <a:pt x="3209" y="873"/>
                  </a:cubicBezTo>
                  <a:cubicBezTo>
                    <a:pt x="2858" y="555"/>
                    <a:pt x="2440" y="304"/>
                    <a:pt x="1973" y="154"/>
                  </a:cubicBezTo>
                  <a:cubicBezTo>
                    <a:pt x="1666" y="52"/>
                    <a:pt x="1346" y="1"/>
                    <a:pt x="102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8"/>
            <p:cNvSpPr/>
            <p:nvPr/>
          </p:nvSpPr>
          <p:spPr>
            <a:xfrm>
              <a:off x="3916200" y="2016285"/>
              <a:ext cx="344505" cy="795000"/>
            </a:xfrm>
            <a:custGeom>
              <a:avLst/>
              <a:gdLst/>
              <a:ahLst/>
              <a:cxnLst/>
              <a:rect l="l" t="t" r="r" b="b"/>
              <a:pathLst>
                <a:path w="10749" h="24805" extrusionOk="0">
                  <a:moveTo>
                    <a:pt x="2713" y="1"/>
                  </a:moveTo>
                  <a:cubicBezTo>
                    <a:pt x="2061" y="1"/>
                    <a:pt x="2160" y="3279"/>
                    <a:pt x="2177" y="3577"/>
                  </a:cubicBezTo>
                  <a:cubicBezTo>
                    <a:pt x="2185" y="3690"/>
                    <a:pt x="2107" y="3744"/>
                    <a:pt x="2025" y="3744"/>
                  </a:cubicBezTo>
                  <a:cubicBezTo>
                    <a:pt x="1937" y="3744"/>
                    <a:pt x="1843" y="3681"/>
                    <a:pt x="1843" y="3560"/>
                  </a:cubicBezTo>
                  <a:cubicBezTo>
                    <a:pt x="1843" y="3326"/>
                    <a:pt x="2043" y="453"/>
                    <a:pt x="1358" y="386"/>
                  </a:cubicBezTo>
                  <a:cubicBezTo>
                    <a:pt x="1353" y="385"/>
                    <a:pt x="1349" y="385"/>
                    <a:pt x="1344" y="385"/>
                  </a:cubicBezTo>
                  <a:cubicBezTo>
                    <a:pt x="850" y="385"/>
                    <a:pt x="1422" y="3131"/>
                    <a:pt x="1057" y="3694"/>
                  </a:cubicBezTo>
                  <a:cubicBezTo>
                    <a:pt x="1022" y="3750"/>
                    <a:pt x="991" y="3776"/>
                    <a:pt x="964" y="3776"/>
                  </a:cubicBezTo>
                  <a:cubicBezTo>
                    <a:pt x="710" y="3776"/>
                    <a:pt x="775" y="1537"/>
                    <a:pt x="322" y="1522"/>
                  </a:cubicBezTo>
                  <a:cubicBezTo>
                    <a:pt x="306" y="1520"/>
                    <a:pt x="291" y="1519"/>
                    <a:pt x="276" y="1519"/>
                  </a:cubicBezTo>
                  <a:cubicBezTo>
                    <a:pt x="115" y="1519"/>
                    <a:pt x="1" y="1656"/>
                    <a:pt x="138" y="3109"/>
                  </a:cubicBezTo>
                  <a:cubicBezTo>
                    <a:pt x="222" y="3945"/>
                    <a:pt x="656" y="5198"/>
                    <a:pt x="690" y="6852"/>
                  </a:cubicBezTo>
                  <a:lnTo>
                    <a:pt x="706" y="6852"/>
                  </a:lnTo>
                  <a:lnTo>
                    <a:pt x="2026" y="21639"/>
                  </a:lnTo>
                  <a:cubicBezTo>
                    <a:pt x="2060" y="22274"/>
                    <a:pt x="2294" y="22875"/>
                    <a:pt x="2661" y="23377"/>
                  </a:cubicBezTo>
                  <a:cubicBezTo>
                    <a:pt x="2711" y="23444"/>
                    <a:pt x="2778" y="23510"/>
                    <a:pt x="2828" y="23560"/>
                  </a:cubicBezTo>
                  <a:cubicBezTo>
                    <a:pt x="3577" y="24398"/>
                    <a:pt x="4606" y="24805"/>
                    <a:pt x="5641" y="24805"/>
                  </a:cubicBezTo>
                  <a:cubicBezTo>
                    <a:pt x="6753" y="24805"/>
                    <a:pt x="7872" y="24335"/>
                    <a:pt x="8660" y="23427"/>
                  </a:cubicBezTo>
                  <a:lnTo>
                    <a:pt x="10748" y="21037"/>
                  </a:lnTo>
                  <a:lnTo>
                    <a:pt x="6755" y="17178"/>
                  </a:lnTo>
                  <a:lnTo>
                    <a:pt x="6053" y="18047"/>
                  </a:lnTo>
                  <a:lnTo>
                    <a:pt x="5101" y="6635"/>
                  </a:lnTo>
                  <a:cubicBezTo>
                    <a:pt x="5184" y="6334"/>
                    <a:pt x="5301" y="6033"/>
                    <a:pt x="5468" y="5766"/>
                  </a:cubicBezTo>
                  <a:cubicBezTo>
                    <a:pt x="5619" y="5515"/>
                    <a:pt x="5802" y="5281"/>
                    <a:pt x="6003" y="5081"/>
                  </a:cubicBezTo>
                  <a:cubicBezTo>
                    <a:pt x="6254" y="4813"/>
                    <a:pt x="6538" y="4580"/>
                    <a:pt x="6855" y="4396"/>
                  </a:cubicBezTo>
                  <a:cubicBezTo>
                    <a:pt x="7156" y="4262"/>
                    <a:pt x="7139" y="3828"/>
                    <a:pt x="6855" y="3761"/>
                  </a:cubicBezTo>
                  <a:cubicBezTo>
                    <a:pt x="6837" y="3758"/>
                    <a:pt x="6817" y="3756"/>
                    <a:pt x="6795" y="3756"/>
                  </a:cubicBezTo>
                  <a:cubicBezTo>
                    <a:pt x="6453" y="3756"/>
                    <a:pt x="5660" y="4127"/>
                    <a:pt x="5000" y="4897"/>
                  </a:cubicBezTo>
                  <a:cubicBezTo>
                    <a:pt x="4866" y="5047"/>
                    <a:pt x="4760" y="5111"/>
                    <a:pt x="4676" y="5111"/>
                  </a:cubicBezTo>
                  <a:cubicBezTo>
                    <a:pt x="4311" y="5111"/>
                    <a:pt x="4369" y="3912"/>
                    <a:pt x="4382" y="3410"/>
                  </a:cubicBezTo>
                  <a:cubicBezTo>
                    <a:pt x="4399" y="2808"/>
                    <a:pt x="4366" y="904"/>
                    <a:pt x="4182" y="753"/>
                  </a:cubicBezTo>
                  <a:cubicBezTo>
                    <a:pt x="4118" y="702"/>
                    <a:pt x="4052" y="676"/>
                    <a:pt x="3989" y="676"/>
                  </a:cubicBezTo>
                  <a:cubicBezTo>
                    <a:pt x="3788" y="676"/>
                    <a:pt x="3614" y="934"/>
                    <a:pt x="3614" y="1405"/>
                  </a:cubicBezTo>
                  <a:cubicBezTo>
                    <a:pt x="3614" y="2020"/>
                    <a:pt x="3481" y="3844"/>
                    <a:pt x="3150" y="3844"/>
                  </a:cubicBezTo>
                  <a:cubicBezTo>
                    <a:pt x="3149" y="3844"/>
                    <a:pt x="3147" y="3844"/>
                    <a:pt x="3146" y="3844"/>
                  </a:cubicBezTo>
                  <a:cubicBezTo>
                    <a:pt x="2828" y="3828"/>
                    <a:pt x="2962" y="703"/>
                    <a:pt x="2962" y="703"/>
                  </a:cubicBezTo>
                  <a:cubicBezTo>
                    <a:pt x="2962" y="703"/>
                    <a:pt x="3096" y="35"/>
                    <a:pt x="2728" y="1"/>
                  </a:cubicBezTo>
                  <a:cubicBezTo>
                    <a:pt x="2723" y="1"/>
                    <a:pt x="2718" y="1"/>
                    <a:pt x="2713"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8"/>
            <p:cNvSpPr/>
            <p:nvPr/>
          </p:nvSpPr>
          <p:spPr>
            <a:xfrm>
              <a:off x="4419705" y="1741007"/>
              <a:ext cx="312231" cy="617604"/>
            </a:xfrm>
            <a:custGeom>
              <a:avLst/>
              <a:gdLst/>
              <a:ahLst/>
              <a:cxnLst/>
              <a:rect l="l" t="t" r="r" b="b"/>
              <a:pathLst>
                <a:path w="9742" h="19270" extrusionOk="0">
                  <a:moveTo>
                    <a:pt x="4108" y="1"/>
                  </a:moveTo>
                  <a:cubicBezTo>
                    <a:pt x="2968" y="1"/>
                    <a:pt x="1803" y="228"/>
                    <a:pt x="686" y="671"/>
                  </a:cubicBezTo>
                  <a:cubicBezTo>
                    <a:pt x="686" y="671"/>
                    <a:pt x="1" y="6619"/>
                    <a:pt x="402" y="9376"/>
                  </a:cubicBezTo>
                  <a:cubicBezTo>
                    <a:pt x="836" y="12283"/>
                    <a:pt x="3042" y="12667"/>
                    <a:pt x="3042" y="12667"/>
                  </a:cubicBezTo>
                  <a:cubicBezTo>
                    <a:pt x="3042" y="12667"/>
                    <a:pt x="3058" y="14489"/>
                    <a:pt x="3042" y="16210"/>
                  </a:cubicBezTo>
                  <a:cubicBezTo>
                    <a:pt x="3025" y="17847"/>
                    <a:pt x="4445" y="19217"/>
                    <a:pt x="6200" y="19267"/>
                  </a:cubicBezTo>
                  <a:cubicBezTo>
                    <a:pt x="6244" y="19269"/>
                    <a:pt x="6288" y="19270"/>
                    <a:pt x="6332" y="19270"/>
                  </a:cubicBezTo>
                  <a:cubicBezTo>
                    <a:pt x="8009" y="19270"/>
                    <a:pt x="9359" y="18039"/>
                    <a:pt x="9408" y="16460"/>
                  </a:cubicBezTo>
                  <a:lnTo>
                    <a:pt x="9742" y="2475"/>
                  </a:lnTo>
                  <a:cubicBezTo>
                    <a:pt x="8282" y="798"/>
                    <a:pt x="6241" y="1"/>
                    <a:pt x="4108"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8"/>
            <p:cNvSpPr/>
            <p:nvPr/>
          </p:nvSpPr>
          <p:spPr>
            <a:xfrm>
              <a:off x="4460954" y="1898341"/>
              <a:ext cx="24134" cy="22723"/>
            </a:xfrm>
            <a:custGeom>
              <a:avLst/>
              <a:gdLst/>
              <a:ahLst/>
              <a:cxnLst/>
              <a:rect l="l" t="t" r="r" b="b"/>
              <a:pathLst>
                <a:path w="753" h="709" extrusionOk="0">
                  <a:moveTo>
                    <a:pt x="333" y="1"/>
                  </a:moveTo>
                  <a:cubicBezTo>
                    <a:pt x="168" y="1"/>
                    <a:pt x="15" y="141"/>
                    <a:pt x="0" y="323"/>
                  </a:cubicBezTo>
                  <a:cubicBezTo>
                    <a:pt x="0" y="523"/>
                    <a:pt x="151" y="691"/>
                    <a:pt x="351" y="707"/>
                  </a:cubicBezTo>
                  <a:cubicBezTo>
                    <a:pt x="361" y="708"/>
                    <a:pt x="371" y="709"/>
                    <a:pt x="382" y="709"/>
                  </a:cubicBezTo>
                  <a:cubicBezTo>
                    <a:pt x="570" y="709"/>
                    <a:pt x="736" y="563"/>
                    <a:pt x="752" y="373"/>
                  </a:cubicBezTo>
                  <a:cubicBezTo>
                    <a:pt x="752" y="173"/>
                    <a:pt x="585" y="6"/>
                    <a:pt x="384" y="6"/>
                  </a:cubicBezTo>
                  <a:cubicBezTo>
                    <a:pt x="367" y="2"/>
                    <a:pt x="350" y="1"/>
                    <a:pt x="3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8"/>
            <p:cNvSpPr/>
            <p:nvPr/>
          </p:nvSpPr>
          <p:spPr>
            <a:xfrm>
              <a:off x="4441115" y="1882957"/>
              <a:ext cx="48235" cy="13140"/>
            </a:xfrm>
            <a:custGeom>
              <a:avLst/>
              <a:gdLst/>
              <a:ahLst/>
              <a:cxnLst/>
              <a:rect l="l" t="t" r="r" b="b"/>
              <a:pathLst>
                <a:path w="1505" h="410" extrusionOk="0">
                  <a:moveTo>
                    <a:pt x="753" y="1"/>
                  </a:moveTo>
                  <a:cubicBezTo>
                    <a:pt x="536" y="1"/>
                    <a:pt x="335" y="68"/>
                    <a:pt x="168" y="185"/>
                  </a:cubicBezTo>
                  <a:cubicBezTo>
                    <a:pt x="51" y="268"/>
                    <a:pt x="1" y="369"/>
                    <a:pt x="34" y="385"/>
                  </a:cubicBezTo>
                  <a:cubicBezTo>
                    <a:pt x="38" y="391"/>
                    <a:pt x="45" y="393"/>
                    <a:pt x="55" y="393"/>
                  </a:cubicBezTo>
                  <a:cubicBezTo>
                    <a:pt x="132" y="393"/>
                    <a:pt x="396" y="235"/>
                    <a:pt x="753" y="235"/>
                  </a:cubicBezTo>
                  <a:cubicBezTo>
                    <a:pt x="1112" y="235"/>
                    <a:pt x="1378" y="409"/>
                    <a:pt x="1465" y="409"/>
                  </a:cubicBezTo>
                  <a:cubicBezTo>
                    <a:pt x="1475" y="409"/>
                    <a:pt x="1483" y="407"/>
                    <a:pt x="1488" y="402"/>
                  </a:cubicBezTo>
                  <a:cubicBezTo>
                    <a:pt x="1505" y="369"/>
                    <a:pt x="1471" y="285"/>
                    <a:pt x="1338" y="185"/>
                  </a:cubicBezTo>
                  <a:cubicBezTo>
                    <a:pt x="1171" y="68"/>
                    <a:pt x="953" y="1"/>
                    <a:pt x="7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8"/>
            <p:cNvSpPr/>
            <p:nvPr/>
          </p:nvSpPr>
          <p:spPr>
            <a:xfrm>
              <a:off x="4592134" y="1902090"/>
              <a:ext cx="23589" cy="22723"/>
            </a:xfrm>
            <a:custGeom>
              <a:avLst/>
              <a:gdLst/>
              <a:ahLst/>
              <a:cxnLst/>
              <a:rect l="l" t="t" r="r" b="b"/>
              <a:pathLst>
                <a:path w="736" h="709" extrusionOk="0">
                  <a:moveTo>
                    <a:pt x="329" y="1"/>
                  </a:moveTo>
                  <a:cubicBezTo>
                    <a:pt x="154" y="1"/>
                    <a:pt x="16" y="141"/>
                    <a:pt x="1" y="323"/>
                  </a:cubicBezTo>
                  <a:cubicBezTo>
                    <a:pt x="1" y="523"/>
                    <a:pt x="151" y="691"/>
                    <a:pt x="352" y="707"/>
                  </a:cubicBezTo>
                  <a:cubicBezTo>
                    <a:pt x="362" y="708"/>
                    <a:pt x="372" y="709"/>
                    <a:pt x="382" y="709"/>
                  </a:cubicBezTo>
                  <a:cubicBezTo>
                    <a:pt x="569" y="709"/>
                    <a:pt x="720" y="563"/>
                    <a:pt x="736" y="373"/>
                  </a:cubicBezTo>
                  <a:cubicBezTo>
                    <a:pt x="736" y="173"/>
                    <a:pt x="586" y="5"/>
                    <a:pt x="385" y="5"/>
                  </a:cubicBezTo>
                  <a:cubicBezTo>
                    <a:pt x="366" y="2"/>
                    <a:pt x="348" y="1"/>
                    <a:pt x="3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8"/>
            <p:cNvSpPr/>
            <p:nvPr/>
          </p:nvSpPr>
          <p:spPr>
            <a:xfrm>
              <a:off x="4574475" y="1889399"/>
              <a:ext cx="48235" cy="12596"/>
            </a:xfrm>
            <a:custGeom>
              <a:avLst/>
              <a:gdLst/>
              <a:ahLst/>
              <a:cxnLst/>
              <a:rect l="l" t="t" r="r" b="b"/>
              <a:pathLst>
                <a:path w="1505" h="393" extrusionOk="0">
                  <a:moveTo>
                    <a:pt x="752" y="0"/>
                  </a:moveTo>
                  <a:cubicBezTo>
                    <a:pt x="552" y="0"/>
                    <a:pt x="335" y="51"/>
                    <a:pt x="168" y="168"/>
                  </a:cubicBezTo>
                  <a:cubicBezTo>
                    <a:pt x="51" y="268"/>
                    <a:pt x="0" y="351"/>
                    <a:pt x="34" y="385"/>
                  </a:cubicBezTo>
                  <a:cubicBezTo>
                    <a:pt x="36" y="387"/>
                    <a:pt x="40" y="389"/>
                    <a:pt x="46" y="389"/>
                  </a:cubicBezTo>
                  <a:cubicBezTo>
                    <a:pt x="109" y="389"/>
                    <a:pt x="359" y="233"/>
                    <a:pt x="705" y="233"/>
                  </a:cubicBezTo>
                  <a:cubicBezTo>
                    <a:pt x="720" y="233"/>
                    <a:pt x="736" y="234"/>
                    <a:pt x="752" y="234"/>
                  </a:cubicBezTo>
                  <a:cubicBezTo>
                    <a:pt x="1109" y="234"/>
                    <a:pt x="1386" y="393"/>
                    <a:pt x="1467" y="393"/>
                  </a:cubicBezTo>
                  <a:cubicBezTo>
                    <a:pt x="1477" y="393"/>
                    <a:pt x="1484" y="390"/>
                    <a:pt x="1487" y="385"/>
                  </a:cubicBezTo>
                  <a:cubicBezTo>
                    <a:pt x="1504" y="368"/>
                    <a:pt x="1471" y="285"/>
                    <a:pt x="1337" y="184"/>
                  </a:cubicBezTo>
                  <a:cubicBezTo>
                    <a:pt x="1170" y="67"/>
                    <a:pt x="970" y="0"/>
                    <a:pt x="7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8"/>
            <p:cNvSpPr/>
            <p:nvPr/>
          </p:nvSpPr>
          <p:spPr>
            <a:xfrm>
              <a:off x="4495215" y="1889399"/>
              <a:ext cx="41280" cy="106951"/>
            </a:xfrm>
            <a:custGeom>
              <a:avLst/>
              <a:gdLst/>
              <a:ahLst/>
              <a:cxnLst/>
              <a:rect l="l" t="t" r="r" b="b"/>
              <a:pathLst>
                <a:path w="1288" h="3337" extrusionOk="0">
                  <a:moveTo>
                    <a:pt x="1236" y="0"/>
                  </a:moveTo>
                  <a:cubicBezTo>
                    <a:pt x="1196" y="0"/>
                    <a:pt x="799" y="863"/>
                    <a:pt x="385" y="1955"/>
                  </a:cubicBezTo>
                  <a:cubicBezTo>
                    <a:pt x="268" y="2223"/>
                    <a:pt x="168" y="2490"/>
                    <a:pt x="84" y="2741"/>
                  </a:cubicBezTo>
                  <a:cubicBezTo>
                    <a:pt x="17" y="2858"/>
                    <a:pt x="1" y="2991"/>
                    <a:pt x="17" y="3142"/>
                  </a:cubicBezTo>
                  <a:cubicBezTo>
                    <a:pt x="51" y="3209"/>
                    <a:pt x="118" y="3259"/>
                    <a:pt x="184" y="3292"/>
                  </a:cubicBezTo>
                  <a:cubicBezTo>
                    <a:pt x="251" y="3309"/>
                    <a:pt x="301" y="3309"/>
                    <a:pt x="368" y="3309"/>
                  </a:cubicBezTo>
                  <a:cubicBezTo>
                    <a:pt x="495" y="3328"/>
                    <a:pt x="623" y="3336"/>
                    <a:pt x="750" y="3336"/>
                  </a:cubicBezTo>
                  <a:cubicBezTo>
                    <a:pt x="840" y="3336"/>
                    <a:pt x="930" y="3332"/>
                    <a:pt x="1020" y="3325"/>
                  </a:cubicBezTo>
                  <a:cubicBezTo>
                    <a:pt x="803" y="3259"/>
                    <a:pt x="585" y="3209"/>
                    <a:pt x="368" y="3192"/>
                  </a:cubicBezTo>
                  <a:cubicBezTo>
                    <a:pt x="268" y="3192"/>
                    <a:pt x="168" y="3158"/>
                    <a:pt x="151" y="3092"/>
                  </a:cubicBezTo>
                  <a:cubicBezTo>
                    <a:pt x="151" y="2991"/>
                    <a:pt x="168" y="2874"/>
                    <a:pt x="234" y="2791"/>
                  </a:cubicBezTo>
                  <a:cubicBezTo>
                    <a:pt x="335" y="2540"/>
                    <a:pt x="435" y="2290"/>
                    <a:pt x="535" y="2022"/>
                  </a:cubicBezTo>
                  <a:cubicBezTo>
                    <a:pt x="970" y="919"/>
                    <a:pt x="1287" y="17"/>
                    <a:pt x="1237" y="0"/>
                  </a:cubicBezTo>
                  <a:cubicBezTo>
                    <a:pt x="1237" y="0"/>
                    <a:pt x="1236" y="0"/>
                    <a:pt x="12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8"/>
            <p:cNvSpPr/>
            <p:nvPr/>
          </p:nvSpPr>
          <p:spPr>
            <a:xfrm>
              <a:off x="4517169" y="2115383"/>
              <a:ext cx="124803" cy="54581"/>
            </a:xfrm>
            <a:custGeom>
              <a:avLst/>
              <a:gdLst/>
              <a:ahLst/>
              <a:cxnLst/>
              <a:rect l="l" t="t" r="r" b="b"/>
              <a:pathLst>
                <a:path w="3894" h="1703" extrusionOk="0">
                  <a:moveTo>
                    <a:pt x="3894" y="0"/>
                  </a:moveTo>
                  <a:cubicBezTo>
                    <a:pt x="2761" y="654"/>
                    <a:pt x="1492" y="989"/>
                    <a:pt x="187" y="989"/>
                  </a:cubicBezTo>
                  <a:cubicBezTo>
                    <a:pt x="125" y="989"/>
                    <a:pt x="63" y="988"/>
                    <a:pt x="1" y="986"/>
                  </a:cubicBezTo>
                  <a:lnTo>
                    <a:pt x="1" y="986"/>
                  </a:lnTo>
                  <a:lnTo>
                    <a:pt x="34" y="1671"/>
                  </a:lnTo>
                  <a:cubicBezTo>
                    <a:pt x="239" y="1693"/>
                    <a:pt x="434" y="1703"/>
                    <a:pt x="620" y="1703"/>
                  </a:cubicBezTo>
                  <a:cubicBezTo>
                    <a:pt x="3057" y="1703"/>
                    <a:pt x="3894" y="1"/>
                    <a:pt x="3894"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8"/>
            <p:cNvSpPr/>
            <p:nvPr/>
          </p:nvSpPr>
          <p:spPr>
            <a:xfrm>
              <a:off x="4524124" y="2005067"/>
              <a:ext cx="43941" cy="36441"/>
            </a:xfrm>
            <a:custGeom>
              <a:avLst/>
              <a:gdLst/>
              <a:ahLst/>
              <a:cxnLst/>
              <a:rect l="l" t="t" r="r" b="b"/>
              <a:pathLst>
                <a:path w="1371" h="1137" extrusionOk="0">
                  <a:moveTo>
                    <a:pt x="1287" y="1"/>
                  </a:moveTo>
                  <a:cubicBezTo>
                    <a:pt x="1221" y="1"/>
                    <a:pt x="1221" y="435"/>
                    <a:pt x="836" y="736"/>
                  </a:cubicBezTo>
                  <a:cubicBezTo>
                    <a:pt x="469" y="1036"/>
                    <a:pt x="1" y="986"/>
                    <a:pt x="1" y="1036"/>
                  </a:cubicBezTo>
                  <a:cubicBezTo>
                    <a:pt x="1" y="1070"/>
                    <a:pt x="101" y="1137"/>
                    <a:pt x="302" y="1137"/>
                  </a:cubicBezTo>
                  <a:cubicBezTo>
                    <a:pt x="552" y="1137"/>
                    <a:pt x="803" y="1053"/>
                    <a:pt x="1003" y="903"/>
                  </a:cubicBezTo>
                  <a:cubicBezTo>
                    <a:pt x="1187" y="752"/>
                    <a:pt x="1321" y="535"/>
                    <a:pt x="1354" y="285"/>
                  </a:cubicBezTo>
                  <a:cubicBezTo>
                    <a:pt x="1371" y="101"/>
                    <a:pt x="1321" y="1"/>
                    <a:pt x="128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8"/>
            <p:cNvSpPr/>
            <p:nvPr/>
          </p:nvSpPr>
          <p:spPr>
            <a:xfrm>
              <a:off x="4426660" y="1687420"/>
              <a:ext cx="265662" cy="185602"/>
            </a:xfrm>
            <a:custGeom>
              <a:avLst/>
              <a:gdLst/>
              <a:ahLst/>
              <a:cxnLst/>
              <a:rect l="l" t="t" r="r" b="b"/>
              <a:pathLst>
                <a:path w="8289" h="5791" extrusionOk="0">
                  <a:moveTo>
                    <a:pt x="4397" y="1"/>
                  </a:moveTo>
                  <a:cubicBezTo>
                    <a:pt x="4302" y="1"/>
                    <a:pt x="4206" y="2"/>
                    <a:pt x="4111" y="3"/>
                  </a:cubicBezTo>
                  <a:cubicBezTo>
                    <a:pt x="3075" y="20"/>
                    <a:pt x="1972" y="170"/>
                    <a:pt x="1187" y="772"/>
                  </a:cubicBezTo>
                  <a:cubicBezTo>
                    <a:pt x="619" y="1240"/>
                    <a:pt x="251" y="1908"/>
                    <a:pt x="151" y="2643"/>
                  </a:cubicBezTo>
                  <a:cubicBezTo>
                    <a:pt x="34" y="3512"/>
                    <a:pt x="1" y="4381"/>
                    <a:pt x="68" y="5267"/>
                  </a:cubicBezTo>
                  <a:cubicBezTo>
                    <a:pt x="68" y="5434"/>
                    <a:pt x="135" y="5601"/>
                    <a:pt x="285" y="5718"/>
                  </a:cubicBezTo>
                  <a:cubicBezTo>
                    <a:pt x="374" y="5769"/>
                    <a:pt x="483" y="5791"/>
                    <a:pt x="589" y="5791"/>
                  </a:cubicBezTo>
                  <a:cubicBezTo>
                    <a:pt x="622" y="5791"/>
                    <a:pt x="654" y="5788"/>
                    <a:pt x="686" y="5785"/>
                  </a:cubicBezTo>
                  <a:cubicBezTo>
                    <a:pt x="1906" y="5718"/>
                    <a:pt x="3209" y="4815"/>
                    <a:pt x="4111" y="4130"/>
                  </a:cubicBezTo>
                  <a:lnTo>
                    <a:pt x="4111" y="4130"/>
                  </a:lnTo>
                  <a:cubicBezTo>
                    <a:pt x="3877" y="4431"/>
                    <a:pt x="2641" y="5200"/>
                    <a:pt x="2407" y="5500"/>
                  </a:cubicBezTo>
                  <a:cubicBezTo>
                    <a:pt x="4412" y="5150"/>
                    <a:pt x="7219" y="3596"/>
                    <a:pt x="8272" y="2092"/>
                  </a:cubicBezTo>
                  <a:lnTo>
                    <a:pt x="8288" y="2042"/>
                  </a:lnTo>
                  <a:cubicBezTo>
                    <a:pt x="8171" y="1290"/>
                    <a:pt x="7486" y="655"/>
                    <a:pt x="6684" y="354"/>
                  </a:cubicBezTo>
                  <a:cubicBezTo>
                    <a:pt x="5983" y="71"/>
                    <a:pt x="5190" y="1"/>
                    <a:pt x="43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8"/>
            <p:cNvSpPr/>
            <p:nvPr/>
          </p:nvSpPr>
          <p:spPr>
            <a:xfrm>
              <a:off x="4622133" y="1697964"/>
              <a:ext cx="178775" cy="325340"/>
            </a:xfrm>
            <a:custGeom>
              <a:avLst/>
              <a:gdLst/>
              <a:ahLst/>
              <a:cxnLst/>
              <a:rect l="l" t="t" r="r" b="b"/>
              <a:pathLst>
                <a:path w="5578" h="10151" extrusionOk="0">
                  <a:moveTo>
                    <a:pt x="564" y="1"/>
                  </a:moveTo>
                  <a:cubicBezTo>
                    <a:pt x="383" y="1"/>
                    <a:pt x="195" y="9"/>
                    <a:pt x="0" y="25"/>
                  </a:cubicBezTo>
                  <a:lnTo>
                    <a:pt x="1254" y="1613"/>
                  </a:lnTo>
                  <a:cubicBezTo>
                    <a:pt x="1254" y="1613"/>
                    <a:pt x="234" y="4954"/>
                    <a:pt x="2390" y="7243"/>
                  </a:cubicBezTo>
                  <a:cubicBezTo>
                    <a:pt x="2390" y="7243"/>
                    <a:pt x="2523" y="8597"/>
                    <a:pt x="4027" y="10151"/>
                  </a:cubicBezTo>
                  <a:cubicBezTo>
                    <a:pt x="4027" y="10151"/>
                    <a:pt x="4896" y="10134"/>
                    <a:pt x="5214" y="8513"/>
                  </a:cubicBezTo>
                  <a:cubicBezTo>
                    <a:pt x="5347" y="7878"/>
                    <a:pt x="5447" y="7227"/>
                    <a:pt x="5498" y="6592"/>
                  </a:cubicBezTo>
                  <a:cubicBezTo>
                    <a:pt x="5578" y="5145"/>
                    <a:pt x="5179" y="1"/>
                    <a:pt x="5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8"/>
            <p:cNvSpPr/>
            <p:nvPr/>
          </p:nvSpPr>
          <p:spPr>
            <a:xfrm>
              <a:off x="4692291" y="1921224"/>
              <a:ext cx="59998" cy="90830"/>
            </a:xfrm>
            <a:custGeom>
              <a:avLst/>
              <a:gdLst/>
              <a:ahLst/>
              <a:cxnLst/>
              <a:rect l="l" t="t" r="r" b="b"/>
              <a:pathLst>
                <a:path w="1872" h="2834" extrusionOk="0">
                  <a:moveTo>
                    <a:pt x="471" y="0"/>
                  </a:moveTo>
                  <a:cubicBezTo>
                    <a:pt x="362" y="0"/>
                    <a:pt x="255" y="9"/>
                    <a:pt x="151" y="27"/>
                  </a:cubicBezTo>
                  <a:lnTo>
                    <a:pt x="0" y="2683"/>
                  </a:lnTo>
                  <a:cubicBezTo>
                    <a:pt x="124" y="2785"/>
                    <a:pt x="279" y="2833"/>
                    <a:pt x="433" y="2833"/>
                  </a:cubicBezTo>
                  <a:cubicBezTo>
                    <a:pt x="507" y="2833"/>
                    <a:pt x="581" y="2822"/>
                    <a:pt x="652" y="2800"/>
                  </a:cubicBezTo>
                  <a:cubicBezTo>
                    <a:pt x="852" y="2717"/>
                    <a:pt x="1053" y="2583"/>
                    <a:pt x="1203" y="2433"/>
                  </a:cubicBezTo>
                  <a:cubicBezTo>
                    <a:pt x="1437" y="2216"/>
                    <a:pt x="1621" y="1948"/>
                    <a:pt x="1755" y="1647"/>
                  </a:cubicBezTo>
                  <a:cubicBezTo>
                    <a:pt x="1872" y="1363"/>
                    <a:pt x="1872" y="1029"/>
                    <a:pt x="1755" y="728"/>
                  </a:cubicBezTo>
                  <a:cubicBezTo>
                    <a:pt x="1621" y="444"/>
                    <a:pt x="1370" y="210"/>
                    <a:pt x="1070" y="110"/>
                  </a:cubicBezTo>
                  <a:cubicBezTo>
                    <a:pt x="884" y="34"/>
                    <a:pt x="676" y="0"/>
                    <a:pt x="471"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8"/>
            <p:cNvSpPr/>
            <p:nvPr/>
          </p:nvSpPr>
          <p:spPr>
            <a:xfrm>
              <a:off x="3981678" y="2445242"/>
              <a:ext cx="831665" cy="425239"/>
            </a:xfrm>
            <a:custGeom>
              <a:avLst/>
              <a:gdLst/>
              <a:ahLst/>
              <a:cxnLst/>
              <a:rect l="l" t="t" r="r" b="b"/>
              <a:pathLst>
                <a:path w="25949" h="13268" extrusionOk="0">
                  <a:moveTo>
                    <a:pt x="13918" y="1"/>
                  </a:moveTo>
                  <a:lnTo>
                    <a:pt x="0" y="101"/>
                  </a:lnTo>
                  <a:lnTo>
                    <a:pt x="3375" y="13268"/>
                  </a:lnTo>
                  <a:lnTo>
                    <a:pt x="25948" y="13268"/>
                  </a:lnTo>
                  <a:lnTo>
                    <a:pt x="25948" y="11948"/>
                  </a:lnTo>
                  <a:lnTo>
                    <a:pt x="16642" y="11948"/>
                  </a:lnTo>
                  <a:lnTo>
                    <a:pt x="1391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8"/>
            <p:cNvSpPr/>
            <p:nvPr/>
          </p:nvSpPr>
          <p:spPr>
            <a:xfrm>
              <a:off x="4186221" y="2611069"/>
              <a:ext cx="69645" cy="75702"/>
            </a:xfrm>
            <a:custGeom>
              <a:avLst/>
              <a:gdLst/>
              <a:ahLst/>
              <a:cxnLst/>
              <a:rect l="l" t="t" r="r" b="b"/>
              <a:pathLst>
                <a:path w="2173" h="2362" extrusionOk="0">
                  <a:moveTo>
                    <a:pt x="953" y="1"/>
                  </a:moveTo>
                  <a:cubicBezTo>
                    <a:pt x="874" y="1"/>
                    <a:pt x="796" y="14"/>
                    <a:pt x="719" y="40"/>
                  </a:cubicBezTo>
                  <a:cubicBezTo>
                    <a:pt x="218" y="190"/>
                    <a:pt x="1" y="842"/>
                    <a:pt x="201" y="1460"/>
                  </a:cubicBezTo>
                  <a:cubicBezTo>
                    <a:pt x="387" y="2002"/>
                    <a:pt x="816" y="2362"/>
                    <a:pt x="1239" y="2362"/>
                  </a:cubicBezTo>
                  <a:cubicBezTo>
                    <a:pt x="1311" y="2362"/>
                    <a:pt x="1383" y="2351"/>
                    <a:pt x="1454" y="2329"/>
                  </a:cubicBezTo>
                  <a:cubicBezTo>
                    <a:pt x="1939" y="2179"/>
                    <a:pt x="2173" y="1527"/>
                    <a:pt x="1956" y="892"/>
                  </a:cubicBezTo>
                  <a:cubicBezTo>
                    <a:pt x="1787" y="358"/>
                    <a:pt x="1370" y="1"/>
                    <a:pt x="95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8"/>
            <p:cNvSpPr/>
            <p:nvPr/>
          </p:nvSpPr>
          <p:spPr>
            <a:xfrm>
              <a:off x="4302434" y="2737634"/>
              <a:ext cx="788622" cy="250599"/>
            </a:xfrm>
            <a:custGeom>
              <a:avLst/>
              <a:gdLst/>
              <a:ahLst/>
              <a:cxnLst/>
              <a:rect l="l" t="t" r="r" b="b"/>
              <a:pathLst>
                <a:path w="24606" h="7819" extrusionOk="0">
                  <a:moveTo>
                    <a:pt x="23693" y="1"/>
                  </a:moveTo>
                  <a:lnTo>
                    <a:pt x="17260" y="485"/>
                  </a:lnTo>
                  <a:lnTo>
                    <a:pt x="17845" y="2891"/>
                  </a:lnTo>
                  <a:lnTo>
                    <a:pt x="5665" y="3977"/>
                  </a:lnTo>
                  <a:lnTo>
                    <a:pt x="5665" y="3994"/>
                  </a:lnTo>
                  <a:lnTo>
                    <a:pt x="5113" y="4011"/>
                  </a:lnTo>
                  <a:cubicBezTo>
                    <a:pt x="4295" y="3827"/>
                    <a:pt x="3610" y="3259"/>
                    <a:pt x="3275" y="2490"/>
                  </a:cubicBezTo>
                  <a:cubicBezTo>
                    <a:pt x="3197" y="2286"/>
                    <a:pt x="3074" y="2053"/>
                    <a:pt x="2880" y="2053"/>
                  </a:cubicBezTo>
                  <a:cubicBezTo>
                    <a:pt x="2867" y="2053"/>
                    <a:pt x="2854" y="2054"/>
                    <a:pt x="2841" y="2056"/>
                  </a:cubicBezTo>
                  <a:cubicBezTo>
                    <a:pt x="2724" y="2089"/>
                    <a:pt x="2640" y="2206"/>
                    <a:pt x="2624" y="2323"/>
                  </a:cubicBezTo>
                  <a:cubicBezTo>
                    <a:pt x="2624" y="2440"/>
                    <a:pt x="2640" y="2557"/>
                    <a:pt x="2691" y="2674"/>
                  </a:cubicBezTo>
                  <a:cubicBezTo>
                    <a:pt x="2841" y="3159"/>
                    <a:pt x="3041" y="3627"/>
                    <a:pt x="3275" y="4061"/>
                  </a:cubicBezTo>
                  <a:lnTo>
                    <a:pt x="0" y="4161"/>
                  </a:lnTo>
                  <a:cubicBezTo>
                    <a:pt x="0" y="4161"/>
                    <a:pt x="779" y="7818"/>
                    <a:pt x="4813" y="7818"/>
                  </a:cubicBezTo>
                  <a:cubicBezTo>
                    <a:pt x="4959" y="7818"/>
                    <a:pt x="5109" y="7814"/>
                    <a:pt x="5264" y="7804"/>
                  </a:cubicBezTo>
                  <a:lnTo>
                    <a:pt x="19232" y="7787"/>
                  </a:lnTo>
                  <a:cubicBezTo>
                    <a:pt x="19298" y="7790"/>
                    <a:pt x="19364" y="7791"/>
                    <a:pt x="19429" y="7791"/>
                  </a:cubicBezTo>
                  <a:cubicBezTo>
                    <a:pt x="22327" y="7791"/>
                    <a:pt x="24605" y="5282"/>
                    <a:pt x="24295" y="2373"/>
                  </a:cubicBezTo>
                  <a:lnTo>
                    <a:pt x="23693"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8"/>
            <p:cNvSpPr/>
            <p:nvPr/>
          </p:nvSpPr>
          <p:spPr>
            <a:xfrm>
              <a:off x="4700591" y="1934910"/>
              <a:ext cx="30832" cy="52113"/>
            </a:xfrm>
            <a:custGeom>
              <a:avLst/>
              <a:gdLst/>
              <a:ahLst/>
              <a:cxnLst/>
              <a:rect l="l" t="t" r="r" b="b"/>
              <a:pathLst>
                <a:path w="962" h="1626" extrusionOk="0">
                  <a:moveTo>
                    <a:pt x="393" y="1"/>
                  </a:moveTo>
                  <a:cubicBezTo>
                    <a:pt x="109" y="1"/>
                    <a:pt x="9" y="201"/>
                    <a:pt x="42" y="201"/>
                  </a:cubicBezTo>
                  <a:cubicBezTo>
                    <a:pt x="46" y="206"/>
                    <a:pt x="52" y="207"/>
                    <a:pt x="59" y="207"/>
                  </a:cubicBezTo>
                  <a:cubicBezTo>
                    <a:pt x="97" y="207"/>
                    <a:pt x="173" y="155"/>
                    <a:pt x="283" y="155"/>
                  </a:cubicBezTo>
                  <a:cubicBezTo>
                    <a:pt x="312" y="155"/>
                    <a:pt x="343" y="159"/>
                    <a:pt x="376" y="168"/>
                  </a:cubicBezTo>
                  <a:cubicBezTo>
                    <a:pt x="610" y="268"/>
                    <a:pt x="744" y="519"/>
                    <a:pt x="694" y="769"/>
                  </a:cubicBezTo>
                  <a:cubicBezTo>
                    <a:pt x="660" y="1087"/>
                    <a:pt x="527" y="1388"/>
                    <a:pt x="360" y="1454"/>
                  </a:cubicBezTo>
                  <a:cubicBezTo>
                    <a:pt x="293" y="1484"/>
                    <a:pt x="236" y="1493"/>
                    <a:pt x="188" y="1493"/>
                  </a:cubicBezTo>
                  <a:cubicBezTo>
                    <a:pt x="129" y="1493"/>
                    <a:pt x="85" y="1479"/>
                    <a:pt x="61" y="1479"/>
                  </a:cubicBezTo>
                  <a:cubicBezTo>
                    <a:pt x="52" y="1479"/>
                    <a:pt x="45" y="1482"/>
                    <a:pt x="42" y="1488"/>
                  </a:cubicBezTo>
                  <a:cubicBezTo>
                    <a:pt x="1" y="1488"/>
                    <a:pt x="85" y="1625"/>
                    <a:pt x="276" y="1625"/>
                  </a:cubicBezTo>
                  <a:cubicBezTo>
                    <a:pt x="316" y="1625"/>
                    <a:pt x="361" y="1619"/>
                    <a:pt x="410" y="1605"/>
                  </a:cubicBezTo>
                  <a:cubicBezTo>
                    <a:pt x="577" y="1555"/>
                    <a:pt x="694" y="1454"/>
                    <a:pt x="777" y="1304"/>
                  </a:cubicBezTo>
                  <a:cubicBezTo>
                    <a:pt x="861" y="1154"/>
                    <a:pt x="911" y="970"/>
                    <a:pt x="928" y="803"/>
                  </a:cubicBezTo>
                  <a:cubicBezTo>
                    <a:pt x="961" y="602"/>
                    <a:pt x="911" y="418"/>
                    <a:pt x="811" y="251"/>
                  </a:cubicBezTo>
                  <a:cubicBezTo>
                    <a:pt x="710" y="118"/>
                    <a:pt x="560" y="17"/>
                    <a:pt x="393"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6" name="Google Shape;3246;p58"/>
          <p:cNvSpPr/>
          <p:nvPr/>
        </p:nvSpPr>
        <p:spPr>
          <a:xfrm>
            <a:off x="1489661" y="1715929"/>
            <a:ext cx="1102103" cy="1056560"/>
          </a:xfrm>
          <a:custGeom>
            <a:avLst/>
            <a:gdLst/>
            <a:ahLst/>
            <a:cxnLst/>
            <a:rect l="l" t="t" r="r" b="b"/>
            <a:pathLst>
              <a:path w="34387" h="32966" extrusionOk="0">
                <a:moveTo>
                  <a:pt x="16587" y="0"/>
                </a:moveTo>
                <a:cubicBezTo>
                  <a:pt x="7634" y="0"/>
                  <a:pt x="299" y="7168"/>
                  <a:pt x="118" y="16161"/>
                </a:cubicBezTo>
                <a:cubicBezTo>
                  <a:pt x="1" y="22827"/>
                  <a:pt x="3894" y="28909"/>
                  <a:pt x="10009" y="31583"/>
                </a:cubicBezTo>
                <a:cubicBezTo>
                  <a:pt x="12131" y="32513"/>
                  <a:pt x="14377" y="32966"/>
                  <a:pt x="16605" y="32966"/>
                </a:cubicBezTo>
                <a:cubicBezTo>
                  <a:pt x="20782" y="32966"/>
                  <a:pt x="24900" y="31376"/>
                  <a:pt x="28038" y="28358"/>
                </a:cubicBezTo>
                <a:cubicBezTo>
                  <a:pt x="32833" y="23746"/>
                  <a:pt x="34387" y="16679"/>
                  <a:pt x="31964" y="10463"/>
                </a:cubicBezTo>
                <a:cubicBezTo>
                  <a:pt x="29525" y="4264"/>
                  <a:pt x="23593" y="120"/>
                  <a:pt x="16926" y="4"/>
                </a:cubicBezTo>
                <a:cubicBezTo>
                  <a:pt x="16813" y="1"/>
                  <a:pt x="16700" y="0"/>
                  <a:pt x="1658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7" name="Google Shape;3247;p58"/>
          <p:cNvGrpSpPr/>
          <p:nvPr/>
        </p:nvGrpSpPr>
        <p:grpSpPr>
          <a:xfrm>
            <a:off x="1498400" y="1429498"/>
            <a:ext cx="1123000" cy="1362990"/>
            <a:chOff x="1530438" y="1390423"/>
            <a:chExt cx="1123000" cy="1362990"/>
          </a:xfrm>
        </p:grpSpPr>
        <p:sp>
          <p:nvSpPr>
            <p:cNvPr id="3248" name="Google Shape;3248;p58"/>
            <p:cNvSpPr/>
            <p:nvPr/>
          </p:nvSpPr>
          <p:spPr>
            <a:xfrm>
              <a:off x="2295695" y="2237633"/>
              <a:ext cx="255471" cy="325628"/>
            </a:xfrm>
            <a:custGeom>
              <a:avLst/>
              <a:gdLst/>
              <a:ahLst/>
              <a:cxnLst/>
              <a:rect l="l" t="t" r="r" b="b"/>
              <a:pathLst>
                <a:path w="7971" h="10160" extrusionOk="0">
                  <a:moveTo>
                    <a:pt x="4996" y="0"/>
                  </a:moveTo>
                  <a:lnTo>
                    <a:pt x="1" y="3158"/>
                  </a:lnTo>
                  <a:lnTo>
                    <a:pt x="4529" y="10159"/>
                  </a:lnTo>
                  <a:cubicBezTo>
                    <a:pt x="4529" y="10159"/>
                    <a:pt x="7035" y="7452"/>
                    <a:pt x="7970" y="4528"/>
                  </a:cubicBezTo>
                  <a:lnTo>
                    <a:pt x="49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8"/>
            <p:cNvSpPr/>
            <p:nvPr/>
          </p:nvSpPr>
          <p:spPr>
            <a:xfrm>
              <a:off x="2295670" y="2237633"/>
              <a:ext cx="255471" cy="325628"/>
            </a:xfrm>
            <a:custGeom>
              <a:avLst/>
              <a:gdLst/>
              <a:ahLst/>
              <a:cxnLst/>
              <a:rect l="l" t="t" r="r" b="b"/>
              <a:pathLst>
                <a:path w="7971" h="10160" extrusionOk="0">
                  <a:moveTo>
                    <a:pt x="4996" y="0"/>
                  </a:moveTo>
                  <a:lnTo>
                    <a:pt x="1" y="3158"/>
                  </a:lnTo>
                  <a:lnTo>
                    <a:pt x="4529" y="10159"/>
                  </a:lnTo>
                  <a:cubicBezTo>
                    <a:pt x="4529" y="10159"/>
                    <a:pt x="7035" y="7452"/>
                    <a:pt x="7970" y="4528"/>
                  </a:cubicBezTo>
                  <a:lnTo>
                    <a:pt x="4996" y="0"/>
                  </a:lnTo>
                  <a:close/>
                </a:path>
              </a:pathLst>
            </a:custGeom>
            <a:solidFill>
              <a:srgbClr val="263238">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8"/>
            <p:cNvSpPr/>
            <p:nvPr/>
          </p:nvSpPr>
          <p:spPr>
            <a:xfrm>
              <a:off x="1902730" y="1390423"/>
              <a:ext cx="428348" cy="267810"/>
            </a:xfrm>
            <a:custGeom>
              <a:avLst/>
              <a:gdLst/>
              <a:ahLst/>
              <a:cxnLst/>
              <a:rect l="l" t="t" r="r" b="b"/>
              <a:pathLst>
                <a:path w="13365" h="8356" extrusionOk="0">
                  <a:moveTo>
                    <a:pt x="8815" y="1"/>
                  </a:moveTo>
                  <a:cubicBezTo>
                    <a:pt x="8513" y="1"/>
                    <a:pt x="8211" y="68"/>
                    <a:pt x="7934" y="202"/>
                  </a:cubicBezTo>
                  <a:cubicBezTo>
                    <a:pt x="7416" y="436"/>
                    <a:pt x="6931" y="737"/>
                    <a:pt x="6497" y="1104"/>
                  </a:cubicBezTo>
                  <a:cubicBezTo>
                    <a:pt x="6024" y="524"/>
                    <a:pt x="5384" y="262"/>
                    <a:pt x="4753" y="262"/>
                  </a:cubicBezTo>
                  <a:cubicBezTo>
                    <a:pt x="3624" y="262"/>
                    <a:pt x="2524" y="1101"/>
                    <a:pt x="2470" y="2441"/>
                  </a:cubicBezTo>
                  <a:cubicBezTo>
                    <a:pt x="2279" y="2374"/>
                    <a:pt x="2087" y="2343"/>
                    <a:pt x="1900" y="2343"/>
                  </a:cubicBezTo>
                  <a:cubicBezTo>
                    <a:pt x="877" y="2343"/>
                    <a:pt x="0" y="3277"/>
                    <a:pt x="198" y="4379"/>
                  </a:cubicBezTo>
                  <a:cubicBezTo>
                    <a:pt x="265" y="4847"/>
                    <a:pt x="549" y="5281"/>
                    <a:pt x="482" y="5749"/>
                  </a:cubicBezTo>
                  <a:cubicBezTo>
                    <a:pt x="415" y="6200"/>
                    <a:pt x="64" y="6635"/>
                    <a:pt x="265" y="7036"/>
                  </a:cubicBezTo>
                  <a:cubicBezTo>
                    <a:pt x="415" y="7353"/>
                    <a:pt x="850" y="7420"/>
                    <a:pt x="1184" y="7537"/>
                  </a:cubicBezTo>
                  <a:cubicBezTo>
                    <a:pt x="1535" y="7671"/>
                    <a:pt x="1869" y="8088"/>
                    <a:pt x="1618" y="8356"/>
                  </a:cubicBezTo>
                  <a:lnTo>
                    <a:pt x="10256" y="4730"/>
                  </a:lnTo>
                  <a:cubicBezTo>
                    <a:pt x="10525" y="5119"/>
                    <a:pt x="10989" y="5308"/>
                    <a:pt x="11462" y="5308"/>
                  </a:cubicBezTo>
                  <a:cubicBezTo>
                    <a:pt x="11843" y="5308"/>
                    <a:pt x="12231" y="5186"/>
                    <a:pt x="12529" y="4947"/>
                  </a:cubicBezTo>
                  <a:cubicBezTo>
                    <a:pt x="13180" y="4396"/>
                    <a:pt x="13364" y="3427"/>
                    <a:pt x="13147" y="2608"/>
                  </a:cubicBezTo>
                  <a:cubicBezTo>
                    <a:pt x="12997" y="2006"/>
                    <a:pt x="12612" y="1489"/>
                    <a:pt x="12061" y="1204"/>
                  </a:cubicBezTo>
                  <a:cubicBezTo>
                    <a:pt x="11859" y="1109"/>
                    <a:pt x="11644" y="1063"/>
                    <a:pt x="11431" y="1063"/>
                  </a:cubicBezTo>
                  <a:cubicBezTo>
                    <a:pt x="11047" y="1063"/>
                    <a:pt x="10670" y="1215"/>
                    <a:pt x="10390" y="1505"/>
                  </a:cubicBezTo>
                  <a:cubicBezTo>
                    <a:pt x="10490" y="954"/>
                    <a:pt x="10106" y="369"/>
                    <a:pt x="9588" y="152"/>
                  </a:cubicBezTo>
                  <a:cubicBezTo>
                    <a:pt x="9340" y="51"/>
                    <a:pt x="9077" y="1"/>
                    <a:pt x="8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8"/>
            <p:cNvSpPr/>
            <p:nvPr/>
          </p:nvSpPr>
          <p:spPr>
            <a:xfrm>
              <a:off x="1949235" y="1495034"/>
              <a:ext cx="326686" cy="609271"/>
            </a:xfrm>
            <a:custGeom>
              <a:avLst/>
              <a:gdLst/>
              <a:ahLst/>
              <a:cxnLst/>
              <a:rect l="l" t="t" r="r" b="b"/>
              <a:pathLst>
                <a:path w="10193" h="19010" extrusionOk="0">
                  <a:moveTo>
                    <a:pt x="5760" y="1"/>
                  </a:moveTo>
                  <a:cubicBezTo>
                    <a:pt x="3962" y="1"/>
                    <a:pt x="2169" y="510"/>
                    <a:pt x="602" y="1516"/>
                  </a:cubicBezTo>
                  <a:lnTo>
                    <a:pt x="334" y="1683"/>
                  </a:lnTo>
                  <a:lnTo>
                    <a:pt x="17" y="15618"/>
                  </a:lnTo>
                  <a:cubicBezTo>
                    <a:pt x="0" y="17489"/>
                    <a:pt x="1521" y="19010"/>
                    <a:pt x="3392" y="19010"/>
                  </a:cubicBezTo>
                  <a:cubicBezTo>
                    <a:pt x="5180" y="19010"/>
                    <a:pt x="6667" y="17606"/>
                    <a:pt x="6750" y="15819"/>
                  </a:cubicBezTo>
                  <a:cubicBezTo>
                    <a:pt x="6834" y="14348"/>
                    <a:pt x="6901" y="12911"/>
                    <a:pt x="6901" y="12911"/>
                  </a:cubicBezTo>
                  <a:cubicBezTo>
                    <a:pt x="6901" y="12911"/>
                    <a:pt x="9641" y="12711"/>
                    <a:pt x="9908" y="10021"/>
                  </a:cubicBezTo>
                  <a:cubicBezTo>
                    <a:pt x="10159" y="7331"/>
                    <a:pt x="10192" y="1098"/>
                    <a:pt x="10192" y="1098"/>
                  </a:cubicBezTo>
                  <a:cubicBezTo>
                    <a:pt x="8800" y="364"/>
                    <a:pt x="7279" y="1"/>
                    <a:pt x="5760"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8"/>
            <p:cNvSpPr/>
            <p:nvPr/>
          </p:nvSpPr>
          <p:spPr>
            <a:xfrm>
              <a:off x="2090063" y="1662367"/>
              <a:ext cx="28396" cy="25127"/>
            </a:xfrm>
            <a:custGeom>
              <a:avLst/>
              <a:gdLst/>
              <a:ahLst/>
              <a:cxnLst/>
              <a:rect l="l" t="t" r="r" b="b"/>
              <a:pathLst>
                <a:path w="886" h="784" extrusionOk="0">
                  <a:moveTo>
                    <a:pt x="442" y="1"/>
                  </a:moveTo>
                  <a:cubicBezTo>
                    <a:pt x="279" y="1"/>
                    <a:pt x="120" y="99"/>
                    <a:pt x="67" y="272"/>
                  </a:cubicBezTo>
                  <a:cubicBezTo>
                    <a:pt x="0" y="472"/>
                    <a:pt x="117" y="689"/>
                    <a:pt x="318" y="756"/>
                  </a:cubicBezTo>
                  <a:cubicBezTo>
                    <a:pt x="366" y="775"/>
                    <a:pt x="415" y="784"/>
                    <a:pt x="461" y="784"/>
                  </a:cubicBezTo>
                  <a:cubicBezTo>
                    <a:pt x="624" y="784"/>
                    <a:pt x="767" y="678"/>
                    <a:pt x="819" y="522"/>
                  </a:cubicBezTo>
                  <a:cubicBezTo>
                    <a:pt x="886" y="305"/>
                    <a:pt x="786" y="88"/>
                    <a:pt x="569" y="21"/>
                  </a:cubicBezTo>
                  <a:cubicBezTo>
                    <a:pt x="527" y="7"/>
                    <a:pt x="484" y="1"/>
                    <a:pt x="4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8"/>
            <p:cNvSpPr/>
            <p:nvPr/>
          </p:nvSpPr>
          <p:spPr>
            <a:xfrm>
              <a:off x="2087915" y="1653650"/>
              <a:ext cx="45543" cy="13942"/>
            </a:xfrm>
            <a:custGeom>
              <a:avLst/>
              <a:gdLst/>
              <a:ahLst/>
              <a:cxnLst/>
              <a:rect l="l" t="t" r="r" b="b"/>
              <a:pathLst>
                <a:path w="1421" h="435" extrusionOk="0">
                  <a:moveTo>
                    <a:pt x="662" y="0"/>
                  </a:moveTo>
                  <a:cubicBezTo>
                    <a:pt x="492" y="0"/>
                    <a:pt x="322" y="47"/>
                    <a:pt x="168" y="143"/>
                  </a:cubicBezTo>
                  <a:cubicBezTo>
                    <a:pt x="51" y="226"/>
                    <a:pt x="1" y="310"/>
                    <a:pt x="17" y="327"/>
                  </a:cubicBezTo>
                  <a:cubicBezTo>
                    <a:pt x="22" y="333"/>
                    <a:pt x="30" y="336"/>
                    <a:pt x="43" y="336"/>
                  </a:cubicBezTo>
                  <a:cubicBezTo>
                    <a:pt x="122" y="336"/>
                    <a:pt x="357" y="225"/>
                    <a:pt x="664" y="225"/>
                  </a:cubicBezTo>
                  <a:cubicBezTo>
                    <a:pt x="682" y="225"/>
                    <a:pt x="701" y="225"/>
                    <a:pt x="719" y="226"/>
                  </a:cubicBezTo>
                  <a:cubicBezTo>
                    <a:pt x="1049" y="256"/>
                    <a:pt x="1298" y="434"/>
                    <a:pt x="1370" y="434"/>
                  </a:cubicBezTo>
                  <a:cubicBezTo>
                    <a:pt x="1378" y="434"/>
                    <a:pt x="1384" y="432"/>
                    <a:pt x="1387" y="427"/>
                  </a:cubicBezTo>
                  <a:cubicBezTo>
                    <a:pt x="1421" y="410"/>
                    <a:pt x="1387" y="327"/>
                    <a:pt x="1270" y="226"/>
                  </a:cubicBezTo>
                  <a:cubicBezTo>
                    <a:pt x="1093" y="76"/>
                    <a:pt x="878" y="0"/>
                    <a:pt x="6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8"/>
            <p:cNvSpPr/>
            <p:nvPr/>
          </p:nvSpPr>
          <p:spPr>
            <a:xfrm>
              <a:off x="2221788" y="1662367"/>
              <a:ext cx="28428" cy="25127"/>
            </a:xfrm>
            <a:custGeom>
              <a:avLst/>
              <a:gdLst/>
              <a:ahLst/>
              <a:cxnLst/>
              <a:rect l="l" t="t" r="r" b="b"/>
              <a:pathLst>
                <a:path w="887" h="784" extrusionOk="0">
                  <a:moveTo>
                    <a:pt x="442" y="1"/>
                  </a:moveTo>
                  <a:cubicBezTo>
                    <a:pt x="279" y="1"/>
                    <a:pt x="121" y="99"/>
                    <a:pt x="68" y="272"/>
                  </a:cubicBezTo>
                  <a:cubicBezTo>
                    <a:pt x="1" y="472"/>
                    <a:pt x="118" y="689"/>
                    <a:pt x="318" y="756"/>
                  </a:cubicBezTo>
                  <a:cubicBezTo>
                    <a:pt x="367" y="775"/>
                    <a:pt x="415" y="784"/>
                    <a:pt x="462" y="784"/>
                  </a:cubicBezTo>
                  <a:cubicBezTo>
                    <a:pt x="625" y="784"/>
                    <a:pt x="768" y="678"/>
                    <a:pt x="819" y="522"/>
                  </a:cubicBezTo>
                  <a:cubicBezTo>
                    <a:pt x="886" y="305"/>
                    <a:pt x="786" y="88"/>
                    <a:pt x="569" y="21"/>
                  </a:cubicBezTo>
                  <a:cubicBezTo>
                    <a:pt x="527" y="7"/>
                    <a:pt x="485" y="1"/>
                    <a:pt x="4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8"/>
            <p:cNvSpPr/>
            <p:nvPr/>
          </p:nvSpPr>
          <p:spPr>
            <a:xfrm>
              <a:off x="2221275" y="1654130"/>
              <a:ext cx="45543" cy="13846"/>
            </a:xfrm>
            <a:custGeom>
              <a:avLst/>
              <a:gdLst/>
              <a:ahLst/>
              <a:cxnLst/>
              <a:rect l="l" t="t" r="r" b="b"/>
              <a:pathLst>
                <a:path w="1421" h="432" extrusionOk="0">
                  <a:moveTo>
                    <a:pt x="669" y="0"/>
                  </a:moveTo>
                  <a:cubicBezTo>
                    <a:pt x="497" y="0"/>
                    <a:pt x="324" y="47"/>
                    <a:pt x="167" y="144"/>
                  </a:cubicBezTo>
                  <a:cubicBezTo>
                    <a:pt x="50" y="228"/>
                    <a:pt x="0" y="312"/>
                    <a:pt x="17" y="328"/>
                  </a:cubicBezTo>
                  <a:cubicBezTo>
                    <a:pt x="23" y="334"/>
                    <a:pt x="32" y="337"/>
                    <a:pt x="44" y="337"/>
                  </a:cubicBezTo>
                  <a:cubicBezTo>
                    <a:pt x="125" y="337"/>
                    <a:pt x="335" y="224"/>
                    <a:pt x="624" y="224"/>
                  </a:cubicBezTo>
                  <a:cubicBezTo>
                    <a:pt x="655" y="224"/>
                    <a:pt x="686" y="225"/>
                    <a:pt x="718" y="228"/>
                  </a:cubicBezTo>
                  <a:cubicBezTo>
                    <a:pt x="1060" y="243"/>
                    <a:pt x="1315" y="432"/>
                    <a:pt x="1376" y="432"/>
                  </a:cubicBezTo>
                  <a:cubicBezTo>
                    <a:pt x="1381" y="432"/>
                    <a:pt x="1384" y="431"/>
                    <a:pt x="1387" y="428"/>
                  </a:cubicBezTo>
                  <a:cubicBezTo>
                    <a:pt x="1420" y="412"/>
                    <a:pt x="1387" y="312"/>
                    <a:pt x="1270" y="211"/>
                  </a:cubicBezTo>
                  <a:cubicBezTo>
                    <a:pt x="1094" y="73"/>
                    <a:pt x="883" y="0"/>
                    <a:pt x="6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8"/>
            <p:cNvSpPr/>
            <p:nvPr/>
          </p:nvSpPr>
          <p:spPr>
            <a:xfrm>
              <a:off x="2174675" y="1657143"/>
              <a:ext cx="32691" cy="106310"/>
            </a:xfrm>
            <a:custGeom>
              <a:avLst/>
              <a:gdLst/>
              <a:ahLst/>
              <a:cxnLst/>
              <a:rect l="l" t="t" r="r" b="b"/>
              <a:pathLst>
                <a:path w="1020" h="3317" extrusionOk="0">
                  <a:moveTo>
                    <a:pt x="69" y="0"/>
                  </a:moveTo>
                  <a:cubicBezTo>
                    <a:pt x="68" y="0"/>
                    <a:pt x="68" y="0"/>
                    <a:pt x="67" y="0"/>
                  </a:cubicBezTo>
                  <a:cubicBezTo>
                    <a:pt x="0" y="17"/>
                    <a:pt x="218" y="919"/>
                    <a:pt x="535" y="2039"/>
                  </a:cubicBezTo>
                  <a:cubicBezTo>
                    <a:pt x="619" y="2306"/>
                    <a:pt x="702" y="2557"/>
                    <a:pt x="769" y="2807"/>
                  </a:cubicBezTo>
                  <a:cubicBezTo>
                    <a:pt x="819" y="2891"/>
                    <a:pt x="836" y="2991"/>
                    <a:pt x="819" y="3091"/>
                  </a:cubicBezTo>
                  <a:cubicBezTo>
                    <a:pt x="819" y="3142"/>
                    <a:pt x="736" y="3158"/>
                    <a:pt x="635" y="3158"/>
                  </a:cubicBezTo>
                  <a:cubicBezTo>
                    <a:pt x="251" y="3192"/>
                    <a:pt x="17" y="3208"/>
                    <a:pt x="17" y="3242"/>
                  </a:cubicBezTo>
                  <a:cubicBezTo>
                    <a:pt x="17" y="3275"/>
                    <a:pt x="251" y="3292"/>
                    <a:pt x="635" y="3309"/>
                  </a:cubicBezTo>
                  <a:cubicBezTo>
                    <a:pt x="652" y="3314"/>
                    <a:pt x="671" y="3316"/>
                    <a:pt x="690" y="3316"/>
                  </a:cubicBezTo>
                  <a:cubicBezTo>
                    <a:pt x="728" y="3316"/>
                    <a:pt x="769" y="3309"/>
                    <a:pt x="802" y="3309"/>
                  </a:cubicBezTo>
                  <a:cubicBezTo>
                    <a:pt x="886" y="3292"/>
                    <a:pt x="953" y="3242"/>
                    <a:pt x="986" y="3158"/>
                  </a:cubicBezTo>
                  <a:cubicBezTo>
                    <a:pt x="1020" y="3025"/>
                    <a:pt x="1020" y="2891"/>
                    <a:pt x="969" y="2757"/>
                  </a:cubicBezTo>
                  <a:cubicBezTo>
                    <a:pt x="886" y="2507"/>
                    <a:pt x="819" y="2239"/>
                    <a:pt x="752" y="1972"/>
                  </a:cubicBezTo>
                  <a:cubicBezTo>
                    <a:pt x="421" y="879"/>
                    <a:pt x="123" y="0"/>
                    <a:pt x="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8"/>
            <p:cNvSpPr/>
            <p:nvPr/>
          </p:nvSpPr>
          <p:spPr>
            <a:xfrm>
              <a:off x="2127016" y="1771209"/>
              <a:ext cx="65895" cy="34582"/>
            </a:xfrm>
            <a:custGeom>
              <a:avLst/>
              <a:gdLst/>
              <a:ahLst/>
              <a:cxnLst/>
              <a:rect l="l" t="t" r="r" b="b"/>
              <a:pathLst>
                <a:path w="2056" h="1079" extrusionOk="0">
                  <a:moveTo>
                    <a:pt x="251" y="0"/>
                  </a:moveTo>
                  <a:cubicBezTo>
                    <a:pt x="251" y="0"/>
                    <a:pt x="0" y="618"/>
                    <a:pt x="786" y="986"/>
                  </a:cubicBezTo>
                  <a:cubicBezTo>
                    <a:pt x="926" y="1049"/>
                    <a:pt x="1074" y="1079"/>
                    <a:pt x="1219" y="1079"/>
                  </a:cubicBezTo>
                  <a:cubicBezTo>
                    <a:pt x="1539" y="1079"/>
                    <a:pt x="1849" y="933"/>
                    <a:pt x="2055" y="669"/>
                  </a:cubicBezTo>
                  <a:cubicBezTo>
                    <a:pt x="1421" y="518"/>
                    <a:pt x="819" y="284"/>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8"/>
            <p:cNvSpPr/>
            <p:nvPr/>
          </p:nvSpPr>
          <p:spPr>
            <a:xfrm>
              <a:off x="2059551" y="1866526"/>
              <a:ext cx="110861" cy="63747"/>
            </a:xfrm>
            <a:custGeom>
              <a:avLst/>
              <a:gdLst/>
              <a:ahLst/>
              <a:cxnLst/>
              <a:rect l="l" t="t" r="r" b="b"/>
              <a:pathLst>
                <a:path w="3459" h="1989" extrusionOk="0">
                  <a:moveTo>
                    <a:pt x="0" y="0"/>
                  </a:moveTo>
                  <a:cubicBezTo>
                    <a:pt x="0" y="0"/>
                    <a:pt x="663" y="1989"/>
                    <a:pt x="3375" y="1989"/>
                  </a:cubicBezTo>
                  <a:cubicBezTo>
                    <a:pt x="3386" y="1989"/>
                    <a:pt x="3397" y="1989"/>
                    <a:pt x="3409" y="1989"/>
                  </a:cubicBezTo>
                  <a:lnTo>
                    <a:pt x="3459" y="1287"/>
                  </a:lnTo>
                  <a:cubicBezTo>
                    <a:pt x="2206" y="1203"/>
                    <a:pt x="1003" y="752"/>
                    <a:pt x="0"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8"/>
            <p:cNvSpPr/>
            <p:nvPr/>
          </p:nvSpPr>
          <p:spPr>
            <a:xfrm>
              <a:off x="1895711" y="1662367"/>
              <a:ext cx="62113" cy="99451"/>
            </a:xfrm>
            <a:custGeom>
              <a:avLst/>
              <a:gdLst/>
              <a:ahLst/>
              <a:cxnLst/>
              <a:rect l="l" t="t" r="r" b="b"/>
              <a:pathLst>
                <a:path w="1938" h="3103" extrusionOk="0">
                  <a:moveTo>
                    <a:pt x="1448" y="1"/>
                  </a:moveTo>
                  <a:cubicBezTo>
                    <a:pt x="943" y="1"/>
                    <a:pt x="209" y="247"/>
                    <a:pt x="99" y="1542"/>
                  </a:cubicBezTo>
                  <a:cubicBezTo>
                    <a:pt x="0" y="2851"/>
                    <a:pt x="807" y="3102"/>
                    <a:pt x="1374" y="3102"/>
                  </a:cubicBezTo>
                  <a:cubicBezTo>
                    <a:pt x="1668" y="3102"/>
                    <a:pt x="1898" y="3035"/>
                    <a:pt x="1904" y="3012"/>
                  </a:cubicBezTo>
                  <a:cubicBezTo>
                    <a:pt x="1904" y="2979"/>
                    <a:pt x="1921" y="1191"/>
                    <a:pt x="1937" y="422"/>
                  </a:cubicBezTo>
                  <a:cubicBezTo>
                    <a:pt x="1937" y="205"/>
                    <a:pt x="1770" y="21"/>
                    <a:pt x="1553" y="4"/>
                  </a:cubicBezTo>
                  <a:cubicBezTo>
                    <a:pt x="1520" y="2"/>
                    <a:pt x="1485" y="1"/>
                    <a:pt x="1448"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8"/>
            <p:cNvSpPr/>
            <p:nvPr/>
          </p:nvSpPr>
          <p:spPr>
            <a:xfrm>
              <a:off x="1915486" y="1682687"/>
              <a:ext cx="27883" cy="55767"/>
            </a:xfrm>
            <a:custGeom>
              <a:avLst/>
              <a:gdLst/>
              <a:ahLst/>
              <a:cxnLst/>
              <a:rect l="l" t="t" r="r" b="b"/>
              <a:pathLst>
                <a:path w="870" h="1740" extrusionOk="0">
                  <a:moveTo>
                    <a:pt x="605" y="1"/>
                  </a:moveTo>
                  <a:cubicBezTo>
                    <a:pt x="593" y="1"/>
                    <a:pt x="581" y="2"/>
                    <a:pt x="569" y="5"/>
                  </a:cubicBezTo>
                  <a:cubicBezTo>
                    <a:pt x="401" y="22"/>
                    <a:pt x="251" y="122"/>
                    <a:pt x="184" y="273"/>
                  </a:cubicBezTo>
                  <a:cubicBezTo>
                    <a:pt x="84" y="440"/>
                    <a:pt x="17" y="624"/>
                    <a:pt x="17" y="824"/>
                  </a:cubicBezTo>
                  <a:cubicBezTo>
                    <a:pt x="0" y="1225"/>
                    <a:pt x="168" y="1609"/>
                    <a:pt x="452" y="1710"/>
                  </a:cubicBezTo>
                  <a:cubicBezTo>
                    <a:pt x="501" y="1731"/>
                    <a:pt x="550" y="1740"/>
                    <a:pt x="597" y="1740"/>
                  </a:cubicBezTo>
                  <a:cubicBezTo>
                    <a:pt x="664" y="1740"/>
                    <a:pt x="727" y="1722"/>
                    <a:pt x="786" y="1693"/>
                  </a:cubicBezTo>
                  <a:cubicBezTo>
                    <a:pt x="853" y="1643"/>
                    <a:pt x="869" y="1593"/>
                    <a:pt x="853" y="1593"/>
                  </a:cubicBezTo>
                  <a:cubicBezTo>
                    <a:pt x="853" y="1593"/>
                    <a:pt x="819" y="1609"/>
                    <a:pt x="752" y="1643"/>
                  </a:cubicBezTo>
                  <a:cubicBezTo>
                    <a:pt x="720" y="1656"/>
                    <a:pt x="688" y="1661"/>
                    <a:pt x="657" y="1661"/>
                  </a:cubicBezTo>
                  <a:cubicBezTo>
                    <a:pt x="605" y="1661"/>
                    <a:pt x="553" y="1647"/>
                    <a:pt x="502" y="1626"/>
                  </a:cubicBezTo>
                  <a:cubicBezTo>
                    <a:pt x="284" y="1526"/>
                    <a:pt x="134" y="1192"/>
                    <a:pt x="151" y="824"/>
                  </a:cubicBezTo>
                  <a:cubicBezTo>
                    <a:pt x="168" y="657"/>
                    <a:pt x="201" y="490"/>
                    <a:pt x="284" y="339"/>
                  </a:cubicBezTo>
                  <a:cubicBezTo>
                    <a:pt x="335" y="223"/>
                    <a:pt x="452" y="122"/>
                    <a:pt x="569" y="89"/>
                  </a:cubicBezTo>
                  <a:cubicBezTo>
                    <a:pt x="579" y="87"/>
                    <a:pt x="590" y="86"/>
                    <a:pt x="601" y="86"/>
                  </a:cubicBezTo>
                  <a:cubicBezTo>
                    <a:pt x="673" y="86"/>
                    <a:pt x="740" y="133"/>
                    <a:pt x="769" y="206"/>
                  </a:cubicBezTo>
                  <a:cubicBezTo>
                    <a:pt x="786" y="256"/>
                    <a:pt x="786" y="306"/>
                    <a:pt x="786" y="306"/>
                  </a:cubicBezTo>
                  <a:cubicBezTo>
                    <a:pt x="786" y="306"/>
                    <a:pt x="836" y="273"/>
                    <a:pt x="819" y="189"/>
                  </a:cubicBezTo>
                  <a:cubicBezTo>
                    <a:pt x="819" y="139"/>
                    <a:pt x="786" y="89"/>
                    <a:pt x="752" y="55"/>
                  </a:cubicBezTo>
                  <a:cubicBezTo>
                    <a:pt x="711" y="28"/>
                    <a:pt x="659" y="1"/>
                    <a:pt x="605"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8"/>
            <p:cNvSpPr/>
            <p:nvPr/>
          </p:nvSpPr>
          <p:spPr>
            <a:xfrm>
              <a:off x="2086858" y="1617337"/>
              <a:ext cx="53908" cy="17083"/>
            </a:xfrm>
            <a:custGeom>
              <a:avLst/>
              <a:gdLst/>
              <a:ahLst/>
              <a:cxnLst/>
              <a:rect l="l" t="t" r="r" b="b"/>
              <a:pathLst>
                <a:path w="1682" h="533" extrusionOk="0">
                  <a:moveTo>
                    <a:pt x="936" y="0"/>
                  </a:moveTo>
                  <a:cubicBezTo>
                    <a:pt x="898" y="0"/>
                    <a:pt x="859" y="2"/>
                    <a:pt x="819" y="6"/>
                  </a:cubicBezTo>
                  <a:cubicBezTo>
                    <a:pt x="318" y="23"/>
                    <a:pt x="0" y="340"/>
                    <a:pt x="84" y="457"/>
                  </a:cubicBezTo>
                  <a:cubicBezTo>
                    <a:pt x="125" y="515"/>
                    <a:pt x="222" y="532"/>
                    <a:pt x="355" y="532"/>
                  </a:cubicBezTo>
                  <a:cubicBezTo>
                    <a:pt x="489" y="532"/>
                    <a:pt x="660" y="515"/>
                    <a:pt x="852" y="507"/>
                  </a:cubicBezTo>
                  <a:cubicBezTo>
                    <a:pt x="1237" y="474"/>
                    <a:pt x="1537" y="490"/>
                    <a:pt x="1604" y="373"/>
                  </a:cubicBezTo>
                  <a:cubicBezTo>
                    <a:pt x="1681" y="250"/>
                    <a:pt x="1376" y="0"/>
                    <a:pt x="9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8"/>
            <p:cNvSpPr/>
            <p:nvPr/>
          </p:nvSpPr>
          <p:spPr>
            <a:xfrm>
              <a:off x="2227717" y="1621119"/>
              <a:ext cx="39101" cy="16410"/>
            </a:xfrm>
            <a:custGeom>
              <a:avLst/>
              <a:gdLst/>
              <a:ahLst/>
              <a:cxnLst/>
              <a:rect l="l" t="t" r="r" b="b"/>
              <a:pathLst>
                <a:path w="1220" h="512" extrusionOk="0">
                  <a:moveTo>
                    <a:pt x="527" y="1"/>
                  </a:moveTo>
                  <a:cubicBezTo>
                    <a:pt x="222" y="1"/>
                    <a:pt x="1" y="150"/>
                    <a:pt x="16" y="272"/>
                  </a:cubicBezTo>
                  <a:cubicBezTo>
                    <a:pt x="50" y="406"/>
                    <a:pt x="300" y="473"/>
                    <a:pt x="584" y="506"/>
                  </a:cubicBezTo>
                  <a:cubicBezTo>
                    <a:pt x="641" y="509"/>
                    <a:pt x="697" y="511"/>
                    <a:pt x="749" y="511"/>
                  </a:cubicBezTo>
                  <a:cubicBezTo>
                    <a:pt x="961" y="511"/>
                    <a:pt x="1129" y="479"/>
                    <a:pt x="1169" y="372"/>
                  </a:cubicBezTo>
                  <a:cubicBezTo>
                    <a:pt x="1219" y="255"/>
                    <a:pt x="985" y="38"/>
                    <a:pt x="618" y="5"/>
                  </a:cubicBezTo>
                  <a:cubicBezTo>
                    <a:pt x="587" y="2"/>
                    <a:pt x="557" y="1"/>
                    <a:pt x="5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8"/>
            <p:cNvSpPr/>
            <p:nvPr/>
          </p:nvSpPr>
          <p:spPr>
            <a:xfrm>
              <a:off x="1933691" y="1478817"/>
              <a:ext cx="358287" cy="199319"/>
            </a:xfrm>
            <a:custGeom>
              <a:avLst/>
              <a:gdLst/>
              <a:ahLst/>
              <a:cxnLst/>
              <a:rect l="l" t="t" r="r" b="b"/>
              <a:pathLst>
                <a:path w="11179" h="6219" extrusionOk="0">
                  <a:moveTo>
                    <a:pt x="6283" y="0"/>
                  </a:moveTo>
                  <a:lnTo>
                    <a:pt x="3376" y="552"/>
                  </a:lnTo>
                  <a:lnTo>
                    <a:pt x="686" y="1872"/>
                  </a:lnTo>
                  <a:cubicBezTo>
                    <a:pt x="686" y="1872"/>
                    <a:pt x="1" y="6116"/>
                    <a:pt x="1103" y="6216"/>
                  </a:cubicBezTo>
                  <a:cubicBezTo>
                    <a:pt x="1123" y="6218"/>
                    <a:pt x="1142" y="6219"/>
                    <a:pt x="1160" y="6219"/>
                  </a:cubicBezTo>
                  <a:cubicBezTo>
                    <a:pt x="2186" y="6219"/>
                    <a:pt x="2106" y="3559"/>
                    <a:pt x="2106" y="3559"/>
                  </a:cubicBezTo>
                  <a:cubicBezTo>
                    <a:pt x="3476" y="3142"/>
                    <a:pt x="3559" y="1705"/>
                    <a:pt x="3910" y="1421"/>
                  </a:cubicBezTo>
                  <a:cubicBezTo>
                    <a:pt x="3996" y="1358"/>
                    <a:pt x="4149" y="1329"/>
                    <a:pt x="4352" y="1329"/>
                  </a:cubicBezTo>
                  <a:cubicBezTo>
                    <a:pt x="5021" y="1329"/>
                    <a:pt x="6225" y="1651"/>
                    <a:pt x="7302" y="2189"/>
                  </a:cubicBezTo>
                  <a:cubicBezTo>
                    <a:pt x="8154" y="2612"/>
                    <a:pt x="8927" y="2738"/>
                    <a:pt x="9548" y="2738"/>
                  </a:cubicBezTo>
                  <a:cubicBezTo>
                    <a:pt x="10475" y="2738"/>
                    <a:pt x="11062" y="2457"/>
                    <a:pt x="11062" y="2457"/>
                  </a:cubicBezTo>
                  <a:lnTo>
                    <a:pt x="11179" y="986"/>
                  </a:lnTo>
                  <a:lnTo>
                    <a:pt x="9040" y="401"/>
                  </a:lnTo>
                  <a:lnTo>
                    <a:pt x="628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8"/>
            <p:cNvSpPr/>
            <p:nvPr/>
          </p:nvSpPr>
          <p:spPr>
            <a:xfrm>
              <a:off x="1701264" y="1981874"/>
              <a:ext cx="842947" cy="750034"/>
            </a:xfrm>
            <a:custGeom>
              <a:avLst/>
              <a:gdLst/>
              <a:ahLst/>
              <a:cxnLst/>
              <a:rect l="l" t="t" r="r" b="b"/>
              <a:pathLst>
                <a:path w="26301" h="23402" extrusionOk="0">
                  <a:moveTo>
                    <a:pt x="7452" y="0"/>
                  </a:moveTo>
                  <a:cubicBezTo>
                    <a:pt x="6170" y="0"/>
                    <a:pt x="2351" y="215"/>
                    <a:pt x="1" y="2634"/>
                  </a:cubicBezTo>
                  <a:lnTo>
                    <a:pt x="3109" y="13210"/>
                  </a:lnTo>
                  <a:cubicBezTo>
                    <a:pt x="3109" y="13210"/>
                    <a:pt x="3276" y="16368"/>
                    <a:pt x="3493" y="18908"/>
                  </a:cubicBezTo>
                  <a:lnTo>
                    <a:pt x="3744" y="21715"/>
                  </a:lnTo>
                  <a:cubicBezTo>
                    <a:pt x="6047" y="22846"/>
                    <a:pt x="8530" y="23402"/>
                    <a:pt x="11002" y="23402"/>
                  </a:cubicBezTo>
                  <a:cubicBezTo>
                    <a:pt x="14591" y="23402"/>
                    <a:pt x="18155" y="22229"/>
                    <a:pt x="21104" y="19944"/>
                  </a:cubicBezTo>
                  <a:cubicBezTo>
                    <a:pt x="20603" y="16903"/>
                    <a:pt x="20035" y="13394"/>
                    <a:pt x="20068" y="13210"/>
                  </a:cubicBezTo>
                  <a:cubicBezTo>
                    <a:pt x="20085" y="13193"/>
                    <a:pt x="20085" y="13177"/>
                    <a:pt x="20068" y="13160"/>
                  </a:cubicBezTo>
                  <a:lnTo>
                    <a:pt x="23343" y="10253"/>
                  </a:lnTo>
                  <a:lnTo>
                    <a:pt x="26300" y="7513"/>
                  </a:lnTo>
                  <a:cubicBezTo>
                    <a:pt x="23827" y="5207"/>
                    <a:pt x="21238" y="2817"/>
                    <a:pt x="19400" y="1832"/>
                  </a:cubicBezTo>
                  <a:lnTo>
                    <a:pt x="19400" y="1798"/>
                  </a:lnTo>
                  <a:lnTo>
                    <a:pt x="19249" y="1748"/>
                  </a:lnTo>
                  <a:cubicBezTo>
                    <a:pt x="17729" y="979"/>
                    <a:pt x="16108" y="478"/>
                    <a:pt x="14420" y="244"/>
                  </a:cubicBezTo>
                  <a:lnTo>
                    <a:pt x="7887" y="10"/>
                  </a:lnTo>
                  <a:cubicBezTo>
                    <a:pt x="7887" y="10"/>
                    <a:pt x="7729" y="0"/>
                    <a:pt x="7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8"/>
            <p:cNvSpPr/>
            <p:nvPr/>
          </p:nvSpPr>
          <p:spPr>
            <a:xfrm>
              <a:off x="2247492" y="2006296"/>
              <a:ext cx="95894" cy="397388"/>
            </a:xfrm>
            <a:custGeom>
              <a:avLst/>
              <a:gdLst/>
              <a:ahLst/>
              <a:cxnLst/>
              <a:rect l="l" t="t" r="r" b="b"/>
              <a:pathLst>
                <a:path w="2992" h="12399" extrusionOk="0">
                  <a:moveTo>
                    <a:pt x="1" y="0"/>
                  </a:moveTo>
                  <a:cubicBezTo>
                    <a:pt x="1" y="50"/>
                    <a:pt x="17" y="84"/>
                    <a:pt x="34" y="134"/>
                  </a:cubicBezTo>
                  <a:cubicBezTo>
                    <a:pt x="51" y="217"/>
                    <a:pt x="84" y="351"/>
                    <a:pt x="134" y="485"/>
                  </a:cubicBezTo>
                  <a:cubicBezTo>
                    <a:pt x="218" y="819"/>
                    <a:pt x="352" y="1253"/>
                    <a:pt x="519" y="1805"/>
                  </a:cubicBezTo>
                  <a:cubicBezTo>
                    <a:pt x="836" y="2908"/>
                    <a:pt x="1254" y="4445"/>
                    <a:pt x="1672" y="6166"/>
                  </a:cubicBezTo>
                  <a:cubicBezTo>
                    <a:pt x="2089" y="7870"/>
                    <a:pt x="2407" y="9441"/>
                    <a:pt x="2624" y="10560"/>
                  </a:cubicBezTo>
                  <a:cubicBezTo>
                    <a:pt x="2741" y="11128"/>
                    <a:pt x="2824" y="11579"/>
                    <a:pt x="2891" y="11913"/>
                  </a:cubicBezTo>
                  <a:cubicBezTo>
                    <a:pt x="2925" y="12064"/>
                    <a:pt x="2941" y="12181"/>
                    <a:pt x="2958" y="12281"/>
                  </a:cubicBezTo>
                  <a:cubicBezTo>
                    <a:pt x="2975" y="12314"/>
                    <a:pt x="2975" y="12365"/>
                    <a:pt x="2992" y="12398"/>
                  </a:cubicBezTo>
                  <a:cubicBezTo>
                    <a:pt x="2992" y="12365"/>
                    <a:pt x="2992" y="12314"/>
                    <a:pt x="2992" y="12264"/>
                  </a:cubicBezTo>
                  <a:cubicBezTo>
                    <a:pt x="2975" y="12164"/>
                    <a:pt x="2958" y="12047"/>
                    <a:pt x="2941" y="11897"/>
                  </a:cubicBezTo>
                  <a:cubicBezTo>
                    <a:pt x="2891" y="11579"/>
                    <a:pt x="2808" y="11128"/>
                    <a:pt x="2724" y="10543"/>
                  </a:cubicBezTo>
                  <a:cubicBezTo>
                    <a:pt x="2524" y="9407"/>
                    <a:pt x="2206" y="7837"/>
                    <a:pt x="1789" y="6132"/>
                  </a:cubicBezTo>
                  <a:cubicBezTo>
                    <a:pt x="1371" y="4411"/>
                    <a:pt x="936" y="2874"/>
                    <a:pt x="602" y="1771"/>
                  </a:cubicBezTo>
                  <a:cubicBezTo>
                    <a:pt x="435" y="1220"/>
                    <a:pt x="285" y="786"/>
                    <a:pt x="185" y="468"/>
                  </a:cubicBezTo>
                  <a:cubicBezTo>
                    <a:pt x="134" y="334"/>
                    <a:pt x="84" y="217"/>
                    <a:pt x="51" y="117"/>
                  </a:cubicBezTo>
                  <a:cubicBezTo>
                    <a:pt x="34" y="84"/>
                    <a:pt x="17" y="3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8"/>
            <p:cNvSpPr/>
            <p:nvPr/>
          </p:nvSpPr>
          <p:spPr>
            <a:xfrm>
              <a:off x="2333194" y="2195295"/>
              <a:ext cx="182621" cy="147879"/>
            </a:xfrm>
            <a:custGeom>
              <a:avLst/>
              <a:gdLst/>
              <a:ahLst/>
              <a:cxnLst/>
              <a:rect l="l" t="t" r="r" b="b"/>
              <a:pathLst>
                <a:path w="5698" h="4614" extrusionOk="0">
                  <a:moveTo>
                    <a:pt x="5679" y="1"/>
                  </a:moveTo>
                  <a:cubicBezTo>
                    <a:pt x="5623" y="1"/>
                    <a:pt x="4353" y="1007"/>
                    <a:pt x="2807" y="2257"/>
                  </a:cubicBezTo>
                  <a:cubicBezTo>
                    <a:pt x="1237" y="3544"/>
                    <a:pt x="0" y="4596"/>
                    <a:pt x="17" y="4613"/>
                  </a:cubicBezTo>
                  <a:cubicBezTo>
                    <a:pt x="17" y="4613"/>
                    <a:pt x="18" y="4614"/>
                    <a:pt x="19" y="4614"/>
                  </a:cubicBezTo>
                  <a:cubicBezTo>
                    <a:pt x="75" y="4614"/>
                    <a:pt x="1345" y="3607"/>
                    <a:pt x="2891" y="2357"/>
                  </a:cubicBezTo>
                  <a:cubicBezTo>
                    <a:pt x="4461" y="1087"/>
                    <a:pt x="5698" y="35"/>
                    <a:pt x="5681" y="1"/>
                  </a:cubicBezTo>
                  <a:cubicBezTo>
                    <a:pt x="5681" y="1"/>
                    <a:pt x="5680" y="1"/>
                    <a:pt x="56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8"/>
            <p:cNvSpPr/>
            <p:nvPr/>
          </p:nvSpPr>
          <p:spPr>
            <a:xfrm>
              <a:off x="1739852" y="2195872"/>
              <a:ext cx="91599" cy="285982"/>
            </a:xfrm>
            <a:custGeom>
              <a:avLst/>
              <a:gdLst/>
              <a:ahLst/>
              <a:cxnLst/>
              <a:rect l="l" t="t" r="r" b="b"/>
              <a:pathLst>
                <a:path w="2858" h="8923" extrusionOk="0">
                  <a:moveTo>
                    <a:pt x="2573" y="0"/>
                  </a:moveTo>
                  <a:lnTo>
                    <a:pt x="0" y="8421"/>
                  </a:lnTo>
                  <a:lnTo>
                    <a:pt x="952" y="8922"/>
                  </a:lnTo>
                  <a:lnTo>
                    <a:pt x="1905" y="6533"/>
                  </a:lnTo>
                  <a:cubicBezTo>
                    <a:pt x="1905" y="6533"/>
                    <a:pt x="2857" y="1537"/>
                    <a:pt x="2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8"/>
            <p:cNvSpPr/>
            <p:nvPr/>
          </p:nvSpPr>
          <p:spPr>
            <a:xfrm>
              <a:off x="2122177" y="1988604"/>
              <a:ext cx="160090" cy="95926"/>
            </a:xfrm>
            <a:custGeom>
              <a:avLst/>
              <a:gdLst/>
              <a:ahLst/>
              <a:cxnLst/>
              <a:rect l="l" t="t" r="r" b="b"/>
              <a:pathLst>
                <a:path w="4995" h="2993" extrusionOk="0">
                  <a:moveTo>
                    <a:pt x="1120" y="1"/>
                  </a:moveTo>
                  <a:lnTo>
                    <a:pt x="1" y="2992"/>
                  </a:lnTo>
                  <a:cubicBezTo>
                    <a:pt x="23" y="2992"/>
                    <a:pt x="45" y="2993"/>
                    <a:pt x="68" y="2993"/>
                  </a:cubicBezTo>
                  <a:cubicBezTo>
                    <a:pt x="1651" y="2993"/>
                    <a:pt x="4994" y="1277"/>
                    <a:pt x="3627" y="552"/>
                  </a:cubicBezTo>
                  <a:cubicBezTo>
                    <a:pt x="3176" y="318"/>
                    <a:pt x="1120" y="1"/>
                    <a:pt x="1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8"/>
            <p:cNvSpPr/>
            <p:nvPr/>
          </p:nvSpPr>
          <p:spPr>
            <a:xfrm>
              <a:off x="1940646" y="1916844"/>
              <a:ext cx="244766" cy="225504"/>
            </a:xfrm>
            <a:custGeom>
              <a:avLst/>
              <a:gdLst/>
              <a:ahLst/>
              <a:cxnLst/>
              <a:rect l="l" t="t" r="r" b="b"/>
              <a:pathLst>
                <a:path w="7637" h="7036" extrusionOk="0">
                  <a:moveTo>
                    <a:pt x="1" y="1"/>
                  </a:moveTo>
                  <a:lnTo>
                    <a:pt x="1" y="2240"/>
                  </a:lnTo>
                  <a:lnTo>
                    <a:pt x="1" y="2424"/>
                  </a:lnTo>
                  <a:lnTo>
                    <a:pt x="285" y="5231"/>
                  </a:lnTo>
                  <a:lnTo>
                    <a:pt x="2373" y="7035"/>
                  </a:lnTo>
                  <a:lnTo>
                    <a:pt x="5030" y="7035"/>
                  </a:lnTo>
                  <a:lnTo>
                    <a:pt x="7637" y="4763"/>
                  </a:lnTo>
                  <a:lnTo>
                    <a:pt x="7319" y="719"/>
                  </a:lnTo>
                  <a:cubicBezTo>
                    <a:pt x="5080" y="853"/>
                    <a:pt x="4529" y="3727"/>
                    <a:pt x="4529" y="3727"/>
                  </a:cubicBezTo>
                  <a:cubicBezTo>
                    <a:pt x="4362" y="112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8"/>
            <p:cNvSpPr/>
            <p:nvPr/>
          </p:nvSpPr>
          <p:spPr>
            <a:xfrm>
              <a:off x="2084710" y="2049115"/>
              <a:ext cx="37499" cy="387741"/>
            </a:xfrm>
            <a:custGeom>
              <a:avLst/>
              <a:gdLst/>
              <a:ahLst/>
              <a:cxnLst/>
              <a:rect l="l" t="t" r="r" b="b"/>
              <a:pathLst>
                <a:path w="1170" h="12098" extrusionOk="0">
                  <a:moveTo>
                    <a:pt x="0" y="1"/>
                  </a:moveTo>
                  <a:cubicBezTo>
                    <a:pt x="0" y="34"/>
                    <a:pt x="0" y="85"/>
                    <a:pt x="17" y="118"/>
                  </a:cubicBezTo>
                  <a:lnTo>
                    <a:pt x="84" y="469"/>
                  </a:lnTo>
                  <a:cubicBezTo>
                    <a:pt x="134" y="770"/>
                    <a:pt x="218" y="1221"/>
                    <a:pt x="318" y="1755"/>
                  </a:cubicBezTo>
                  <a:cubicBezTo>
                    <a:pt x="502" y="2841"/>
                    <a:pt x="719" y="4345"/>
                    <a:pt x="852" y="6016"/>
                  </a:cubicBezTo>
                  <a:cubicBezTo>
                    <a:pt x="1003" y="7704"/>
                    <a:pt x="1036" y="9224"/>
                    <a:pt x="1020" y="10327"/>
                  </a:cubicBezTo>
                  <a:cubicBezTo>
                    <a:pt x="1020" y="10878"/>
                    <a:pt x="1020" y="11313"/>
                    <a:pt x="1003" y="11630"/>
                  </a:cubicBezTo>
                  <a:cubicBezTo>
                    <a:pt x="1003" y="11764"/>
                    <a:pt x="1003" y="11881"/>
                    <a:pt x="1003" y="11981"/>
                  </a:cubicBezTo>
                  <a:cubicBezTo>
                    <a:pt x="1003" y="12025"/>
                    <a:pt x="1003" y="12057"/>
                    <a:pt x="1003" y="12098"/>
                  </a:cubicBezTo>
                  <a:cubicBezTo>
                    <a:pt x="1020" y="12065"/>
                    <a:pt x="1020" y="12031"/>
                    <a:pt x="1020" y="11981"/>
                  </a:cubicBezTo>
                  <a:cubicBezTo>
                    <a:pt x="1036" y="11881"/>
                    <a:pt x="1036" y="11764"/>
                    <a:pt x="1053" y="11630"/>
                  </a:cubicBezTo>
                  <a:cubicBezTo>
                    <a:pt x="1070" y="11313"/>
                    <a:pt x="1103" y="10878"/>
                    <a:pt x="1103" y="10327"/>
                  </a:cubicBezTo>
                  <a:cubicBezTo>
                    <a:pt x="1170" y="7436"/>
                    <a:pt x="936" y="4562"/>
                    <a:pt x="401" y="1739"/>
                  </a:cubicBezTo>
                  <a:cubicBezTo>
                    <a:pt x="301" y="1204"/>
                    <a:pt x="201" y="770"/>
                    <a:pt x="134" y="469"/>
                  </a:cubicBezTo>
                  <a:cubicBezTo>
                    <a:pt x="84" y="318"/>
                    <a:pt x="67" y="218"/>
                    <a:pt x="34" y="118"/>
                  </a:cubicBezTo>
                  <a:cubicBezTo>
                    <a:pt x="34" y="85"/>
                    <a:pt x="17" y="34"/>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8"/>
            <p:cNvSpPr/>
            <p:nvPr/>
          </p:nvSpPr>
          <p:spPr>
            <a:xfrm>
              <a:off x="1935838" y="1975239"/>
              <a:ext cx="143552" cy="135507"/>
            </a:xfrm>
            <a:custGeom>
              <a:avLst/>
              <a:gdLst/>
              <a:ahLst/>
              <a:cxnLst/>
              <a:rect l="l" t="t" r="r" b="b"/>
              <a:pathLst>
                <a:path w="4479" h="4228" extrusionOk="0">
                  <a:moveTo>
                    <a:pt x="4436" y="1148"/>
                  </a:moveTo>
                  <a:cubicBezTo>
                    <a:pt x="4450" y="1154"/>
                    <a:pt x="4465" y="1162"/>
                    <a:pt x="4478" y="1170"/>
                  </a:cubicBezTo>
                  <a:lnTo>
                    <a:pt x="4478" y="1153"/>
                  </a:lnTo>
                  <a:cubicBezTo>
                    <a:pt x="4464" y="1151"/>
                    <a:pt x="4450" y="1149"/>
                    <a:pt x="4436" y="1148"/>
                  </a:cubicBezTo>
                  <a:close/>
                  <a:moveTo>
                    <a:pt x="201" y="0"/>
                  </a:moveTo>
                  <a:cubicBezTo>
                    <a:pt x="151" y="100"/>
                    <a:pt x="117" y="217"/>
                    <a:pt x="101" y="334"/>
                  </a:cubicBezTo>
                  <a:cubicBezTo>
                    <a:pt x="34" y="669"/>
                    <a:pt x="0" y="986"/>
                    <a:pt x="17" y="1320"/>
                  </a:cubicBezTo>
                  <a:cubicBezTo>
                    <a:pt x="17" y="1537"/>
                    <a:pt x="67" y="1771"/>
                    <a:pt x="151" y="1988"/>
                  </a:cubicBezTo>
                  <a:cubicBezTo>
                    <a:pt x="268" y="2222"/>
                    <a:pt x="435" y="2440"/>
                    <a:pt x="635" y="2607"/>
                  </a:cubicBezTo>
                  <a:cubicBezTo>
                    <a:pt x="1086" y="2991"/>
                    <a:pt x="1554" y="3342"/>
                    <a:pt x="2056" y="3676"/>
                  </a:cubicBezTo>
                  <a:cubicBezTo>
                    <a:pt x="2323" y="3860"/>
                    <a:pt x="2590" y="4027"/>
                    <a:pt x="2841" y="4194"/>
                  </a:cubicBezTo>
                  <a:lnTo>
                    <a:pt x="2908" y="4227"/>
                  </a:lnTo>
                  <a:lnTo>
                    <a:pt x="2941" y="4144"/>
                  </a:lnTo>
                  <a:cubicBezTo>
                    <a:pt x="3125" y="3325"/>
                    <a:pt x="3409" y="2506"/>
                    <a:pt x="3776" y="1738"/>
                  </a:cubicBezTo>
                  <a:cubicBezTo>
                    <a:pt x="3827" y="1604"/>
                    <a:pt x="3893" y="1487"/>
                    <a:pt x="3977" y="1370"/>
                  </a:cubicBezTo>
                  <a:cubicBezTo>
                    <a:pt x="4027" y="1287"/>
                    <a:pt x="4111" y="1220"/>
                    <a:pt x="4211" y="1186"/>
                  </a:cubicBezTo>
                  <a:cubicBezTo>
                    <a:pt x="4272" y="1162"/>
                    <a:pt x="4333" y="1147"/>
                    <a:pt x="4401" y="1147"/>
                  </a:cubicBezTo>
                  <a:cubicBezTo>
                    <a:pt x="4412" y="1147"/>
                    <a:pt x="4424" y="1147"/>
                    <a:pt x="4436" y="1148"/>
                  </a:cubicBezTo>
                  <a:lnTo>
                    <a:pt x="4436" y="1148"/>
                  </a:lnTo>
                  <a:cubicBezTo>
                    <a:pt x="4393" y="1129"/>
                    <a:pt x="4347" y="1119"/>
                    <a:pt x="4300" y="1119"/>
                  </a:cubicBezTo>
                  <a:cubicBezTo>
                    <a:pt x="4265" y="1119"/>
                    <a:pt x="4230" y="1125"/>
                    <a:pt x="4194" y="1136"/>
                  </a:cubicBezTo>
                  <a:cubicBezTo>
                    <a:pt x="4094" y="1186"/>
                    <a:pt x="3994" y="1237"/>
                    <a:pt x="3927" y="1337"/>
                  </a:cubicBezTo>
                  <a:cubicBezTo>
                    <a:pt x="3827" y="1454"/>
                    <a:pt x="3760" y="1571"/>
                    <a:pt x="3693" y="1704"/>
                  </a:cubicBezTo>
                  <a:cubicBezTo>
                    <a:pt x="3322" y="2447"/>
                    <a:pt x="3029" y="3236"/>
                    <a:pt x="2828" y="4041"/>
                  </a:cubicBezTo>
                  <a:lnTo>
                    <a:pt x="2828" y="4041"/>
                  </a:lnTo>
                  <a:cubicBezTo>
                    <a:pt x="2601" y="3892"/>
                    <a:pt x="2362" y="3740"/>
                    <a:pt x="2122" y="3576"/>
                  </a:cubicBezTo>
                  <a:cubicBezTo>
                    <a:pt x="1604" y="3225"/>
                    <a:pt x="1120" y="2874"/>
                    <a:pt x="719" y="2523"/>
                  </a:cubicBezTo>
                  <a:cubicBezTo>
                    <a:pt x="518" y="2373"/>
                    <a:pt x="368" y="2172"/>
                    <a:pt x="251" y="1938"/>
                  </a:cubicBezTo>
                  <a:cubicBezTo>
                    <a:pt x="167" y="1738"/>
                    <a:pt x="117" y="1537"/>
                    <a:pt x="101" y="1303"/>
                  </a:cubicBezTo>
                  <a:cubicBezTo>
                    <a:pt x="84" y="986"/>
                    <a:pt x="101" y="669"/>
                    <a:pt x="151" y="351"/>
                  </a:cubicBezTo>
                  <a:cubicBezTo>
                    <a:pt x="167" y="234"/>
                    <a:pt x="184" y="117"/>
                    <a:pt x="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8"/>
            <p:cNvSpPr/>
            <p:nvPr/>
          </p:nvSpPr>
          <p:spPr>
            <a:xfrm>
              <a:off x="2095960" y="1939888"/>
              <a:ext cx="90509" cy="163904"/>
            </a:xfrm>
            <a:custGeom>
              <a:avLst/>
              <a:gdLst/>
              <a:ahLst/>
              <a:cxnLst/>
              <a:rect l="l" t="t" r="r" b="b"/>
              <a:pathLst>
                <a:path w="2824" h="5114" extrusionOk="0">
                  <a:moveTo>
                    <a:pt x="2473" y="0"/>
                  </a:moveTo>
                  <a:cubicBezTo>
                    <a:pt x="2456" y="117"/>
                    <a:pt x="2456" y="234"/>
                    <a:pt x="2456" y="351"/>
                  </a:cubicBezTo>
                  <a:cubicBezTo>
                    <a:pt x="2456" y="569"/>
                    <a:pt x="2473" y="903"/>
                    <a:pt x="2490" y="1304"/>
                  </a:cubicBezTo>
                  <a:cubicBezTo>
                    <a:pt x="2506" y="1705"/>
                    <a:pt x="2540" y="2189"/>
                    <a:pt x="2623" y="2707"/>
                  </a:cubicBezTo>
                  <a:cubicBezTo>
                    <a:pt x="2690" y="2975"/>
                    <a:pt x="2707" y="3242"/>
                    <a:pt x="2674" y="3509"/>
                  </a:cubicBezTo>
                  <a:cubicBezTo>
                    <a:pt x="2573" y="3777"/>
                    <a:pt x="2390" y="4010"/>
                    <a:pt x="2139" y="4161"/>
                  </a:cubicBezTo>
                  <a:cubicBezTo>
                    <a:pt x="1841" y="4384"/>
                    <a:pt x="1516" y="4568"/>
                    <a:pt x="1260" y="4818"/>
                  </a:cubicBezTo>
                  <a:lnTo>
                    <a:pt x="1260" y="4818"/>
                  </a:lnTo>
                  <a:cubicBezTo>
                    <a:pt x="1192" y="4094"/>
                    <a:pt x="947" y="3388"/>
                    <a:pt x="568" y="2741"/>
                  </a:cubicBezTo>
                  <a:cubicBezTo>
                    <a:pt x="451" y="2557"/>
                    <a:pt x="318" y="2373"/>
                    <a:pt x="184" y="2206"/>
                  </a:cubicBezTo>
                  <a:cubicBezTo>
                    <a:pt x="134" y="2139"/>
                    <a:pt x="67" y="2072"/>
                    <a:pt x="17" y="2022"/>
                  </a:cubicBezTo>
                  <a:lnTo>
                    <a:pt x="17" y="2022"/>
                  </a:lnTo>
                  <a:cubicBezTo>
                    <a:pt x="0" y="2039"/>
                    <a:pt x="217" y="2289"/>
                    <a:pt x="501" y="2791"/>
                  </a:cubicBezTo>
                  <a:cubicBezTo>
                    <a:pt x="886" y="3459"/>
                    <a:pt x="1103" y="4194"/>
                    <a:pt x="1153" y="4963"/>
                  </a:cubicBezTo>
                  <a:lnTo>
                    <a:pt x="1170" y="5113"/>
                  </a:lnTo>
                  <a:lnTo>
                    <a:pt x="1253" y="4996"/>
                  </a:lnTo>
                  <a:cubicBezTo>
                    <a:pt x="1504" y="4729"/>
                    <a:pt x="1872" y="4528"/>
                    <a:pt x="2222" y="4261"/>
                  </a:cubicBezTo>
                  <a:cubicBezTo>
                    <a:pt x="2490" y="4094"/>
                    <a:pt x="2674" y="3843"/>
                    <a:pt x="2791" y="3543"/>
                  </a:cubicBezTo>
                  <a:cubicBezTo>
                    <a:pt x="2824" y="3259"/>
                    <a:pt x="2807" y="2975"/>
                    <a:pt x="2740" y="2690"/>
                  </a:cubicBezTo>
                  <a:cubicBezTo>
                    <a:pt x="2657" y="2173"/>
                    <a:pt x="2607" y="1688"/>
                    <a:pt x="2573" y="1287"/>
                  </a:cubicBezTo>
                  <a:cubicBezTo>
                    <a:pt x="2557" y="903"/>
                    <a:pt x="2523" y="585"/>
                    <a:pt x="2506" y="335"/>
                  </a:cubicBezTo>
                  <a:cubicBezTo>
                    <a:pt x="2506" y="218"/>
                    <a:pt x="2490" y="117"/>
                    <a:pt x="24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8"/>
            <p:cNvSpPr/>
            <p:nvPr/>
          </p:nvSpPr>
          <p:spPr>
            <a:xfrm>
              <a:off x="2413511" y="1957548"/>
              <a:ext cx="239926" cy="297777"/>
            </a:xfrm>
            <a:custGeom>
              <a:avLst/>
              <a:gdLst/>
              <a:ahLst/>
              <a:cxnLst/>
              <a:rect l="l" t="t" r="r" b="b"/>
              <a:pathLst>
                <a:path w="7486" h="9291" extrusionOk="0">
                  <a:moveTo>
                    <a:pt x="6584" y="1"/>
                  </a:moveTo>
                  <a:cubicBezTo>
                    <a:pt x="6416" y="218"/>
                    <a:pt x="0" y="8789"/>
                    <a:pt x="0" y="8789"/>
                  </a:cubicBezTo>
                  <a:lnTo>
                    <a:pt x="903" y="9291"/>
                  </a:lnTo>
                  <a:lnTo>
                    <a:pt x="7486" y="836"/>
                  </a:lnTo>
                  <a:lnTo>
                    <a:pt x="658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8"/>
            <p:cNvSpPr/>
            <p:nvPr/>
          </p:nvSpPr>
          <p:spPr>
            <a:xfrm>
              <a:off x="1667003" y="2087254"/>
              <a:ext cx="922175" cy="666159"/>
            </a:xfrm>
            <a:custGeom>
              <a:avLst/>
              <a:gdLst/>
              <a:ahLst/>
              <a:cxnLst/>
              <a:rect l="l" t="t" r="r" b="b"/>
              <a:pathLst>
                <a:path w="28773" h="20785" extrusionOk="0">
                  <a:moveTo>
                    <a:pt x="24462" y="0"/>
                  </a:moveTo>
                  <a:cubicBezTo>
                    <a:pt x="23725" y="0"/>
                    <a:pt x="23042" y="3088"/>
                    <a:pt x="23042" y="3088"/>
                  </a:cubicBezTo>
                  <a:cubicBezTo>
                    <a:pt x="22557" y="3773"/>
                    <a:pt x="22307" y="4108"/>
                    <a:pt x="22173" y="4275"/>
                  </a:cubicBezTo>
                  <a:cubicBezTo>
                    <a:pt x="21325" y="5025"/>
                    <a:pt x="12494" y="12642"/>
                    <a:pt x="11333" y="12642"/>
                  </a:cubicBezTo>
                  <a:cubicBezTo>
                    <a:pt x="11305" y="12642"/>
                    <a:pt x="11281" y="12638"/>
                    <a:pt x="11262" y="12629"/>
                  </a:cubicBezTo>
                  <a:cubicBezTo>
                    <a:pt x="10861" y="12445"/>
                    <a:pt x="4111" y="2737"/>
                    <a:pt x="4111" y="2737"/>
                  </a:cubicBezTo>
                  <a:lnTo>
                    <a:pt x="3075" y="3489"/>
                  </a:lnTo>
                  <a:cubicBezTo>
                    <a:pt x="702" y="5227"/>
                    <a:pt x="1" y="8452"/>
                    <a:pt x="1421" y="11008"/>
                  </a:cubicBezTo>
                  <a:cubicBezTo>
                    <a:pt x="3769" y="15209"/>
                    <a:pt x="7264" y="20784"/>
                    <a:pt x="9263" y="20784"/>
                  </a:cubicBezTo>
                  <a:cubicBezTo>
                    <a:pt x="9283" y="20784"/>
                    <a:pt x="9304" y="20784"/>
                    <a:pt x="9324" y="20783"/>
                  </a:cubicBezTo>
                  <a:cubicBezTo>
                    <a:pt x="16241" y="20398"/>
                    <a:pt x="26350" y="7884"/>
                    <a:pt x="26350" y="7884"/>
                  </a:cubicBezTo>
                  <a:cubicBezTo>
                    <a:pt x="26350" y="7884"/>
                    <a:pt x="28589" y="5060"/>
                    <a:pt x="28723" y="2687"/>
                  </a:cubicBezTo>
                  <a:cubicBezTo>
                    <a:pt x="28773" y="1952"/>
                    <a:pt x="28138" y="164"/>
                    <a:pt x="28138" y="164"/>
                  </a:cubicBezTo>
                  <a:lnTo>
                    <a:pt x="27536" y="950"/>
                  </a:lnTo>
                  <a:cubicBezTo>
                    <a:pt x="27467" y="1171"/>
                    <a:pt x="25864" y="3281"/>
                    <a:pt x="25029" y="3281"/>
                  </a:cubicBezTo>
                  <a:cubicBezTo>
                    <a:pt x="24856" y="3281"/>
                    <a:pt x="24715" y="3190"/>
                    <a:pt x="24629" y="2971"/>
                  </a:cubicBezTo>
                  <a:cubicBezTo>
                    <a:pt x="24128" y="1702"/>
                    <a:pt x="25331" y="265"/>
                    <a:pt x="24546" y="14"/>
                  </a:cubicBezTo>
                  <a:cubicBezTo>
                    <a:pt x="24518" y="5"/>
                    <a:pt x="24490" y="0"/>
                    <a:pt x="24462"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8"/>
            <p:cNvSpPr/>
            <p:nvPr/>
          </p:nvSpPr>
          <p:spPr>
            <a:xfrm>
              <a:off x="2550589" y="2130522"/>
              <a:ext cx="28428" cy="56280"/>
            </a:xfrm>
            <a:custGeom>
              <a:avLst/>
              <a:gdLst/>
              <a:ahLst/>
              <a:cxnLst/>
              <a:rect l="l" t="t" r="r" b="b"/>
              <a:pathLst>
                <a:path w="887" h="1756" extrusionOk="0">
                  <a:moveTo>
                    <a:pt x="886" y="1"/>
                  </a:moveTo>
                  <a:cubicBezTo>
                    <a:pt x="870" y="1"/>
                    <a:pt x="703" y="402"/>
                    <a:pt x="469" y="886"/>
                  </a:cubicBezTo>
                  <a:cubicBezTo>
                    <a:pt x="218" y="1371"/>
                    <a:pt x="1" y="1755"/>
                    <a:pt x="17" y="1755"/>
                  </a:cubicBezTo>
                  <a:cubicBezTo>
                    <a:pt x="218" y="1504"/>
                    <a:pt x="385" y="1220"/>
                    <a:pt x="535" y="920"/>
                  </a:cubicBezTo>
                  <a:cubicBezTo>
                    <a:pt x="686" y="619"/>
                    <a:pt x="803" y="318"/>
                    <a:pt x="886"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8"/>
            <p:cNvSpPr/>
            <p:nvPr/>
          </p:nvSpPr>
          <p:spPr>
            <a:xfrm>
              <a:off x="1530438" y="2022898"/>
              <a:ext cx="440239" cy="472866"/>
            </a:xfrm>
            <a:custGeom>
              <a:avLst/>
              <a:gdLst/>
              <a:ahLst/>
              <a:cxnLst/>
              <a:rect l="l" t="t" r="r" b="b"/>
              <a:pathLst>
                <a:path w="13736" h="14754" extrusionOk="0">
                  <a:moveTo>
                    <a:pt x="7236" y="0"/>
                  </a:moveTo>
                  <a:cubicBezTo>
                    <a:pt x="7236" y="0"/>
                    <a:pt x="1" y="2573"/>
                    <a:pt x="5381" y="14754"/>
                  </a:cubicBezTo>
                  <a:lnTo>
                    <a:pt x="13735" y="9708"/>
                  </a:lnTo>
                  <a:lnTo>
                    <a:pt x="12549" y="6867"/>
                  </a:lnTo>
                  <a:lnTo>
                    <a:pt x="72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8"/>
            <p:cNvSpPr/>
            <p:nvPr/>
          </p:nvSpPr>
          <p:spPr>
            <a:xfrm>
              <a:off x="1702899" y="2029308"/>
              <a:ext cx="270438" cy="466456"/>
            </a:xfrm>
            <a:custGeom>
              <a:avLst/>
              <a:gdLst/>
              <a:ahLst/>
              <a:cxnLst/>
              <a:rect l="l" t="t" r="r" b="b"/>
              <a:pathLst>
                <a:path w="8438" h="14554" extrusionOk="0">
                  <a:moveTo>
                    <a:pt x="1521" y="1"/>
                  </a:moveTo>
                  <a:lnTo>
                    <a:pt x="1354" y="17"/>
                  </a:lnTo>
                  <a:cubicBezTo>
                    <a:pt x="1348" y="12"/>
                    <a:pt x="1342" y="10"/>
                    <a:pt x="1337" y="10"/>
                  </a:cubicBezTo>
                  <a:cubicBezTo>
                    <a:pt x="1326" y="10"/>
                    <a:pt x="1315" y="17"/>
                    <a:pt x="1303" y="17"/>
                  </a:cubicBezTo>
                  <a:cubicBezTo>
                    <a:pt x="1587" y="34"/>
                    <a:pt x="1871" y="68"/>
                    <a:pt x="2156" y="134"/>
                  </a:cubicBezTo>
                  <a:cubicBezTo>
                    <a:pt x="2490" y="235"/>
                    <a:pt x="2790" y="368"/>
                    <a:pt x="3074" y="552"/>
                  </a:cubicBezTo>
                  <a:cubicBezTo>
                    <a:pt x="3459" y="803"/>
                    <a:pt x="3810" y="1087"/>
                    <a:pt x="4110" y="1421"/>
                  </a:cubicBezTo>
                  <a:cubicBezTo>
                    <a:pt x="4879" y="2307"/>
                    <a:pt x="5531" y="3292"/>
                    <a:pt x="6032" y="4345"/>
                  </a:cubicBezTo>
                  <a:cubicBezTo>
                    <a:pt x="6633" y="5531"/>
                    <a:pt x="7202" y="6885"/>
                    <a:pt x="7786" y="8288"/>
                  </a:cubicBezTo>
                  <a:lnTo>
                    <a:pt x="8285" y="9478"/>
                  </a:lnTo>
                  <a:lnTo>
                    <a:pt x="8285" y="9478"/>
                  </a:lnTo>
                  <a:cubicBezTo>
                    <a:pt x="5894" y="10790"/>
                    <a:pt x="3802" y="12036"/>
                    <a:pt x="2339" y="12967"/>
                  </a:cubicBezTo>
                  <a:cubicBezTo>
                    <a:pt x="1587" y="13451"/>
                    <a:pt x="1003" y="13835"/>
                    <a:pt x="602" y="14119"/>
                  </a:cubicBezTo>
                  <a:cubicBezTo>
                    <a:pt x="401" y="14253"/>
                    <a:pt x="251" y="14353"/>
                    <a:pt x="150" y="14437"/>
                  </a:cubicBezTo>
                  <a:cubicBezTo>
                    <a:pt x="100" y="14470"/>
                    <a:pt x="50" y="14504"/>
                    <a:pt x="0" y="14554"/>
                  </a:cubicBezTo>
                  <a:cubicBezTo>
                    <a:pt x="50" y="14520"/>
                    <a:pt x="117" y="14487"/>
                    <a:pt x="167" y="14454"/>
                  </a:cubicBezTo>
                  <a:lnTo>
                    <a:pt x="635" y="14153"/>
                  </a:lnTo>
                  <a:cubicBezTo>
                    <a:pt x="1036" y="13886"/>
                    <a:pt x="1638" y="13501"/>
                    <a:pt x="2373" y="13050"/>
                  </a:cubicBezTo>
                  <a:cubicBezTo>
                    <a:pt x="3860" y="12114"/>
                    <a:pt x="5965" y="10878"/>
                    <a:pt x="8388" y="9558"/>
                  </a:cubicBezTo>
                  <a:lnTo>
                    <a:pt x="8438" y="9541"/>
                  </a:lnTo>
                  <a:lnTo>
                    <a:pt x="8421" y="9491"/>
                  </a:lnTo>
                  <a:cubicBezTo>
                    <a:pt x="8254" y="9090"/>
                    <a:pt x="8070" y="8672"/>
                    <a:pt x="7903" y="8238"/>
                  </a:cubicBezTo>
                  <a:cubicBezTo>
                    <a:pt x="7318" y="6835"/>
                    <a:pt x="6750" y="5481"/>
                    <a:pt x="6132" y="4295"/>
                  </a:cubicBezTo>
                  <a:cubicBezTo>
                    <a:pt x="5614" y="3225"/>
                    <a:pt x="4963" y="2240"/>
                    <a:pt x="4177" y="1354"/>
                  </a:cubicBezTo>
                  <a:cubicBezTo>
                    <a:pt x="3860" y="1020"/>
                    <a:pt x="3509" y="736"/>
                    <a:pt x="3125" y="502"/>
                  </a:cubicBezTo>
                  <a:cubicBezTo>
                    <a:pt x="2824" y="318"/>
                    <a:pt x="2506" y="185"/>
                    <a:pt x="2172" y="101"/>
                  </a:cubicBezTo>
                  <a:cubicBezTo>
                    <a:pt x="1955" y="34"/>
                    <a:pt x="1738" y="17"/>
                    <a:pt x="15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8" name="Google Shape;3278;p58"/>
          <p:cNvSpPr/>
          <p:nvPr/>
        </p:nvSpPr>
        <p:spPr>
          <a:xfrm>
            <a:off x="6550000" y="1556533"/>
            <a:ext cx="1119026" cy="1104123"/>
          </a:xfrm>
          <a:custGeom>
            <a:avLst/>
            <a:gdLst/>
            <a:ahLst/>
            <a:cxnLst/>
            <a:rect l="l" t="t" r="r" b="b"/>
            <a:pathLst>
              <a:path w="34915" h="34450" extrusionOk="0">
                <a:moveTo>
                  <a:pt x="15926" y="0"/>
                </a:moveTo>
                <a:cubicBezTo>
                  <a:pt x="6978" y="0"/>
                  <a:pt x="0" y="8454"/>
                  <a:pt x="177" y="17587"/>
                </a:cubicBezTo>
                <a:cubicBezTo>
                  <a:pt x="359" y="26964"/>
                  <a:pt x="8027" y="34449"/>
                  <a:pt x="17365" y="34449"/>
                </a:cubicBezTo>
                <a:cubicBezTo>
                  <a:pt x="17478" y="34449"/>
                  <a:pt x="17591" y="34448"/>
                  <a:pt x="17704" y="34446"/>
                </a:cubicBezTo>
                <a:cubicBezTo>
                  <a:pt x="27211" y="34262"/>
                  <a:pt x="34196" y="26409"/>
                  <a:pt x="34580" y="16919"/>
                </a:cubicBezTo>
                <a:cubicBezTo>
                  <a:pt x="34914" y="8247"/>
                  <a:pt x="27145" y="812"/>
                  <a:pt x="17036" y="43"/>
                </a:cubicBezTo>
                <a:cubicBezTo>
                  <a:pt x="16663" y="14"/>
                  <a:pt x="16293" y="0"/>
                  <a:pt x="1592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9" name="Google Shape;3279;p58"/>
          <p:cNvGrpSpPr/>
          <p:nvPr/>
        </p:nvGrpSpPr>
        <p:grpSpPr>
          <a:xfrm>
            <a:off x="6244325" y="1266210"/>
            <a:ext cx="1386996" cy="1394431"/>
            <a:chOff x="6397363" y="1227085"/>
            <a:chExt cx="1386996" cy="1394431"/>
          </a:xfrm>
        </p:grpSpPr>
        <p:sp>
          <p:nvSpPr>
            <p:cNvPr id="3280" name="Google Shape;3280;p58"/>
            <p:cNvSpPr/>
            <p:nvPr/>
          </p:nvSpPr>
          <p:spPr>
            <a:xfrm>
              <a:off x="6560690" y="1778153"/>
              <a:ext cx="45575" cy="4038"/>
            </a:xfrm>
            <a:custGeom>
              <a:avLst/>
              <a:gdLst/>
              <a:ahLst/>
              <a:cxnLst/>
              <a:rect l="l" t="t" r="r" b="b"/>
              <a:pathLst>
                <a:path w="1422" h="126" extrusionOk="0">
                  <a:moveTo>
                    <a:pt x="717" y="0"/>
                  </a:moveTo>
                  <a:cubicBezTo>
                    <a:pt x="481" y="0"/>
                    <a:pt x="243" y="21"/>
                    <a:pt x="1" y="63"/>
                  </a:cubicBezTo>
                  <a:cubicBezTo>
                    <a:pt x="243" y="105"/>
                    <a:pt x="481" y="126"/>
                    <a:pt x="717" y="126"/>
                  </a:cubicBezTo>
                  <a:cubicBezTo>
                    <a:pt x="953" y="126"/>
                    <a:pt x="1187" y="105"/>
                    <a:pt x="1421" y="63"/>
                  </a:cubicBezTo>
                  <a:cubicBezTo>
                    <a:pt x="1187" y="21"/>
                    <a:pt x="953" y="0"/>
                    <a:pt x="71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8"/>
            <p:cNvSpPr/>
            <p:nvPr/>
          </p:nvSpPr>
          <p:spPr>
            <a:xfrm>
              <a:off x="7565329" y="2216052"/>
              <a:ext cx="198165" cy="258163"/>
            </a:xfrm>
            <a:custGeom>
              <a:avLst/>
              <a:gdLst/>
              <a:ahLst/>
              <a:cxnLst/>
              <a:rect l="l" t="t" r="r" b="b"/>
              <a:pathLst>
                <a:path w="6183" h="8055" extrusionOk="0">
                  <a:moveTo>
                    <a:pt x="5380" y="1"/>
                  </a:moveTo>
                  <a:lnTo>
                    <a:pt x="0" y="3309"/>
                  </a:lnTo>
                  <a:lnTo>
                    <a:pt x="1972" y="8054"/>
                  </a:lnTo>
                  <a:cubicBezTo>
                    <a:pt x="3793" y="6350"/>
                    <a:pt x="5247" y="4278"/>
                    <a:pt x="6182" y="1972"/>
                  </a:cubicBezTo>
                  <a:lnTo>
                    <a:pt x="5380" y="1"/>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8"/>
            <p:cNvSpPr/>
            <p:nvPr/>
          </p:nvSpPr>
          <p:spPr>
            <a:xfrm>
              <a:off x="6742253" y="1838984"/>
              <a:ext cx="1042106" cy="782533"/>
            </a:xfrm>
            <a:custGeom>
              <a:avLst/>
              <a:gdLst/>
              <a:ahLst/>
              <a:cxnLst/>
              <a:rect l="l" t="t" r="r" b="b"/>
              <a:pathLst>
                <a:path w="32515" h="24416" extrusionOk="0">
                  <a:moveTo>
                    <a:pt x="19845" y="1"/>
                  </a:moveTo>
                  <a:cubicBezTo>
                    <a:pt x="19439" y="1"/>
                    <a:pt x="19198" y="20"/>
                    <a:pt x="19198" y="20"/>
                  </a:cubicBezTo>
                  <a:lnTo>
                    <a:pt x="12381" y="270"/>
                  </a:lnTo>
                  <a:cubicBezTo>
                    <a:pt x="10627" y="504"/>
                    <a:pt x="8922" y="1022"/>
                    <a:pt x="7352" y="1824"/>
                  </a:cubicBezTo>
                  <a:lnTo>
                    <a:pt x="7185" y="1874"/>
                  </a:lnTo>
                  <a:lnTo>
                    <a:pt x="7185" y="1908"/>
                  </a:lnTo>
                  <a:cubicBezTo>
                    <a:pt x="5280" y="2944"/>
                    <a:pt x="2573" y="5433"/>
                    <a:pt x="0" y="7839"/>
                  </a:cubicBezTo>
                  <a:lnTo>
                    <a:pt x="3074" y="10713"/>
                  </a:lnTo>
                  <a:lnTo>
                    <a:pt x="6483" y="13737"/>
                  </a:lnTo>
                  <a:cubicBezTo>
                    <a:pt x="6483" y="13754"/>
                    <a:pt x="6483" y="13771"/>
                    <a:pt x="6483" y="13804"/>
                  </a:cubicBezTo>
                  <a:cubicBezTo>
                    <a:pt x="6516" y="13988"/>
                    <a:pt x="5932" y="17647"/>
                    <a:pt x="5414" y="20805"/>
                  </a:cubicBezTo>
                  <a:cubicBezTo>
                    <a:pt x="8483" y="23191"/>
                    <a:pt x="12204" y="24416"/>
                    <a:pt x="15954" y="24416"/>
                  </a:cubicBezTo>
                  <a:cubicBezTo>
                    <a:pt x="18532" y="24416"/>
                    <a:pt x="21123" y="23837"/>
                    <a:pt x="23526" y="22660"/>
                  </a:cubicBezTo>
                  <a:lnTo>
                    <a:pt x="23793" y="19736"/>
                  </a:lnTo>
                  <a:cubicBezTo>
                    <a:pt x="24027" y="17079"/>
                    <a:pt x="24194" y="13787"/>
                    <a:pt x="24194" y="13787"/>
                  </a:cubicBezTo>
                  <a:lnTo>
                    <a:pt x="25180" y="16277"/>
                  </a:lnTo>
                  <a:lnTo>
                    <a:pt x="32298" y="12568"/>
                  </a:lnTo>
                  <a:cubicBezTo>
                    <a:pt x="32381" y="12334"/>
                    <a:pt x="32448" y="12117"/>
                    <a:pt x="32515" y="11883"/>
                  </a:cubicBezTo>
                  <a:cubicBezTo>
                    <a:pt x="31813" y="10212"/>
                    <a:pt x="29441" y="4731"/>
                    <a:pt x="27436" y="2676"/>
                  </a:cubicBezTo>
                  <a:cubicBezTo>
                    <a:pt x="25097" y="259"/>
                    <a:pt x="21343" y="1"/>
                    <a:pt x="19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8"/>
            <p:cNvSpPr/>
            <p:nvPr/>
          </p:nvSpPr>
          <p:spPr>
            <a:xfrm>
              <a:off x="7131564" y="1831036"/>
              <a:ext cx="235119" cy="137911"/>
            </a:xfrm>
            <a:custGeom>
              <a:avLst/>
              <a:gdLst/>
              <a:ahLst/>
              <a:cxnLst/>
              <a:rect l="l" t="t" r="r" b="b"/>
              <a:pathLst>
                <a:path w="7336" h="4303" extrusionOk="0">
                  <a:moveTo>
                    <a:pt x="7252" y="0"/>
                  </a:moveTo>
                  <a:cubicBezTo>
                    <a:pt x="7235" y="17"/>
                    <a:pt x="7268" y="184"/>
                    <a:pt x="7268" y="485"/>
                  </a:cubicBezTo>
                  <a:cubicBezTo>
                    <a:pt x="7268" y="919"/>
                    <a:pt x="7202" y="1354"/>
                    <a:pt x="7068" y="1771"/>
                  </a:cubicBezTo>
                  <a:cubicBezTo>
                    <a:pt x="6851" y="2373"/>
                    <a:pt x="6483" y="2924"/>
                    <a:pt x="5982" y="3342"/>
                  </a:cubicBezTo>
                  <a:cubicBezTo>
                    <a:pt x="5307" y="3900"/>
                    <a:pt x="4481" y="4182"/>
                    <a:pt x="3652" y="4182"/>
                  </a:cubicBezTo>
                  <a:cubicBezTo>
                    <a:pt x="2942" y="4182"/>
                    <a:pt x="2229" y="3975"/>
                    <a:pt x="1604" y="3559"/>
                  </a:cubicBezTo>
                  <a:cubicBezTo>
                    <a:pt x="1086" y="3175"/>
                    <a:pt x="669" y="2674"/>
                    <a:pt x="385" y="2089"/>
                  </a:cubicBezTo>
                  <a:cubicBezTo>
                    <a:pt x="217" y="1688"/>
                    <a:pt x="101" y="1270"/>
                    <a:pt x="67" y="836"/>
                  </a:cubicBezTo>
                  <a:cubicBezTo>
                    <a:pt x="34" y="518"/>
                    <a:pt x="50" y="351"/>
                    <a:pt x="50" y="351"/>
                  </a:cubicBezTo>
                  <a:lnTo>
                    <a:pt x="50" y="351"/>
                  </a:lnTo>
                  <a:cubicBezTo>
                    <a:pt x="34" y="385"/>
                    <a:pt x="17" y="435"/>
                    <a:pt x="17" y="468"/>
                  </a:cubicBezTo>
                  <a:cubicBezTo>
                    <a:pt x="17" y="585"/>
                    <a:pt x="0" y="719"/>
                    <a:pt x="17" y="836"/>
                  </a:cubicBezTo>
                  <a:cubicBezTo>
                    <a:pt x="34" y="1270"/>
                    <a:pt x="134" y="1721"/>
                    <a:pt x="318" y="2122"/>
                  </a:cubicBezTo>
                  <a:cubicBezTo>
                    <a:pt x="585" y="2724"/>
                    <a:pt x="1003" y="3258"/>
                    <a:pt x="1537" y="3643"/>
                  </a:cubicBezTo>
                  <a:cubicBezTo>
                    <a:pt x="2180" y="4084"/>
                    <a:pt x="2922" y="4303"/>
                    <a:pt x="3662" y="4303"/>
                  </a:cubicBezTo>
                  <a:cubicBezTo>
                    <a:pt x="4520" y="4303"/>
                    <a:pt x="5375" y="4009"/>
                    <a:pt x="6065" y="3426"/>
                  </a:cubicBezTo>
                  <a:cubicBezTo>
                    <a:pt x="6567" y="2991"/>
                    <a:pt x="6934" y="2423"/>
                    <a:pt x="7135" y="1805"/>
                  </a:cubicBezTo>
                  <a:cubicBezTo>
                    <a:pt x="7285" y="1370"/>
                    <a:pt x="7335" y="936"/>
                    <a:pt x="7319" y="485"/>
                  </a:cubicBezTo>
                  <a:cubicBezTo>
                    <a:pt x="7319" y="368"/>
                    <a:pt x="7302" y="251"/>
                    <a:pt x="7268" y="134"/>
                  </a:cubicBezTo>
                  <a:cubicBezTo>
                    <a:pt x="7268" y="84"/>
                    <a:pt x="7252" y="50"/>
                    <a:pt x="7252" y="17"/>
                  </a:cubicBezTo>
                  <a:lnTo>
                    <a:pt x="725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8"/>
            <p:cNvSpPr/>
            <p:nvPr/>
          </p:nvSpPr>
          <p:spPr>
            <a:xfrm>
              <a:off x="7493024" y="1878694"/>
              <a:ext cx="78747" cy="371684"/>
            </a:xfrm>
            <a:custGeom>
              <a:avLst/>
              <a:gdLst/>
              <a:ahLst/>
              <a:cxnLst/>
              <a:rect l="l" t="t" r="r" b="b"/>
              <a:pathLst>
                <a:path w="2457" h="11597" extrusionOk="0">
                  <a:moveTo>
                    <a:pt x="2457" y="0"/>
                  </a:moveTo>
                  <a:cubicBezTo>
                    <a:pt x="2290" y="0"/>
                    <a:pt x="2123" y="17"/>
                    <a:pt x="1972" y="67"/>
                  </a:cubicBezTo>
                  <a:cubicBezTo>
                    <a:pt x="1521" y="218"/>
                    <a:pt x="1137" y="502"/>
                    <a:pt x="853" y="869"/>
                  </a:cubicBezTo>
                  <a:cubicBezTo>
                    <a:pt x="452" y="1421"/>
                    <a:pt x="201" y="2072"/>
                    <a:pt x="134" y="2757"/>
                  </a:cubicBezTo>
                  <a:cubicBezTo>
                    <a:pt x="84" y="3142"/>
                    <a:pt x="67" y="3543"/>
                    <a:pt x="51" y="3960"/>
                  </a:cubicBezTo>
                  <a:cubicBezTo>
                    <a:pt x="34" y="4378"/>
                    <a:pt x="17" y="4812"/>
                    <a:pt x="17" y="5247"/>
                  </a:cubicBezTo>
                  <a:cubicBezTo>
                    <a:pt x="1" y="6751"/>
                    <a:pt x="84" y="8254"/>
                    <a:pt x="251" y="9758"/>
                  </a:cubicBezTo>
                  <a:cubicBezTo>
                    <a:pt x="318" y="10326"/>
                    <a:pt x="385" y="10794"/>
                    <a:pt x="435" y="11111"/>
                  </a:cubicBezTo>
                  <a:cubicBezTo>
                    <a:pt x="468" y="11245"/>
                    <a:pt x="485" y="11379"/>
                    <a:pt x="502" y="11479"/>
                  </a:cubicBezTo>
                  <a:cubicBezTo>
                    <a:pt x="519" y="11512"/>
                    <a:pt x="519" y="11563"/>
                    <a:pt x="535" y="11596"/>
                  </a:cubicBezTo>
                  <a:cubicBezTo>
                    <a:pt x="535" y="11546"/>
                    <a:pt x="535" y="11512"/>
                    <a:pt x="535" y="11462"/>
                  </a:cubicBezTo>
                  <a:cubicBezTo>
                    <a:pt x="519" y="11362"/>
                    <a:pt x="502" y="11245"/>
                    <a:pt x="485" y="11095"/>
                  </a:cubicBezTo>
                  <a:cubicBezTo>
                    <a:pt x="452" y="10777"/>
                    <a:pt x="402" y="10309"/>
                    <a:pt x="351" y="9741"/>
                  </a:cubicBezTo>
                  <a:cubicBezTo>
                    <a:pt x="201" y="8254"/>
                    <a:pt x="134" y="6751"/>
                    <a:pt x="134" y="5247"/>
                  </a:cubicBezTo>
                  <a:cubicBezTo>
                    <a:pt x="151" y="4812"/>
                    <a:pt x="151" y="4378"/>
                    <a:pt x="168" y="3960"/>
                  </a:cubicBezTo>
                  <a:cubicBezTo>
                    <a:pt x="184" y="3543"/>
                    <a:pt x="201" y="3158"/>
                    <a:pt x="251" y="2774"/>
                  </a:cubicBezTo>
                  <a:cubicBezTo>
                    <a:pt x="301" y="2106"/>
                    <a:pt x="535" y="1471"/>
                    <a:pt x="920" y="919"/>
                  </a:cubicBezTo>
                  <a:cubicBezTo>
                    <a:pt x="1187" y="552"/>
                    <a:pt x="1554" y="284"/>
                    <a:pt x="1989" y="117"/>
                  </a:cubicBezTo>
                  <a:cubicBezTo>
                    <a:pt x="2139" y="67"/>
                    <a:pt x="2306" y="34"/>
                    <a:pt x="24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8"/>
            <p:cNvSpPr/>
            <p:nvPr/>
          </p:nvSpPr>
          <p:spPr>
            <a:xfrm>
              <a:off x="6948398" y="1864752"/>
              <a:ext cx="102848" cy="414567"/>
            </a:xfrm>
            <a:custGeom>
              <a:avLst/>
              <a:gdLst/>
              <a:ahLst/>
              <a:cxnLst/>
              <a:rect l="l" t="t" r="r" b="b"/>
              <a:pathLst>
                <a:path w="3209" h="12935" extrusionOk="0">
                  <a:moveTo>
                    <a:pt x="3209" y="1"/>
                  </a:moveTo>
                  <a:lnTo>
                    <a:pt x="3209" y="1"/>
                  </a:lnTo>
                  <a:cubicBezTo>
                    <a:pt x="3192" y="34"/>
                    <a:pt x="3176" y="84"/>
                    <a:pt x="3159" y="118"/>
                  </a:cubicBezTo>
                  <a:cubicBezTo>
                    <a:pt x="3125" y="218"/>
                    <a:pt x="3092" y="335"/>
                    <a:pt x="3025" y="485"/>
                  </a:cubicBezTo>
                  <a:cubicBezTo>
                    <a:pt x="2925" y="803"/>
                    <a:pt x="2775" y="1271"/>
                    <a:pt x="2591" y="1839"/>
                  </a:cubicBezTo>
                  <a:cubicBezTo>
                    <a:pt x="2240" y="2992"/>
                    <a:pt x="1789" y="4596"/>
                    <a:pt x="1354" y="6384"/>
                  </a:cubicBezTo>
                  <a:cubicBezTo>
                    <a:pt x="920" y="8188"/>
                    <a:pt x="586" y="9826"/>
                    <a:pt x="385" y="11012"/>
                  </a:cubicBezTo>
                  <a:cubicBezTo>
                    <a:pt x="285" y="11597"/>
                    <a:pt x="201" y="12081"/>
                    <a:pt x="151" y="12415"/>
                  </a:cubicBezTo>
                  <a:cubicBezTo>
                    <a:pt x="135" y="12566"/>
                    <a:pt x="118" y="12699"/>
                    <a:pt x="101" y="12800"/>
                  </a:cubicBezTo>
                  <a:cubicBezTo>
                    <a:pt x="18" y="12800"/>
                    <a:pt x="1" y="12917"/>
                    <a:pt x="84" y="12933"/>
                  </a:cubicBezTo>
                  <a:cubicBezTo>
                    <a:pt x="90" y="12934"/>
                    <a:pt x="95" y="12935"/>
                    <a:pt x="100" y="12935"/>
                  </a:cubicBezTo>
                  <a:cubicBezTo>
                    <a:pt x="172" y="12935"/>
                    <a:pt x="196" y="12831"/>
                    <a:pt x="118" y="12800"/>
                  </a:cubicBezTo>
                  <a:cubicBezTo>
                    <a:pt x="151" y="12699"/>
                    <a:pt x="168" y="12582"/>
                    <a:pt x="201" y="12415"/>
                  </a:cubicBezTo>
                  <a:cubicBezTo>
                    <a:pt x="268" y="12081"/>
                    <a:pt x="352" y="11597"/>
                    <a:pt x="469" y="11029"/>
                  </a:cubicBezTo>
                  <a:cubicBezTo>
                    <a:pt x="703" y="9842"/>
                    <a:pt x="1037" y="8205"/>
                    <a:pt x="1471" y="6417"/>
                  </a:cubicBezTo>
                  <a:cubicBezTo>
                    <a:pt x="1906" y="4629"/>
                    <a:pt x="2340" y="3025"/>
                    <a:pt x="2674" y="1872"/>
                  </a:cubicBezTo>
                  <a:cubicBezTo>
                    <a:pt x="2841" y="1304"/>
                    <a:pt x="2975" y="836"/>
                    <a:pt x="3075" y="502"/>
                  </a:cubicBezTo>
                  <a:cubicBezTo>
                    <a:pt x="3125" y="352"/>
                    <a:pt x="3159" y="218"/>
                    <a:pt x="3192" y="135"/>
                  </a:cubicBezTo>
                  <a:cubicBezTo>
                    <a:pt x="3192" y="84"/>
                    <a:pt x="3209" y="34"/>
                    <a:pt x="32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8"/>
            <p:cNvSpPr/>
            <p:nvPr/>
          </p:nvSpPr>
          <p:spPr>
            <a:xfrm>
              <a:off x="7534785" y="2182848"/>
              <a:ext cx="245311" cy="140892"/>
            </a:xfrm>
            <a:custGeom>
              <a:avLst/>
              <a:gdLst/>
              <a:ahLst/>
              <a:cxnLst/>
              <a:rect l="l" t="t" r="r" b="b"/>
              <a:pathLst>
                <a:path w="7654" h="4396" extrusionOk="0">
                  <a:moveTo>
                    <a:pt x="7653" y="1"/>
                  </a:moveTo>
                  <a:cubicBezTo>
                    <a:pt x="7536" y="51"/>
                    <a:pt x="7436" y="101"/>
                    <a:pt x="7336" y="168"/>
                  </a:cubicBezTo>
                  <a:lnTo>
                    <a:pt x="6534" y="669"/>
                  </a:lnTo>
                  <a:cubicBezTo>
                    <a:pt x="5849" y="1070"/>
                    <a:pt x="4913" y="1638"/>
                    <a:pt x="3860" y="2256"/>
                  </a:cubicBezTo>
                  <a:cubicBezTo>
                    <a:pt x="2791" y="2858"/>
                    <a:pt x="1839" y="3376"/>
                    <a:pt x="1137" y="3760"/>
                  </a:cubicBezTo>
                  <a:lnTo>
                    <a:pt x="302" y="4211"/>
                  </a:lnTo>
                  <a:cubicBezTo>
                    <a:pt x="201" y="4261"/>
                    <a:pt x="101" y="4312"/>
                    <a:pt x="1" y="4395"/>
                  </a:cubicBezTo>
                  <a:cubicBezTo>
                    <a:pt x="118" y="4345"/>
                    <a:pt x="218" y="4312"/>
                    <a:pt x="318" y="4245"/>
                  </a:cubicBezTo>
                  <a:cubicBezTo>
                    <a:pt x="519" y="4161"/>
                    <a:pt x="820" y="4011"/>
                    <a:pt x="1170" y="3844"/>
                  </a:cubicBezTo>
                  <a:cubicBezTo>
                    <a:pt x="1889" y="3476"/>
                    <a:pt x="2858" y="2958"/>
                    <a:pt x="3911" y="2357"/>
                  </a:cubicBezTo>
                  <a:cubicBezTo>
                    <a:pt x="4980" y="1755"/>
                    <a:pt x="5916" y="1170"/>
                    <a:pt x="6584" y="736"/>
                  </a:cubicBezTo>
                  <a:cubicBezTo>
                    <a:pt x="6918" y="519"/>
                    <a:pt x="7185" y="335"/>
                    <a:pt x="7369" y="218"/>
                  </a:cubicBezTo>
                  <a:cubicBezTo>
                    <a:pt x="7470" y="151"/>
                    <a:pt x="7570" y="84"/>
                    <a:pt x="76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8"/>
            <p:cNvSpPr/>
            <p:nvPr/>
          </p:nvSpPr>
          <p:spPr>
            <a:xfrm>
              <a:off x="6771162" y="2061796"/>
              <a:ext cx="191210" cy="154321"/>
            </a:xfrm>
            <a:custGeom>
              <a:avLst/>
              <a:gdLst/>
              <a:ahLst/>
              <a:cxnLst/>
              <a:rect l="l" t="t" r="r" b="b"/>
              <a:pathLst>
                <a:path w="5966" h="4815" extrusionOk="0">
                  <a:moveTo>
                    <a:pt x="20" y="1"/>
                  </a:moveTo>
                  <a:cubicBezTo>
                    <a:pt x="18" y="1"/>
                    <a:pt x="18" y="1"/>
                    <a:pt x="17" y="2"/>
                  </a:cubicBezTo>
                  <a:cubicBezTo>
                    <a:pt x="0" y="18"/>
                    <a:pt x="1304" y="1121"/>
                    <a:pt x="2941" y="2458"/>
                  </a:cubicBezTo>
                  <a:cubicBezTo>
                    <a:pt x="4553" y="3774"/>
                    <a:pt x="5874" y="4814"/>
                    <a:pt x="5930" y="4814"/>
                  </a:cubicBezTo>
                  <a:cubicBezTo>
                    <a:pt x="5931" y="4814"/>
                    <a:pt x="5932" y="4814"/>
                    <a:pt x="5932" y="4814"/>
                  </a:cubicBezTo>
                  <a:cubicBezTo>
                    <a:pt x="5965" y="4797"/>
                    <a:pt x="4662" y="3694"/>
                    <a:pt x="3025" y="2358"/>
                  </a:cubicBezTo>
                  <a:cubicBezTo>
                    <a:pt x="1412" y="1058"/>
                    <a:pt x="91" y="1"/>
                    <a:pt x="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8"/>
            <p:cNvSpPr/>
            <p:nvPr/>
          </p:nvSpPr>
          <p:spPr>
            <a:xfrm>
              <a:off x="7081214" y="2167849"/>
              <a:ext cx="294572" cy="106598"/>
            </a:xfrm>
            <a:custGeom>
              <a:avLst/>
              <a:gdLst/>
              <a:ahLst/>
              <a:cxnLst/>
              <a:rect l="l" t="t" r="r" b="b"/>
              <a:pathLst>
                <a:path w="9191" h="3326" extrusionOk="0">
                  <a:moveTo>
                    <a:pt x="9190" y="1"/>
                  </a:moveTo>
                  <a:lnTo>
                    <a:pt x="569" y="168"/>
                  </a:lnTo>
                  <a:lnTo>
                    <a:pt x="1" y="3326"/>
                  </a:lnTo>
                  <a:lnTo>
                    <a:pt x="8555" y="3293"/>
                  </a:lnTo>
                  <a:lnTo>
                    <a:pt x="91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8"/>
            <p:cNvSpPr/>
            <p:nvPr/>
          </p:nvSpPr>
          <p:spPr>
            <a:xfrm>
              <a:off x="6959648" y="1227085"/>
              <a:ext cx="450399" cy="305020"/>
            </a:xfrm>
            <a:custGeom>
              <a:avLst/>
              <a:gdLst/>
              <a:ahLst/>
              <a:cxnLst/>
              <a:rect l="l" t="t" r="r" b="b"/>
              <a:pathLst>
                <a:path w="14053" h="9517" extrusionOk="0">
                  <a:moveTo>
                    <a:pt x="3382" y="0"/>
                  </a:moveTo>
                  <a:cubicBezTo>
                    <a:pt x="2512" y="0"/>
                    <a:pt x="1659" y="354"/>
                    <a:pt x="1037" y="1000"/>
                  </a:cubicBezTo>
                  <a:cubicBezTo>
                    <a:pt x="168" y="2002"/>
                    <a:pt x="1" y="3439"/>
                    <a:pt x="619" y="4625"/>
                  </a:cubicBezTo>
                  <a:cubicBezTo>
                    <a:pt x="820" y="5043"/>
                    <a:pt x="1170" y="5377"/>
                    <a:pt x="1605" y="5561"/>
                  </a:cubicBezTo>
                  <a:lnTo>
                    <a:pt x="11530" y="8719"/>
                  </a:lnTo>
                  <a:cubicBezTo>
                    <a:pt x="11410" y="9144"/>
                    <a:pt x="11735" y="9517"/>
                    <a:pt x="12125" y="9517"/>
                  </a:cubicBezTo>
                  <a:cubicBezTo>
                    <a:pt x="12225" y="9517"/>
                    <a:pt x="12329" y="9492"/>
                    <a:pt x="12432" y="9437"/>
                  </a:cubicBezTo>
                  <a:cubicBezTo>
                    <a:pt x="12850" y="9220"/>
                    <a:pt x="12883" y="8652"/>
                    <a:pt x="12800" y="8184"/>
                  </a:cubicBezTo>
                  <a:cubicBezTo>
                    <a:pt x="12699" y="7733"/>
                    <a:pt x="12532" y="7249"/>
                    <a:pt x="12716" y="6814"/>
                  </a:cubicBezTo>
                  <a:cubicBezTo>
                    <a:pt x="12866" y="6480"/>
                    <a:pt x="13184" y="6279"/>
                    <a:pt x="13418" y="6012"/>
                  </a:cubicBezTo>
                  <a:cubicBezTo>
                    <a:pt x="13852" y="5561"/>
                    <a:pt x="14053" y="4909"/>
                    <a:pt x="13952" y="4291"/>
                  </a:cubicBezTo>
                  <a:cubicBezTo>
                    <a:pt x="13835" y="3673"/>
                    <a:pt x="13368" y="3155"/>
                    <a:pt x="12749" y="2988"/>
                  </a:cubicBezTo>
                  <a:cubicBezTo>
                    <a:pt x="12148" y="2821"/>
                    <a:pt x="11396" y="3021"/>
                    <a:pt x="10928" y="2587"/>
                  </a:cubicBezTo>
                  <a:cubicBezTo>
                    <a:pt x="10594" y="2269"/>
                    <a:pt x="10561" y="1751"/>
                    <a:pt x="10293" y="1367"/>
                  </a:cubicBezTo>
                  <a:cubicBezTo>
                    <a:pt x="9991" y="926"/>
                    <a:pt x="9432" y="770"/>
                    <a:pt x="8875" y="770"/>
                  </a:cubicBezTo>
                  <a:cubicBezTo>
                    <a:pt x="8693" y="770"/>
                    <a:pt x="8511" y="787"/>
                    <a:pt x="8338" y="816"/>
                  </a:cubicBezTo>
                  <a:cubicBezTo>
                    <a:pt x="7798" y="906"/>
                    <a:pt x="7248" y="1065"/>
                    <a:pt x="6703" y="1065"/>
                  </a:cubicBezTo>
                  <a:cubicBezTo>
                    <a:pt x="6540" y="1065"/>
                    <a:pt x="6378" y="1051"/>
                    <a:pt x="6216" y="1016"/>
                  </a:cubicBezTo>
                  <a:cubicBezTo>
                    <a:pt x="5632" y="883"/>
                    <a:pt x="5147" y="482"/>
                    <a:pt x="4612" y="248"/>
                  </a:cubicBezTo>
                  <a:cubicBezTo>
                    <a:pt x="4214" y="81"/>
                    <a:pt x="3796" y="0"/>
                    <a:pt x="33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8"/>
            <p:cNvSpPr/>
            <p:nvPr/>
          </p:nvSpPr>
          <p:spPr>
            <a:xfrm>
              <a:off x="7021761" y="1331088"/>
              <a:ext cx="341172" cy="635455"/>
            </a:xfrm>
            <a:custGeom>
              <a:avLst/>
              <a:gdLst/>
              <a:ahLst/>
              <a:cxnLst/>
              <a:rect l="l" t="t" r="r" b="b"/>
              <a:pathLst>
                <a:path w="10645" h="19827" extrusionOk="0">
                  <a:moveTo>
                    <a:pt x="4637" y="1"/>
                  </a:moveTo>
                  <a:cubicBezTo>
                    <a:pt x="3048" y="1"/>
                    <a:pt x="1456" y="380"/>
                    <a:pt x="1" y="1146"/>
                  </a:cubicBezTo>
                  <a:cubicBezTo>
                    <a:pt x="1" y="1146"/>
                    <a:pt x="34" y="7646"/>
                    <a:pt x="302" y="10453"/>
                  </a:cubicBezTo>
                  <a:cubicBezTo>
                    <a:pt x="569" y="13260"/>
                    <a:pt x="3443" y="13477"/>
                    <a:pt x="3443" y="13477"/>
                  </a:cubicBezTo>
                  <a:cubicBezTo>
                    <a:pt x="3443" y="13477"/>
                    <a:pt x="3510" y="14964"/>
                    <a:pt x="3593" y="16518"/>
                  </a:cubicBezTo>
                  <a:cubicBezTo>
                    <a:pt x="3693" y="18362"/>
                    <a:pt x="5214" y="19827"/>
                    <a:pt x="7071" y="19827"/>
                  </a:cubicBezTo>
                  <a:cubicBezTo>
                    <a:pt x="7081" y="19827"/>
                    <a:pt x="7092" y="19827"/>
                    <a:pt x="7102" y="19827"/>
                  </a:cubicBezTo>
                  <a:cubicBezTo>
                    <a:pt x="9057" y="19827"/>
                    <a:pt x="10644" y="18256"/>
                    <a:pt x="10628" y="16301"/>
                  </a:cubicBezTo>
                  <a:lnTo>
                    <a:pt x="10293" y="1748"/>
                  </a:lnTo>
                  <a:lnTo>
                    <a:pt x="10026" y="1581"/>
                  </a:lnTo>
                  <a:cubicBezTo>
                    <a:pt x="8388" y="531"/>
                    <a:pt x="6515" y="1"/>
                    <a:pt x="4637"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8"/>
            <p:cNvSpPr/>
            <p:nvPr/>
          </p:nvSpPr>
          <p:spPr>
            <a:xfrm>
              <a:off x="7186177" y="1505376"/>
              <a:ext cx="29486" cy="26409"/>
            </a:xfrm>
            <a:custGeom>
              <a:avLst/>
              <a:gdLst/>
              <a:ahLst/>
              <a:cxnLst/>
              <a:rect l="l" t="t" r="r" b="b"/>
              <a:pathLst>
                <a:path w="920" h="824" extrusionOk="0">
                  <a:moveTo>
                    <a:pt x="451" y="0"/>
                  </a:moveTo>
                  <a:cubicBezTo>
                    <a:pt x="412" y="0"/>
                    <a:pt x="373" y="6"/>
                    <a:pt x="335" y="19"/>
                  </a:cubicBezTo>
                  <a:cubicBezTo>
                    <a:pt x="117" y="103"/>
                    <a:pt x="1" y="337"/>
                    <a:pt x="67" y="537"/>
                  </a:cubicBezTo>
                  <a:cubicBezTo>
                    <a:pt x="121" y="713"/>
                    <a:pt x="285" y="823"/>
                    <a:pt x="461" y="823"/>
                  </a:cubicBezTo>
                  <a:cubicBezTo>
                    <a:pt x="502" y="823"/>
                    <a:pt x="544" y="817"/>
                    <a:pt x="585" y="804"/>
                  </a:cubicBezTo>
                  <a:cubicBezTo>
                    <a:pt x="803" y="738"/>
                    <a:pt x="919" y="504"/>
                    <a:pt x="853" y="286"/>
                  </a:cubicBezTo>
                  <a:cubicBezTo>
                    <a:pt x="785" y="111"/>
                    <a:pt x="619" y="0"/>
                    <a:pt x="4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8"/>
            <p:cNvSpPr/>
            <p:nvPr/>
          </p:nvSpPr>
          <p:spPr>
            <a:xfrm>
              <a:off x="7170633" y="1496594"/>
              <a:ext cx="47178" cy="14455"/>
            </a:xfrm>
            <a:custGeom>
              <a:avLst/>
              <a:gdLst/>
              <a:ahLst/>
              <a:cxnLst/>
              <a:rect l="l" t="t" r="r" b="b"/>
              <a:pathLst>
                <a:path w="1472" h="451" extrusionOk="0">
                  <a:moveTo>
                    <a:pt x="788" y="0"/>
                  </a:moveTo>
                  <a:cubicBezTo>
                    <a:pt x="562" y="0"/>
                    <a:pt x="339" y="77"/>
                    <a:pt x="151" y="226"/>
                  </a:cubicBezTo>
                  <a:cubicBezTo>
                    <a:pt x="34" y="343"/>
                    <a:pt x="1" y="427"/>
                    <a:pt x="18" y="444"/>
                  </a:cubicBezTo>
                  <a:cubicBezTo>
                    <a:pt x="23" y="448"/>
                    <a:pt x="29" y="451"/>
                    <a:pt x="38" y="451"/>
                  </a:cubicBezTo>
                  <a:cubicBezTo>
                    <a:pt x="121" y="451"/>
                    <a:pt x="374" y="258"/>
                    <a:pt x="736" y="243"/>
                  </a:cubicBezTo>
                  <a:cubicBezTo>
                    <a:pt x="769" y="240"/>
                    <a:pt x="800" y="239"/>
                    <a:pt x="831" y="239"/>
                  </a:cubicBezTo>
                  <a:cubicBezTo>
                    <a:pt x="1124" y="239"/>
                    <a:pt x="1355" y="352"/>
                    <a:pt x="1431" y="352"/>
                  </a:cubicBezTo>
                  <a:cubicBezTo>
                    <a:pt x="1443" y="352"/>
                    <a:pt x="1451" y="349"/>
                    <a:pt x="1455" y="343"/>
                  </a:cubicBezTo>
                  <a:cubicBezTo>
                    <a:pt x="1471" y="327"/>
                    <a:pt x="1421" y="243"/>
                    <a:pt x="1304" y="143"/>
                  </a:cubicBezTo>
                  <a:cubicBezTo>
                    <a:pt x="1143" y="47"/>
                    <a:pt x="965" y="0"/>
                    <a:pt x="7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8"/>
            <p:cNvSpPr/>
            <p:nvPr/>
          </p:nvSpPr>
          <p:spPr>
            <a:xfrm>
              <a:off x="7048555" y="1505376"/>
              <a:ext cx="29486" cy="26409"/>
            </a:xfrm>
            <a:custGeom>
              <a:avLst/>
              <a:gdLst/>
              <a:ahLst/>
              <a:cxnLst/>
              <a:rect l="l" t="t" r="r" b="b"/>
              <a:pathLst>
                <a:path w="920" h="824" extrusionOk="0">
                  <a:moveTo>
                    <a:pt x="459" y="0"/>
                  </a:moveTo>
                  <a:cubicBezTo>
                    <a:pt x="418" y="0"/>
                    <a:pt x="376" y="6"/>
                    <a:pt x="335" y="19"/>
                  </a:cubicBezTo>
                  <a:cubicBezTo>
                    <a:pt x="117" y="103"/>
                    <a:pt x="0" y="337"/>
                    <a:pt x="67" y="537"/>
                  </a:cubicBezTo>
                  <a:cubicBezTo>
                    <a:pt x="121" y="713"/>
                    <a:pt x="285" y="823"/>
                    <a:pt x="461" y="823"/>
                  </a:cubicBezTo>
                  <a:cubicBezTo>
                    <a:pt x="502" y="823"/>
                    <a:pt x="544" y="817"/>
                    <a:pt x="585" y="804"/>
                  </a:cubicBezTo>
                  <a:cubicBezTo>
                    <a:pt x="802" y="738"/>
                    <a:pt x="919" y="504"/>
                    <a:pt x="853" y="286"/>
                  </a:cubicBezTo>
                  <a:cubicBezTo>
                    <a:pt x="798" y="111"/>
                    <a:pt x="635" y="0"/>
                    <a:pt x="4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8"/>
            <p:cNvSpPr/>
            <p:nvPr/>
          </p:nvSpPr>
          <p:spPr>
            <a:xfrm>
              <a:off x="7031408" y="1496946"/>
              <a:ext cx="47178" cy="14519"/>
            </a:xfrm>
            <a:custGeom>
              <a:avLst/>
              <a:gdLst/>
              <a:ahLst/>
              <a:cxnLst/>
              <a:rect l="l" t="t" r="r" b="b"/>
              <a:pathLst>
                <a:path w="1472" h="453" extrusionOk="0">
                  <a:moveTo>
                    <a:pt x="775" y="0"/>
                  </a:moveTo>
                  <a:cubicBezTo>
                    <a:pt x="554" y="0"/>
                    <a:pt x="335" y="76"/>
                    <a:pt x="151" y="232"/>
                  </a:cubicBezTo>
                  <a:cubicBezTo>
                    <a:pt x="34" y="332"/>
                    <a:pt x="1" y="433"/>
                    <a:pt x="17" y="449"/>
                  </a:cubicBezTo>
                  <a:cubicBezTo>
                    <a:pt x="21" y="452"/>
                    <a:pt x="26" y="453"/>
                    <a:pt x="31" y="453"/>
                  </a:cubicBezTo>
                  <a:cubicBezTo>
                    <a:pt x="106" y="453"/>
                    <a:pt x="363" y="263"/>
                    <a:pt x="736" y="232"/>
                  </a:cubicBezTo>
                  <a:cubicBezTo>
                    <a:pt x="766" y="229"/>
                    <a:pt x="795" y="228"/>
                    <a:pt x="824" y="228"/>
                  </a:cubicBezTo>
                  <a:cubicBezTo>
                    <a:pt x="1124" y="228"/>
                    <a:pt x="1360" y="357"/>
                    <a:pt x="1433" y="357"/>
                  </a:cubicBezTo>
                  <a:cubicBezTo>
                    <a:pt x="1444" y="357"/>
                    <a:pt x="1451" y="355"/>
                    <a:pt x="1454" y="349"/>
                  </a:cubicBezTo>
                  <a:cubicBezTo>
                    <a:pt x="1471" y="316"/>
                    <a:pt x="1421" y="232"/>
                    <a:pt x="1304" y="148"/>
                  </a:cubicBezTo>
                  <a:cubicBezTo>
                    <a:pt x="1139" y="51"/>
                    <a:pt x="956" y="0"/>
                    <a:pt x="7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8"/>
            <p:cNvSpPr/>
            <p:nvPr/>
          </p:nvSpPr>
          <p:spPr>
            <a:xfrm>
              <a:off x="7093008" y="1500087"/>
              <a:ext cx="34293" cy="110893"/>
            </a:xfrm>
            <a:custGeom>
              <a:avLst/>
              <a:gdLst/>
              <a:ahLst/>
              <a:cxnLst/>
              <a:rect l="l" t="t" r="r" b="b"/>
              <a:pathLst>
                <a:path w="1070" h="3460" extrusionOk="0">
                  <a:moveTo>
                    <a:pt x="1001" y="0"/>
                  </a:moveTo>
                  <a:cubicBezTo>
                    <a:pt x="947" y="0"/>
                    <a:pt x="632" y="913"/>
                    <a:pt x="301" y="2056"/>
                  </a:cubicBezTo>
                  <a:lnTo>
                    <a:pt x="67" y="2874"/>
                  </a:lnTo>
                  <a:cubicBezTo>
                    <a:pt x="17" y="3008"/>
                    <a:pt x="0" y="3158"/>
                    <a:pt x="50" y="3309"/>
                  </a:cubicBezTo>
                  <a:cubicBezTo>
                    <a:pt x="84" y="3375"/>
                    <a:pt x="151" y="3442"/>
                    <a:pt x="234" y="3459"/>
                  </a:cubicBezTo>
                  <a:lnTo>
                    <a:pt x="418" y="3459"/>
                  </a:lnTo>
                  <a:cubicBezTo>
                    <a:pt x="802" y="3442"/>
                    <a:pt x="1053" y="3409"/>
                    <a:pt x="1053" y="3392"/>
                  </a:cubicBezTo>
                  <a:cubicBezTo>
                    <a:pt x="1053" y="3359"/>
                    <a:pt x="802" y="3325"/>
                    <a:pt x="418" y="3309"/>
                  </a:cubicBezTo>
                  <a:cubicBezTo>
                    <a:pt x="318" y="3309"/>
                    <a:pt x="234" y="3292"/>
                    <a:pt x="217" y="3225"/>
                  </a:cubicBezTo>
                  <a:cubicBezTo>
                    <a:pt x="201" y="3125"/>
                    <a:pt x="217" y="3025"/>
                    <a:pt x="268" y="2941"/>
                  </a:cubicBezTo>
                  <a:cubicBezTo>
                    <a:pt x="351" y="2674"/>
                    <a:pt x="418" y="2406"/>
                    <a:pt x="501" y="2122"/>
                  </a:cubicBezTo>
                  <a:cubicBezTo>
                    <a:pt x="852" y="969"/>
                    <a:pt x="1070" y="17"/>
                    <a:pt x="1003" y="0"/>
                  </a:cubicBezTo>
                  <a:cubicBezTo>
                    <a:pt x="1002" y="0"/>
                    <a:pt x="1002" y="0"/>
                    <a:pt x="10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8"/>
            <p:cNvSpPr/>
            <p:nvPr/>
          </p:nvSpPr>
          <p:spPr>
            <a:xfrm>
              <a:off x="7108520" y="1618961"/>
              <a:ext cx="68587" cy="36184"/>
            </a:xfrm>
            <a:custGeom>
              <a:avLst/>
              <a:gdLst/>
              <a:ahLst/>
              <a:cxnLst/>
              <a:rect l="l" t="t" r="r" b="b"/>
              <a:pathLst>
                <a:path w="2140" h="1129" extrusionOk="0">
                  <a:moveTo>
                    <a:pt x="1872" y="1"/>
                  </a:moveTo>
                  <a:lnTo>
                    <a:pt x="1872" y="1"/>
                  </a:lnTo>
                  <a:cubicBezTo>
                    <a:pt x="1287" y="301"/>
                    <a:pt x="652" y="535"/>
                    <a:pt x="1" y="702"/>
                  </a:cubicBezTo>
                  <a:cubicBezTo>
                    <a:pt x="220" y="979"/>
                    <a:pt x="543" y="1129"/>
                    <a:pt x="875" y="1129"/>
                  </a:cubicBezTo>
                  <a:cubicBezTo>
                    <a:pt x="1025" y="1129"/>
                    <a:pt x="1176" y="1099"/>
                    <a:pt x="1321" y="1037"/>
                  </a:cubicBezTo>
                  <a:cubicBezTo>
                    <a:pt x="2139" y="652"/>
                    <a:pt x="1872" y="1"/>
                    <a:pt x="1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8"/>
            <p:cNvSpPr/>
            <p:nvPr/>
          </p:nvSpPr>
          <p:spPr>
            <a:xfrm>
              <a:off x="7132077" y="1718572"/>
              <a:ext cx="115701" cy="66440"/>
            </a:xfrm>
            <a:custGeom>
              <a:avLst/>
              <a:gdLst/>
              <a:ahLst/>
              <a:cxnLst/>
              <a:rect l="l" t="t" r="r" b="b"/>
              <a:pathLst>
                <a:path w="3610" h="2073" extrusionOk="0">
                  <a:moveTo>
                    <a:pt x="3610" y="0"/>
                  </a:moveTo>
                  <a:lnTo>
                    <a:pt x="3610" y="0"/>
                  </a:lnTo>
                  <a:cubicBezTo>
                    <a:pt x="2557" y="786"/>
                    <a:pt x="1304" y="1254"/>
                    <a:pt x="1" y="1337"/>
                  </a:cubicBezTo>
                  <a:lnTo>
                    <a:pt x="51" y="2072"/>
                  </a:lnTo>
                  <a:cubicBezTo>
                    <a:pt x="62" y="2072"/>
                    <a:pt x="74" y="2072"/>
                    <a:pt x="85" y="2072"/>
                  </a:cubicBezTo>
                  <a:cubicBezTo>
                    <a:pt x="2914" y="2072"/>
                    <a:pt x="3610" y="1"/>
                    <a:pt x="3610"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8"/>
            <p:cNvSpPr/>
            <p:nvPr/>
          </p:nvSpPr>
          <p:spPr>
            <a:xfrm>
              <a:off x="7353799" y="1464159"/>
              <a:ext cx="64805" cy="104002"/>
            </a:xfrm>
            <a:custGeom>
              <a:avLst/>
              <a:gdLst/>
              <a:ahLst/>
              <a:cxnLst/>
              <a:rect l="l" t="t" r="r" b="b"/>
              <a:pathLst>
                <a:path w="2022" h="3245" extrusionOk="0">
                  <a:moveTo>
                    <a:pt x="463" y="1"/>
                  </a:moveTo>
                  <a:cubicBezTo>
                    <a:pt x="442" y="1"/>
                    <a:pt x="422" y="1"/>
                    <a:pt x="401" y="2"/>
                  </a:cubicBezTo>
                  <a:cubicBezTo>
                    <a:pt x="167" y="19"/>
                    <a:pt x="0" y="219"/>
                    <a:pt x="0" y="436"/>
                  </a:cubicBezTo>
                  <a:cubicBezTo>
                    <a:pt x="17" y="1255"/>
                    <a:pt x="34" y="3110"/>
                    <a:pt x="34" y="3160"/>
                  </a:cubicBezTo>
                  <a:cubicBezTo>
                    <a:pt x="39" y="3177"/>
                    <a:pt x="277" y="3244"/>
                    <a:pt x="581" y="3244"/>
                  </a:cubicBezTo>
                  <a:cubicBezTo>
                    <a:pt x="1174" y="3244"/>
                    <a:pt x="2021" y="2990"/>
                    <a:pt x="1922" y="1623"/>
                  </a:cubicBezTo>
                  <a:cubicBezTo>
                    <a:pt x="1809" y="224"/>
                    <a:pt x="1001" y="1"/>
                    <a:pt x="463"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8"/>
            <p:cNvSpPr/>
            <p:nvPr/>
          </p:nvSpPr>
          <p:spPr>
            <a:xfrm>
              <a:off x="7369311" y="1485473"/>
              <a:ext cx="28428" cy="58171"/>
            </a:xfrm>
            <a:custGeom>
              <a:avLst/>
              <a:gdLst/>
              <a:ahLst/>
              <a:cxnLst/>
              <a:rect l="l" t="t" r="r" b="b"/>
              <a:pathLst>
                <a:path w="887" h="1815" extrusionOk="0">
                  <a:moveTo>
                    <a:pt x="265" y="1"/>
                  </a:moveTo>
                  <a:cubicBezTo>
                    <a:pt x="206" y="1"/>
                    <a:pt x="142" y="31"/>
                    <a:pt x="101" y="72"/>
                  </a:cubicBezTo>
                  <a:cubicBezTo>
                    <a:pt x="68" y="105"/>
                    <a:pt x="34" y="156"/>
                    <a:pt x="34" y="206"/>
                  </a:cubicBezTo>
                  <a:cubicBezTo>
                    <a:pt x="18" y="289"/>
                    <a:pt x="68" y="323"/>
                    <a:pt x="68" y="323"/>
                  </a:cubicBezTo>
                  <a:cubicBezTo>
                    <a:pt x="84" y="323"/>
                    <a:pt x="68" y="273"/>
                    <a:pt x="84" y="222"/>
                  </a:cubicBezTo>
                  <a:cubicBezTo>
                    <a:pt x="114" y="150"/>
                    <a:pt x="181" y="102"/>
                    <a:pt x="264" y="102"/>
                  </a:cubicBezTo>
                  <a:cubicBezTo>
                    <a:pt x="276" y="102"/>
                    <a:pt x="289" y="103"/>
                    <a:pt x="302" y="105"/>
                  </a:cubicBezTo>
                  <a:cubicBezTo>
                    <a:pt x="435" y="139"/>
                    <a:pt x="536" y="222"/>
                    <a:pt x="586" y="356"/>
                  </a:cubicBezTo>
                  <a:cubicBezTo>
                    <a:pt x="669" y="523"/>
                    <a:pt x="719" y="690"/>
                    <a:pt x="736" y="874"/>
                  </a:cubicBezTo>
                  <a:cubicBezTo>
                    <a:pt x="753" y="1242"/>
                    <a:pt x="586" y="1609"/>
                    <a:pt x="368" y="1693"/>
                  </a:cubicBezTo>
                  <a:cubicBezTo>
                    <a:pt x="322" y="1720"/>
                    <a:pt x="276" y="1733"/>
                    <a:pt x="228" y="1733"/>
                  </a:cubicBezTo>
                  <a:cubicBezTo>
                    <a:pt x="188" y="1733"/>
                    <a:pt x="146" y="1725"/>
                    <a:pt x="101" y="1710"/>
                  </a:cubicBezTo>
                  <a:cubicBezTo>
                    <a:pt x="47" y="1696"/>
                    <a:pt x="26" y="1672"/>
                    <a:pt x="11" y="1672"/>
                  </a:cubicBezTo>
                  <a:cubicBezTo>
                    <a:pt x="8" y="1672"/>
                    <a:pt x="5" y="1673"/>
                    <a:pt x="2" y="1675"/>
                  </a:cubicBezTo>
                  <a:lnTo>
                    <a:pt x="2" y="1675"/>
                  </a:lnTo>
                  <a:cubicBezTo>
                    <a:pt x="1" y="1669"/>
                    <a:pt x="1" y="1664"/>
                    <a:pt x="1" y="1659"/>
                  </a:cubicBezTo>
                  <a:lnTo>
                    <a:pt x="1" y="1676"/>
                  </a:lnTo>
                  <a:cubicBezTo>
                    <a:pt x="1" y="1676"/>
                    <a:pt x="2" y="1675"/>
                    <a:pt x="2" y="1675"/>
                  </a:cubicBezTo>
                  <a:lnTo>
                    <a:pt x="2" y="1675"/>
                  </a:lnTo>
                  <a:cubicBezTo>
                    <a:pt x="6" y="1694"/>
                    <a:pt x="22" y="1722"/>
                    <a:pt x="84" y="1760"/>
                  </a:cubicBezTo>
                  <a:cubicBezTo>
                    <a:pt x="143" y="1799"/>
                    <a:pt x="208" y="1815"/>
                    <a:pt x="274" y="1815"/>
                  </a:cubicBezTo>
                  <a:cubicBezTo>
                    <a:pt x="322" y="1815"/>
                    <a:pt x="370" y="1807"/>
                    <a:pt x="419" y="1793"/>
                  </a:cubicBezTo>
                  <a:cubicBezTo>
                    <a:pt x="703" y="1676"/>
                    <a:pt x="886" y="1275"/>
                    <a:pt x="870" y="857"/>
                  </a:cubicBezTo>
                  <a:cubicBezTo>
                    <a:pt x="870" y="657"/>
                    <a:pt x="803" y="456"/>
                    <a:pt x="703" y="289"/>
                  </a:cubicBezTo>
                  <a:cubicBezTo>
                    <a:pt x="636" y="139"/>
                    <a:pt x="485" y="22"/>
                    <a:pt x="302" y="5"/>
                  </a:cubicBezTo>
                  <a:cubicBezTo>
                    <a:pt x="290" y="2"/>
                    <a:pt x="277" y="1"/>
                    <a:pt x="265"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8"/>
            <p:cNvSpPr/>
            <p:nvPr/>
          </p:nvSpPr>
          <p:spPr>
            <a:xfrm>
              <a:off x="7162749" y="1458230"/>
              <a:ext cx="56664" cy="18044"/>
            </a:xfrm>
            <a:custGeom>
              <a:avLst/>
              <a:gdLst/>
              <a:ahLst/>
              <a:cxnLst/>
              <a:rect l="l" t="t" r="r" b="b"/>
              <a:pathLst>
                <a:path w="1768" h="563" extrusionOk="0">
                  <a:moveTo>
                    <a:pt x="819" y="1"/>
                  </a:moveTo>
                  <a:cubicBezTo>
                    <a:pt x="342" y="1"/>
                    <a:pt x="1" y="277"/>
                    <a:pt x="80" y="387"/>
                  </a:cubicBezTo>
                  <a:cubicBezTo>
                    <a:pt x="147" y="521"/>
                    <a:pt x="464" y="504"/>
                    <a:pt x="865" y="538"/>
                  </a:cubicBezTo>
                  <a:cubicBezTo>
                    <a:pt x="1066" y="546"/>
                    <a:pt x="1245" y="563"/>
                    <a:pt x="1385" y="563"/>
                  </a:cubicBezTo>
                  <a:cubicBezTo>
                    <a:pt x="1525" y="563"/>
                    <a:pt x="1625" y="546"/>
                    <a:pt x="1667" y="488"/>
                  </a:cubicBezTo>
                  <a:cubicBezTo>
                    <a:pt x="1767" y="371"/>
                    <a:pt x="1417" y="37"/>
                    <a:pt x="899" y="3"/>
                  </a:cubicBezTo>
                  <a:cubicBezTo>
                    <a:pt x="872" y="1"/>
                    <a:pt x="845" y="1"/>
                    <a:pt x="8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8"/>
            <p:cNvSpPr/>
            <p:nvPr/>
          </p:nvSpPr>
          <p:spPr>
            <a:xfrm>
              <a:off x="7031408" y="1462461"/>
              <a:ext cx="40639" cy="17147"/>
            </a:xfrm>
            <a:custGeom>
              <a:avLst/>
              <a:gdLst/>
              <a:ahLst/>
              <a:cxnLst/>
              <a:rect l="l" t="t" r="r" b="b"/>
              <a:pathLst>
                <a:path w="1268" h="535" extrusionOk="0">
                  <a:moveTo>
                    <a:pt x="717" y="0"/>
                  </a:moveTo>
                  <a:cubicBezTo>
                    <a:pt x="685" y="0"/>
                    <a:pt x="653" y="2"/>
                    <a:pt x="619" y="5"/>
                  </a:cubicBezTo>
                  <a:cubicBezTo>
                    <a:pt x="235" y="38"/>
                    <a:pt x="1" y="255"/>
                    <a:pt x="51" y="389"/>
                  </a:cubicBezTo>
                  <a:cubicBezTo>
                    <a:pt x="89" y="491"/>
                    <a:pt x="254" y="535"/>
                    <a:pt x="464" y="535"/>
                  </a:cubicBezTo>
                  <a:cubicBezTo>
                    <a:pt x="529" y="535"/>
                    <a:pt x="598" y="531"/>
                    <a:pt x="669" y="523"/>
                  </a:cubicBezTo>
                  <a:cubicBezTo>
                    <a:pt x="953" y="506"/>
                    <a:pt x="1220" y="422"/>
                    <a:pt x="1237" y="289"/>
                  </a:cubicBezTo>
                  <a:cubicBezTo>
                    <a:pt x="1268" y="152"/>
                    <a:pt x="1048" y="0"/>
                    <a:pt x="7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8"/>
            <p:cNvSpPr/>
            <p:nvPr/>
          </p:nvSpPr>
          <p:spPr>
            <a:xfrm>
              <a:off x="7005191" y="1314261"/>
              <a:ext cx="373799" cy="207876"/>
            </a:xfrm>
            <a:custGeom>
              <a:avLst/>
              <a:gdLst/>
              <a:ahLst/>
              <a:cxnLst/>
              <a:rect l="l" t="t" r="r" b="b"/>
              <a:pathLst>
                <a:path w="11663" h="6486" extrusionOk="0">
                  <a:moveTo>
                    <a:pt x="5096" y="0"/>
                  </a:moveTo>
                  <a:lnTo>
                    <a:pt x="2222" y="402"/>
                  </a:lnTo>
                  <a:lnTo>
                    <a:pt x="0" y="1020"/>
                  </a:lnTo>
                  <a:lnTo>
                    <a:pt x="117" y="2557"/>
                  </a:lnTo>
                  <a:cubicBezTo>
                    <a:pt x="117" y="2557"/>
                    <a:pt x="726" y="2849"/>
                    <a:pt x="1690" y="2849"/>
                  </a:cubicBezTo>
                  <a:cubicBezTo>
                    <a:pt x="2339" y="2849"/>
                    <a:pt x="3149" y="2717"/>
                    <a:pt x="4044" y="2273"/>
                  </a:cubicBezTo>
                  <a:cubicBezTo>
                    <a:pt x="5150" y="1726"/>
                    <a:pt x="6403" y="1382"/>
                    <a:pt x="7099" y="1382"/>
                  </a:cubicBezTo>
                  <a:cubicBezTo>
                    <a:pt x="7318" y="1382"/>
                    <a:pt x="7481" y="1416"/>
                    <a:pt x="7569" y="1488"/>
                  </a:cubicBezTo>
                  <a:cubicBezTo>
                    <a:pt x="7953" y="1772"/>
                    <a:pt x="8037" y="3275"/>
                    <a:pt x="9474" y="3710"/>
                  </a:cubicBezTo>
                  <a:cubicBezTo>
                    <a:pt x="9474" y="3710"/>
                    <a:pt x="9377" y="6486"/>
                    <a:pt x="10452" y="6486"/>
                  </a:cubicBezTo>
                  <a:cubicBezTo>
                    <a:pt x="10471" y="6486"/>
                    <a:pt x="10490" y="6485"/>
                    <a:pt x="10510" y="6483"/>
                  </a:cubicBezTo>
                  <a:cubicBezTo>
                    <a:pt x="11663" y="6383"/>
                    <a:pt x="10944" y="1939"/>
                    <a:pt x="10944" y="1939"/>
                  </a:cubicBezTo>
                  <a:lnTo>
                    <a:pt x="8154" y="569"/>
                  </a:lnTo>
                  <a:lnTo>
                    <a:pt x="509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8"/>
            <p:cNvSpPr/>
            <p:nvPr/>
          </p:nvSpPr>
          <p:spPr>
            <a:xfrm>
              <a:off x="6485725" y="1553098"/>
              <a:ext cx="304731" cy="398990"/>
            </a:xfrm>
            <a:custGeom>
              <a:avLst/>
              <a:gdLst/>
              <a:ahLst/>
              <a:cxnLst/>
              <a:rect l="l" t="t" r="r" b="b"/>
              <a:pathLst>
                <a:path w="9508" h="12449" extrusionOk="0">
                  <a:moveTo>
                    <a:pt x="6116" y="1"/>
                  </a:moveTo>
                  <a:lnTo>
                    <a:pt x="1" y="3158"/>
                  </a:lnTo>
                  <a:lnTo>
                    <a:pt x="2992" y="12448"/>
                  </a:lnTo>
                  <a:lnTo>
                    <a:pt x="9508" y="11546"/>
                  </a:lnTo>
                  <a:cubicBezTo>
                    <a:pt x="9508" y="11546"/>
                    <a:pt x="6216" y="168"/>
                    <a:pt x="6116"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8"/>
            <p:cNvSpPr/>
            <p:nvPr/>
          </p:nvSpPr>
          <p:spPr>
            <a:xfrm>
              <a:off x="6679595" y="1543996"/>
              <a:ext cx="129610" cy="379184"/>
            </a:xfrm>
            <a:custGeom>
              <a:avLst/>
              <a:gdLst/>
              <a:ahLst/>
              <a:cxnLst/>
              <a:rect l="l" t="t" r="r" b="b"/>
              <a:pathLst>
                <a:path w="4044" h="11831" extrusionOk="0">
                  <a:moveTo>
                    <a:pt x="635" y="0"/>
                  </a:moveTo>
                  <a:lnTo>
                    <a:pt x="0" y="335"/>
                  </a:lnTo>
                  <a:lnTo>
                    <a:pt x="3459" y="11830"/>
                  </a:lnTo>
                  <a:lnTo>
                    <a:pt x="4044" y="11529"/>
                  </a:lnTo>
                  <a:lnTo>
                    <a:pt x="63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8"/>
            <p:cNvSpPr/>
            <p:nvPr/>
          </p:nvSpPr>
          <p:spPr>
            <a:xfrm>
              <a:off x="6574087" y="1643351"/>
              <a:ext cx="21634" cy="17788"/>
            </a:xfrm>
            <a:custGeom>
              <a:avLst/>
              <a:gdLst/>
              <a:ahLst/>
              <a:cxnLst/>
              <a:rect l="l" t="t" r="r" b="b"/>
              <a:pathLst>
                <a:path w="675" h="555" extrusionOk="0">
                  <a:moveTo>
                    <a:pt x="368" y="1"/>
                  </a:moveTo>
                  <a:cubicBezTo>
                    <a:pt x="346" y="1"/>
                    <a:pt x="324" y="3"/>
                    <a:pt x="301" y="8"/>
                  </a:cubicBezTo>
                  <a:cubicBezTo>
                    <a:pt x="67" y="58"/>
                    <a:pt x="1" y="376"/>
                    <a:pt x="218" y="510"/>
                  </a:cubicBezTo>
                  <a:cubicBezTo>
                    <a:pt x="264" y="540"/>
                    <a:pt x="314" y="554"/>
                    <a:pt x="363" y="554"/>
                  </a:cubicBezTo>
                  <a:cubicBezTo>
                    <a:pt x="525" y="554"/>
                    <a:pt x="674" y="401"/>
                    <a:pt x="636" y="209"/>
                  </a:cubicBezTo>
                  <a:cubicBezTo>
                    <a:pt x="607" y="81"/>
                    <a:pt x="494" y="1"/>
                    <a:pt x="3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8"/>
            <p:cNvSpPr/>
            <p:nvPr/>
          </p:nvSpPr>
          <p:spPr>
            <a:xfrm>
              <a:off x="6397363" y="1703316"/>
              <a:ext cx="537703" cy="756797"/>
            </a:xfrm>
            <a:custGeom>
              <a:avLst/>
              <a:gdLst/>
              <a:ahLst/>
              <a:cxnLst/>
              <a:rect l="l" t="t" r="r" b="b"/>
              <a:pathLst>
                <a:path w="16777" h="23613" extrusionOk="0">
                  <a:moveTo>
                    <a:pt x="6416" y="0"/>
                  </a:moveTo>
                  <a:cubicBezTo>
                    <a:pt x="6131" y="0"/>
                    <a:pt x="5840" y="67"/>
                    <a:pt x="5565" y="209"/>
                  </a:cubicBezTo>
                  <a:lnTo>
                    <a:pt x="4646" y="677"/>
                  </a:lnTo>
                  <a:cubicBezTo>
                    <a:pt x="3977" y="1011"/>
                    <a:pt x="3493" y="1613"/>
                    <a:pt x="3292" y="2331"/>
                  </a:cubicBezTo>
                  <a:cubicBezTo>
                    <a:pt x="2988" y="3517"/>
                    <a:pt x="2699" y="4794"/>
                    <a:pt x="2705" y="4794"/>
                  </a:cubicBezTo>
                  <a:cubicBezTo>
                    <a:pt x="2705" y="4794"/>
                    <a:pt x="2706" y="4792"/>
                    <a:pt x="2708" y="4787"/>
                  </a:cubicBezTo>
                  <a:lnTo>
                    <a:pt x="2708" y="4787"/>
                  </a:lnTo>
                  <a:lnTo>
                    <a:pt x="870" y="17603"/>
                  </a:lnTo>
                  <a:cubicBezTo>
                    <a:pt x="870" y="17603"/>
                    <a:pt x="1" y="21312"/>
                    <a:pt x="2541" y="23066"/>
                  </a:cubicBezTo>
                  <a:cubicBezTo>
                    <a:pt x="3097" y="23457"/>
                    <a:pt x="3766" y="23612"/>
                    <a:pt x="4476" y="23612"/>
                  </a:cubicBezTo>
                  <a:cubicBezTo>
                    <a:pt x="6199" y="23612"/>
                    <a:pt x="8168" y="22700"/>
                    <a:pt x="9374" y="22014"/>
                  </a:cubicBezTo>
                  <a:lnTo>
                    <a:pt x="16776" y="17553"/>
                  </a:lnTo>
                  <a:lnTo>
                    <a:pt x="11045" y="12055"/>
                  </a:lnTo>
                  <a:lnTo>
                    <a:pt x="6768" y="14846"/>
                  </a:lnTo>
                  <a:lnTo>
                    <a:pt x="5966" y="4888"/>
                  </a:lnTo>
                  <a:lnTo>
                    <a:pt x="6033" y="4386"/>
                  </a:lnTo>
                  <a:lnTo>
                    <a:pt x="8940" y="3283"/>
                  </a:lnTo>
                  <a:lnTo>
                    <a:pt x="8104" y="1145"/>
                  </a:lnTo>
                  <a:cubicBezTo>
                    <a:pt x="7817" y="427"/>
                    <a:pt x="7136" y="0"/>
                    <a:pt x="6416"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310"/>
        <p:cNvGrpSpPr/>
        <p:nvPr/>
      </p:nvGrpSpPr>
      <p:grpSpPr>
        <a:xfrm>
          <a:off x="0" y="0"/>
          <a:ext cx="0" cy="0"/>
          <a:chOff x="0" y="0"/>
          <a:chExt cx="0" cy="0"/>
        </a:xfrm>
      </p:grpSpPr>
      <p:sp>
        <p:nvSpPr>
          <p:cNvPr id="3311" name="Google Shape;3311;p59"/>
          <p:cNvSpPr txBox="1">
            <a:spLocks noGrp="1"/>
          </p:cNvSpPr>
          <p:nvPr>
            <p:ph type="title"/>
          </p:nvPr>
        </p:nvSpPr>
        <p:spPr>
          <a:xfrm>
            <a:off x="720000" y="540000"/>
            <a:ext cx="3006000" cy="122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grpSp>
        <p:nvGrpSpPr>
          <p:cNvPr id="3312" name="Google Shape;3312;p59"/>
          <p:cNvGrpSpPr/>
          <p:nvPr/>
        </p:nvGrpSpPr>
        <p:grpSpPr>
          <a:xfrm>
            <a:off x="4087120" y="2021335"/>
            <a:ext cx="2123889" cy="2650247"/>
            <a:chOff x="4087120" y="2021335"/>
            <a:chExt cx="2123889" cy="2650247"/>
          </a:xfrm>
        </p:grpSpPr>
        <p:sp>
          <p:nvSpPr>
            <p:cNvPr id="3313" name="Google Shape;3313;p59"/>
            <p:cNvSpPr/>
            <p:nvPr/>
          </p:nvSpPr>
          <p:spPr>
            <a:xfrm>
              <a:off x="4956252" y="2031815"/>
              <a:ext cx="234061" cy="457321"/>
            </a:xfrm>
            <a:custGeom>
              <a:avLst/>
              <a:gdLst/>
              <a:ahLst/>
              <a:cxnLst/>
              <a:rect l="l" t="t" r="r" b="b"/>
              <a:pathLst>
                <a:path w="7303" h="14269" extrusionOk="0">
                  <a:moveTo>
                    <a:pt x="4184" y="1"/>
                  </a:moveTo>
                  <a:cubicBezTo>
                    <a:pt x="2817" y="1"/>
                    <a:pt x="1458" y="410"/>
                    <a:pt x="302" y="1213"/>
                  </a:cubicBezTo>
                  <a:lnTo>
                    <a:pt x="1" y="1413"/>
                  </a:lnTo>
                  <a:lnTo>
                    <a:pt x="235" y="11940"/>
                  </a:lnTo>
                  <a:cubicBezTo>
                    <a:pt x="252" y="13176"/>
                    <a:pt x="1237" y="14195"/>
                    <a:pt x="2474" y="14262"/>
                  </a:cubicBezTo>
                  <a:cubicBezTo>
                    <a:pt x="2534" y="14267"/>
                    <a:pt x="2593" y="14269"/>
                    <a:pt x="2652" y="14269"/>
                  </a:cubicBezTo>
                  <a:cubicBezTo>
                    <a:pt x="3927" y="14269"/>
                    <a:pt x="4982" y="13249"/>
                    <a:pt x="5014" y="11940"/>
                  </a:cubicBezTo>
                  <a:cubicBezTo>
                    <a:pt x="5047" y="10636"/>
                    <a:pt x="5080" y="9316"/>
                    <a:pt x="5080" y="9316"/>
                  </a:cubicBezTo>
                  <a:cubicBezTo>
                    <a:pt x="5080" y="9316"/>
                    <a:pt x="7052" y="9116"/>
                    <a:pt x="7169" y="7161"/>
                  </a:cubicBezTo>
                  <a:cubicBezTo>
                    <a:pt x="7303" y="5206"/>
                    <a:pt x="7186" y="695"/>
                    <a:pt x="7186" y="695"/>
                  </a:cubicBezTo>
                  <a:cubicBezTo>
                    <a:pt x="6235" y="230"/>
                    <a:pt x="5207" y="1"/>
                    <a:pt x="4184"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9"/>
            <p:cNvSpPr/>
            <p:nvPr/>
          </p:nvSpPr>
          <p:spPr>
            <a:xfrm>
              <a:off x="5152270" y="2148862"/>
              <a:ext cx="24134" cy="18365"/>
            </a:xfrm>
            <a:custGeom>
              <a:avLst/>
              <a:gdLst/>
              <a:ahLst/>
              <a:cxnLst/>
              <a:rect l="l" t="t" r="r" b="b"/>
              <a:pathLst>
                <a:path w="753" h="573" extrusionOk="0">
                  <a:moveTo>
                    <a:pt x="368" y="0"/>
                  </a:moveTo>
                  <a:cubicBezTo>
                    <a:pt x="117" y="0"/>
                    <a:pt x="0" y="318"/>
                    <a:pt x="167" y="485"/>
                  </a:cubicBezTo>
                  <a:cubicBezTo>
                    <a:pt x="226" y="543"/>
                    <a:pt x="301" y="572"/>
                    <a:pt x="374" y="572"/>
                  </a:cubicBezTo>
                  <a:cubicBezTo>
                    <a:pt x="447" y="572"/>
                    <a:pt x="518" y="543"/>
                    <a:pt x="568" y="485"/>
                  </a:cubicBezTo>
                  <a:cubicBezTo>
                    <a:pt x="752" y="318"/>
                    <a:pt x="635" y="0"/>
                    <a:pt x="3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9"/>
            <p:cNvSpPr/>
            <p:nvPr/>
          </p:nvSpPr>
          <p:spPr>
            <a:xfrm>
              <a:off x="5150122" y="2143990"/>
              <a:ext cx="32691" cy="9839"/>
            </a:xfrm>
            <a:custGeom>
              <a:avLst/>
              <a:gdLst/>
              <a:ahLst/>
              <a:cxnLst/>
              <a:rect l="l" t="t" r="r" b="b"/>
              <a:pathLst>
                <a:path w="1020" h="307" extrusionOk="0">
                  <a:moveTo>
                    <a:pt x="481" y="1"/>
                  </a:moveTo>
                  <a:cubicBezTo>
                    <a:pt x="357" y="1"/>
                    <a:pt x="230" y="34"/>
                    <a:pt x="117" y="102"/>
                  </a:cubicBezTo>
                  <a:cubicBezTo>
                    <a:pt x="34" y="169"/>
                    <a:pt x="0" y="219"/>
                    <a:pt x="17" y="236"/>
                  </a:cubicBezTo>
                  <a:cubicBezTo>
                    <a:pt x="19" y="240"/>
                    <a:pt x="23" y="241"/>
                    <a:pt x="30" y="241"/>
                  </a:cubicBezTo>
                  <a:cubicBezTo>
                    <a:pt x="74" y="241"/>
                    <a:pt x="221" y="164"/>
                    <a:pt x="426" y="164"/>
                  </a:cubicBezTo>
                  <a:cubicBezTo>
                    <a:pt x="456" y="164"/>
                    <a:pt x="486" y="165"/>
                    <a:pt x="518" y="169"/>
                  </a:cubicBezTo>
                  <a:cubicBezTo>
                    <a:pt x="761" y="169"/>
                    <a:pt x="935" y="307"/>
                    <a:pt x="990" y="307"/>
                  </a:cubicBezTo>
                  <a:cubicBezTo>
                    <a:pt x="996" y="307"/>
                    <a:pt x="1000" y="306"/>
                    <a:pt x="1003" y="303"/>
                  </a:cubicBezTo>
                  <a:cubicBezTo>
                    <a:pt x="1020" y="286"/>
                    <a:pt x="986" y="219"/>
                    <a:pt x="903" y="152"/>
                  </a:cubicBezTo>
                  <a:cubicBezTo>
                    <a:pt x="783" y="51"/>
                    <a:pt x="634" y="1"/>
                    <a:pt x="4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9"/>
            <p:cNvSpPr/>
            <p:nvPr/>
          </p:nvSpPr>
          <p:spPr>
            <a:xfrm>
              <a:off x="5058812" y="2152195"/>
              <a:ext cx="23877" cy="18204"/>
            </a:xfrm>
            <a:custGeom>
              <a:avLst/>
              <a:gdLst/>
              <a:ahLst/>
              <a:cxnLst/>
              <a:rect l="l" t="t" r="r" b="b"/>
              <a:pathLst>
                <a:path w="745" h="568" extrusionOk="0">
                  <a:moveTo>
                    <a:pt x="368" y="0"/>
                  </a:moveTo>
                  <a:cubicBezTo>
                    <a:pt x="279" y="0"/>
                    <a:pt x="195" y="41"/>
                    <a:pt x="143" y="113"/>
                  </a:cubicBezTo>
                  <a:cubicBezTo>
                    <a:pt x="1" y="318"/>
                    <a:pt x="156" y="567"/>
                    <a:pt x="384" y="567"/>
                  </a:cubicBezTo>
                  <a:cubicBezTo>
                    <a:pt x="398" y="567"/>
                    <a:pt x="412" y="566"/>
                    <a:pt x="427" y="565"/>
                  </a:cubicBezTo>
                  <a:cubicBezTo>
                    <a:pt x="677" y="514"/>
                    <a:pt x="744" y="180"/>
                    <a:pt x="527" y="47"/>
                  </a:cubicBezTo>
                  <a:cubicBezTo>
                    <a:pt x="477" y="15"/>
                    <a:pt x="421" y="0"/>
                    <a:pt x="3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9"/>
            <p:cNvSpPr/>
            <p:nvPr/>
          </p:nvSpPr>
          <p:spPr>
            <a:xfrm>
              <a:off x="5055863" y="2146971"/>
              <a:ext cx="32691" cy="10096"/>
            </a:xfrm>
            <a:custGeom>
              <a:avLst/>
              <a:gdLst/>
              <a:ahLst/>
              <a:cxnLst/>
              <a:rect l="l" t="t" r="r" b="b"/>
              <a:pathLst>
                <a:path w="1020" h="315" extrusionOk="0">
                  <a:moveTo>
                    <a:pt x="474" y="1"/>
                  </a:moveTo>
                  <a:cubicBezTo>
                    <a:pt x="352" y="1"/>
                    <a:pt x="228" y="36"/>
                    <a:pt x="118" y="109"/>
                  </a:cubicBezTo>
                  <a:cubicBezTo>
                    <a:pt x="34" y="176"/>
                    <a:pt x="1" y="226"/>
                    <a:pt x="17" y="243"/>
                  </a:cubicBezTo>
                  <a:cubicBezTo>
                    <a:pt x="19" y="247"/>
                    <a:pt x="24" y="248"/>
                    <a:pt x="30" y="248"/>
                  </a:cubicBezTo>
                  <a:cubicBezTo>
                    <a:pt x="80" y="248"/>
                    <a:pt x="256" y="158"/>
                    <a:pt x="472" y="158"/>
                  </a:cubicBezTo>
                  <a:cubicBezTo>
                    <a:pt x="487" y="158"/>
                    <a:pt x="503" y="158"/>
                    <a:pt x="519" y="159"/>
                  </a:cubicBezTo>
                  <a:cubicBezTo>
                    <a:pt x="762" y="175"/>
                    <a:pt x="936" y="314"/>
                    <a:pt x="991" y="314"/>
                  </a:cubicBezTo>
                  <a:cubicBezTo>
                    <a:pt x="996" y="314"/>
                    <a:pt x="1000" y="313"/>
                    <a:pt x="1003" y="310"/>
                  </a:cubicBezTo>
                  <a:cubicBezTo>
                    <a:pt x="1020" y="293"/>
                    <a:pt x="987" y="226"/>
                    <a:pt x="903" y="159"/>
                  </a:cubicBezTo>
                  <a:cubicBezTo>
                    <a:pt x="782" y="57"/>
                    <a:pt x="629" y="1"/>
                    <a:pt x="4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9"/>
            <p:cNvSpPr/>
            <p:nvPr/>
          </p:nvSpPr>
          <p:spPr>
            <a:xfrm>
              <a:off x="5116919" y="2148317"/>
              <a:ext cx="25736" cy="76599"/>
            </a:xfrm>
            <a:custGeom>
              <a:avLst/>
              <a:gdLst/>
              <a:ahLst/>
              <a:cxnLst/>
              <a:rect l="l" t="t" r="r" b="b"/>
              <a:pathLst>
                <a:path w="803" h="2390" extrusionOk="0">
                  <a:moveTo>
                    <a:pt x="35" y="0"/>
                  </a:moveTo>
                  <a:cubicBezTo>
                    <a:pt x="35" y="0"/>
                    <a:pt x="34" y="0"/>
                    <a:pt x="34" y="1"/>
                  </a:cubicBezTo>
                  <a:cubicBezTo>
                    <a:pt x="1" y="1"/>
                    <a:pt x="168" y="652"/>
                    <a:pt x="418" y="1454"/>
                  </a:cubicBezTo>
                  <a:cubicBezTo>
                    <a:pt x="485" y="1655"/>
                    <a:pt x="552" y="1838"/>
                    <a:pt x="619" y="2006"/>
                  </a:cubicBezTo>
                  <a:cubicBezTo>
                    <a:pt x="635" y="2072"/>
                    <a:pt x="652" y="2139"/>
                    <a:pt x="652" y="2223"/>
                  </a:cubicBezTo>
                  <a:cubicBezTo>
                    <a:pt x="652" y="2256"/>
                    <a:pt x="585" y="2273"/>
                    <a:pt x="519" y="2273"/>
                  </a:cubicBezTo>
                  <a:cubicBezTo>
                    <a:pt x="368" y="2273"/>
                    <a:pt x="218" y="2290"/>
                    <a:pt x="84" y="2340"/>
                  </a:cubicBezTo>
                  <a:cubicBezTo>
                    <a:pt x="218" y="2390"/>
                    <a:pt x="368" y="2390"/>
                    <a:pt x="519" y="2390"/>
                  </a:cubicBezTo>
                  <a:cubicBezTo>
                    <a:pt x="569" y="2390"/>
                    <a:pt x="602" y="2373"/>
                    <a:pt x="635" y="2373"/>
                  </a:cubicBezTo>
                  <a:cubicBezTo>
                    <a:pt x="702" y="2356"/>
                    <a:pt x="752" y="2323"/>
                    <a:pt x="769" y="2273"/>
                  </a:cubicBezTo>
                  <a:cubicBezTo>
                    <a:pt x="803" y="2173"/>
                    <a:pt x="786" y="2056"/>
                    <a:pt x="752" y="1972"/>
                  </a:cubicBezTo>
                  <a:cubicBezTo>
                    <a:pt x="686" y="1788"/>
                    <a:pt x="635" y="1605"/>
                    <a:pt x="569" y="1404"/>
                  </a:cubicBezTo>
                  <a:cubicBezTo>
                    <a:pt x="321" y="629"/>
                    <a:pt x="74" y="0"/>
                    <a:pt x="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9"/>
            <p:cNvSpPr/>
            <p:nvPr/>
          </p:nvSpPr>
          <p:spPr>
            <a:xfrm>
              <a:off x="5085317" y="2231326"/>
              <a:ext cx="47178" cy="24807"/>
            </a:xfrm>
            <a:custGeom>
              <a:avLst/>
              <a:gdLst/>
              <a:ahLst/>
              <a:cxnLst/>
              <a:rect l="l" t="t" r="r" b="b"/>
              <a:pathLst>
                <a:path w="1472" h="774" extrusionOk="0">
                  <a:moveTo>
                    <a:pt x="168" y="0"/>
                  </a:moveTo>
                  <a:cubicBezTo>
                    <a:pt x="168" y="0"/>
                    <a:pt x="1" y="468"/>
                    <a:pt x="586" y="719"/>
                  </a:cubicBezTo>
                  <a:cubicBezTo>
                    <a:pt x="674" y="756"/>
                    <a:pt x="767" y="774"/>
                    <a:pt x="859" y="774"/>
                  </a:cubicBezTo>
                  <a:cubicBezTo>
                    <a:pt x="1096" y="774"/>
                    <a:pt x="1327" y="656"/>
                    <a:pt x="1471" y="451"/>
                  </a:cubicBezTo>
                  <a:lnTo>
                    <a:pt x="1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9"/>
            <p:cNvSpPr/>
            <p:nvPr/>
          </p:nvSpPr>
          <p:spPr>
            <a:xfrm>
              <a:off x="5038749" y="2302541"/>
              <a:ext cx="80349" cy="43524"/>
            </a:xfrm>
            <a:custGeom>
              <a:avLst/>
              <a:gdLst/>
              <a:ahLst/>
              <a:cxnLst/>
              <a:rect l="l" t="t" r="r" b="b"/>
              <a:pathLst>
                <a:path w="2507" h="1358" extrusionOk="0">
                  <a:moveTo>
                    <a:pt x="0" y="1"/>
                  </a:moveTo>
                  <a:cubicBezTo>
                    <a:pt x="0" y="1"/>
                    <a:pt x="505" y="1357"/>
                    <a:pt x="2327" y="1357"/>
                  </a:cubicBezTo>
                  <a:cubicBezTo>
                    <a:pt x="2380" y="1357"/>
                    <a:pt x="2434" y="1356"/>
                    <a:pt x="2490" y="1354"/>
                  </a:cubicBezTo>
                  <a:lnTo>
                    <a:pt x="2506" y="853"/>
                  </a:lnTo>
                  <a:cubicBezTo>
                    <a:pt x="1604" y="819"/>
                    <a:pt x="735" y="519"/>
                    <a:pt x="0" y="1"/>
                  </a:cubicBezTo>
                  <a:close/>
                </a:path>
              </a:pathLst>
            </a:custGeom>
            <a:solidFill>
              <a:srgbClr val="A36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9"/>
            <p:cNvSpPr/>
            <p:nvPr/>
          </p:nvSpPr>
          <p:spPr>
            <a:xfrm>
              <a:off x="4955194" y="2021335"/>
              <a:ext cx="231914" cy="175217"/>
            </a:xfrm>
            <a:custGeom>
              <a:avLst/>
              <a:gdLst/>
              <a:ahLst/>
              <a:cxnLst/>
              <a:rect l="l" t="t" r="r" b="b"/>
              <a:pathLst>
                <a:path w="7236" h="5467" extrusionOk="0">
                  <a:moveTo>
                    <a:pt x="3835" y="1"/>
                  </a:moveTo>
                  <a:cubicBezTo>
                    <a:pt x="3145" y="1"/>
                    <a:pt x="2453" y="80"/>
                    <a:pt x="1772" y="237"/>
                  </a:cubicBezTo>
                  <a:cubicBezTo>
                    <a:pt x="1772" y="237"/>
                    <a:pt x="101" y="855"/>
                    <a:pt x="34" y="1740"/>
                  </a:cubicBezTo>
                  <a:cubicBezTo>
                    <a:pt x="1" y="2475"/>
                    <a:pt x="17" y="3227"/>
                    <a:pt x="84" y="3946"/>
                  </a:cubicBezTo>
                  <a:lnTo>
                    <a:pt x="218" y="5466"/>
                  </a:lnTo>
                  <a:lnTo>
                    <a:pt x="836" y="5466"/>
                  </a:lnTo>
                  <a:lnTo>
                    <a:pt x="886" y="3428"/>
                  </a:lnTo>
                  <a:cubicBezTo>
                    <a:pt x="886" y="3428"/>
                    <a:pt x="2022" y="2609"/>
                    <a:pt x="2039" y="1373"/>
                  </a:cubicBezTo>
                  <a:cubicBezTo>
                    <a:pt x="2345" y="1326"/>
                    <a:pt x="3328" y="1198"/>
                    <a:pt x="4465" y="1198"/>
                  </a:cubicBezTo>
                  <a:cubicBezTo>
                    <a:pt x="5380" y="1198"/>
                    <a:pt x="6394" y="1281"/>
                    <a:pt x="7235" y="1556"/>
                  </a:cubicBezTo>
                  <a:lnTo>
                    <a:pt x="7219" y="1122"/>
                  </a:lnTo>
                  <a:cubicBezTo>
                    <a:pt x="7219" y="838"/>
                    <a:pt x="7052" y="587"/>
                    <a:pt x="6784" y="504"/>
                  </a:cubicBezTo>
                  <a:cubicBezTo>
                    <a:pt x="5834" y="167"/>
                    <a:pt x="4837" y="1"/>
                    <a:pt x="38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9"/>
            <p:cNvSpPr/>
            <p:nvPr/>
          </p:nvSpPr>
          <p:spPr>
            <a:xfrm>
              <a:off x="4922247" y="2143509"/>
              <a:ext cx="43684" cy="72433"/>
            </a:xfrm>
            <a:custGeom>
              <a:avLst/>
              <a:gdLst/>
              <a:ahLst/>
              <a:cxnLst/>
              <a:rect l="l" t="t" r="r" b="b"/>
              <a:pathLst>
                <a:path w="1363" h="2260" extrusionOk="0">
                  <a:moveTo>
                    <a:pt x="1045" y="0"/>
                  </a:moveTo>
                  <a:cubicBezTo>
                    <a:pt x="678" y="0"/>
                    <a:pt x="93" y="151"/>
                    <a:pt x="43" y="1153"/>
                  </a:cubicBezTo>
                  <a:cubicBezTo>
                    <a:pt x="0" y="2079"/>
                    <a:pt x="548" y="2259"/>
                    <a:pt x="951" y="2259"/>
                  </a:cubicBezTo>
                  <a:cubicBezTo>
                    <a:pt x="1180" y="2259"/>
                    <a:pt x="1363" y="2201"/>
                    <a:pt x="1363" y="2189"/>
                  </a:cubicBezTo>
                  <a:cubicBezTo>
                    <a:pt x="1363" y="2156"/>
                    <a:pt x="1346" y="852"/>
                    <a:pt x="1329" y="301"/>
                  </a:cubicBezTo>
                  <a:cubicBezTo>
                    <a:pt x="1329" y="134"/>
                    <a:pt x="1212" y="17"/>
                    <a:pt x="1045"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9"/>
            <p:cNvSpPr/>
            <p:nvPr/>
          </p:nvSpPr>
          <p:spPr>
            <a:xfrm>
              <a:off x="4934843" y="2158477"/>
              <a:ext cx="20929" cy="40543"/>
            </a:xfrm>
            <a:custGeom>
              <a:avLst/>
              <a:gdLst/>
              <a:ahLst/>
              <a:cxnLst/>
              <a:rect l="l" t="t" r="r" b="b"/>
              <a:pathLst>
                <a:path w="653" h="1265" extrusionOk="0">
                  <a:moveTo>
                    <a:pt x="402" y="1"/>
                  </a:moveTo>
                  <a:cubicBezTo>
                    <a:pt x="285" y="18"/>
                    <a:pt x="184" y="101"/>
                    <a:pt x="134" y="218"/>
                  </a:cubicBezTo>
                  <a:cubicBezTo>
                    <a:pt x="67" y="335"/>
                    <a:pt x="34" y="469"/>
                    <a:pt x="34" y="619"/>
                  </a:cubicBezTo>
                  <a:cubicBezTo>
                    <a:pt x="1" y="870"/>
                    <a:pt x="134" y="1120"/>
                    <a:pt x="368" y="1254"/>
                  </a:cubicBezTo>
                  <a:cubicBezTo>
                    <a:pt x="399" y="1260"/>
                    <a:pt x="429" y="1264"/>
                    <a:pt x="459" y="1264"/>
                  </a:cubicBezTo>
                  <a:cubicBezTo>
                    <a:pt x="511" y="1264"/>
                    <a:pt x="560" y="1252"/>
                    <a:pt x="602" y="1221"/>
                  </a:cubicBezTo>
                  <a:cubicBezTo>
                    <a:pt x="636" y="1187"/>
                    <a:pt x="652" y="1154"/>
                    <a:pt x="652" y="1154"/>
                  </a:cubicBezTo>
                  <a:cubicBezTo>
                    <a:pt x="636" y="1154"/>
                    <a:pt x="619" y="1171"/>
                    <a:pt x="585" y="1187"/>
                  </a:cubicBezTo>
                  <a:cubicBezTo>
                    <a:pt x="552" y="1196"/>
                    <a:pt x="519" y="1200"/>
                    <a:pt x="485" y="1200"/>
                  </a:cubicBezTo>
                  <a:cubicBezTo>
                    <a:pt x="452" y="1200"/>
                    <a:pt x="418" y="1196"/>
                    <a:pt x="385" y="1187"/>
                  </a:cubicBezTo>
                  <a:cubicBezTo>
                    <a:pt x="201" y="1054"/>
                    <a:pt x="101" y="836"/>
                    <a:pt x="134" y="619"/>
                  </a:cubicBezTo>
                  <a:cubicBezTo>
                    <a:pt x="134" y="486"/>
                    <a:pt x="151" y="369"/>
                    <a:pt x="218" y="268"/>
                  </a:cubicBezTo>
                  <a:cubicBezTo>
                    <a:pt x="251" y="168"/>
                    <a:pt x="318" y="101"/>
                    <a:pt x="402" y="68"/>
                  </a:cubicBezTo>
                  <a:cubicBezTo>
                    <a:pt x="468" y="68"/>
                    <a:pt x="535" y="101"/>
                    <a:pt x="552" y="151"/>
                  </a:cubicBezTo>
                  <a:cubicBezTo>
                    <a:pt x="569" y="185"/>
                    <a:pt x="569" y="218"/>
                    <a:pt x="569" y="218"/>
                  </a:cubicBezTo>
                  <a:cubicBezTo>
                    <a:pt x="569" y="221"/>
                    <a:pt x="570" y="222"/>
                    <a:pt x="571" y="222"/>
                  </a:cubicBezTo>
                  <a:cubicBezTo>
                    <a:pt x="579" y="222"/>
                    <a:pt x="599" y="190"/>
                    <a:pt x="585" y="135"/>
                  </a:cubicBezTo>
                  <a:cubicBezTo>
                    <a:pt x="585" y="101"/>
                    <a:pt x="569" y="68"/>
                    <a:pt x="535" y="51"/>
                  </a:cubicBezTo>
                  <a:cubicBezTo>
                    <a:pt x="502" y="18"/>
                    <a:pt x="452" y="1"/>
                    <a:pt x="402" y="1"/>
                  </a:cubicBezTo>
                  <a:close/>
                </a:path>
              </a:pathLst>
            </a:custGeom>
            <a:solidFill>
              <a:srgbClr val="A36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9"/>
            <p:cNvSpPr/>
            <p:nvPr/>
          </p:nvSpPr>
          <p:spPr>
            <a:xfrm>
              <a:off x="5269541" y="2143638"/>
              <a:ext cx="617475" cy="617411"/>
            </a:xfrm>
            <a:custGeom>
              <a:avLst/>
              <a:gdLst/>
              <a:ahLst/>
              <a:cxnLst/>
              <a:rect l="l" t="t" r="r" b="b"/>
              <a:pathLst>
                <a:path w="19266" h="19264" extrusionOk="0">
                  <a:moveTo>
                    <a:pt x="17611" y="1"/>
                  </a:moveTo>
                  <a:cubicBezTo>
                    <a:pt x="17375" y="1"/>
                    <a:pt x="17277" y="464"/>
                    <a:pt x="17277" y="464"/>
                  </a:cubicBezTo>
                  <a:cubicBezTo>
                    <a:pt x="17277" y="464"/>
                    <a:pt x="16380" y="2756"/>
                    <a:pt x="16107" y="2756"/>
                  </a:cubicBezTo>
                  <a:cubicBezTo>
                    <a:pt x="16101" y="2756"/>
                    <a:pt x="16096" y="2755"/>
                    <a:pt x="16091" y="2753"/>
                  </a:cubicBezTo>
                  <a:cubicBezTo>
                    <a:pt x="15840" y="2669"/>
                    <a:pt x="16341" y="1249"/>
                    <a:pt x="16542" y="781"/>
                  </a:cubicBezTo>
                  <a:cubicBezTo>
                    <a:pt x="16719" y="383"/>
                    <a:pt x="16636" y="115"/>
                    <a:pt x="16418" y="115"/>
                  </a:cubicBezTo>
                  <a:cubicBezTo>
                    <a:pt x="16389" y="115"/>
                    <a:pt x="16358" y="120"/>
                    <a:pt x="16325" y="130"/>
                  </a:cubicBezTo>
                  <a:cubicBezTo>
                    <a:pt x="16141" y="180"/>
                    <a:pt x="15489" y="1600"/>
                    <a:pt x="15289" y="2051"/>
                  </a:cubicBezTo>
                  <a:cubicBezTo>
                    <a:pt x="15148" y="2409"/>
                    <a:pt x="14822" y="3246"/>
                    <a:pt x="14557" y="3246"/>
                  </a:cubicBezTo>
                  <a:cubicBezTo>
                    <a:pt x="14475" y="3246"/>
                    <a:pt x="14399" y="3167"/>
                    <a:pt x="14336" y="2970"/>
                  </a:cubicBezTo>
                  <a:cubicBezTo>
                    <a:pt x="14052" y="2135"/>
                    <a:pt x="13534" y="1600"/>
                    <a:pt x="13301" y="1550"/>
                  </a:cubicBezTo>
                  <a:cubicBezTo>
                    <a:pt x="13294" y="1550"/>
                    <a:pt x="13287" y="1549"/>
                    <a:pt x="13280" y="1549"/>
                  </a:cubicBezTo>
                  <a:cubicBezTo>
                    <a:pt x="13027" y="1549"/>
                    <a:pt x="12904" y="1855"/>
                    <a:pt x="13083" y="2035"/>
                  </a:cubicBezTo>
                  <a:cubicBezTo>
                    <a:pt x="13267" y="2268"/>
                    <a:pt x="13401" y="2519"/>
                    <a:pt x="13501" y="2803"/>
                  </a:cubicBezTo>
                  <a:cubicBezTo>
                    <a:pt x="13601" y="3020"/>
                    <a:pt x="13651" y="3254"/>
                    <a:pt x="13668" y="3488"/>
                  </a:cubicBezTo>
                  <a:cubicBezTo>
                    <a:pt x="13718" y="3973"/>
                    <a:pt x="13702" y="4457"/>
                    <a:pt x="13651" y="4925"/>
                  </a:cubicBezTo>
                  <a:lnTo>
                    <a:pt x="8806" y="13614"/>
                  </a:lnTo>
                  <a:lnTo>
                    <a:pt x="1070" y="10690"/>
                  </a:lnTo>
                  <a:lnTo>
                    <a:pt x="1" y="15117"/>
                  </a:lnTo>
                  <a:cubicBezTo>
                    <a:pt x="1" y="15117"/>
                    <a:pt x="9423" y="19264"/>
                    <a:pt x="10700" y="19264"/>
                  </a:cubicBezTo>
                  <a:cubicBezTo>
                    <a:pt x="10750" y="19264"/>
                    <a:pt x="10787" y="19258"/>
                    <a:pt x="10811" y="19244"/>
                  </a:cubicBezTo>
                  <a:cubicBezTo>
                    <a:pt x="12248" y="18459"/>
                    <a:pt x="16759" y="5827"/>
                    <a:pt x="16759" y="5827"/>
                  </a:cubicBezTo>
                  <a:cubicBezTo>
                    <a:pt x="17428" y="4975"/>
                    <a:pt x="18062" y="4073"/>
                    <a:pt x="18631" y="3154"/>
                  </a:cubicBezTo>
                  <a:cubicBezTo>
                    <a:pt x="19265" y="2018"/>
                    <a:pt x="19165" y="1951"/>
                    <a:pt x="19015" y="1901"/>
                  </a:cubicBezTo>
                  <a:cubicBezTo>
                    <a:pt x="19003" y="1897"/>
                    <a:pt x="18991" y="1895"/>
                    <a:pt x="18978" y="1895"/>
                  </a:cubicBezTo>
                  <a:cubicBezTo>
                    <a:pt x="18629" y="1895"/>
                    <a:pt x="18002" y="3413"/>
                    <a:pt x="17790" y="3413"/>
                  </a:cubicBezTo>
                  <a:cubicBezTo>
                    <a:pt x="17761" y="3413"/>
                    <a:pt x="17740" y="3385"/>
                    <a:pt x="17728" y="3321"/>
                  </a:cubicBezTo>
                  <a:cubicBezTo>
                    <a:pt x="17645" y="2770"/>
                    <a:pt x="19015" y="848"/>
                    <a:pt x="18597" y="731"/>
                  </a:cubicBezTo>
                  <a:cubicBezTo>
                    <a:pt x="18578" y="725"/>
                    <a:pt x="18558" y="722"/>
                    <a:pt x="18538" y="722"/>
                  </a:cubicBezTo>
                  <a:cubicBezTo>
                    <a:pt x="18005" y="722"/>
                    <a:pt x="17257" y="2793"/>
                    <a:pt x="17177" y="2970"/>
                  </a:cubicBezTo>
                  <a:cubicBezTo>
                    <a:pt x="17147" y="3031"/>
                    <a:pt x="17093" y="3056"/>
                    <a:pt x="17040" y="3056"/>
                  </a:cubicBezTo>
                  <a:cubicBezTo>
                    <a:pt x="16946" y="3056"/>
                    <a:pt x="16856" y="2977"/>
                    <a:pt x="16910" y="2870"/>
                  </a:cubicBezTo>
                  <a:cubicBezTo>
                    <a:pt x="17027" y="2636"/>
                    <a:pt x="18213" y="180"/>
                    <a:pt x="17678" y="13"/>
                  </a:cubicBezTo>
                  <a:cubicBezTo>
                    <a:pt x="17655" y="4"/>
                    <a:pt x="17632" y="1"/>
                    <a:pt x="17611"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9"/>
            <p:cNvSpPr/>
            <p:nvPr/>
          </p:nvSpPr>
          <p:spPr>
            <a:xfrm>
              <a:off x="4655847" y="2397313"/>
              <a:ext cx="801699" cy="763687"/>
            </a:xfrm>
            <a:custGeom>
              <a:avLst/>
              <a:gdLst/>
              <a:ahLst/>
              <a:cxnLst/>
              <a:rect l="l" t="t" r="r" b="b"/>
              <a:pathLst>
                <a:path w="25014" h="23828" extrusionOk="0">
                  <a:moveTo>
                    <a:pt x="14687" y="1"/>
                  </a:moveTo>
                  <a:cubicBezTo>
                    <a:pt x="13986" y="218"/>
                    <a:pt x="12916" y="653"/>
                    <a:pt x="12515" y="736"/>
                  </a:cubicBezTo>
                  <a:cubicBezTo>
                    <a:pt x="12481" y="743"/>
                    <a:pt x="12442" y="746"/>
                    <a:pt x="12397" y="746"/>
                  </a:cubicBezTo>
                  <a:cubicBezTo>
                    <a:pt x="11861" y="746"/>
                    <a:pt x="10570" y="313"/>
                    <a:pt x="9691" y="51"/>
                  </a:cubicBezTo>
                  <a:cubicBezTo>
                    <a:pt x="7486" y="168"/>
                    <a:pt x="6133" y="1137"/>
                    <a:pt x="4111" y="2658"/>
                  </a:cubicBezTo>
                  <a:lnTo>
                    <a:pt x="0" y="5916"/>
                  </a:lnTo>
                  <a:lnTo>
                    <a:pt x="4863" y="10878"/>
                  </a:lnTo>
                  <a:lnTo>
                    <a:pt x="6366" y="9742"/>
                  </a:lnTo>
                  <a:cubicBezTo>
                    <a:pt x="6450" y="11998"/>
                    <a:pt x="6534" y="12014"/>
                    <a:pt x="6650" y="14320"/>
                  </a:cubicBezTo>
                  <a:lnTo>
                    <a:pt x="6751" y="23209"/>
                  </a:lnTo>
                  <a:lnTo>
                    <a:pt x="20485" y="23827"/>
                  </a:lnTo>
                  <a:lnTo>
                    <a:pt x="19616" y="14938"/>
                  </a:lnTo>
                  <a:lnTo>
                    <a:pt x="19199" y="7954"/>
                  </a:lnTo>
                  <a:lnTo>
                    <a:pt x="23142" y="9859"/>
                  </a:lnTo>
                  <a:lnTo>
                    <a:pt x="25013" y="4295"/>
                  </a:lnTo>
                  <a:cubicBezTo>
                    <a:pt x="22858" y="3226"/>
                    <a:pt x="21337" y="2591"/>
                    <a:pt x="20168" y="1856"/>
                  </a:cubicBezTo>
                  <a:cubicBezTo>
                    <a:pt x="17419" y="144"/>
                    <a:pt x="16203" y="11"/>
                    <a:pt x="15400" y="11"/>
                  </a:cubicBezTo>
                  <a:cubicBezTo>
                    <a:pt x="15253" y="11"/>
                    <a:pt x="15120" y="16"/>
                    <a:pt x="14994" y="16"/>
                  </a:cubicBezTo>
                  <a:cubicBezTo>
                    <a:pt x="14888" y="16"/>
                    <a:pt x="14787" y="12"/>
                    <a:pt x="1468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9"/>
            <p:cNvSpPr/>
            <p:nvPr/>
          </p:nvSpPr>
          <p:spPr>
            <a:xfrm>
              <a:off x="4959489" y="2361994"/>
              <a:ext cx="95349" cy="61600"/>
            </a:xfrm>
            <a:custGeom>
              <a:avLst/>
              <a:gdLst/>
              <a:ahLst/>
              <a:cxnLst/>
              <a:rect l="l" t="t" r="r" b="b"/>
              <a:pathLst>
                <a:path w="2975" h="1922" extrusionOk="0">
                  <a:moveTo>
                    <a:pt x="0" y="0"/>
                  </a:moveTo>
                  <a:lnTo>
                    <a:pt x="34" y="1420"/>
                  </a:lnTo>
                  <a:lnTo>
                    <a:pt x="2974" y="1922"/>
                  </a:lnTo>
                  <a:cubicBezTo>
                    <a:pt x="2456" y="217"/>
                    <a:pt x="0" y="0"/>
                    <a:pt x="0"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9"/>
            <p:cNvSpPr/>
            <p:nvPr/>
          </p:nvSpPr>
          <p:spPr>
            <a:xfrm>
              <a:off x="5054806" y="2359847"/>
              <a:ext cx="72850" cy="63747"/>
            </a:xfrm>
            <a:custGeom>
              <a:avLst/>
              <a:gdLst/>
              <a:ahLst/>
              <a:cxnLst/>
              <a:rect l="l" t="t" r="r" b="b"/>
              <a:pathLst>
                <a:path w="2273" h="1989" extrusionOk="0">
                  <a:moveTo>
                    <a:pt x="2056" y="0"/>
                  </a:moveTo>
                  <a:cubicBezTo>
                    <a:pt x="2056" y="0"/>
                    <a:pt x="418" y="134"/>
                    <a:pt x="0" y="1989"/>
                  </a:cubicBezTo>
                  <a:lnTo>
                    <a:pt x="2273" y="1387"/>
                  </a:lnTo>
                  <a:lnTo>
                    <a:pt x="2056"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9"/>
            <p:cNvSpPr/>
            <p:nvPr/>
          </p:nvSpPr>
          <p:spPr>
            <a:xfrm>
              <a:off x="5134065" y="2563332"/>
              <a:ext cx="62145" cy="82497"/>
            </a:xfrm>
            <a:custGeom>
              <a:avLst/>
              <a:gdLst/>
              <a:ahLst/>
              <a:cxnLst/>
              <a:rect l="l" t="t" r="r" b="b"/>
              <a:pathLst>
                <a:path w="1939" h="2574" extrusionOk="0">
                  <a:moveTo>
                    <a:pt x="34" y="84"/>
                  </a:moveTo>
                  <a:lnTo>
                    <a:pt x="34" y="84"/>
                  </a:lnTo>
                  <a:cubicBezTo>
                    <a:pt x="201" y="101"/>
                    <a:pt x="385" y="118"/>
                    <a:pt x="552" y="118"/>
                  </a:cubicBezTo>
                  <a:cubicBezTo>
                    <a:pt x="855" y="118"/>
                    <a:pt x="1281" y="133"/>
                    <a:pt x="1771" y="134"/>
                  </a:cubicBezTo>
                  <a:lnTo>
                    <a:pt x="1771" y="134"/>
                  </a:lnTo>
                  <a:cubicBezTo>
                    <a:pt x="1773" y="642"/>
                    <a:pt x="1787" y="1236"/>
                    <a:pt x="1788" y="1860"/>
                  </a:cubicBezTo>
                  <a:lnTo>
                    <a:pt x="1788" y="1860"/>
                  </a:lnTo>
                  <a:cubicBezTo>
                    <a:pt x="1754" y="1881"/>
                    <a:pt x="1726" y="1897"/>
                    <a:pt x="1688" y="1922"/>
                  </a:cubicBezTo>
                  <a:lnTo>
                    <a:pt x="1025" y="2396"/>
                  </a:lnTo>
                  <a:lnTo>
                    <a:pt x="1025" y="2396"/>
                  </a:lnTo>
                  <a:lnTo>
                    <a:pt x="117" y="1832"/>
                  </a:lnTo>
                  <a:lnTo>
                    <a:pt x="117" y="1832"/>
                  </a:lnTo>
                  <a:cubicBezTo>
                    <a:pt x="115" y="1323"/>
                    <a:pt x="83" y="908"/>
                    <a:pt x="67" y="602"/>
                  </a:cubicBezTo>
                  <a:cubicBezTo>
                    <a:pt x="67" y="435"/>
                    <a:pt x="67" y="251"/>
                    <a:pt x="34" y="84"/>
                  </a:cubicBezTo>
                  <a:close/>
                  <a:moveTo>
                    <a:pt x="1838" y="1"/>
                  </a:moveTo>
                  <a:cubicBezTo>
                    <a:pt x="1287" y="1"/>
                    <a:pt x="819" y="34"/>
                    <a:pt x="501" y="51"/>
                  </a:cubicBezTo>
                  <a:cubicBezTo>
                    <a:pt x="351" y="51"/>
                    <a:pt x="201" y="51"/>
                    <a:pt x="34" y="84"/>
                  </a:cubicBezTo>
                  <a:cubicBezTo>
                    <a:pt x="17" y="235"/>
                    <a:pt x="0" y="402"/>
                    <a:pt x="17" y="552"/>
                  </a:cubicBezTo>
                  <a:cubicBezTo>
                    <a:pt x="0" y="869"/>
                    <a:pt x="0" y="1321"/>
                    <a:pt x="0" y="1889"/>
                  </a:cubicBezTo>
                  <a:lnTo>
                    <a:pt x="0" y="1922"/>
                  </a:lnTo>
                  <a:lnTo>
                    <a:pt x="17" y="1939"/>
                  </a:lnTo>
                  <a:lnTo>
                    <a:pt x="986" y="2557"/>
                  </a:lnTo>
                  <a:lnTo>
                    <a:pt x="1036" y="2574"/>
                  </a:lnTo>
                  <a:lnTo>
                    <a:pt x="1070" y="2540"/>
                  </a:lnTo>
                  <a:cubicBezTo>
                    <a:pt x="1304" y="2390"/>
                    <a:pt x="1537" y="2223"/>
                    <a:pt x="1771" y="2056"/>
                  </a:cubicBezTo>
                  <a:lnTo>
                    <a:pt x="1905" y="1956"/>
                  </a:lnTo>
                  <a:lnTo>
                    <a:pt x="1938" y="1939"/>
                  </a:lnTo>
                  <a:lnTo>
                    <a:pt x="1938" y="1889"/>
                  </a:lnTo>
                  <a:cubicBezTo>
                    <a:pt x="1922" y="1220"/>
                    <a:pt x="1922" y="602"/>
                    <a:pt x="1905" y="67"/>
                  </a:cubicBezTo>
                  <a:lnTo>
                    <a:pt x="190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9"/>
            <p:cNvSpPr/>
            <p:nvPr/>
          </p:nvSpPr>
          <p:spPr>
            <a:xfrm>
              <a:off x="5134065" y="2577274"/>
              <a:ext cx="57850" cy="4840"/>
            </a:xfrm>
            <a:custGeom>
              <a:avLst/>
              <a:gdLst/>
              <a:ahLst/>
              <a:cxnLst/>
              <a:rect l="l" t="t" r="r" b="b"/>
              <a:pathLst>
                <a:path w="1805" h="151" extrusionOk="0">
                  <a:moveTo>
                    <a:pt x="903" y="0"/>
                  </a:moveTo>
                  <a:cubicBezTo>
                    <a:pt x="401" y="0"/>
                    <a:pt x="0" y="33"/>
                    <a:pt x="0" y="67"/>
                  </a:cubicBezTo>
                  <a:cubicBezTo>
                    <a:pt x="0" y="117"/>
                    <a:pt x="401" y="150"/>
                    <a:pt x="903" y="150"/>
                  </a:cubicBezTo>
                  <a:cubicBezTo>
                    <a:pt x="1404" y="150"/>
                    <a:pt x="1805" y="117"/>
                    <a:pt x="1805" y="84"/>
                  </a:cubicBezTo>
                  <a:cubicBezTo>
                    <a:pt x="1805" y="33"/>
                    <a:pt x="1404" y="0"/>
                    <a:pt x="9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9"/>
            <p:cNvSpPr/>
            <p:nvPr/>
          </p:nvSpPr>
          <p:spPr>
            <a:xfrm>
              <a:off x="5053203" y="2423562"/>
              <a:ext cx="5929" cy="85189"/>
            </a:xfrm>
            <a:custGeom>
              <a:avLst/>
              <a:gdLst/>
              <a:ahLst/>
              <a:cxnLst/>
              <a:rect l="l" t="t" r="r" b="b"/>
              <a:pathLst>
                <a:path w="185" h="2658" extrusionOk="0">
                  <a:moveTo>
                    <a:pt x="84" y="1"/>
                  </a:moveTo>
                  <a:cubicBezTo>
                    <a:pt x="34" y="1"/>
                    <a:pt x="0" y="602"/>
                    <a:pt x="17" y="1337"/>
                  </a:cubicBezTo>
                  <a:cubicBezTo>
                    <a:pt x="17" y="2073"/>
                    <a:pt x="67" y="2657"/>
                    <a:pt x="117" y="2657"/>
                  </a:cubicBezTo>
                  <a:cubicBezTo>
                    <a:pt x="151" y="2657"/>
                    <a:pt x="184" y="2073"/>
                    <a:pt x="167" y="1337"/>
                  </a:cubicBezTo>
                  <a:cubicBezTo>
                    <a:pt x="167" y="585"/>
                    <a:pt x="117" y="1"/>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9"/>
            <p:cNvSpPr/>
            <p:nvPr/>
          </p:nvSpPr>
          <p:spPr>
            <a:xfrm>
              <a:off x="5066055" y="2434075"/>
              <a:ext cx="13397" cy="11826"/>
            </a:xfrm>
            <a:custGeom>
              <a:avLst/>
              <a:gdLst/>
              <a:ahLst/>
              <a:cxnLst/>
              <a:rect l="l" t="t" r="r" b="b"/>
              <a:pathLst>
                <a:path w="418" h="369" extrusionOk="0">
                  <a:moveTo>
                    <a:pt x="244" y="0"/>
                  </a:moveTo>
                  <a:cubicBezTo>
                    <a:pt x="212" y="0"/>
                    <a:pt x="192" y="14"/>
                    <a:pt x="201" y="24"/>
                  </a:cubicBezTo>
                  <a:cubicBezTo>
                    <a:pt x="201" y="40"/>
                    <a:pt x="234" y="57"/>
                    <a:pt x="251" y="107"/>
                  </a:cubicBezTo>
                  <a:cubicBezTo>
                    <a:pt x="268" y="157"/>
                    <a:pt x="268" y="207"/>
                    <a:pt x="217" y="207"/>
                  </a:cubicBezTo>
                  <a:cubicBezTo>
                    <a:pt x="206" y="210"/>
                    <a:pt x="196" y="212"/>
                    <a:pt x="187" y="212"/>
                  </a:cubicBezTo>
                  <a:cubicBezTo>
                    <a:pt x="145" y="212"/>
                    <a:pt x="134" y="179"/>
                    <a:pt x="134" y="124"/>
                  </a:cubicBezTo>
                  <a:cubicBezTo>
                    <a:pt x="134" y="90"/>
                    <a:pt x="167" y="57"/>
                    <a:pt x="167" y="40"/>
                  </a:cubicBezTo>
                  <a:cubicBezTo>
                    <a:pt x="167" y="27"/>
                    <a:pt x="155" y="19"/>
                    <a:pt x="137" y="19"/>
                  </a:cubicBezTo>
                  <a:cubicBezTo>
                    <a:pt x="108" y="19"/>
                    <a:pt x="64" y="39"/>
                    <a:pt x="34" y="90"/>
                  </a:cubicBezTo>
                  <a:cubicBezTo>
                    <a:pt x="0" y="157"/>
                    <a:pt x="0" y="207"/>
                    <a:pt x="34" y="274"/>
                  </a:cubicBezTo>
                  <a:cubicBezTo>
                    <a:pt x="76" y="338"/>
                    <a:pt x="143" y="369"/>
                    <a:pt x="209" y="369"/>
                  </a:cubicBezTo>
                  <a:cubicBezTo>
                    <a:pt x="297" y="369"/>
                    <a:pt x="382" y="313"/>
                    <a:pt x="401" y="207"/>
                  </a:cubicBezTo>
                  <a:cubicBezTo>
                    <a:pt x="418" y="141"/>
                    <a:pt x="385" y="74"/>
                    <a:pt x="334" y="40"/>
                  </a:cubicBezTo>
                  <a:cubicBezTo>
                    <a:pt x="304" y="10"/>
                    <a:pt x="270" y="0"/>
                    <a:pt x="2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9"/>
            <p:cNvSpPr/>
            <p:nvPr/>
          </p:nvSpPr>
          <p:spPr>
            <a:xfrm>
              <a:off x="5069260" y="2468272"/>
              <a:ext cx="13942" cy="12115"/>
            </a:xfrm>
            <a:custGeom>
              <a:avLst/>
              <a:gdLst/>
              <a:ahLst/>
              <a:cxnLst/>
              <a:rect l="l" t="t" r="r" b="b"/>
              <a:pathLst>
                <a:path w="435" h="378" extrusionOk="0">
                  <a:moveTo>
                    <a:pt x="151" y="0"/>
                  </a:moveTo>
                  <a:cubicBezTo>
                    <a:pt x="128" y="0"/>
                    <a:pt x="85" y="18"/>
                    <a:pt x="51" y="76"/>
                  </a:cubicBezTo>
                  <a:cubicBezTo>
                    <a:pt x="17" y="126"/>
                    <a:pt x="1" y="193"/>
                    <a:pt x="34" y="243"/>
                  </a:cubicBezTo>
                  <a:cubicBezTo>
                    <a:pt x="69" y="331"/>
                    <a:pt x="146" y="377"/>
                    <a:pt x="225" y="377"/>
                  </a:cubicBezTo>
                  <a:cubicBezTo>
                    <a:pt x="297" y="377"/>
                    <a:pt x="371" y="339"/>
                    <a:pt x="418" y="260"/>
                  </a:cubicBezTo>
                  <a:cubicBezTo>
                    <a:pt x="435" y="210"/>
                    <a:pt x="435" y="143"/>
                    <a:pt x="418" y="93"/>
                  </a:cubicBezTo>
                  <a:cubicBezTo>
                    <a:pt x="387" y="30"/>
                    <a:pt x="343" y="13"/>
                    <a:pt x="314" y="13"/>
                  </a:cubicBezTo>
                  <a:cubicBezTo>
                    <a:pt x="296" y="13"/>
                    <a:pt x="285" y="20"/>
                    <a:pt x="285" y="26"/>
                  </a:cubicBezTo>
                  <a:cubicBezTo>
                    <a:pt x="268" y="43"/>
                    <a:pt x="301" y="76"/>
                    <a:pt x="301" y="126"/>
                  </a:cubicBezTo>
                  <a:cubicBezTo>
                    <a:pt x="301" y="176"/>
                    <a:pt x="285" y="226"/>
                    <a:pt x="218" y="226"/>
                  </a:cubicBezTo>
                  <a:cubicBezTo>
                    <a:pt x="168" y="210"/>
                    <a:pt x="134" y="176"/>
                    <a:pt x="151" y="109"/>
                  </a:cubicBezTo>
                  <a:cubicBezTo>
                    <a:pt x="151" y="59"/>
                    <a:pt x="184" y="43"/>
                    <a:pt x="168" y="9"/>
                  </a:cubicBezTo>
                  <a:cubicBezTo>
                    <a:pt x="168" y="4"/>
                    <a:pt x="161" y="0"/>
                    <a:pt x="1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9"/>
            <p:cNvSpPr/>
            <p:nvPr/>
          </p:nvSpPr>
          <p:spPr>
            <a:xfrm>
              <a:off x="4961636" y="2397858"/>
              <a:ext cx="74997" cy="54132"/>
            </a:xfrm>
            <a:custGeom>
              <a:avLst/>
              <a:gdLst/>
              <a:ahLst/>
              <a:cxnLst/>
              <a:rect l="l" t="t" r="r" b="b"/>
              <a:pathLst>
                <a:path w="2340" h="1689" extrusionOk="0">
                  <a:moveTo>
                    <a:pt x="2189" y="1"/>
                  </a:moveTo>
                  <a:cubicBezTo>
                    <a:pt x="2055" y="34"/>
                    <a:pt x="1938" y="134"/>
                    <a:pt x="1888" y="268"/>
                  </a:cubicBezTo>
                  <a:cubicBezTo>
                    <a:pt x="1838" y="452"/>
                    <a:pt x="1788" y="652"/>
                    <a:pt x="1754" y="836"/>
                  </a:cubicBezTo>
                  <a:cubicBezTo>
                    <a:pt x="1727" y="1014"/>
                    <a:pt x="1688" y="1215"/>
                    <a:pt x="1648" y="1410"/>
                  </a:cubicBezTo>
                  <a:lnTo>
                    <a:pt x="1648" y="1410"/>
                  </a:lnTo>
                  <a:lnTo>
                    <a:pt x="1571" y="1354"/>
                  </a:lnTo>
                  <a:cubicBezTo>
                    <a:pt x="691" y="735"/>
                    <a:pt x="65" y="100"/>
                    <a:pt x="4" y="100"/>
                  </a:cubicBezTo>
                  <a:cubicBezTo>
                    <a:pt x="2" y="100"/>
                    <a:pt x="1" y="100"/>
                    <a:pt x="0" y="101"/>
                  </a:cubicBezTo>
                  <a:cubicBezTo>
                    <a:pt x="100" y="285"/>
                    <a:pt x="234" y="435"/>
                    <a:pt x="384" y="569"/>
                  </a:cubicBezTo>
                  <a:cubicBezTo>
                    <a:pt x="719" y="903"/>
                    <a:pt x="1086" y="1204"/>
                    <a:pt x="1470" y="1488"/>
                  </a:cubicBezTo>
                  <a:cubicBezTo>
                    <a:pt x="1537" y="1521"/>
                    <a:pt x="1604" y="1571"/>
                    <a:pt x="1654" y="1605"/>
                  </a:cubicBezTo>
                  <a:lnTo>
                    <a:pt x="1754" y="1688"/>
                  </a:lnTo>
                  <a:lnTo>
                    <a:pt x="1788" y="1555"/>
                  </a:lnTo>
                  <a:cubicBezTo>
                    <a:pt x="1821" y="1321"/>
                    <a:pt x="1855" y="1087"/>
                    <a:pt x="1888" y="870"/>
                  </a:cubicBezTo>
                  <a:cubicBezTo>
                    <a:pt x="1922" y="669"/>
                    <a:pt x="1938" y="485"/>
                    <a:pt x="1988" y="301"/>
                  </a:cubicBezTo>
                  <a:cubicBezTo>
                    <a:pt x="2022" y="201"/>
                    <a:pt x="2089" y="101"/>
                    <a:pt x="2206" y="51"/>
                  </a:cubicBezTo>
                  <a:cubicBezTo>
                    <a:pt x="2239" y="42"/>
                    <a:pt x="2268" y="42"/>
                    <a:pt x="2291" y="42"/>
                  </a:cubicBezTo>
                  <a:cubicBezTo>
                    <a:pt x="2309" y="42"/>
                    <a:pt x="2323" y="42"/>
                    <a:pt x="2333" y="38"/>
                  </a:cubicBezTo>
                  <a:lnTo>
                    <a:pt x="2333" y="38"/>
                  </a:lnTo>
                  <a:cubicBezTo>
                    <a:pt x="2337" y="43"/>
                    <a:pt x="2339" y="47"/>
                    <a:pt x="2339" y="51"/>
                  </a:cubicBezTo>
                  <a:lnTo>
                    <a:pt x="2339" y="34"/>
                  </a:lnTo>
                  <a:cubicBezTo>
                    <a:pt x="2337" y="36"/>
                    <a:pt x="2335" y="37"/>
                    <a:pt x="2333" y="38"/>
                  </a:cubicBezTo>
                  <a:lnTo>
                    <a:pt x="2333" y="38"/>
                  </a:lnTo>
                  <a:cubicBezTo>
                    <a:pt x="2316" y="21"/>
                    <a:pt x="2268" y="1"/>
                    <a:pt x="21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9"/>
            <p:cNvSpPr/>
            <p:nvPr/>
          </p:nvSpPr>
          <p:spPr>
            <a:xfrm>
              <a:off x="5068203" y="2394653"/>
              <a:ext cx="63203" cy="59998"/>
            </a:xfrm>
            <a:custGeom>
              <a:avLst/>
              <a:gdLst/>
              <a:ahLst/>
              <a:cxnLst/>
              <a:rect l="l" t="t" r="r" b="b"/>
              <a:pathLst>
                <a:path w="1972" h="1872" extrusionOk="0">
                  <a:moveTo>
                    <a:pt x="50" y="0"/>
                  </a:moveTo>
                  <a:cubicBezTo>
                    <a:pt x="0" y="17"/>
                    <a:pt x="551" y="685"/>
                    <a:pt x="685" y="1705"/>
                  </a:cubicBezTo>
                  <a:lnTo>
                    <a:pt x="702" y="1872"/>
                  </a:lnTo>
                  <a:lnTo>
                    <a:pt x="819" y="1755"/>
                  </a:lnTo>
                  <a:cubicBezTo>
                    <a:pt x="819" y="1738"/>
                    <a:pt x="836" y="1738"/>
                    <a:pt x="852" y="1721"/>
                  </a:cubicBezTo>
                  <a:cubicBezTo>
                    <a:pt x="1638" y="970"/>
                    <a:pt x="1972" y="134"/>
                    <a:pt x="1938" y="134"/>
                  </a:cubicBezTo>
                  <a:lnTo>
                    <a:pt x="1922" y="134"/>
                  </a:lnTo>
                  <a:cubicBezTo>
                    <a:pt x="1921" y="133"/>
                    <a:pt x="1920" y="133"/>
                    <a:pt x="1919" y="133"/>
                  </a:cubicBezTo>
                  <a:cubicBezTo>
                    <a:pt x="1874" y="133"/>
                    <a:pt x="1513" y="851"/>
                    <a:pt x="809" y="1534"/>
                  </a:cubicBezTo>
                  <a:lnTo>
                    <a:pt x="809" y="1534"/>
                  </a:lnTo>
                  <a:cubicBezTo>
                    <a:pt x="733" y="1141"/>
                    <a:pt x="593" y="773"/>
                    <a:pt x="401" y="418"/>
                  </a:cubicBezTo>
                  <a:cubicBezTo>
                    <a:pt x="318" y="251"/>
                    <a:pt x="201" y="117"/>
                    <a:pt x="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9"/>
            <p:cNvSpPr/>
            <p:nvPr/>
          </p:nvSpPr>
          <p:spPr>
            <a:xfrm>
              <a:off x="4846481" y="2484041"/>
              <a:ext cx="30031" cy="39710"/>
            </a:xfrm>
            <a:custGeom>
              <a:avLst/>
              <a:gdLst/>
              <a:ahLst/>
              <a:cxnLst/>
              <a:rect l="l" t="t" r="r" b="b"/>
              <a:pathLst>
                <a:path w="937" h="1239" extrusionOk="0">
                  <a:moveTo>
                    <a:pt x="38" y="1"/>
                  </a:moveTo>
                  <a:cubicBezTo>
                    <a:pt x="36" y="1"/>
                    <a:pt x="35" y="1"/>
                    <a:pt x="34" y="2"/>
                  </a:cubicBezTo>
                  <a:cubicBezTo>
                    <a:pt x="1" y="35"/>
                    <a:pt x="168" y="319"/>
                    <a:pt x="402" y="670"/>
                  </a:cubicBezTo>
                  <a:cubicBezTo>
                    <a:pt x="644" y="994"/>
                    <a:pt x="856" y="1239"/>
                    <a:pt x="899" y="1239"/>
                  </a:cubicBezTo>
                  <a:cubicBezTo>
                    <a:pt x="901" y="1239"/>
                    <a:pt x="902" y="1239"/>
                    <a:pt x="903" y="1238"/>
                  </a:cubicBezTo>
                  <a:cubicBezTo>
                    <a:pt x="936" y="1221"/>
                    <a:pt x="769" y="921"/>
                    <a:pt x="535" y="570"/>
                  </a:cubicBezTo>
                  <a:cubicBezTo>
                    <a:pt x="309" y="246"/>
                    <a:pt x="82" y="1"/>
                    <a:pt x="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9"/>
            <p:cNvSpPr/>
            <p:nvPr/>
          </p:nvSpPr>
          <p:spPr>
            <a:xfrm>
              <a:off x="4783823" y="2573492"/>
              <a:ext cx="26826" cy="55767"/>
            </a:xfrm>
            <a:custGeom>
              <a:avLst/>
              <a:gdLst/>
              <a:ahLst/>
              <a:cxnLst/>
              <a:rect l="l" t="t" r="r" b="b"/>
              <a:pathLst>
                <a:path w="837" h="1740" extrusionOk="0">
                  <a:moveTo>
                    <a:pt x="801" y="1"/>
                  </a:moveTo>
                  <a:cubicBezTo>
                    <a:pt x="760" y="1"/>
                    <a:pt x="548" y="378"/>
                    <a:pt x="352" y="836"/>
                  </a:cubicBezTo>
                  <a:cubicBezTo>
                    <a:pt x="135" y="1321"/>
                    <a:pt x="1" y="1722"/>
                    <a:pt x="34" y="1739"/>
                  </a:cubicBezTo>
                  <a:cubicBezTo>
                    <a:pt x="35" y="1739"/>
                    <a:pt x="36" y="1739"/>
                    <a:pt x="37" y="1739"/>
                  </a:cubicBezTo>
                  <a:cubicBezTo>
                    <a:pt x="76" y="1739"/>
                    <a:pt x="273" y="1377"/>
                    <a:pt x="485" y="903"/>
                  </a:cubicBezTo>
                  <a:cubicBezTo>
                    <a:pt x="703" y="435"/>
                    <a:pt x="836" y="18"/>
                    <a:pt x="803" y="1"/>
                  </a:cubicBezTo>
                  <a:cubicBezTo>
                    <a:pt x="802" y="1"/>
                    <a:pt x="801" y="1"/>
                    <a:pt x="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9"/>
            <p:cNvSpPr/>
            <p:nvPr/>
          </p:nvSpPr>
          <p:spPr>
            <a:xfrm>
              <a:off x="4862538" y="2625349"/>
              <a:ext cx="39133" cy="42466"/>
            </a:xfrm>
            <a:custGeom>
              <a:avLst/>
              <a:gdLst/>
              <a:ahLst/>
              <a:cxnLst/>
              <a:rect l="l" t="t" r="r" b="b"/>
              <a:pathLst>
                <a:path w="1221" h="1325" extrusionOk="0">
                  <a:moveTo>
                    <a:pt x="42" y="1"/>
                  </a:moveTo>
                  <a:cubicBezTo>
                    <a:pt x="39" y="1"/>
                    <a:pt x="36" y="2"/>
                    <a:pt x="34" y="4"/>
                  </a:cubicBezTo>
                  <a:cubicBezTo>
                    <a:pt x="1" y="21"/>
                    <a:pt x="235" y="338"/>
                    <a:pt x="552" y="706"/>
                  </a:cubicBezTo>
                  <a:cubicBezTo>
                    <a:pt x="860" y="1062"/>
                    <a:pt x="1137" y="1325"/>
                    <a:pt x="1184" y="1325"/>
                  </a:cubicBezTo>
                  <a:cubicBezTo>
                    <a:pt x="1185" y="1325"/>
                    <a:pt x="1186" y="1324"/>
                    <a:pt x="1187" y="1324"/>
                  </a:cubicBezTo>
                  <a:cubicBezTo>
                    <a:pt x="1221" y="1290"/>
                    <a:pt x="987" y="973"/>
                    <a:pt x="669" y="605"/>
                  </a:cubicBezTo>
                  <a:cubicBezTo>
                    <a:pt x="370" y="259"/>
                    <a:pt x="100"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9"/>
            <p:cNvSpPr/>
            <p:nvPr/>
          </p:nvSpPr>
          <p:spPr>
            <a:xfrm>
              <a:off x="4925740" y="2557339"/>
              <a:ext cx="37531" cy="30800"/>
            </a:xfrm>
            <a:custGeom>
              <a:avLst/>
              <a:gdLst/>
              <a:ahLst/>
              <a:cxnLst/>
              <a:rect l="l" t="t" r="r" b="b"/>
              <a:pathLst>
                <a:path w="1171" h="961" extrusionOk="0">
                  <a:moveTo>
                    <a:pt x="1142" y="0"/>
                  </a:moveTo>
                  <a:cubicBezTo>
                    <a:pt x="1080" y="0"/>
                    <a:pt x="829" y="189"/>
                    <a:pt x="535" y="422"/>
                  </a:cubicBezTo>
                  <a:cubicBezTo>
                    <a:pt x="235" y="689"/>
                    <a:pt x="1" y="923"/>
                    <a:pt x="34" y="956"/>
                  </a:cubicBezTo>
                  <a:cubicBezTo>
                    <a:pt x="37" y="959"/>
                    <a:pt x="41" y="960"/>
                    <a:pt x="46" y="960"/>
                  </a:cubicBezTo>
                  <a:cubicBezTo>
                    <a:pt x="110" y="960"/>
                    <a:pt x="358" y="785"/>
                    <a:pt x="636" y="538"/>
                  </a:cubicBezTo>
                  <a:cubicBezTo>
                    <a:pt x="953" y="288"/>
                    <a:pt x="1170" y="37"/>
                    <a:pt x="1153" y="4"/>
                  </a:cubicBezTo>
                  <a:cubicBezTo>
                    <a:pt x="1151" y="1"/>
                    <a:pt x="1147" y="0"/>
                    <a:pt x="1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9"/>
            <p:cNvSpPr/>
            <p:nvPr/>
          </p:nvSpPr>
          <p:spPr>
            <a:xfrm>
              <a:off x="4956797" y="2474938"/>
              <a:ext cx="26826" cy="33941"/>
            </a:xfrm>
            <a:custGeom>
              <a:avLst/>
              <a:gdLst/>
              <a:ahLst/>
              <a:cxnLst/>
              <a:rect l="l" t="t" r="r" b="b"/>
              <a:pathLst>
                <a:path w="837" h="1059" extrusionOk="0">
                  <a:moveTo>
                    <a:pt x="55" y="1"/>
                  </a:moveTo>
                  <a:cubicBezTo>
                    <a:pt x="53" y="1"/>
                    <a:pt x="52" y="1"/>
                    <a:pt x="51" y="2"/>
                  </a:cubicBezTo>
                  <a:cubicBezTo>
                    <a:pt x="1" y="18"/>
                    <a:pt x="118" y="302"/>
                    <a:pt x="335" y="603"/>
                  </a:cubicBezTo>
                  <a:cubicBezTo>
                    <a:pt x="535" y="880"/>
                    <a:pt x="735" y="1058"/>
                    <a:pt x="792" y="1058"/>
                  </a:cubicBezTo>
                  <a:cubicBezTo>
                    <a:pt x="796" y="1058"/>
                    <a:pt x="800" y="1057"/>
                    <a:pt x="803" y="1054"/>
                  </a:cubicBezTo>
                  <a:cubicBezTo>
                    <a:pt x="836" y="1038"/>
                    <a:pt x="669" y="804"/>
                    <a:pt x="452" y="503"/>
                  </a:cubicBezTo>
                  <a:cubicBezTo>
                    <a:pt x="258" y="229"/>
                    <a:pt x="96" y="1"/>
                    <a:pt x="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9"/>
            <p:cNvSpPr/>
            <p:nvPr/>
          </p:nvSpPr>
          <p:spPr>
            <a:xfrm>
              <a:off x="4949842" y="2725473"/>
              <a:ext cx="50383" cy="34518"/>
            </a:xfrm>
            <a:custGeom>
              <a:avLst/>
              <a:gdLst/>
              <a:ahLst/>
              <a:cxnLst/>
              <a:rect l="l" t="t" r="r" b="b"/>
              <a:pathLst>
                <a:path w="1572" h="1077" extrusionOk="0">
                  <a:moveTo>
                    <a:pt x="1542" y="0"/>
                  </a:moveTo>
                  <a:cubicBezTo>
                    <a:pt x="1472" y="0"/>
                    <a:pt x="1117" y="163"/>
                    <a:pt x="719" y="439"/>
                  </a:cubicBezTo>
                  <a:cubicBezTo>
                    <a:pt x="301" y="739"/>
                    <a:pt x="0" y="1040"/>
                    <a:pt x="34" y="1074"/>
                  </a:cubicBezTo>
                  <a:cubicBezTo>
                    <a:pt x="36" y="1076"/>
                    <a:pt x="39" y="1077"/>
                    <a:pt x="43" y="1077"/>
                  </a:cubicBezTo>
                  <a:cubicBezTo>
                    <a:pt x="108" y="1077"/>
                    <a:pt x="427" y="839"/>
                    <a:pt x="819" y="572"/>
                  </a:cubicBezTo>
                  <a:cubicBezTo>
                    <a:pt x="1237" y="272"/>
                    <a:pt x="1571" y="38"/>
                    <a:pt x="1554" y="4"/>
                  </a:cubicBezTo>
                  <a:cubicBezTo>
                    <a:pt x="1553" y="1"/>
                    <a:pt x="1549" y="0"/>
                    <a:pt x="15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9"/>
            <p:cNvSpPr/>
            <p:nvPr/>
          </p:nvSpPr>
          <p:spPr>
            <a:xfrm>
              <a:off x="4985193" y="2631759"/>
              <a:ext cx="36441" cy="31890"/>
            </a:xfrm>
            <a:custGeom>
              <a:avLst/>
              <a:gdLst/>
              <a:ahLst/>
              <a:cxnLst/>
              <a:rect l="l" t="t" r="r" b="b"/>
              <a:pathLst>
                <a:path w="1137" h="995" extrusionOk="0">
                  <a:moveTo>
                    <a:pt x="45" y="1"/>
                  </a:moveTo>
                  <a:cubicBezTo>
                    <a:pt x="40" y="1"/>
                    <a:pt x="36" y="2"/>
                    <a:pt x="34" y="4"/>
                  </a:cubicBezTo>
                  <a:cubicBezTo>
                    <a:pt x="0" y="38"/>
                    <a:pt x="217" y="288"/>
                    <a:pt x="518" y="556"/>
                  </a:cubicBezTo>
                  <a:cubicBezTo>
                    <a:pt x="795" y="817"/>
                    <a:pt x="1030" y="994"/>
                    <a:pt x="1091" y="994"/>
                  </a:cubicBezTo>
                  <a:cubicBezTo>
                    <a:pt x="1096" y="994"/>
                    <a:pt x="1100" y="993"/>
                    <a:pt x="1103" y="990"/>
                  </a:cubicBezTo>
                  <a:cubicBezTo>
                    <a:pt x="1136" y="973"/>
                    <a:pt x="919" y="723"/>
                    <a:pt x="618" y="439"/>
                  </a:cubicBezTo>
                  <a:cubicBezTo>
                    <a:pt x="355" y="191"/>
                    <a:pt x="106" y="1"/>
                    <a:pt x="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9"/>
            <p:cNvSpPr/>
            <p:nvPr/>
          </p:nvSpPr>
          <p:spPr>
            <a:xfrm>
              <a:off x="5070863" y="2549871"/>
              <a:ext cx="20384" cy="44005"/>
            </a:xfrm>
            <a:custGeom>
              <a:avLst/>
              <a:gdLst/>
              <a:ahLst/>
              <a:cxnLst/>
              <a:rect l="l" t="t" r="r" b="b"/>
              <a:pathLst>
                <a:path w="636" h="1373" extrusionOk="0">
                  <a:moveTo>
                    <a:pt x="595" y="0"/>
                  </a:moveTo>
                  <a:cubicBezTo>
                    <a:pt x="547" y="0"/>
                    <a:pt x="360" y="274"/>
                    <a:pt x="218" y="638"/>
                  </a:cubicBezTo>
                  <a:cubicBezTo>
                    <a:pt x="67" y="1022"/>
                    <a:pt x="1" y="1356"/>
                    <a:pt x="51" y="1373"/>
                  </a:cubicBezTo>
                  <a:cubicBezTo>
                    <a:pt x="84" y="1373"/>
                    <a:pt x="218" y="1072"/>
                    <a:pt x="368" y="688"/>
                  </a:cubicBezTo>
                  <a:cubicBezTo>
                    <a:pt x="519" y="320"/>
                    <a:pt x="636" y="20"/>
                    <a:pt x="602" y="3"/>
                  </a:cubicBezTo>
                  <a:cubicBezTo>
                    <a:pt x="600" y="1"/>
                    <a:pt x="598" y="0"/>
                    <a:pt x="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9"/>
            <p:cNvSpPr/>
            <p:nvPr/>
          </p:nvSpPr>
          <p:spPr>
            <a:xfrm>
              <a:off x="5063363" y="2737364"/>
              <a:ext cx="33236" cy="36569"/>
            </a:xfrm>
            <a:custGeom>
              <a:avLst/>
              <a:gdLst/>
              <a:ahLst/>
              <a:cxnLst/>
              <a:rect l="l" t="t" r="r" b="b"/>
              <a:pathLst>
                <a:path w="1037" h="1141" extrusionOk="0">
                  <a:moveTo>
                    <a:pt x="38" y="0"/>
                  </a:moveTo>
                  <a:cubicBezTo>
                    <a:pt x="36" y="0"/>
                    <a:pt x="35" y="0"/>
                    <a:pt x="34" y="1"/>
                  </a:cubicBezTo>
                  <a:cubicBezTo>
                    <a:pt x="1" y="18"/>
                    <a:pt x="134" y="335"/>
                    <a:pt x="418" y="653"/>
                  </a:cubicBezTo>
                  <a:cubicBezTo>
                    <a:pt x="666" y="947"/>
                    <a:pt x="943" y="1141"/>
                    <a:pt x="995" y="1141"/>
                  </a:cubicBezTo>
                  <a:cubicBezTo>
                    <a:pt x="999" y="1141"/>
                    <a:pt x="1002" y="1139"/>
                    <a:pt x="1003" y="1137"/>
                  </a:cubicBezTo>
                  <a:cubicBezTo>
                    <a:pt x="1037" y="1104"/>
                    <a:pt x="803" y="853"/>
                    <a:pt x="535" y="552"/>
                  </a:cubicBezTo>
                  <a:cubicBezTo>
                    <a:pt x="276" y="260"/>
                    <a:pt x="80" y="0"/>
                    <a:pt x="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9"/>
            <p:cNvSpPr/>
            <p:nvPr/>
          </p:nvSpPr>
          <p:spPr>
            <a:xfrm>
              <a:off x="5093362" y="2651598"/>
              <a:ext cx="39133" cy="36120"/>
            </a:xfrm>
            <a:custGeom>
              <a:avLst/>
              <a:gdLst/>
              <a:ahLst/>
              <a:cxnLst/>
              <a:rect l="l" t="t" r="r" b="b"/>
              <a:pathLst>
                <a:path w="1221" h="1127" extrusionOk="0">
                  <a:moveTo>
                    <a:pt x="43" y="0"/>
                  </a:moveTo>
                  <a:cubicBezTo>
                    <a:pt x="39" y="0"/>
                    <a:pt x="36" y="1"/>
                    <a:pt x="34" y="4"/>
                  </a:cubicBezTo>
                  <a:cubicBezTo>
                    <a:pt x="0" y="37"/>
                    <a:pt x="234" y="321"/>
                    <a:pt x="552" y="622"/>
                  </a:cubicBezTo>
                  <a:cubicBezTo>
                    <a:pt x="848" y="918"/>
                    <a:pt x="1114" y="1126"/>
                    <a:pt x="1176" y="1126"/>
                  </a:cubicBezTo>
                  <a:cubicBezTo>
                    <a:pt x="1181" y="1126"/>
                    <a:pt x="1184" y="1125"/>
                    <a:pt x="1187" y="1123"/>
                  </a:cubicBezTo>
                  <a:cubicBezTo>
                    <a:pt x="1220" y="1090"/>
                    <a:pt x="986" y="822"/>
                    <a:pt x="669" y="505"/>
                  </a:cubicBezTo>
                  <a:cubicBezTo>
                    <a:pt x="372" y="223"/>
                    <a:pt x="104" y="0"/>
                    <a:pt x="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9"/>
            <p:cNvSpPr/>
            <p:nvPr/>
          </p:nvSpPr>
          <p:spPr>
            <a:xfrm>
              <a:off x="5179032" y="2753293"/>
              <a:ext cx="45543" cy="35608"/>
            </a:xfrm>
            <a:custGeom>
              <a:avLst/>
              <a:gdLst/>
              <a:ahLst/>
              <a:cxnLst/>
              <a:rect l="l" t="t" r="r" b="b"/>
              <a:pathLst>
                <a:path w="1421" h="1111" extrusionOk="0">
                  <a:moveTo>
                    <a:pt x="1393" y="1"/>
                  </a:moveTo>
                  <a:cubicBezTo>
                    <a:pt x="1325" y="1"/>
                    <a:pt x="988" y="164"/>
                    <a:pt x="636" y="440"/>
                  </a:cubicBezTo>
                  <a:cubicBezTo>
                    <a:pt x="251" y="757"/>
                    <a:pt x="1" y="1074"/>
                    <a:pt x="34" y="1108"/>
                  </a:cubicBezTo>
                  <a:cubicBezTo>
                    <a:pt x="36" y="1110"/>
                    <a:pt x="39" y="1111"/>
                    <a:pt x="42" y="1111"/>
                  </a:cubicBezTo>
                  <a:cubicBezTo>
                    <a:pt x="102" y="1111"/>
                    <a:pt x="389" y="857"/>
                    <a:pt x="736" y="573"/>
                  </a:cubicBezTo>
                  <a:cubicBezTo>
                    <a:pt x="1104" y="272"/>
                    <a:pt x="1421" y="39"/>
                    <a:pt x="1404" y="5"/>
                  </a:cubicBezTo>
                  <a:cubicBezTo>
                    <a:pt x="1403" y="2"/>
                    <a:pt x="1399" y="1"/>
                    <a:pt x="1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9"/>
            <p:cNvSpPr/>
            <p:nvPr/>
          </p:nvSpPr>
          <p:spPr>
            <a:xfrm>
              <a:off x="5175827" y="2677815"/>
              <a:ext cx="46633" cy="35063"/>
            </a:xfrm>
            <a:custGeom>
              <a:avLst/>
              <a:gdLst/>
              <a:ahLst/>
              <a:cxnLst/>
              <a:rect l="l" t="t" r="r" b="b"/>
              <a:pathLst>
                <a:path w="1455" h="1094" extrusionOk="0">
                  <a:moveTo>
                    <a:pt x="1413" y="1"/>
                  </a:moveTo>
                  <a:cubicBezTo>
                    <a:pt x="1358" y="1"/>
                    <a:pt x="1044" y="209"/>
                    <a:pt x="686" y="489"/>
                  </a:cubicBezTo>
                  <a:cubicBezTo>
                    <a:pt x="285" y="773"/>
                    <a:pt x="1" y="1057"/>
                    <a:pt x="34" y="1090"/>
                  </a:cubicBezTo>
                  <a:cubicBezTo>
                    <a:pt x="35" y="1093"/>
                    <a:pt x="38" y="1094"/>
                    <a:pt x="42" y="1094"/>
                  </a:cubicBezTo>
                  <a:cubicBezTo>
                    <a:pt x="96" y="1094"/>
                    <a:pt x="411" y="886"/>
                    <a:pt x="769" y="606"/>
                  </a:cubicBezTo>
                  <a:cubicBezTo>
                    <a:pt x="1153" y="305"/>
                    <a:pt x="1454" y="38"/>
                    <a:pt x="1421" y="4"/>
                  </a:cubicBezTo>
                  <a:cubicBezTo>
                    <a:pt x="1420" y="2"/>
                    <a:pt x="1417" y="1"/>
                    <a:pt x="1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9"/>
            <p:cNvSpPr/>
            <p:nvPr/>
          </p:nvSpPr>
          <p:spPr>
            <a:xfrm>
              <a:off x="5231529" y="2564422"/>
              <a:ext cx="8589" cy="51440"/>
            </a:xfrm>
            <a:custGeom>
              <a:avLst/>
              <a:gdLst/>
              <a:ahLst/>
              <a:cxnLst/>
              <a:rect l="l" t="t" r="r" b="b"/>
              <a:pathLst>
                <a:path w="268" h="1605" extrusionOk="0">
                  <a:moveTo>
                    <a:pt x="100" y="0"/>
                  </a:moveTo>
                  <a:cubicBezTo>
                    <a:pt x="50" y="0"/>
                    <a:pt x="0" y="368"/>
                    <a:pt x="34" y="819"/>
                  </a:cubicBezTo>
                  <a:cubicBezTo>
                    <a:pt x="66" y="1260"/>
                    <a:pt x="179" y="1605"/>
                    <a:pt x="215" y="1605"/>
                  </a:cubicBezTo>
                  <a:cubicBezTo>
                    <a:pt x="216" y="1605"/>
                    <a:pt x="217" y="1604"/>
                    <a:pt x="217" y="1604"/>
                  </a:cubicBezTo>
                  <a:cubicBezTo>
                    <a:pt x="268" y="1604"/>
                    <a:pt x="234" y="1236"/>
                    <a:pt x="184" y="802"/>
                  </a:cubicBezTo>
                  <a:cubicBezTo>
                    <a:pt x="151" y="368"/>
                    <a:pt x="134" y="0"/>
                    <a:pt x="1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9"/>
            <p:cNvSpPr/>
            <p:nvPr/>
          </p:nvSpPr>
          <p:spPr>
            <a:xfrm>
              <a:off x="5157077" y="2594902"/>
              <a:ext cx="19326" cy="31697"/>
            </a:xfrm>
            <a:custGeom>
              <a:avLst/>
              <a:gdLst/>
              <a:ahLst/>
              <a:cxnLst/>
              <a:rect l="l" t="t" r="r" b="b"/>
              <a:pathLst>
                <a:path w="603" h="989" extrusionOk="0">
                  <a:moveTo>
                    <a:pt x="564" y="0"/>
                  </a:moveTo>
                  <a:cubicBezTo>
                    <a:pt x="524" y="0"/>
                    <a:pt x="379" y="196"/>
                    <a:pt x="235" y="453"/>
                  </a:cubicBezTo>
                  <a:cubicBezTo>
                    <a:pt x="84" y="737"/>
                    <a:pt x="1" y="971"/>
                    <a:pt x="34" y="987"/>
                  </a:cubicBezTo>
                  <a:cubicBezTo>
                    <a:pt x="35" y="988"/>
                    <a:pt x="37" y="988"/>
                    <a:pt x="39" y="988"/>
                  </a:cubicBezTo>
                  <a:cubicBezTo>
                    <a:pt x="79" y="988"/>
                    <a:pt x="224" y="793"/>
                    <a:pt x="368" y="536"/>
                  </a:cubicBezTo>
                  <a:cubicBezTo>
                    <a:pt x="519" y="252"/>
                    <a:pt x="602" y="18"/>
                    <a:pt x="569" y="1"/>
                  </a:cubicBezTo>
                  <a:cubicBezTo>
                    <a:pt x="567" y="1"/>
                    <a:pt x="566" y="0"/>
                    <a:pt x="5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9"/>
            <p:cNvSpPr/>
            <p:nvPr/>
          </p:nvSpPr>
          <p:spPr>
            <a:xfrm>
              <a:off x="5131373" y="2466285"/>
              <a:ext cx="48780" cy="31986"/>
            </a:xfrm>
            <a:custGeom>
              <a:avLst/>
              <a:gdLst/>
              <a:ahLst/>
              <a:cxnLst/>
              <a:rect l="l" t="t" r="r" b="b"/>
              <a:pathLst>
                <a:path w="1522" h="998" extrusionOk="0">
                  <a:moveTo>
                    <a:pt x="31" y="0"/>
                  </a:moveTo>
                  <a:cubicBezTo>
                    <a:pt x="25" y="0"/>
                    <a:pt x="20" y="2"/>
                    <a:pt x="17" y="4"/>
                  </a:cubicBezTo>
                  <a:cubicBezTo>
                    <a:pt x="1" y="38"/>
                    <a:pt x="301" y="288"/>
                    <a:pt x="719" y="572"/>
                  </a:cubicBezTo>
                  <a:cubicBezTo>
                    <a:pt x="1078" y="812"/>
                    <a:pt x="1398" y="998"/>
                    <a:pt x="1484" y="998"/>
                  </a:cubicBezTo>
                  <a:cubicBezTo>
                    <a:pt x="1494" y="998"/>
                    <a:pt x="1501" y="995"/>
                    <a:pt x="1504" y="990"/>
                  </a:cubicBezTo>
                  <a:cubicBezTo>
                    <a:pt x="1521" y="957"/>
                    <a:pt x="1204" y="706"/>
                    <a:pt x="803" y="439"/>
                  </a:cubicBezTo>
                  <a:cubicBezTo>
                    <a:pt x="418" y="177"/>
                    <a:pt x="104" y="0"/>
                    <a:pt x="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9"/>
            <p:cNvSpPr/>
            <p:nvPr/>
          </p:nvSpPr>
          <p:spPr>
            <a:xfrm>
              <a:off x="5192973" y="2436318"/>
              <a:ext cx="49838" cy="27146"/>
            </a:xfrm>
            <a:custGeom>
              <a:avLst/>
              <a:gdLst/>
              <a:ahLst/>
              <a:cxnLst/>
              <a:rect l="l" t="t" r="r" b="b"/>
              <a:pathLst>
                <a:path w="1555" h="847" extrusionOk="0">
                  <a:moveTo>
                    <a:pt x="28" y="0"/>
                  </a:moveTo>
                  <a:cubicBezTo>
                    <a:pt x="23" y="0"/>
                    <a:pt x="19" y="1"/>
                    <a:pt x="17" y="4"/>
                  </a:cubicBezTo>
                  <a:cubicBezTo>
                    <a:pt x="0" y="37"/>
                    <a:pt x="284" y="321"/>
                    <a:pt x="719" y="555"/>
                  </a:cubicBezTo>
                  <a:cubicBezTo>
                    <a:pt x="1078" y="756"/>
                    <a:pt x="1425" y="846"/>
                    <a:pt x="1525" y="846"/>
                  </a:cubicBezTo>
                  <a:cubicBezTo>
                    <a:pt x="1542" y="846"/>
                    <a:pt x="1552" y="844"/>
                    <a:pt x="1554" y="839"/>
                  </a:cubicBezTo>
                  <a:lnTo>
                    <a:pt x="1537" y="839"/>
                  </a:lnTo>
                  <a:cubicBezTo>
                    <a:pt x="1554" y="789"/>
                    <a:pt x="1203" y="639"/>
                    <a:pt x="785" y="421"/>
                  </a:cubicBezTo>
                  <a:cubicBezTo>
                    <a:pt x="397" y="204"/>
                    <a:pt x="95" y="0"/>
                    <a:pt x="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9"/>
            <p:cNvSpPr/>
            <p:nvPr/>
          </p:nvSpPr>
          <p:spPr>
            <a:xfrm>
              <a:off x="5249734" y="2500514"/>
              <a:ext cx="43396" cy="18012"/>
            </a:xfrm>
            <a:custGeom>
              <a:avLst/>
              <a:gdLst/>
              <a:ahLst/>
              <a:cxnLst/>
              <a:rect l="l" t="t" r="r" b="b"/>
              <a:pathLst>
                <a:path w="1354" h="562" extrusionOk="0">
                  <a:moveTo>
                    <a:pt x="1263" y="1"/>
                  </a:moveTo>
                  <a:cubicBezTo>
                    <a:pt x="1143" y="1"/>
                    <a:pt x="894" y="48"/>
                    <a:pt x="619" y="156"/>
                  </a:cubicBezTo>
                  <a:cubicBezTo>
                    <a:pt x="251" y="306"/>
                    <a:pt x="0" y="524"/>
                    <a:pt x="17" y="557"/>
                  </a:cubicBezTo>
                  <a:cubicBezTo>
                    <a:pt x="20" y="560"/>
                    <a:pt x="26" y="562"/>
                    <a:pt x="33" y="562"/>
                  </a:cubicBezTo>
                  <a:cubicBezTo>
                    <a:pt x="105" y="562"/>
                    <a:pt x="368" y="426"/>
                    <a:pt x="685" y="290"/>
                  </a:cubicBezTo>
                  <a:cubicBezTo>
                    <a:pt x="1036" y="156"/>
                    <a:pt x="1354" y="73"/>
                    <a:pt x="1337" y="22"/>
                  </a:cubicBezTo>
                  <a:cubicBezTo>
                    <a:pt x="1337" y="8"/>
                    <a:pt x="1310" y="1"/>
                    <a:pt x="12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9"/>
            <p:cNvSpPr/>
            <p:nvPr/>
          </p:nvSpPr>
          <p:spPr>
            <a:xfrm>
              <a:off x="5324410" y="2543493"/>
              <a:ext cx="26569" cy="59517"/>
            </a:xfrm>
            <a:custGeom>
              <a:avLst/>
              <a:gdLst/>
              <a:ahLst/>
              <a:cxnLst/>
              <a:rect l="l" t="t" r="r" b="b"/>
              <a:pathLst>
                <a:path w="829" h="1857" extrusionOk="0">
                  <a:moveTo>
                    <a:pt x="776" y="1"/>
                  </a:moveTo>
                  <a:cubicBezTo>
                    <a:pt x="734" y="1"/>
                    <a:pt x="490" y="364"/>
                    <a:pt x="294" y="870"/>
                  </a:cubicBezTo>
                  <a:cubicBezTo>
                    <a:pt x="86" y="1365"/>
                    <a:pt x="1" y="1798"/>
                    <a:pt x="37" y="1851"/>
                  </a:cubicBezTo>
                  <a:lnTo>
                    <a:pt x="37" y="1851"/>
                  </a:lnTo>
                  <a:cubicBezTo>
                    <a:pt x="96" y="1803"/>
                    <a:pt x="239" y="1407"/>
                    <a:pt x="427" y="937"/>
                  </a:cubicBezTo>
                  <a:cubicBezTo>
                    <a:pt x="628" y="419"/>
                    <a:pt x="828" y="18"/>
                    <a:pt x="778" y="1"/>
                  </a:cubicBezTo>
                  <a:cubicBezTo>
                    <a:pt x="777" y="1"/>
                    <a:pt x="777" y="1"/>
                    <a:pt x="776" y="1"/>
                  </a:cubicBezTo>
                  <a:close/>
                  <a:moveTo>
                    <a:pt x="37" y="1851"/>
                  </a:moveTo>
                  <a:cubicBezTo>
                    <a:pt x="33" y="1854"/>
                    <a:pt x="29" y="1856"/>
                    <a:pt x="26" y="1856"/>
                  </a:cubicBezTo>
                  <a:lnTo>
                    <a:pt x="43" y="1856"/>
                  </a:lnTo>
                  <a:cubicBezTo>
                    <a:pt x="41" y="1855"/>
                    <a:pt x="39" y="1854"/>
                    <a:pt x="37" y="185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9"/>
            <p:cNvSpPr/>
            <p:nvPr/>
          </p:nvSpPr>
          <p:spPr>
            <a:xfrm>
              <a:off x="5386267" y="2590639"/>
              <a:ext cx="8621" cy="53043"/>
            </a:xfrm>
            <a:custGeom>
              <a:avLst/>
              <a:gdLst/>
              <a:ahLst/>
              <a:cxnLst/>
              <a:rect l="l" t="t" r="r" b="b"/>
              <a:pathLst>
                <a:path w="269" h="1655" extrusionOk="0">
                  <a:moveTo>
                    <a:pt x="34" y="1"/>
                  </a:moveTo>
                  <a:lnTo>
                    <a:pt x="34" y="1"/>
                  </a:lnTo>
                  <a:cubicBezTo>
                    <a:pt x="1" y="17"/>
                    <a:pt x="1" y="385"/>
                    <a:pt x="51" y="836"/>
                  </a:cubicBezTo>
                  <a:cubicBezTo>
                    <a:pt x="101" y="1287"/>
                    <a:pt x="185" y="1655"/>
                    <a:pt x="218" y="1655"/>
                  </a:cubicBezTo>
                  <a:cubicBezTo>
                    <a:pt x="268" y="1655"/>
                    <a:pt x="252" y="1271"/>
                    <a:pt x="201" y="819"/>
                  </a:cubicBezTo>
                  <a:cubicBezTo>
                    <a:pt x="151" y="368"/>
                    <a:pt x="85" y="1"/>
                    <a:pt x="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9"/>
            <p:cNvSpPr/>
            <p:nvPr/>
          </p:nvSpPr>
          <p:spPr>
            <a:xfrm>
              <a:off x="4710461" y="2557435"/>
              <a:ext cx="12884" cy="44517"/>
            </a:xfrm>
            <a:custGeom>
              <a:avLst/>
              <a:gdLst/>
              <a:ahLst/>
              <a:cxnLst/>
              <a:rect l="l" t="t" r="r" b="b"/>
              <a:pathLst>
                <a:path w="402" h="1389" extrusionOk="0">
                  <a:moveTo>
                    <a:pt x="352" y="1"/>
                  </a:moveTo>
                  <a:lnTo>
                    <a:pt x="352" y="1"/>
                  </a:lnTo>
                  <a:cubicBezTo>
                    <a:pt x="318" y="1"/>
                    <a:pt x="218" y="302"/>
                    <a:pt x="118" y="686"/>
                  </a:cubicBezTo>
                  <a:cubicBezTo>
                    <a:pt x="34" y="1053"/>
                    <a:pt x="1" y="1371"/>
                    <a:pt x="51" y="1388"/>
                  </a:cubicBezTo>
                  <a:cubicBezTo>
                    <a:pt x="52" y="1388"/>
                    <a:pt x="53" y="1388"/>
                    <a:pt x="54" y="1388"/>
                  </a:cubicBezTo>
                  <a:cubicBezTo>
                    <a:pt x="90" y="1388"/>
                    <a:pt x="187" y="1093"/>
                    <a:pt x="285" y="719"/>
                  </a:cubicBezTo>
                  <a:cubicBezTo>
                    <a:pt x="368" y="335"/>
                    <a:pt x="402" y="18"/>
                    <a:pt x="3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9"/>
            <p:cNvSpPr/>
            <p:nvPr/>
          </p:nvSpPr>
          <p:spPr>
            <a:xfrm>
              <a:off x="4775266" y="2687366"/>
              <a:ext cx="47690" cy="14647"/>
            </a:xfrm>
            <a:custGeom>
              <a:avLst/>
              <a:gdLst/>
              <a:ahLst/>
              <a:cxnLst/>
              <a:rect l="l" t="t" r="r" b="b"/>
              <a:pathLst>
                <a:path w="1488" h="457" extrusionOk="0">
                  <a:moveTo>
                    <a:pt x="40" y="0"/>
                  </a:moveTo>
                  <a:cubicBezTo>
                    <a:pt x="27" y="0"/>
                    <a:pt x="19" y="3"/>
                    <a:pt x="17" y="7"/>
                  </a:cubicBezTo>
                  <a:cubicBezTo>
                    <a:pt x="0" y="40"/>
                    <a:pt x="301" y="224"/>
                    <a:pt x="719" y="341"/>
                  </a:cubicBezTo>
                  <a:cubicBezTo>
                    <a:pt x="1003" y="424"/>
                    <a:pt x="1262" y="457"/>
                    <a:pt x="1395" y="457"/>
                  </a:cubicBezTo>
                  <a:cubicBezTo>
                    <a:pt x="1450" y="457"/>
                    <a:pt x="1483" y="451"/>
                    <a:pt x="1488" y="441"/>
                  </a:cubicBezTo>
                  <a:cubicBezTo>
                    <a:pt x="1488" y="391"/>
                    <a:pt x="1153" y="308"/>
                    <a:pt x="769" y="191"/>
                  </a:cubicBezTo>
                  <a:cubicBezTo>
                    <a:pt x="421" y="89"/>
                    <a:pt x="124"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9"/>
            <p:cNvSpPr/>
            <p:nvPr/>
          </p:nvSpPr>
          <p:spPr>
            <a:xfrm>
              <a:off x="4904331" y="2430004"/>
              <a:ext cx="34838" cy="19999"/>
            </a:xfrm>
            <a:custGeom>
              <a:avLst/>
              <a:gdLst/>
              <a:ahLst/>
              <a:cxnLst/>
              <a:rect l="l" t="t" r="r" b="b"/>
              <a:pathLst>
                <a:path w="1087" h="624" extrusionOk="0">
                  <a:moveTo>
                    <a:pt x="1025" y="1"/>
                  </a:moveTo>
                  <a:cubicBezTo>
                    <a:pt x="935" y="1"/>
                    <a:pt x="720" y="70"/>
                    <a:pt x="485" y="201"/>
                  </a:cubicBezTo>
                  <a:cubicBezTo>
                    <a:pt x="184" y="368"/>
                    <a:pt x="0" y="585"/>
                    <a:pt x="34" y="618"/>
                  </a:cubicBezTo>
                  <a:cubicBezTo>
                    <a:pt x="37" y="622"/>
                    <a:pt x="42" y="623"/>
                    <a:pt x="48" y="623"/>
                  </a:cubicBezTo>
                  <a:cubicBezTo>
                    <a:pt x="109" y="623"/>
                    <a:pt x="311" y="486"/>
                    <a:pt x="568" y="334"/>
                  </a:cubicBezTo>
                  <a:cubicBezTo>
                    <a:pt x="836" y="167"/>
                    <a:pt x="1086" y="50"/>
                    <a:pt x="1070" y="17"/>
                  </a:cubicBezTo>
                  <a:cubicBezTo>
                    <a:pt x="1066" y="6"/>
                    <a:pt x="1050" y="1"/>
                    <a:pt x="10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9"/>
            <p:cNvSpPr/>
            <p:nvPr/>
          </p:nvSpPr>
          <p:spPr>
            <a:xfrm>
              <a:off x="4776868" y="2516539"/>
              <a:ext cx="41280" cy="10641"/>
            </a:xfrm>
            <a:custGeom>
              <a:avLst/>
              <a:gdLst/>
              <a:ahLst/>
              <a:cxnLst/>
              <a:rect l="l" t="t" r="r" b="b"/>
              <a:pathLst>
                <a:path w="1288" h="332" extrusionOk="0">
                  <a:moveTo>
                    <a:pt x="97" y="0"/>
                  </a:moveTo>
                  <a:cubicBezTo>
                    <a:pt x="41" y="0"/>
                    <a:pt x="6" y="8"/>
                    <a:pt x="1" y="24"/>
                  </a:cubicBezTo>
                  <a:cubicBezTo>
                    <a:pt x="1" y="57"/>
                    <a:pt x="285" y="157"/>
                    <a:pt x="636" y="241"/>
                  </a:cubicBezTo>
                  <a:cubicBezTo>
                    <a:pt x="874" y="298"/>
                    <a:pt x="1082" y="331"/>
                    <a:pt x="1195" y="331"/>
                  </a:cubicBezTo>
                  <a:cubicBezTo>
                    <a:pt x="1249" y="331"/>
                    <a:pt x="1282" y="324"/>
                    <a:pt x="1287" y="308"/>
                  </a:cubicBezTo>
                  <a:cubicBezTo>
                    <a:pt x="1287" y="274"/>
                    <a:pt x="1020" y="174"/>
                    <a:pt x="669" y="91"/>
                  </a:cubicBezTo>
                  <a:cubicBezTo>
                    <a:pt x="431" y="34"/>
                    <a:pt x="215" y="0"/>
                    <a:pt x="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9"/>
            <p:cNvSpPr/>
            <p:nvPr/>
          </p:nvSpPr>
          <p:spPr>
            <a:xfrm>
              <a:off x="4973399" y="2390326"/>
              <a:ext cx="26281" cy="20416"/>
            </a:xfrm>
            <a:custGeom>
              <a:avLst/>
              <a:gdLst/>
              <a:ahLst/>
              <a:cxnLst/>
              <a:rect l="l" t="t" r="r" b="b"/>
              <a:pathLst>
                <a:path w="820" h="637" extrusionOk="0">
                  <a:moveTo>
                    <a:pt x="57" y="0"/>
                  </a:moveTo>
                  <a:cubicBezTo>
                    <a:pt x="55" y="0"/>
                    <a:pt x="53" y="1"/>
                    <a:pt x="51" y="2"/>
                  </a:cubicBezTo>
                  <a:cubicBezTo>
                    <a:pt x="1" y="35"/>
                    <a:pt x="118" y="236"/>
                    <a:pt x="335" y="419"/>
                  </a:cubicBezTo>
                  <a:cubicBezTo>
                    <a:pt x="519" y="564"/>
                    <a:pt x="692" y="636"/>
                    <a:pt x="766" y="636"/>
                  </a:cubicBezTo>
                  <a:cubicBezTo>
                    <a:pt x="786" y="636"/>
                    <a:pt x="799" y="631"/>
                    <a:pt x="803" y="620"/>
                  </a:cubicBezTo>
                  <a:cubicBezTo>
                    <a:pt x="819" y="587"/>
                    <a:pt x="652" y="470"/>
                    <a:pt x="435" y="303"/>
                  </a:cubicBezTo>
                  <a:cubicBezTo>
                    <a:pt x="245" y="144"/>
                    <a:pt x="100" y="0"/>
                    <a:pt x="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9"/>
            <p:cNvSpPr/>
            <p:nvPr/>
          </p:nvSpPr>
          <p:spPr>
            <a:xfrm>
              <a:off x="5094420" y="2383756"/>
              <a:ext cx="21986" cy="20095"/>
            </a:xfrm>
            <a:custGeom>
              <a:avLst/>
              <a:gdLst/>
              <a:ahLst/>
              <a:cxnLst/>
              <a:rect l="l" t="t" r="r" b="b"/>
              <a:pathLst>
                <a:path w="686" h="627" extrusionOk="0">
                  <a:moveTo>
                    <a:pt x="636" y="1"/>
                  </a:moveTo>
                  <a:cubicBezTo>
                    <a:pt x="580" y="1"/>
                    <a:pt x="433" y="109"/>
                    <a:pt x="285" y="257"/>
                  </a:cubicBezTo>
                  <a:cubicBezTo>
                    <a:pt x="118" y="424"/>
                    <a:pt x="1" y="591"/>
                    <a:pt x="34" y="624"/>
                  </a:cubicBezTo>
                  <a:cubicBezTo>
                    <a:pt x="37" y="626"/>
                    <a:pt x="40" y="626"/>
                    <a:pt x="43" y="626"/>
                  </a:cubicBezTo>
                  <a:cubicBezTo>
                    <a:pt x="90" y="626"/>
                    <a:pt x="231" y="528"/>
                    <a:pt x="402" y="357"/>
                  </a:cubicBezTo>
                  <a:cubicBezTo>
                    <a:pt x="569" y="190"/>
                    <a:pt x="686" y="23"/>
                    <a:pt x="652" y="6"/>
                  </a:cubicBezTo>
                  <a:cubicBezTo>
                    <a:pt x="649" y="2"/>
                    <a:pt x="643" y="1"/>
                    <a:pt x="6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9"/>
            <p:cNvSpPr/>
            <p:nvPr/>
          </p:nvSpPr>
          <p:spPr>
            <a:xfrm>
              <a:off x="4313137" y="4261437"/>
              <a:ext cx="186371" cy="311622"/>
            </a:xfrm>
            <a:custGeom>
              <a:avLst/>
              <a:gdLst/>
              <a:ahLst/>
              <a:cxnLst/>
              <a:rect l="l" t="t" r="r" b="b"/>
              <a:pathLst>
                <a:path w="5815" h="9723" extrusionOk="0">
                  <a:moveTo>
                    <a:pt x="3241" y="0"/>
                  </a:moveTo>
                  <a:lnTo>
                    <a:pt x="0" y="1755"/>
                  </a:lnTo>
                  <a:lnTo>
                    <a:pt x="150" y="2055"/>
                  </a:lnTo>
                  <a:cubicBezTo>
                    <a:pt x="835" y="3409"/>
                    <a:pt x="3693" y="8906"/>
                    <a:pt x="4461" y="9624"/>
                  </a:cubicBezTo>
                  <a:cubicBezTo>
                    <a:pt x="4531" y="9692"/>
                    <a:pt x="4586" y="9722"/>
                    <a:pt x="4627" y="9722"/>
                  </a:cubicBezTo>
                  <a:cubicBezTo>
                    <a:pt x="5092" y="9722"/>
                    <a:pt x="3910" y="5865"/>
                    <a:pt x="3910" y="5865"/>
                  </a:cubicBezTo>
                  <a:lnTo>
                    <a:pt x="5815" y="4779"/>
                  </a:lnTo>
                  <a:lnTo>
                    <a:pt x="3241"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9"/>
            <p:cNvSpPr/>
            <p:nvPr/>
          </p:nvSpPr>
          <p:spPr>
            <a:xfrm>
              <a:off x="4313137" y="4316051"/>
              <a:ext cx="157750" cy="258163"/>
            </a:xfrm>
            <a:custGeom>
              <a:avLst/>
              <a:gdLst/>
              <a:ahLst/>
              <a:cxnLst/>
              <a:rect l="l" t="t" r="r" b="b"/>
              <a:pathLst>
                <a:path w="4922" h="8055" extrusionOk="0">
                  <a:moveTo>
                    <a:pt x="117" y="1"/>
                  </a:moveTo>
                  <a:lnTo>
                    <a:pt x="0" y="51"/>
                  </a:lnTo>
                  <a:cubicBezTo>
                    <a:pt x="1170" y="2574"/>
                    <a:pt x="4261" y="8004"/>
                    <a:pt x="4595" y="8054"/>
                  </a:cubicBezTo>
                  <a:cubicBezTo>
                    <a:pt x="4598" y="8054"/>
                    <a:pt x="4601" y="8055"/>
                    <a:pt x="4605" y="8055"/>
                  </a:cubicBezTo>
                  <a:cubicBezTo>
                    <a:pt x="4921" y="8055"/>
                    <a:pt x="4528" y="6433"/>
                    <a:pt x="4528" y="6433"/>
                  </a:cubicBezTo>
                  <a:cubicBezTo>
                    <a:pt x="4461" y="6326"/>
                    <a:pt x="4311" y="6294"/>
                    <a:pt x="4156" y="6294"/>
                  </a:cubicBezTo>
                  <a:cubicBezTo>
                    <a:pt x="3923" y="6294"/>
                    <a:pt x="3676" y="6367"/>
                    <a:pt x="3676" y="6367"/>
                  </a:cubicBezTo>
                  <a:lnTo>
                    <a:pt x="117" y="1"/>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9"/>
            <p:cNvSpPr/>
            <p:nvPr/>
          </p:nvSpPr>
          <p:spPr>
            <a:xfrm>
              <a:off x="4315252" y="4313391"/>
              <a:ext cx="146244" cy="256528"/>
            </a:xfrm>
            <a:custGeom>
              <a:avLst/>
              <a:gdLst/>
              <a:ahLst/>
              <a:cxnLst/>
              <a:rect l="l" t="t" r="r" b="b"/>
              <a:pathLst>
                <a:path w="4563" h="8004" extrusionOk="0">
                  <a:moveTo>
                    <a:pt x="1" y="0"/>
                  </a:moveTo>
                  <a:cubicBezTo>
                    <a:pt x="18" y="33"/>
                    <a:pt x="34" y="67"/>
                    <a:pt x="51" y="84"/>
                  </a:cubicBezTo>
                  <a:cubicBezTo>
                    <a:pt x="51" y="50"/>
                    <a:pt x="34" y="33"/>
                    <a:pt x="1" y="0"/>
                  </a:cubicBezTo>
                  <a:close/>
                  <a:moveTo>
                    <a:pt x="51" y="84"/>
                  </a:moveTo>
                  <a:lnTo>
                    <a:pt x="51" y="84"/>
                  </a:lnTo>
                  <a:cubicBezTo>
                    <a:pt x="84" y="167"/>
                    <a:pt x="118" y="251"/>
                    <a:pt x="168" y="334"/>
                  </a:cubicBezTo>
                  <a:cubicBezTo>
                    <a:pt x="285" y="568"/>
                    <a:pt x="435" y="869"/>
                    <a:pt x="619" y="1220"/>
                  </a:cubicBezTo>
                  <a:cubicBezTo>
                    <a:pt x="1020" y="1972"/>
                    <a:pt x="1571" y="2991"/>
                    <a:pt x="2206" y="4110"/>
                  </a:cubicBezTo>
                  <a:cubicBezTo>
                    <a:pt x="2841" y="5213"/>
                    <a:pt x="3443" y="6216"/>
                    <a:pt x="3877" y="6934"/>
                  </a:cubicBezTo>
                  <a:lnTo>
                    <a:pt x="4412" y="7786"/>
                  </a:lnTo>
                  <a:cubicBezTo>
                    <a:pt x="4462" y="7870"/>
                    <a:pt x="4512" y="7937"/>
                    <a:pt x="4562" y="8003"/>
                  </a:cubicBezTo>
                  <a:cubicBezTo>
                    <a:pt x="4529" y="7937"/>
                    <a:pt x="4479" y="7853"/>
                    <a:pt x="4429" y="7770"/>
                  </a:cubicBezTo>
                  <a:cubicBezTo>
                    <a:pt x="4295" y="7536"/>
                    <a:pt x="4128" y="7252"/>
                    <a:pt x="3911" y="6917"/>
                  </a:cubicBezTo>
                  <a:cubicBezTo>
                    <a:pt x="3493" y="6182"/>
                    <a:pt x="2891" y="5196"/>
                    <a:pt x="2256" y="4077"/>
                  </a:cubicBezTo>
                  <a:cubicBezTo>
                    <a:pt x="1622" y="2957"/>
                    <a:pt x="1070" y="1938"/>
                    <a:pt x="669" y="1203"/>
                  </a:cubicBezTo>
                  <a:lnTo>
                    <a:pt x="185" y="318"/>
                  </a:lnTo>
                  <a:lnTo>
                    <a:pt x="51" y="84"/>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9"/>
            <p:cNvSpPr/>
            <p:nvPr/>
          </p:nvSpPr>
          <p:spPr>
            <a:xfrm>
              <a:off x="4428805" y="4516940"/>
              <a:ext cx="32146" cy="5320"/>
            </a:xfrm>
            <a:custGeom>
              <a:avLst/>
              <a:gdLst/>
              <a:ahLst/>
              <a:cxnLst/>
              <a:rect l="l" t="t" r="r" b="b"/>
              <a:pathLst>
                <a:path w="1003" h="166" extrusionOk="0">
                  <a:moveTo>
                    <a:pt x="491" y="0"/>
                  </a:moveTo>
                  <a:cubicBezTo>
                    <a:pt x="319" y="0"/>
                    <a:pt x="147" y="50"/>
                    <a:pt x="0" y="149"/>
                  </a:cubicBezTo>
                  <a:cubicBezTo>
                    <a:pt x="148" y="94"/>
                    <a:pt x="306" y="69"/>
                    <a:pt x="465" y="69"/>
                  </a:cubicBezTo>
                  <a:cubicBezTo>
                    <a:pt x="648" y="69"/>
                    <a:pt x="833" y="103"/>
                    <a:pt x="1003" y="165"/>
                  </a:cubicBezTo>
                  <a:cubicBezTo>
                    <a:pt x="849" y="55"/>
                    <a:pt x="670" y="0"/>
                    <a:pt x="4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9"/>
            <p:cNvSpPr/>
            <p:nvPr/>
          </p:nvSpPr>
          <p:spPr>
            <a:xfrm>
              <a:off x="4425568" y="4462423"/>
              <a:ext cx="17724" cy="2756"/>
            </a:xfrm>
            <a:custGeom>
              <a:avLst/>
              <a:gdLst/>
              <a:ahLst/>
              <a:cxnLst/>
              <a:rect l="l" t="t" r="r" b="b"/>
              <a:pathLst>
                <a:path w="553" h="86" extrusionOk="0">
                  <a:moveTo>
                    <a:pt x="166" y="1"/>
                  </a:moveTo>
                  <a:cubicBezTo>
                    <a:pt x="113" y="1"/>
                    <a:pt x="60" y="9"/>
                    <a:pt x="1" y="28"/>
                  </a:cubicBezTo>
                  <a:cubicBezTo>
                    <a:pt x="84" y="62"/>
                    <a:pt x="185" y="79"/>
                    <a:pt x="268" y="79"/>
                  </a:cubicBezTo>
                  <a:cubicBezTo>
                    <a:pt x="298" y="83"/>
                    <a:pt x="325" y="85"/>
                    <a:pt x="353" y="85"/>
                  </a:cubicBezTo>
                  <a:cubicBezTo>
                    <a:pt x="419" y="85"/>
                    <a:pt x="481" y="74"/>
                    <a:pt x="552" y="62"/>
                  </a:cubicBezTo>
                  <a:cubicBezTo>
                    <a:pt x="490" y="24"/>
                    <a:pt x="417" y="5"/>
                    <a:pt x="350" y="5"/>
                  </a:cubicBezTo>
                  <a:cubicBezTo>
                    <a:pt x="328" y="5"/>
                    <a:pt x="306" y="8"/>
                    <a:pt x="285" y="12"/>
                  </a:cubicBezTo>
                  <a:cubicBezTo>
                    <a:pt x="243" y="5"/>
                    <a:pt x="205" y="1"/>
                    <a:pt x="16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9"/>
            <p:cNvSpPr/>
            <p:nvPr/>
          </p:nvSpPr>
          <p:spPr>
            <a:xfrm>
              <a:off x="4425055" y="4447039"/>
              <a:ext cx="14487" cy="5256"/>
            </a:xfrm>
            <a:custGeom>
              <a:avLst/>
              <a:gdLst/>
              <a:ahLst/>
              <a:cxnLst/>
              <a:rect l="l" t="t" r="r" b="b"/>
              <a:pathLst>
                <a:path w="452" h="164" extrusionOk="0">
                  <a:moveTo>
                    <a:pt x="30" y="1"/>
                  </a:moveTo>
                  <a:cubicBezTo>
                    <a:pt x="15" y="1"/>
                    <a:pt x="5" y="3"/>
                    <a:pt x="0" y="7"/>
                  </a:cubicBezTo>
                  <a:cubicBezTo>
                    <a:pt x="0" y="24"/>
                    <a:pt x="100" y="74"/>
                    <a:pt x="217" y="107"/>
                  </a:cubicBezTo>
                  <a:cubicBezTo>
                    <a:pt x="305" y="145"/>
                    <a:pt x="383" y="164"/>
                    <a:pt x="424" y="164"/>
                  </a:cubicBezTo>
                  <a:cubicBezTo>
                    <a:pt x="438" y="164"/>
                    <a:pt x="447" y="162"/>
                    <a:pt x="451" y="158"/>
                  </a:cubicBezTo>
                  <a:cubicBezTo>
                    <a:pt x="451" y="141"/>
                    <a:pt x="351" y="91"/>
                    <a:pt x="234" y="41"/>
                  </a:cubicBezTo>
                  <a:cubicBezTo>
                    <a:pt x="148" y="16"/>
                    <a:pt x="72" y="1"/>
                    <a:pt x="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9"/>
            <p:cNvSpPr/>
            <p:nvPr/>
          </p:nvSpPr>
          <p:spPr>
            <a:xfrm>
              <a:off x="4435215" y="4431174"/>
              <a:ext cx="9134" cy="16153"/>
            </a:xfrm>
            <a:custGeom>
              <a:avLst/>
              <a:gdLst/>
              <a:ahLst/>
              <a:cxnLst/>
              <a:rect l="l" t="t" r="r" b="b"/>
              <a:pathLst>
                <a:path w="285" h="504" extrusionOk="0">
                  <a:moveTo>
                    <a:pt x="1" y="1"/>
                  </a:moveTo>
                  <a:cubicBezTo>
                    <a:pt x="17" y="101"/>
                    <a:pt x="51" y="185"/>
                    <a:pt x="118" y="268"/>
                  </a:cubicBezTo>
                  <a:cubicBezTo>
                    <a:pt x="180" y="393"/>
                    <a:pt x="257" y="504"/>
                    <a:pt x="281" y="504"/>
                  </a:cubicBezTo>
                  <a:cubicBezTo>
                    <a:pt x="282" y="504"/>
                    <a:pt x="284" y="503"/>
                    <a:pt x="285" y="502"/>
                  </a:cubicBezTo>
                  <a:cubicBezTo>
                    <a:pt x="268" y="402"/>
                    <a:pt x="218" y="318"/>
                    <a:pt x="168" y="235"/>
                  </a:cubicBezTo>
                  <a:cubicBezTo>
                    <a:pt x="84" y="101"/>
                    <a:pt x="17"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9"/>
            <p:cNvSpPr/>
            <p:nvPr/>
          </p:nvSpPr>
          <p:spPr>
            <a:xfrm>
              <a:off x="4443773" y="4422617"/>
              <a:ext cx="9134" cy="18845"/>
            </a:xfrm>
            <a:custGeom>
              <a:avLst/>
              <a:gdLst/>
              <a:ahLst/>
              <a:cxnLst/>
              <a:rect l="l" t="t" r="r" b="b"/>
              <a:pathLst>
                <a:path w="285" h="588" extrusionOk="0">
                  <a:moveTo>
                    <a:pt x="1" y="1"/>
                  </a:moveTo>
                  <a:cubicBezTo>
                    <a:pt x="1" y="118"/>
                    <a:pt x="18" y="235"/>
                    <a:pt x="84" y="335"/>
                  </a:cubicBezTo>
                  <a:cubicBezTo>
                    <a:pt x="146" y="490"/>
                    <a:pt x="252" y="587"/>
                    <a:pt x="280" y="587"/>
                  </a:cubicBezTo>
                  <a:cubicBezTo>
                    <a:pt x="282" y="587"/>
                    <a:pt x="284" y="587"/>
                    <a:pt x="285" y="585"/>
                  </a:cubicBezTo>
                  <a:cubicBezTo>
                    <a:pt x="235" y="485"/>
                    <a:pt x="201" y="402"/>
                    <a:pt x="135" y="301"/>
                  </a:cubicBezTo>
                  <a:cubicBezTo>
                    <a:pt x="101" y="201"/>
                    <a:pt x="51" y="10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9"/>
            <p:cNvSpPr/>
            <p:nvPr/>
          </p:nvSpPr>
          <p:spPr>
            <a:xfrm>
              <a:off x="4440023" y="4461141"/>
              <a:ext cx="29486" cy="24166"/>
            </a:xfrm>
            <a:custGeom>
              <a:avLst/>
              <a:gdLst/>
              <a:ahLst/>
              <a:cxnLst/>
              <a:rect l="l" t="t" r="r" b="b"/>
              <a:pathLst>
                <a:path w="920" h="754" extrusionOk="0">
                  <a:moveTo>
                    <a:pt x="176" y="73"/>
                  </a:moveTo>
                  <a:cubicBezTo>
                    <a:pt x="235" y="73"/>
                    <a:pt x="293" y="77"/>
                    <a:pt x="352" y="85"/>
                  </a:cubicBezTo>
                  <a:cubicBezTo>
                    <a:pt x="469" y="102"/>
                    <a:pt x="569" y="152"/>
                    <a:pt x="669" y="236"/>
                  </a:cubicBezTo>
                  <a:cubicBezTo>
                    <a:pt x="770" y="336"/>
                    <a:pt x="836" y="469"/>
                    <a:pt x="853" y="620"/>
                  </a:cubicBezTo>
                  <a:cubicBezTo>
                    <a:pt x="842" y="664"/>
                    <a:pt x="809" y="687"/>
                    <a:pt x="768" y="687"/>
                  </a:cubicBezTo>
                  <a:cubicBezTo>
                    <a:pt x="747" y="687"/>
                    <a:pt x="725" y="681"/>
                    <a:pt x="703" y="670"/>
                  </a:cubicBezTo>
                  <a:cubicBezTo>
                    <a:pt x="653" y="637"/>
                    <a:pt x="586" y="586"/>
                    <a:pt x="536" y="536"/>
                  </a:cubicBezTo>
                  <a:cubicBezTo>
                    <a:pt x="452" y="453"/>
                    <a:pt x="352" y="369"/>
                    <a:pt x="268" y="269"/>
                  </a:cubicBezTo>
                  <a:cubicBezTo>
                    <a:pt x="205" y="190"/>
                    <a:pt x="156" y="122"/>
                    <a:pt x="123" y="74"/>
                  </a:cubicBezTo>
                  <a:lnTo>
                    <a:pt x="123" y="74"/>
                  </a:lnTo>
                  <a:cubicBezTo>
                    <a:pt x="141" y="73"/>
                    <a:pt x="159" y="73"/>
                    <a:pt x="176" y="73"/>
                  </a:cubicBezTo>
                  <a:close/>
                  <a:moveTo>
                    <a:pt x="69" y="0"/>
                  </a:moveTo>
                  <a:cubicBezTo>
                    <a:pt x="68" y="0"/>
                    <a:pt x="68" y="1"/>
                    <a:pt x="68" y="2"/>
                  </a:cubicBezTo>
                  <a:cubicBezTo>
                    <a:pt x="74" y="19"/>
                    <a:pt x="81" y="37"/>
                    <a:pt x="89" y="55"/>
                  </a:cubicBezTo>
                  <a:lnTo>
                    <a:pt x="89" y="55"/>
                  </a:lnTo>
                  <a:cubicBezTo>
                    <a:pt x="30" y="71"/>
                    <a:pt x="1" y="85"/>
                    <a:pt x="1" y="85"/>
                  </a:cubicBezTo>
                  <a:cubicBezTo>
                    <a:pt x="33" y="81"/>
                    <a:pt x="65" y="77"/>
                    <a:pt x="98" y="75"/>
                  </a:cubicBezTo>
                  <a:lnTo>
                    <a:pt x="98" y="75"/>
                  </a:lnTo>
                  <a:cubicBezTo>
                    <a:pt x="134" y="151"/>
                    <a:pt x="184" y="227"/>
                    <a:pt x="235" y="302"/>
                  </a:cubicBezTo>
                  <a:cubicBezTo>
                    <a:pt x="318" y="403"/>
                    <a:pt x="402" y="503"/>
                    <a:pt x="502" y="586"/>
                  </a:cubicBezTo>
                  <a:cubicBezTo>
                    <a:pt x="552" y="637"/>
                    <a:pt x="619" y="687"/>
                    <a:pt x="686" y="720"/>
                  </a:cubicBezTo>
                  <a:cubicBezTo>
                    <a:pt x="719" y="753"/>
                    <a:pt x="770" y="753"/>
                    <a:pt x="820" y="753"/>
                  </a:cubicBezTo>
                  <a:cubicBezTo>
                    <a:pt x="870" y="737"/>
                    <a:pt x="903" y="687"/>
                    <a:pt x="920" y="637"/>
                  </a:cubicBezTo>
                  <a:cubicBezTo>
                    <a:pt x="903" y="319"/>
                    <a:pt x="653" y="68"/>
                    <a:pt x="352" y="35"/>
                  </a:cubicBezTo>
                  <a:cubicBezTo>
                    <a:pt x="317" y="28"/>
                    <a:pt x="283" y="24"/>
                    <a:pt x="248" y="24"/>
                  </a:cubicBezTo>
                  <a:cubicBezTo>
                    <a:pt x="201" y="24"/>
                    <a:pt x="154" y="32"/>
                    <a:pt x="106" y="50"/>
                  </a:cubicBezTo>
                  <a:lnTo>
                    <a:pt x="106" y="50"/>
                  </a:lnTo>
                  <a:cubicBezTo>
                    <a:pt x="84" y="18"/>
                    <a:pt x="72" y="0"/>
                    <a:pt x="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9"/>
            <p:cNvSpPr/>
            <p:nvPr/>
          </p:nvSpPr>
          <p:spPr>
            <a:xfrm>
              <a:off x="4442170" y="4441815"/>
              <a:ext cx="16121" cy="22082"/>
            </a:xfrm>
            <a:custGeom>
              <a:avLst/>
              <a:gdLst/>
              <a:ahLst/>
              <a:cxnLst/>
              <a:rect l="l" t="t" r="r" b="b"/>
              <a:pathLst>
                <a:path w="503" h="689" extrusionOk="0">
                  <a:moveTo>
                    <a:pt x="344" y="1"/>
                  </a:moveTo>
                  <a:cubicBezTo>
                    <a:pt x="309" y="1"/>
                    <a:pt x="275" y="13"/>
                    <a:pt x="251" y="37"/>
                  </a:cubicBezTo>
                  <a:cubicBezTo>
                    <a:pt x="201" y="70"/>
                    <a:pt x="168" y="103"/>
                    <a:pt x="151" y="153"/>
                  </a:cubicBezTo>
                  <a:cubicBezTo>
                    <a:pt x="101" y="237"/>
                    <a:pt x="68" y="321"/>
                    <a:pt x="34" y="404"/>
                  </a:cubicBezTo>
                  <a:cubicBezTo>
                    <a:pt x="17" y="488"/>
                    <a:pt x="1" y="571"/>
                    <a:pt x="17" y="655"/>
                  </a:cubicBezTo>
                  <a:cubicBezTo>
                    <a:pt x="34" y="655"/>
                    <a:pt x="34" y="571"/>
                    <a:pt x="84" y="421"/>
                  </a:cubicBezTo>
                  <a:cubicBezTo>
                    <a:pt x="118" y="337"/>
                    <a:pt x="151" y="270"/>
                    <a:pt x="201" y="187"/>
                  </a:cubicBezTo>
                  <a:cubicBezTo>
                    <a:pt x="227" y="136"/>
                    <a:pt x="292" y="65"/>
                    <a:pt x="351" y="65"/>
                  </a:cubicBezTo>
                  <a:cubicBezTo>
                    <a:pt x="369" y="65"/>
                    <a:pt x="386" y="71"/>
                    <a:pt x="402" y="87"/>
                  </a:cubicBezTo>
                  <a:cubicBezTo>
                    <a:pt x="435" y="170"/>
                    <a:pt x="418" y="287"/>
                    <a:pt x="385" y="371"/>
                  </a:cubicBezTo>
                  <a:cubicBezTo>
                    <a:pt x="352" y="438"/>
                    <a:pt x="285" y="504"/>
                    <a:pt x="235" y="571"/>
                  </a:cubicBezTo>
                  <a:cubicBezTo>
                    <a:pt x="168" y="604"/>
                    <a:pt x="101" y="654"/>
                    <a:pt x="35" y="688"/>
                  </a:cubicBezTo>
                  <a:lnTo>
                    <a:pt x="35" y="688"/>
                  </a:lnTo>
                  <a:cubicBezTo>
                    <a:pt x="127" y="684"/>
                    <a:pt x="204" y="652"/>
                    <a:pt x="251" y="605"/>
                  </a:cubicBezTo>
                  <a:cubicBezTo>
                    <a:pt x="335" y="538"/>
                    <a:pt x="385" y="471"/>
                    <a:pt x="435" y="387"/>
                  </a:cubicBezTo>
                  <a:cubicBezTo>
                    <a:pt x="502" y="287"/>
                    <a:pt x="502" y="153"/>
                    <a:pt x="452" y="53"/>
                  </a:cubicBezTo>
                  <a:cubicBezTo>
                    <a:pt x="425" y="17"/>
                    <a:pt x="384" y="1"/>
                    <a:pt x="344" y="1"/>
                  </a:cubicBezTo>
                  <a:close/>
                  <a:moveTo>
                    <a:pt x="35" y="688"/>
                  </a:moveTo>
                  <a:lnTo>
                    <a:pt x="35" y="688"/>
                  </a:lnTo>
                  <a:cubicBezTo>
                    <a:pt x="29" y="688"/>
                    <a:pt x="23" y="688"/>
                    <a:pt x="17" y="688"/>
                  </a:cubicBezTo>
                  <a:lnTo>
                    <a:pt x="34" y="688"/>
                  </a:lnTo>
                  <a:cubicBezTo>
                    <a:pt x="34" y="688"/>
                    <a:pt x="35" y="688"/>
                    <a:pt x="35" y="688"/>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9"/>
            <p:cNvSpPr/>
            <p:nvPr/>
          </p:nvSpPr>
          <p:spPr>
            <a:xfrm>
              <a:off x="4346308" y="4292494"/>
              <a:ext cx="29486" cy="79292"/>
            </a:xfrm>
            <a:custGeom>
              <a:avLst/>
              <a:gdLst/>
              <a:ahLst/>
              <a:cxnLst/>
              <a:rect l="l" t="t" r="r" b="b"/>
              <a:pathLst>
                <a:path w="920" h="2474" extrusionOk="0">
                  <a:moveTo>
                    <a:pt x="402" y="0"/>
                  </a:moveTo>
                  <a:cubicBezTo>
                    <a:pt x="385" y="17"/>
                    <a:pt x="485" y="134"/>
                    <a:pt x="586" y="368"/>
                  </a:cubicBezTo>
                  <a:cubicBezTo>
                    <a:pt x="853" y="970"/>
                    <a:pt x="736" y="1688"/>
                    <a:pt x="302" y="2189"/>
                  </a:cubicBezTo>
                  <a:cubicBezTo>
                    <a:pt x="135" y="2373"/>
                    <a:pt x="1" y="2457"/>
                    <a:pt x="18" y="2473"/>
                  </a:cubicBezTo>
                  <a:cubicBezTo>
                    <a:pt x="51" y="2457"/>
                    <a:pt x="84" y="2440"/>
                    <a:pt x="118" y="2406"/>
                  </a:cubicBezTo>
                  <a:cubicBezTo>
                    <a:pt x="185" y="2356"/>
                    <a:pt x="268" y="2289"/>
                    <a:pt x="335" y="2206"/>
                  </a:cubicBezTo>
                  <a:cubicBezTo>
                    <a:pt x="820" y="1705"/>
                    <a:pt x="920" y="970"/>
                    <a:pt x="636" y="351"/>
                  </a:cubicBezTo>
                  <a:cubicBezTo>
                    <a:pt x="586" y="251"/>
                    <a:pt x="536" y="168"/>
                    <a:pt x="469" y="84"/>
                  </a:cubicBezTo>
                  <a:cubicBezTo>
                    <a:pt x="435" y="34"/>
                    <a:pt x="402" y="0"/>
                    <a:pt x="4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9"/>
            <p:cNvSpPr/>
            <p:nvPr/>
          </p:nvSpPr>
          <p:spPr>
            <a:xfrm>
              <a:off x="4372013" y="4382971"/>
              <a:ext cx="25223" cy="45030"/>
            </a:xfrm>
            <a:custGeom>
              <a:avLst/>
              <a:gdLst/>
              <a:ahLst/>
              <a:cxnLst/>
              <a:rect l="l" t="t" r="r" b="b"/>
              <a:pathLst>
                <a:path w="787" h="1405" extrusionOk="0">
                  <a:moveTo>
                    <a:pt x="2" y="1"/>
                  </a:moveTo>
                  <a:cubicBezTo>
                    <a:pt x="2" y="1"/>
                    <a:pt x="1" y="1"/>
                    <a:pt x="1" y="1"/>
                  </a:cubicBezTo>
                  <a:cubicBezTo>
                    <a:pt x="168" y="502"/>
                    <a:pt x="435" y="987"/>
                    <a:pt x="770" y="1405"/>
                  </a:cubicBezTo>
                  <a:cubicBezTo>
                    <a:pt x="786" y="1388"/>
                    <a:pt x="602" y="1087"/>
                    <a:pt x="385" y="703"/>
                  </a:cubicBezTo>
                  <a:cubicBezTo>
                    <a:pt x="173" y="328"/>
                    <a:pt x="25" y="1"/>
                    <a:pt x="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9"/>
            <p:cNvSpPr/>
            <p:nvPr/>
          </p:nvSpPr>
          <p:spPr>
            <a:xfrm>
              <a:off x="4347943" y="4353004"/>
              <a:ext cx="7500" cy="9230"/>
            </a:xfrm>
            <a:custGeom>
              <a:avLst/>
              <a:gdLst/>
              <a:ahLst/>
              <a:cxnLst/>
              <a:rect l="l" t="t" r="r" b="b"/>
              <a:pathLst>
                <a:path w="234" h="288" extrusionOk="0">
                  <a:moveTo>
                    <a:pt x="217" y="0"/>
                  </a:moveTo>
                  <a:cubicBezTo>
                    <a:pt x="201" y="0"/>
                    <a:pt x="167" y="67"/>
                    <a:pt x="117" y="134"/>
                  </a:cubicBezTo>
                  <a:cubicBezTo>
                    <a:pt x="50" y="201"/>
                    <a:pt x="0" y="268"/>
                    <a:pt x="17" y="285"/>
                  </a:cubicBezTo>
                  <a:cubicBezTo>
                    <a:pt x="19" y="287"/>
                    <a:pt x="22" y="288"/>
                    <a:pt x="26" y="288"/>
                  </a:cubicBezTo>
                  <a:cubicBezTo>
                    <a:pt x="51" y="288"/>
                    <a:pt x="109" y="240"/>
                    <a:pt x="167" y="168"/>
                  </a:cubicBezTo>
                  <a:cubicBezTo>
                    <a:pt x="234" y="84"/>
                    <a:pt x="234" y="0"/>
                    <a:pt x="2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9"/>
            <p:cNvSpPr/>
            <p:nvPr/>
          </p:nvSpPr>
          <p:spPr>
            <a:xfrm>
              <a:off x="4316625" y="4291949"/>
              <a:ext cx="54677" cy="80349"/>
            </a:xfrm>
            <a:custGeom>
              <a:avLst/>
              <a:gdLst/>
              <a:ahLst/>
              <a:cxnLst/>
              <a:rect l="l" t="t" r="r" b="b"/>
              <a:pathLst>
                <a:path w="1706" h="2507" extrusionOk="0">
                  <a:moveTo>
                    <a:pt x="1338" y="1"/>
                  </a:moveTo>
                  <a:lnTo>
                    <a:pt x="1" y="769"/>
                  </a:lnTo>
                  <a:lnTo>
                    <a:pt x="953" y="2507"/>
                  </a:lnTo>
                  <a:cubicBezTo>
                    <a:pt x="1321" y="2206"/>
                    <a:pt x="1555" y="1789"/>
                    <a:pt x="1622" y="1321"/>
                  </a:cubicBezTo>
                  <a:cubicBezTo>
                    <a:pt x="1705" y="853"/>
                    <a:pt x="1605" y="385"/>
                    <a:pt x="1338" y="1"/>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9"/>
            <p:cNvSpPr/>
            <p:nvPr/>
          </p:nvSpPr>
          <p:spPr>
            <a:xfrm>
              <a:off x="4360534" y="4333710"/>
              <a:ext cx="3782" cy="9166"/>
            </a:xfrm>
            <a:custGeom>
              <a:avLst/>
              <a:gdLst/>
              <a:ahLst/>
              <a:cxnLst/>
              <a:rect l="l" t="t" r="r" b="b"/>
              <a:pathLst>
                <a:path w="118" h="286" extrusionOk="0">
                  <a:moveTo>
                    <a:pt x="101" y="1"/>
                  </a:moveTo>
                  <a:cubicBezTo>
                    <a:pt x="84" y="1"/>
                    <a:pt x="51" y="51"/>
                    <a:pt x="34" y="135"/>
                  </a:cubicBezTo>
                  <a:cubicBezTo>
                    <a:pt x="1" y="218"/>
                    <a:pt x="1" y="285"/>
                    <a:pt x="18" y="285"/>
                  </a:cubicBezTo>
                  <a:cubicBezTo>
                    <a:pt x="34" y="285"/>
                    <a:pt x="68" y="235"/>
                    <a:pt x="101" y="151"/>
                  </a:cubicBezTo>
                  <a:cubicBezTo>
                    <a:pt x="118" y="68"/>
                    <a:pt x="118" y="1"/>
                    <a:pt x="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9"/>
            <p:cNvSpPr/>
            <p:nvPr/>
          </p:nvSpPr>
          <p:spPr>
            <a:xfrm>
              <a:off x="4360534" y="4313839"/>
              <a:ext cx="4295" cy="10352"/>
            </a:xfrm>
            <a:custGeom>
              <a:avLst/>
              <a:gdLst/>
              <a:ahLst/>
              <a:cxnLst/>
              <a:rect l="l" t="t" r="r" b="b"/>
              <a:pathLst>
                <a:path w="134" h="323" extrusionOk="0">
                  <a:moveTo>
                    <a:pt x="24" y="0"/>
                  </a:moveTo>
                  <a:cubicBezTo>
                    <a:pt x="22" y="0"/>
                    <a:pt x="19" y="1"/>
                    <a:pt x="18" y="3"/>
                  </a:cubicBezTo>
                  <a:cubicBezTo>
                    <a:pt x="1" y="19"/>
                    <a:pt x="34" y="86"/>
                    <a:pt x="51" y="170"/>
                  </a:cubicBezTo>
                  <a:cubicBezTo>
                    <a:pt x="68" y="253"/>
                    <a:pt x="68" y="320"/>
                    <a:pt x="84" y="320"/>
                  </a:cubicBezTo>
                  <a:cubicBezTo>
                    <a:pt x="86" y="322"/>
                    <a:pt x="87" y="322"/>
                    <a:pt x="89" y="322"/>
                  </a:cubicBezTo>
                  <a:cubicBezTo>
                    <a:pt x="107" y="322"/>
                    <a:pt x="133" y="245"/>
                    <a:pt x="118" y="153"/>
                  </a:cubicBezTo>
                  <a:cubicBezTo>
                    <a:pt x="103" y="63"/>
                    <a:pt x="48" y="0"/>
                    <a:pt x="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9"/>
            <p:cNvSpPr/>
            <p:nvPr/>
          </p:nvSpPr>
          <p:spPr>
            <a:xfrm>
              <a:off x="4356784" y="4300538"/>
              <a:ext cx="2179" cy="5897"/>
            </a:xfrm>
            <a:custGeom>
              <a:avLst/>
              <a:gdLst/>
              <a:ahLst/>
              <a:cxnLst/>
              <a:rect l="l" t="t" r="r" b="b"/>
              <a:pathLst>
                <a:path w="68" h="184" extrusionOk="0">
                  <a:moveTo>
                    <a:pt x="18" y="0"/>
                  </a:moveTo>
                  <a:cubicBezTo>
                    <a:pt x="1" y="17"/>
                    <a:pt x="1" y="50"/>
                    <a:pt x="1" y="100"/>
                  </a:cubicBezTo>
                  <a:cubicBezTo>
                    <a:pt x="18" y="150"/>
                    <a:pt x="34" y="184"/>
                    <a:pt x="51" y="184"/>
                  </a:cubicBezTo>
                  <a:cubicBezTo>
                    <a:pt x="68" y="184"/>
                    <a:pt x="68" y="134"/>
                    <a:pt x="68" y="84"/>
                  </a:cubicBezTo>
                  <a:cubicBezTo>
                    <a:pt x="68" y="33"/>
                    <a:pt x="34" y="0"/>
                    <a:pt x="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9"/>
            <p:cNvSpPr/>
            <p:nvPr/>
          </p:nvSpPr>
          <p:spPr>
            <a:xfrm>
              <a:off x="5317744" y="4539375"/>
              <a:ext cx="326141" cy="132206"/>
            </a:xfrm>
            <a:custGeom>
              <a:avLst/>
              <a:gdLst/>
              <a:ahLst/>
              <a:cxnLst/>
              <a:rect l="l" t="t" r="r" b="b"/>
              <a:pathLst>
                <a:path w="10176" h="4125" extrusionOk="0">
                  <a:moveTo>
                    <a:pt x="217" y="0"/>
                  </a:moveTo>
                  <a:lnTo>
                    <a:pt x="0" y="3676"/>
                  </a:lnTo>
                  <a:lnTo>
                    <a:pt x="334" y="3709"/>
                  </a:lnTo>
                  <a:cubicBezTo>
                    <a:pt x="1514" y="3814"/>
                    <a:pt x="5572" y="4125"/>
                    <a:pt x="7759" y="4125"/>
                  </a:cubicBezTo>
                  <a:cubicBezTo>
                    <a:pt x="8360" y="4125"/>
                    <a:pt x="8820" y="4101"/>
                    <a:pt x="9040" y="4044"/>
                  </a:cubicBezTo>
                  <a:cubicBezTo>
                    <a:pt x="10176" y="3743"/>
                    <a:pt x="5564" y="2523"/>
                    <a:pt x="5564" y="2523"/>
                  </a:cubicBezTo>
                  <a:lnTo>
                    <a:pt x="5631" y="334"/>
                  </a:lnTo>
                  <a:lnTo>
                    <a:pt x="217"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9"/>
            <p:cNvSpPr/>
            <p:nvPr/>
          </p:nvSpPr>
          <p:spPr>
            <a:xfrm>
              <a:off x="5317744" y="4605238"/>
              <a:ext cx="63747" cy="53043"/>
            </a:xfrm>
            <a:custGeom>
              <a:avLst/>
              <a:gdLst/>
              <a:ahLst/>
              <a:cxnLst/>
              <a:rect l="l" t="t" r="r" b="b"/>
              <a:pathLst>
                <a:path w="1989" h="1655" extrusionOk="0">
                  <a:moveTo>
                    <a:pt x="67" y="0"/>
                  </a:moveTo>
                  <a:lnTo>
                    <a:pt x="0" y="1537"/>
                  </a:lnTo>
                  <a:lnTo>
                    <a:pt x="1989" y="1654"/>
                  </a:lnTo>
                  <a:cubicBezTo>
                    <a:pt x="1922" y="1186"/>
                    <a:pt x="1688" y="752"/>
                    <a:pt x="1320" y="451"/>
                  </a:cubicBezTo>
                  <a:cubicBezTo>
                    <a:pt x="969" y="151"/>
                    <a:pt x="518" y="0"/>
                    <a:pt x="67"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9"/>
            <p:cNvSpPr/>
            <p:nvPr/>
          </p:nvSpPr>
          <p:spPr>
            <a:xfrm>
              <a:off x="5317744" y="4642191"/>
              <a:ext cx="302039" cy="28909"/>
            </a:xfrm>
            <a:custGeom>
              <a:avLst/>
              <a:gdLst/>
              <a:ahLst/>
              <a:cxnLst/>
              <a:rect l="l" t="t" r="r" b="b"/>
              <a:pathLst>
                <a:path w="9424" h="902" extrusionOk="0">
                  <a:moveTo>
                    <a:pt x="7820" y="0"/>
                  </a:moveTo>
                  <a:cubicBezTo>
                    <a:pt x="7486" y="0"/>
                    <a:pt x="7302" y="685"/>
                    <a:pt x="7302" y="685"/>
                  </a:cubicBezTo>
                  <a:lnTo>
                    <a:pt x="0" y="334"/>
                  </a:lnTo>
                  <a:lnTo>
                    <a:pt x="0" y="468"/>
                  </a:lnTo>
                  <a:cubicBezTo>
                    <a:pt x="1914" y="713"/>
                    <a:pt x="5548" y="901"/>
                    <a:pt x="7634" y="901"/>
                  </a:cubicBezTo>
                  <a:cubicBezTo>
                    <a:pt x="8534" y="901"/>
                    <a:pt x="9146" y="866"/>
                    <a:pt x="9207" y="785"/>
                  </a:cubicBezTo>
                  <a:cubicBezTo>
                    <a:pt x="9424" y="535"/>
                    <a:pt x="7820" y="0"/>
                    <a:pt x="7820"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9"/>
            <p:cNvSpPr/>
            <p:nvPr/>
          </p:nvSpPr>
          <p:spPr>
            <a:xfrm>
              <a:off x="5315052" y="4652896"/>
              <a:ext cx="298321" cy="13205"/>
            </a:xfrm>
            <a:custGeom>
              <a:avLst/>
              <a:gdLst/>
              <a:ahLst/>
              <a:cxnLst/>
              <a:rect l="l" t="t" r="r" b="b"/>
              <a:pathLst>
                <a:path w="9308" h="412" extrusionOk="0">
                  <a:moveTo>
                    <a:pt x="1" y="0"/>
                  </a:moveTo>
                  <a:cubicBezTo>
                    <a:pt x="34" y="0"/>
                    <a:pt x="68" y="17"/>
                    <a:pt x="101" y="17"/>
                  </a:cubicBezTo>
                  <a:cubicBezTo>
                    <a:pt x="185" y="17"/>
                    <a:pt x="268" y="34"/>
                    <a:pt x="368" y="34"/>
                  </a:cubicBezTo>
                  <a:lnTo>
                    <a:pt x="1371" y="117"/>
                  </a:lnTo>
                  <a:cubicBezTo>
                    <a:pt x="2206" y="184"/>
                    <a:pt x="3359" y="251"/>
                    <a:pt x="4646" y="301"/>
                  </a:cubicBezTo>
                  <a:cubicBezTo>
                    <a:pt x="5932" y="351"/>
                    <a:pt x="7102" y="368"/>
                    <a:pt x="7937" y="385"/>
                  </a:cubicBezTo>
                  <a:lnTo>
                    <a:pt x="8940" y="385"/>
                  </a:lnTo>
                  <a:cubicBezTo>
                    <a:pt x="9040" y="368"/>
                    <a:pt x="9124" y="368"/>
                    <a:pt x="9207" y="368"/>
                  </a:cubicBezTo>
                  <a:cubicBezTo>
                    <a:pt x="9215" y="399"/>
                    <a:pt x="9237" y="412"/>
                    <a:pt x="9259" y="412"/>
                  </a:cubicBezTo>
                  <a:cubicBezTo>
                    <a:pt x="9283" y="412"/>
                    <a:pt x="9307" y="395"/>
                    <a:pt x="9307" y="368"/>
                  </a:cubicBezTo>
                  <a:cubicBezTo>
                    <a:pt x="9307" y="332"/>
                    <a:pt x="9283" y="315"/>
                    <a:pt x="9259" y="315"/>
                  </a:cubicBezTo>
                  <a:cubicBezTo>
                    <a:pt x="9237" y="315"/>
                    <a:pt x="9215" y="328"/>
                    <a:pt x="9207" y="351"/>
                  </a:cubicBezTo>
                  <a:lnTo>
                    <a:pt x="8940" y="351"/>
                  </a:lnTo>
                  <a:lnTo>
                    <a:pt x="7937" y="334"/>
                  </a:lnTo>
                  <a:cubicBezTo>
                    <a:pt x="7102" y="318"/>
                    <a:pt x="5932" y="284"/>
                    <a:pt x="4646" y="234"/>
                  </a:cubicBezTo>
                  <a:cubicBezTo>
                    <a:pt x="3376" y="184"/>
                    <a:pt x="2206" y="134"/>
                    <a:pt x="1371" y="67"/>
                  </a:cubicBezTo>
                  <a:lnTo>
                    <a:pt x="368" y="17"/>
                  </a:lnTo>
                  <a:lnTo>
                    <a:pt x="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9"/>
            <p:cNvSpPr/>
            <p:nvPr/>
          </p:nvSpPr>
          <p:spPr>
            <a:xfrm>
              <a:off x="5551228" y="4640044"/>
              <a:ext cx="18236" cy="26794"/>
            </a:xfrm>
            <a:custGeom>
              <a:avLst/>
              <a:gdLst/>
              <a:ahLst/>
              <a:cxnLst/>
              <a:rect l="l" t="t" r="r" b="b"/>
              <a:pathLst>
                <a:path w="569" h="836" extrusionOk="0">
                  <a:moveTo>
                    <a:pt x="568" y="0"/>
                  </a:moveTo>
                  <a:lnTo>
                    <a:pt x="568" y="0"/>
                  </a:lnTo>
                  <a:cubicBezTo>
                    <a:pt x="234" y="134"/>
                    <a:pt x="0" y="468"/>
                    <a:pt x="17" y="836"/>
                  </a:cubicBezTo>
                  <a:cubicBezTo>
                    <a:pt x="84" y="502"/>
                    <a:pt x="284" y="201"/>
                    <a:pt x="5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9"/>
            <p:cNvSpPr/>
            <p:nvPr/>
          </p:nvSpPr>
          <p:spPr>
            <a:xfrm>
              <a:off x="5500333" y="4624436"/>
              <a:ext cx="10769" cy="14070"/>
            </a:xfrm>
            <a:custGeom>
              <a:avLst/>
              <a:gdLst/>
              <a:ahLst/>
              <a:cxnLst/>
              <a:rect l="l" t="t" r="r" b="b"/>
              <a:pathLst>
                <a:path w="336" h="439" extrusionOk="0">
                  <a:moveTo>
                    <a:pt x="313" y="1"/>
                  </a:moveTo>
                  <a:cubicBezTo>
                    <a:pt x="287" y="1"/>
                    <a:pt x="211" y="81"/>
                    <a:pt x="135" y="203"/>
                  </a:cubicBezTo>
                  <a:cubicBezTo>
                    <a:pt x="51" y="320"/>
                    <a:pt x="1" y="437"/>
                    <a:pt x="18" y="437"/>
                  </a:cubicBezTo>
                  <a:cubicBezTo>
                    <a:pt x="19" y="438"/>
                    <a:pt x="20" y="439"/>
                    <a:pt x="22" y="439"/>
                  </a:cubicBezTo>
                  <a:cubicBezTo>
                    <a:pt x="47" y="439"/>
                    <a:pt x="124" y="345"/>
                    <a:pt x="201" y="237"/>
                  </a:cubicBezTo>
                  <a:cubicBezTo>
                    <a:pt x="285" y="120"/>
                    <a:pt x="335" y="3"/>
                    <a:pt x="318" y="3"/>
                  </a:cubicBezTo>
                  <a:cubicBezTo>
                    <a:pt x="317" y="1"/>
                    <a:pt x="315" y="1"/>
                    <a:pt x="3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9"/>
            <p:cNvSpPr/>
            <p:nvPr/>
          </p:nvSpPr>
          <p:spPr>
            <a:xfrm>
              <a:off x="5486423" y="4621199"/>
              <a:ext cx="12339" cy="9327"/>
            </a:xfrm>
            <a:custGeom>
              <a:avLst/>
              <a:gdLst/>
              <a:ahLst/>
              <a:cxnLst/>
              <a:rect l="l" t="t" r="r" b="b"/>
              <a:pathLst>
                <a:path w="385" h="291" extrusionOk="0">
                  <a:moveTo>
                    <a:pt x="358" y="0"/>
                  </a:moveTo>
                  <a:cubicBezTo>
                    <a:pt x="330" y="0"/>
                    <a:pt x="255" y="48"/>
                    <a:pt x="168" y="120"/>
                  </a:cubicBezTo>
                  <a:cubicBezTo>
                    <a:pt x="67" y="204"/>
                    <a:pt x="0" y="271"/>
                    <a:pt x="17" y="287"/>
                  </a:cubicBezTo>
                  <a:cubicBezTo>
                    <a:pt x="19" y="290"/>
                    <a:pt x="23" y="291"/>
                    <a:pt x="27" y="291"/>
                  </a:cubicBezTo>
                  <a:cubicBezTo>
                    <a:pt x="56" y="291"/>
                    <a:pt x="130" y="243"/>
                    <a:pt x="218" y="171"/>
                  </a:cubicBezTo>
                  <a:cubicBezTo>
                    <a:pt x="318" y="87"/>
                    <a:pt x="385" y="3"/>
                    <a:pt x="368" y="3"/>
                  </a:cubicBezTo>
                  <a:cubicBezTo>
                    <a:pt x="366" y="1"/>
                    <a:pt x="363" y="0"/>
                    <a:pt x="3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9"/>
            <p:cNvSpPr/>
            <p:nvPr/>
          </p:nvSpPr>
          <p:spPr>
            <a:xfrm>
              <a:off x="5475718" y="4601488"/>
              <a:ext cx="20897" cy="3814"/>
            </a:xfrm>
            <a:custGeom>
              <a:avLst/>
              <a:gdLst/>
              <a:ahLst/>
              <a:cxnLst/>
              <a:rect l="l" t="t" r="r" b="b"/>
              <a:pathLst>
                <a:path w="652" h="119" extrusionOk="0">
                  <a:moveTo>
                    <a:pt x="0" y="0"/>
                  </a:moveTo>
                  <a:lnTo>
                    <a:pt x="0" y="17"/>
                  </a:lnTo>
                  <a:cubicBezTo>
                    <a:pt x="130" y="82"/>
                    <a:pt x="273" y="119"/>
                    <a:pt x="417" y="119"/>
                  </a:cubicBezTo>
                  <a:cubicBezTo>
                    <a:pt x="496" y="119"/>
                    <a:pt x="575" y="107"/>
                    <a:pt x="652" y="84"/>
                  </a:cubicBezTo>
                  <a:cubicBezTo>
                    <a:pt x="552" y="67"/>
                    <a:pt x="435" y="50"/>
                    <a:pt x="334" y="50"/>
                  </a:cubicBezTo>
                  <a:cubicBezTo>
                    <a:pt x="218" y="17"/>
                    <a:pt x="117" y="17"/>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9"/>
            <p:cNvSpPr/>
            <p:nvPr/>
          </p:nvSpPr>
          <p:spPr>
            <a:xfrm>
              <a:off x="5507320" y="4608539"/>
              <a:ext cx="33749" cy="18140"/>
            </a:xfrm>
            <a:custGeom>
              <a:avLst/>
              <a:gdLst/>
              <a:ahLst/>
              <a:cxnLst/>
              <a:rect l="l" t="t" r="r" b="b"/>
              <a:pathLst>
                <a:path w="1053" h="566" extrusionOk="0">
                  <a:moveTo>
                    <a:pt x="673" y="64"/>
                  </a:moveTo>
                  <a:cubicBezTo>
                    <a:pt x="767" y="64"/>
                    <a:pt x="863" y="87"/>
                    <a:pt x="953" y="131"/>
                  </a:cubicBezTo>
                  <a:cubicBezTo>
                    <a:pt x="1003" y="181"/>
                    <a:pt x="986" y="231"/>
                    <a:pt x="919" y="265"/>
                  </a:cubicBezTo>
                  <a:cubicBezTo>
                    <a:pt x="852" y="298"/>
                    <a:pt x="785" y="332"/>
                    <a:pt x="719" y="348"/>
                  </a:cubicBezTo>
                  <a:cubicBezTo>
                    <a:pt x="602" y="382"/>
                    <a:pt x="468" y="415"/>
                    <a:pt x="351" y="432"/>
                  </a:cubicBezTo>
                  <a:cubicBezTo>
                    <a:pt x="242" y="449"/>
                    <a:pt x="154" y="453"/>
                    <a:pt x="93" y="455"/>
                  </a:cubicBezTo>
                  <a:lnTo>
                    <a:pt x="93" y="455"/>
                  </a:lnTo>
                  <a:cubicBezTo>
                    <a:pt x="128" y="384"/>
                    <a:pt x="173" y="321"/>
                    <a:pt x="217" y="265"/>
                  </a:cubicBezTo>
                  <a:cubicBezTo>
                    <a:pt x="301" y="181"/>
                    <a:pt x="418" y="114"/>
                    <a:pt x="535" y="81"/>
                  </a:cubicBezTo>
                  <a:cubicBezTo>
                    <a:pt x="579" y="70"/>
                    <a:pt x="626" y="64"/>
                    <a:pt x="673" y="64"/>
                  </a:cubicBezTo>
                  <a:close/>
                  <a:moveTo>
                    <a:pt x="680" y="1"/>
                  </a:moveTo>
                  <a:cubicBezTo>
                    <a:pt x="495" y="1"/>
                    <a:pt x="312" y="82"/>
                    <a:pt x="184" y="231"/>
                  </a:cubicBezTo>
                  <a:cubicBezTo>
                    <a:pt x="136" y="296"/>
                    <a:pt x="88" y="375"/>
                    <a:pt x="69" y="456"/>
                  </a:cubicBezTo>
                  <a:lnTo>
                    <a:pt x="69" y="456"/>
                  </a:lnTo>
                  <a:cubicBezTo>
                    <a:pt x="24" y="457"/>
                    <a:pt x="0" y="458"/>
                    <a:pt x="0" y="465"/>
                  </a:cubicBezTo>
                  <a:cubicBezTo>
                    <a:pt x="22" y="468"/>
                    <a:pt x="43" y="471"/>
                    <a:pt x="65" y="474"/>
                  </a:cubicBezTo>
                  <a:lnTo>
                    <a:pt x="65" y="474"/>
                  </a:lnTo>
                  <a:cubicBezTo>
                    <a:pt x="50" y="535"/>
                    <a:pt x="50" y="566"/>
                    <a:pt x="50" y="566"/>
                  </a:cubicBezTo>
                  <a:cubicBezTo>
                    <a:pt x="59" y="535"/>
                    <a:pt x="70" y="505"/>
                    <a:pt x="83" y="477"/>
                  </a:cubicBezTo>
                  <a:lnTo>
                    <a:pt x="83" y="477"/>
                  </a:lnTo>
                  <a:cubicBezTo>
                    <a:pt x="138" y="484"/>
                    <a:pt x="193" y="489"/>
                    <a:pt x="248" y="489"/>
                  </a:cubicBezTo>
                  <a:cubicBezTo>
                    <a:pt x="282" y="489"/>
                    <a:pt x="317" y="487"/>
                    <a:pt x="351" y="482"/>
                  </a:cubicBezTo>
                  <a:cubicBezTo>
                    <a:pt x="485" y="465"/>
                    <a:pt x="602" y="449"/>
                    <a:pt x="735" y="415"/>
                  </a:cubicBezTo>
                  <a:cubicBezTo>
                    <a:pt x="802" y="382"/>
                    <a:pt x="886" y="365"/>
                    <a:pt x="953" y="332"/>
                  </a:cubicBezTo>
                  <a:cubicBezTo>
                    <a:pt x="986" y="298"/>
                    <a:pt x="1019" y="265"/>
                    <a:pt x="1036" y="215"/>
                  </a:cubicBezTo>
                  <a:cubicBezTo>
                    <a:pt x="1053" y="165"/>
                    <a:pt x="1036" y="114"/>
                    <a:pt x="986" y="81"/>
                  </a:cubicBezTo>
                  <a:cubicBezTo>
                    <a:pt x="889" y="27"/>
                    <a:pt x="784" y="1"/>
                    <a:pt x="6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9"/>
            <p:cNvSpPr/>
            <p:nvPr/>
          </p:nvSpPr>
          <p:spPr>
            <a:xfrm>
              <a:off x="5496070" y="4602001"/>
              <a:ext cx="16089" cy="21986"/>
            </a:xfrm>
            <a:custGeom>
              <a:avLst/>
              <a:gdLst/>
              <a:ahLst/>
              <a:cxnLst/>
              <a:rect l="l" t="t" r="r" b="b"/>
              <a:pathLst>
                <a:path w="502" h="686" extrusionOk="0">
                  <a:moveTo>
                    <a:pt x="117" y="1"/>
                  </a:moveTo>
                  <a:cubicBezTo>
                    <a:pt x="50" y="1"/>
                    <a:pt x="0" y="84"/>
                    <a:pt x="0" y="151"/>
                  </a:cubicBezTo>
                  <a:cubicBezTo>
                    <a:pt x="17" y="218"/>
                    <a:pt x="34" y="268"/>
                    <a:pt x="67" y="318"/>
                  </a:cubicBezTo>
                  <a:cubicBezTo>
                    <a:pt x="100" y="385"/>
                    <a:pt x="151" y="469"/>
                    <a:pt x="217" y="536"/>
                  </a:cubicBezTo>
                  <a:cubicBezTo>
                    <a:pt x="268" y="602"/>
                    <a:pt x="334" y="653"/>
                    <a:pt x="418" y="686"/>
                  </a:cubicBezTo>
                  <a:cubicBezTo>
                    <a:pt x="418" y="669"/>
                    <a:pt x="351" y="619"/>
                    <a:pt x="251" y="502"/>
                  </a:cubicBezTo>
                  <a:cubicBezTo>
                    <a:pt x="201" y="435"/>
                    <a:pt x="151" y="369"/>
                    <a:pt x="117" y="285"/>
                  </a:cubicBezTo>
                  <a:cubicBezTo>
                    <a:pt x="67" y="201"/>
                    <a:pt x="34" y="68"/>
                    <a:pt x="134" y="68"/>
                  </a:cubicBezTo>
                  <a:cubicBezTo>
                    <a:pt x="140" y="67"/>
                    <a:pt x="146" y="66"/>
                    <a:pt x="153" y="66"/>
                  </a:cubicBezTo>
                  <a:cubicBezTo>
                    <a:pt x="230" y="66"/>
                    <a:pt x="305" y="156"/>
                    <a:pt x="351" y="218"/>
                  </a:cubicBezTo>
                  <a:cubicBezTo>
                    <a:pt x="401" y="285"/>
                    <a:pt x="435" y="369"/>
                    <a:pt x="451" y="452"/>
                  </a:cubicBezTo>
                  <a:cubicBezTo>
                    <a:pt x="451" y="536"/>
                    <a:pt x="451" y="619"/>
                    <a:pt x="451" y="686"/>
                  </a:cubicBezTo>
                  <a:cubicBezTo>
                    <a:pt x="485" y="619"/>
                    <a:pt x="501" y="536"/>
                    <a:pt x="501" y="452"/>
                  </a:cubicBezTo>
                  <a:cubicBezTo>
                    <a:pt x="485" y="352"/>
                    <a:pt x="451" y="268"/>
                    <a:pt x="401" y="185"/>
                  </a:cubicBezTo>
                  <a:cubicBezTo>
                    <a:pt x="351" y="84"/>
                    <a:pt x="251" y="1"/>
                    <a:pt x="1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9"/>
            <p:cNvSpPr/>
            <p:nvPr/>
          </p:nvSpPr>
          <p:spPr>
            <a:xfrm>
              <a:off x="5320404" y="4604148"/>
              <a:ext cx="61087" cy="53043"/>
            </a:xfrm>
            <a:custGeom>
              <a:avLst/>
              <a:gdLst/>
              <a:ahLst/>
              <a:cxnLst/>
              <a:rect l="l" t="t" r="r" b="b"/>
              <a:pathLst>
                <a:path w="1906" h="1655" extrusionOk="0">
                  <a:moveTo>
                    <a:pt x="118" y="1"/>
                  </a:moveTo>
                  <a:cubicBezTo>
                    <a:pt x="84" y="1"/>
                    <a:pt x="51" y="17"/>
                    <a:pt x="1" y="34"/>
                  </a:cubicBezTo>
                  <a:lnTo>
                    <a:pt x="18" y="34"/>
                  </a:lnTo>
                  <a:cubicBezTo>
                    <a:pt x="18" y="34"/>
                    <a:pt x="55" y="30"/>
                    <a:pt x="124" y="30"/>
                  </a:cubicBezTo>
                  <a:cubicBezTo>
                    <a:pt x="193" y="30"/>
                    <a:pt x="293" y="34"/>
                    <a:pt x="419" y="51"/>
                  </a:cubicBezTo>
                  <a:cubicBezTo>
                    <a:pt x="1070" y="151"/>
                    <a:pt x="1605" y="619"/>
                    <a:pt x="1805" y="1254"/>
                  </a:cubicBezTo>
                  <a:cubicBezTo>
                    <a:pt x="1872" y="1488"/>
                    <a:pt x="1872" y="1655"/>
                    <a:pt x="1889" y="1655"/>
                  </a:cubicBezTo>
                  <a:cubicBezTo>
                    <a:pt x="1906" y="1622"/>
                    <a:pt x="1906" y="1571"/>
                    <a:pt x="1906" y="1538"/>
                  </a:cubicBezTo>
                  <a:cubicBezTo>
                    <a:pt x="1889" y="1438"/>
                    <a:pt x="1872" y="1337"/>
                    <a:pt x="1855" y="1237"/>
                  </a:cubicBezTo>
                  <a:cubicBezTo>
                    <a:pt x="1672" y="569"/>
                    <a:pt x="1104" y="84"/>
                    <a:pt x="419" y="17"/>
                  </a:cubicBezTo>
                  <a:cubicBezTo>
                    <a:pt x="318" y="1"/>
                    <a:pt x="218" y="1"/>
                    <a:pt x="1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9"/>
            <p:cNvSpPr/>
            <p:nvPr/>
          </p:nvSpPr>
          <p:spPr>
            <a:xfrm>
              <a:off x="5403958" y="4641550"/>
              <a:ext cx="51440" cy="3878"/>
            </a:xfrm>
            <a:custGeom>
              <a:avLst/>
              <a:gdLst/>
              <a:ahLst/>
              <a:cxnLst/>
              <a:rect l="l" t="t" r="r" b="b"/>
              <a:pathLst>
                <a:path w="1605" h="121" extrusionOk="0">
                  <a:moveTo>
                    <a:pt x="21" y="0"/>
                  </a:moveTo>
                  <a:cubicBezTo>
                    <a:pt x="8" y="0"/>
                    <a:pt x="0" y="1"/>
                    <a:pt x="0" y="3"/>
                  </a:cubicBezTo>
                  <a:cubicBezTo>
                    <a:pt x="352" y="80"/>
                    <a:pt x="703" y="121"/>
                    <a:pt x="1054" y="121"/>
                  </a:cubicBezTo>
                  <a:cubicBezTo>
                    <a:pt x="1237" y="121"/>
                    <a:pt x="1421" y="110"/>
                    <a:pt x="1604" y="87"/>
                  </a:cubicBezTo>
                  <a:cubicBezTo>
                    <a:pt x="1604" y="70"/>
                    <a:pt x="1237" y="70"/>
                    <a:pt x="802" y="53"/>
                  </a:cubicBezTo>
                  <a:cubicBezTo>
                    <a:pt x="429" y="39"/>
                    <a:pt x="104" y="0"/>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9"/>
            <p:cNvSpPr/>
            <p:nvPr/>
          </p:nvSpPr>
          <p:spPr>
            <a:xfrm>
              <a:off x="5369152" y="4640461"/>
              <a:ext cx="5929" cy="10320"/>
            </a:xfrm>
            <a:custGeom>
              <a:avLst/>
              <a:gdLst/>
              <a:ahLst/>
              <a:cxnLst/>
              <a:rect l="l" t="t" r="r" b="b"/>
              <a:pathLst>
                <a:path w="185" h="322" extrusionOk="0">
                  <a:moveTo>
                    <a:pt x="26" y="1"/>
                  </a:moveTo>
                  <a:cubicBezTo>
                    <a:pt x="22" y="1"/>
                    <a:pt x="19" y="2"/>
                    <a:pt x="17" y="4"/>
                  </a:cubicBezTo>
                  <a:cubicBezTo>
                    <a:pt x="0" y="4"/>
                    <a:pt x="34" y="71"/>
                    <a:pt x="67" y="154"/>
                  </a:cubicBezTo>
                  <a:cubicBezTo>
                    <a:pt x="101" y="238"/>
                    <a:pt x="117" y="321"/>
                    <a:pt x="151" y="321"/>
                  </a:cubicBezTo>
                  <a:cubicBezTo>
                    <a:pt x="167" y="321"/>
                    <a:pt x="184" y="238"/>
                    <a:pt x="134" y="138"/>
                  </a:cubicBezTo>
                  <a:cubicBezTo>
                    <a:pt x="105" y="50"/>
                    <a:pt x="50" y="1"/>
                    <a:pt x="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9"/>
            <p:cNvSpPr/>
            <p:nvPr/>
          </p:nvSpPr>
          <p:spPr>
            <a:xfrm>
              <a:off x="5356845" y="4623827"/>
              <a:ext cx="6987" cy="7147"/>
            </a:xfrm>
            <a:custGeom>
              <a:avLst/>
              <a:gdLst/>
              <a:ahLst/>
              <a:cxnLst/>
              <a:rect l="l" t="t" r="r" b="b"/>
              <a:pathLst>
                <a:path w="218" h="223" extrusionOk="0">
                  <a:moveTo>
                    <a:pt x="28" y="1"/>
                  </a:moveTo>
                  <a:cubicBezTo>
                    <a:pt x="23" y="1"/>
                    <a:pt x="20" y="2"/>
                    <a:pt x="17" y="5"/>
                  </a:cubicBezTo>
                  <a:cubicBezTo>
                    <a:pt x="0" y="5"/>
                    <a:pt x="33" y="72"/>
                    <a:pt x="84" y="122"/>
                  </a:cubicBezTo>
                  <a:cubicBezTo>
                    <a:pt x="150" y="189"/>
                    <a:pt x="201" y="222"/>
                    <a:pt x="217" y="222"/>
                  </a:cubicBezTo>
                  <a:cubicBezTo>
                    <a:pt x="217" y="205"/>
                    <a:pt x="184" y="139"/>
                    <a:pt x="134" y="89"/>
                  </a:cubicBezTo>
                  <a:cubicBezTo>
                    <a:pt x="92" y="33"/>
                    <a:pt x="51" y="1"/>
                    <a:pt x="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9"/>
            <p:cNvSpPr/>
            <p:nvPr/>
          </p:nvSpPr>
          <p:spPr>
            <a:xfrm>
              <a:off x="5338833" y="4614789"/>
              <a:ext cx="10544" cy="4551"/>
            </a:xfrm>
            <a:custGeom>
              <a:avLst/>
              <a:gdLst/>
              <a:ahLst/>
              <a:cxnLst/>
              <a:rect l="l" t="t" r="r" b="b"/>
              <a:pathLst>
                <a:path w="329" h="142" extrusionOk="0">
                  <a:moveTo>
                    <a:pt x="73" y="0"/>
                  </a:moveTo>
                  <a:cubicBezTo>
                    <a:pt x="30" y="0"/>
                    <a:pt x="1" y="10"/>
                    <a:pt x="11" y="20"/>
                  </a:cubicBezTo>
                  <a:lnTo>
                    <a:pt x="11" y="36"/>
                  </a:lnTo>
                  <a:cubicBezTo>
                    <a:pt x="11" y="53"/>
                    <a:pt x="77" y="53"/>
                    <a:pt x="161" y="86"/>
                  </a:cubicBezTo>
                  <a:cubicBezTo>
                    <a:pt x="229" y="114"/>
                    <a:pt x="275" y="141"/>
                    <a:pt x="299" y="141"/>
                  </a:cubicBezTo>
                  <a:cubicBezTo>
                    <a:pt x="304" y="141"/>
                    <a:pt x="308" y="140"/>
                    <a:pt x="311" y="137"/>
                  </a:cubicBezTo>
                  <a:cubicBezTo>
                    <a:pt x="328" y="137"/>
                    <a:pt x="278" y="53"/>
                    <a:pt x="178" y="20"/>
                  </a:cubicBezTo>
                  <a:cubicBezTo>
                    <a:pt x="142" y="6"/>
                    <a:pt x="104" y="0"/>
                    <a:pt x="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9"/>
            <p:cNvSpPr/>
            <p:nvPr/>
          </p:nvSpPr>
          <p:spPr>
            <a:xfrm>
              <a:off x="5325756" y="4611263"/>
              <a:ext cx="5384" cy="2981"/>
            </a:xfrm>
            <a:custGeom>
              <a:avLst/>
              <a:gdLst/>
              <a:ahLst/>
              <a:cxnLst/>
              <a:rect l="l" t="t" r="r" b="b"/>
              <a:pathLst>
                <a:path w="168" h="93" extrusionOk="0">
                  <a:moveTo>
                    <a:pt x="39" y="0"/>
                  </a:moveTo>
                  <a:cubicBezTo>
                    <a:pt x="22" y="0"/>
                    <a:pt x="9" y="4"/>
                    <a:pt x="1" y="13"/>
                  </a:cubicBezTo>
                  <a:cubicBezTo>
                    <a:pt x="1" y="29"/>
                    <a:pt x="34" y="63"/>
                    <a:pt x="68" y="80"/>
                  </a:cubicBezTo>
                  <a:cubicBezTo>
                    <a:pt x="93" y="88"/>
                    <a:pt x="118" y="92"/>
                    <a:pt x="137" y="92"/>
                  </a:cubicBezTo>
                  <a:cubicBezTo>
                    <a:pt x="155" y="92"/>
                    <a:pt x="168" y="88"/>
                    <a:pt x="168" y="80"/>
                  </a:cubicBezTo>
                  <a:cubicBezTo>
                    <a:pt x="168" y="63"/>
                    <a:pt x="151" y="29"/>
                    <a:pt x="101" y="13"/>
                  </a:cubicBezTo>
                  <a:cubicBezTo>
                    <a:pt x="76" y="4"/>
                    <a:pt x="55" y="0"/>
                    <a:pt x="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9"/>
            <p:cNvSpPr/>
            <p:nvPr/>
          </p:nvSpPr>
          <p:spPr>
            <a:xfrm>
              <a:off x="4361308" y="3309841"/>
              <a:ext cx="879356" cy="1123513"/>
            </a:xfrm>
            <a:custGeom>
              <a:avLst/>
              <a:gdLst/>
              <a:ahLst/>
              <a:cxnLst/>
              <a:rect l="l" t="t" r="r" b="b"/>
              <a:pathLst>
                <a:path w="27437" h="35055" extrusionOk="0">
                  <a:moveTo>
                    <a:pt x="19316" y="0"/>
                  </a:moveTo>
                  <a:cubicBezTo>
                    <a:pt x="19316" y="0"/>
                    <a:pt x="18915" y="10460"/>
                    <a:pt x="17311" y="15890"/>
                  </a:cubicBezTo>
                  <a:cubicBezTo>
                    <a:pt x="15707" y="21320"/>
                    <a:pt x="11396" y="22657"/>
                    <a:pt x="8606" y="24395"/>
                  </a:cubicBezTo>
                  <a:cubicBezTo>
                    <a:pt x="5949" y="26066"/>
                    <a:pt x="1" y="29223"/>
                    <a:pt x="1" y="29223"/>
                  </a:cubicBezTo>
                  <a:lnTo>
                    <a:pt x="3359" y="35055"/>
                  </a:lnTo>
                  <a:cubicBezTo>
                    <a:pt x="3359" y="35055"/>
                    <a:pt x="19784" y="28104"/>
                    <a:pt x="22724" y="21872"/>
                  </a:cubicBezTo>
                  <a:cubicBezTo>
                    <a:pt x="24963" y="17093"/>
                    <a:pt x="27436" y="8288"/>
                    <a:pt x="27436" y="8288"/>
                  </a:cubicBezTo>
                  <a:lnTo>
                    <a:pt x="1931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9"/>
            <p:cNvSpPr/>
            <p:nvPr/>
          </p:nvSpPr>
          <p:spPr>
            <a:xfrm>
              <a:off x="4868980" y="3141162"/>
              <a:ext cx="697793" cy="1436257"/>
            </a:xfrm>
            <a:custGeom>
              <a:avLst/>
              <a:gdLst/>
              <a:ahLst/>
              <a:cxnLst/>
              <a:rect l="l" t="t" r="r" b="b"/>
              <a:pathLst>
                <a:path w="21772" h="44813" extrusionOk="0">
                  <a:moveTo>
                    <a:pt x="0" y="0"/>
                  </a:moveTo>
                  <a:cubicBezTo>
                    <a:pt x="0" y="535"/>
                    <a:pt x="67" y="1069"/>
                    <a:pt x="201" y="1587"/>
                  </a:cubicBezTo>
                  <a:cubicBezTo>
                    <a:pt x="585" y="3175"/>
                    <a:pt x="1304" y="4662"/>
                    <a:pt x="2340" y="5915"/>
                  </a:cubicBezTo>
                  <a:lnTo>
                    <a:pt x="14253" y="20869"/>
                  </a:lnTo>
                  <a:lnTo>
                    <a:pt x="13501" y="44461"/>
                  </a:lnTo>
                  <a:lnTo>
                    <a:pt x="20535" y="44812"/>
                  </a:lnTo>
                  <a:lnTo>
                    <a:pt x="21755" y="20351"/>
                  </a:lnTo>
                  <a:cubicBezTo>
                    <a:pt x="21772" y="19900"/>
                    <a:pt x="21688" y="19432"/>
                    <a:pt x="21488" y="19031"/>
                  </a:cubicBezTo>
                  <a:cubicBezTo>
                    <a:pt x="19633" y="15088"/>
                    <a:pt x="12699" y="568"/>
                    <a:pt x="12699" y="568"/>
                  </a:cubicBez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9"/>
            <p:cNvSpPr/>
            <p:nvPr/>
          </p:nvSpPr>
          <p:spPr>
            <a:xfrm>
              <a:off x="4089812" y="2745953"/>
              <a:ext cx="2121197" cy="1624230"/>
            </a:xfrm>
            <a:custGeom>
              <a:avLst/>
              <a:gdLst/>
              <a:ahLst/>
              <a:cxnLst/>
              <a:rect l="l" t="t" r="r" b="b"/>
              <a:pathLst>
                <a:path w="66184" h="50678" extrusionOk="0">
                  <a:moveTo>
                    <a:pt x="62641" y="0"/>
                  </a:moveTo>
                  <a:lnTo>
                    <a:pt x="1" y="4395"/>
                  </a:lnTo>
                  <a:lnTo>
                    <a:pt x="3075" y="50677"/>
                  </a:lnTo>
                  <a:lnTo>
                    <a:pt x="66183" y="46066"/>
                  </a:lnTo>
                  <a:lnTo>
                    <a:pt x="626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9"/>
            <p:cNvSpPr/>
            <p:nvPr/>
          </p:nvSpPr>
          <p:spPr>
            <a:xfrm>
              <a:off x="4087120" y="2743806"/>
              <a:ext cx="2123889" cy="1629037"/>
            </a:xfrm>
            <a:custGeom>
              <a:avLst/>
              <a:gdLst/>
              <a:ahLst/>
              <a:cxnLst/>
              <a:rect l="l" t="t" r="r" b="b"/>
              <a:pathLst>
                <a:path w="66268" h="50828" extrusionOk="0">
                  <a:moveTo>
                    <a:pt x="66197" y="45245"/>
                  </a:moveTo>
                  <a:lnTo>
                    <a:pt x="66197" y="45245"/>
                  </a:lnTo>
                  <a:cubicBezTo>
                    <a:pt x="66198" y="45263"/>
                    <a:pt x="66199" y="45280"/>
                    <a:pt x="66200" y="45297"/>
                  </a:cubicBezTo>
                  <a:cubicBezTo>
                    <a:pt x="66201" y="45308"/>
                    <a:pt x="66202" y="45319"/>
                    <a:pt x="66203" y="45329"/>
                  </a:cubicBezTo>
                  <a:lnTo>
                    <a:pt x="66203" y="45329"/>
                  </a:lnTo>
                  <a:cubicBezTo>
                    <a:pt x="66202" y="45313"/>
                    <a:pt x="66201" y="45297"/>
                    <a:pt x="66200" y="45280"/>
                  </a:cubicBezTo>
                  <a:cubicBezTo>
                    <a:pt x="66199" y="45269"/>
                    <a:pt x="66198" y="45257"/>
                    <a:pt x="66197" y="45245"/>
                  </a:cubicBezTo>
                  <a:close/>
                  <a:moveTo>
                    <a:pt x="66203" y="45329"/>
                  </a:moveTo>
                  <a:cubicBezTo>
                    <a:pt x="66236" y="45865"/>
                    <a:pt x="66267" y="46133"/>
                    <a:pt x="66267" y="46133"/>
                  </a:cubicBezTo>
                  <a:cubicBezTo>
                    <a:pt x="66267" y="46133"/>
                    <a:pt x="66251" y="45860"/>
                    <a:pt x="66203" y="45329"/>
                  </a:cubicBezTo>
                  <a:close/>
                  <a:moveTo>
                    <a:pt x="65966" y="46149"/>
                  </a:moveTo>
                  <a:lnTo>
                    <a:pt x="65857" y="46158"/>
                  </a:lnTo>
                  <a:lnTo>
                    <a:pt x="65857" y="46158"/>
                  </a:lnTo>
                  <a:cubicBezTo>
                    <a:pt x="65896" y="46155"/>
                    <a:pt x="65933" y="46152"/>
                    <a:pt x="65966" y="46149"/>
                  </a:cubicBezTo>
                  <a:close/>
                  <a:moveTo>
                    <a:pt x="62708" y="0"/>
                  </a:moveTo>
                  <a:lnTo>
                    <a:pt x="85" y="4378"/>
                  </a:lnTo>
                  <a:lnTo>
                    <a:pt x="1" y="4378"/>
                  </a:lnTo>
                  <a:lnTo>
                    <a:pt x="1" y="4462"/>
                  </a:lnTo>
                  <a:cubicBezTo>
                    <a:pt x="18" y="4562"/>
                    <a:pt x="18" y="4679"/>
                    <a:pt x="34" y="4796"/>
                  </a:cubicBezTo>
                  <a:cubicBezTo>
                    <a:pt x="1120" y="21287"/>
                    <a:pt x="2156" y="36909"/>
                    <a:pt x="3092" y="50744"/>
                  </a:cubicBezTo>
                  <a:lnTo>
                    <a:pt x="3092" y="50828"/>
                  </a:lnTo>
                  <a:lnTo>
                    <a:pt x="3159" y="50811"/>
                  </a:lnTo>
                  <a:cubicBezTo>
                    <a:pt x="21839" y="49441"/>
                    <a:pt x="37629" y="48271"/>
                    <a:pt x="48740" y="47453"/>
                  </a:cubicBezTo>
                  <a:lnTo>
                    <a:pt x="61672" y="46483"/>
                  </a:lnTo>
                  <a:lnTo>
                    <a:pt x="65098" y="46216"/>
                  </a:lnTo>
                  <a:lnTo>
                    <a:pt x="65857" y="46158"/>
                  </a:lnTo>
                  <a:lnTo>
                    <a:pt x="65857" y="46158"/>
                  </a:lnTo>
                  <a:cubicBezTo>
                    <a:pt x="65662" y="46172"/>
                    <a:pt x="65401" y="46186"/>
                    <a:pt x="65081" y="46199"/>
                  </a:cubicBezTo>
                  <a:lnTo>
                    <a:pt x="61639" y="46450"/>
                  </a:lnTo>
                  <a:lnTo>
                    <a:pt x="48690" y="47386"/>
                  </a:lnTo>
                  <a:lnTo>
                    <a:pt x="3221" y="50673"/>
                  </a:lnTo>
                  <a:lnTo>
                    <a:pt x="3221" y="50673"/>
                  </a:lnTo>
                  <a:cubicBezTo>
                    <a:pt x="2303" y="36839"/>
                    <a:pt x="1269" y="21242"/>
                    <a:pt x="185" y="4796"/>
                  </a:cubicBezTo>
                  <a:cubicBezTo>
                    <a:pt x="185" y="4705"/>
                    <a:pt x="175" y="4613"/>
                    <a:pt x="170" y="4522"/>
                  </a:cubicBezTo>
                  <a:lnTo>
                    <a:pt x="170" y="4522"/>
                  </a:lnTo>
                  <a:lnTo>
                    <a:pt x="62662" y="138"/>
                  </a:lnTo>
                  <a:lnTo>
                    <a:pt x="62662" y="138"/>
                  </a:lnTo>
                  <a:cubicBezTo>
                    <a:pt x="63747" y="14049"/>
                    <a:pt x="64647" y="25541"/>
                    <a:pt x="65265" y="33551"/>
                  </a:cubicBezTo>
                  <a:cubicBezTo>
                    <a:pt x="65582" y="37561"/>
                    <a:pt x="65833" y="40702"/>
                    <a:pt x="66000" y="42841"/>
                  </a:cubicBezTo>
                  <a:cubicBezTo>
                    <a:pt x="66082" y="43888"/>
                    <a:pt x="66147" y="44694"/>
                    <a:pt x="66197" y="45245"/>
                  </a:cubicBezTo>
                  <a:lnTo>
                    <a:pt x="66197" y="45245"/>
                  </a:lnTo>
                  <a:cubicBezTo>
                    <a:pt x="66163" y="44695"/>
                    <a:pt x="66098" y="43894"/>
                    <a:pt x="66033" y="42874"/>
                  </a:cubicBezTo>
                  <a:cubicBezTo>
                    <a:pt x="65866" y="40736"/>
                    <a:pt x="65632" y="37595"/>
                    <a:pt x="65332" y="33585"/>
                  </a:cubicBezTo>
                  <a:cubicBezTo>
                    <a:pt x="64713" y="25564"/>
                    <a:pt x="63844" y="14036"/>
                    <a:pt x="62775" y="67"/>
                  </a:cubicBezTo>
                  <a:lnTo>
                    <a:pt x="6277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9"/>
            <p:cNvSpPr/>
            <p:nvPr/>
          </p:nvSpPr>
          <p:spPr>
            <a:xfrm>
              <a:off x="5719363" y="2970848"/>
              <a:ext cx="72337" cy="1140147"/>
            </a:xfrm>
            <a:custGeom>
              <a:avLst/>
              <a:gdLst/>
              <a:ahLst/>
              <a:cxnLst/>
              <a:rect l="l" t="t" r="r" b="b"/>
              <a:pathLst>
                <a:path w="2257" h="35574" extrusionOk="0">
                  <a:moveTo>
                    <a:pt x="135" y="1"/>
                  </a:moveTo>
                  <a:cubicBezTo>
                    <a:pt x="135" y="1"/>
                    <a:pt x="135" y="1"/>
                    <a:pt x="134" y="1"/>
                  </a:cubicBezTo>
                  <a:cubicBezTo>
                    <a:pt x="1" y="1"/>
                    <a:pt x="352" y="7971"/>
                    <a:pt x="903" y="17795"/>
                  </a:cubicBezTo>
                  <a:cubicBezTo>
                    <a:pt x="1454" y="27620"/>
                    <a:pt x="2006" y="35573"/>
                    <a:pt x="2139" y="35573"/>
                  </a:cubicBezTo>
                  <a:cubicBezTo>
                    <a:pt x="2256" y="35557"/>
                    <a:pt x="1922" y="27587"/>
                    <a:pt x="1371" y="17762"/>
                  </a:cubicBezTo>
                  <a:cubicBezTo>
                    <a:pt x="820" y="7948"/>
                    <a:pt x="269" y="1"/>
                    <a:pt x="1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9"/>
            <p:cNvSpPr/>
            <p:nvPr/>
          </p:nvSpPr>
          <p:spPr>
            <a:xfrm>
              <a:off x="5539979" y="2967643"/>
              <a:ext cx="72305" cy="1140115"/>
            </a:xfrm>
            <a:custGeom>
              <a:avLst/>
              <a:gdLst/>
              <a:ahLst/>
              <a:cxnLst/>
              <a:rect l="l" t="t" r="r" b="b"/>
              <a:pathLst>
                <a:path w="2256" h="35573" extrusionOk="0">
                  <a:moveTo>
                    <a:pt x="134" y="1"/>
                  </a:moveTo>
                  <a:cubicBezTo>
                    <a:pt x="134" y="1"/>
                    <a:pt x="134" y="1"/>
                    <a:pt x="134" y="1"/>
                  </a:cubicBezTo>
                  <a:cubicBezTo>
                    <a:pt x="0" y="1"/>
                    <a:pt x="351" y="7971"/>
                    <a:pt x="903" y="17795"/>
                  </a:cubicBezTo>
                  <a:cubicBezTo>
                    <a:pt x="1437" y="27620"/>
                    <a:pt x="2005" y="35573"/>
                    <a:pt x="2122" y="35573"/>
                  </a:cubicBezTo>
                  <a:cubicBezTo>
                    <a:pt x="2256" y="35573"/>
                    <a:pt x="1922" y="27603"/>
                    <a:pt x="1370" y="17778"/>
                  </a:cubicBezTo>
                  <a:cubicBezTo>
                    <a:pt x="820" y="7964"/>
                    <a:pt x="269" y="1"/>
                    <a:pt x="1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9"/>
            <p:cNvSpPr/>
            <p:nvPr/>
          </p:nvSpPr>
          <p:spPr>
            <a:xfrm>
              <a:off x="4990001" y="2975688"/>
              <a:ext cx="72337" cy="1140115"/>
            </a:xfrm>
            <a:custGeom>
              <a:avLst/>
              <a:gdLst/>
              <a:ahLst/>
              <a:cxnLst/>
              <a:rect l="l" t="t" r="r" b="b"/>
              <a:pathLst>
                <a:path w="2257" h="35573" extrusionOk="0">
                  <a:moveTo>
                    <a:pt x="135" y="0"/>
                  </a:moveTo>
                  <a:cubicBezTo>
                    <a:pt x="135" y="0"/>
                    <a:pt x="134" y="0"/>
                    <a:pt x="134" y="0"/>
                  </a:cubicBezTo>
                  <a:cubicBezTo>
                    <a:pt x="1" y="0"/>
                    <a:pt x="352" y="7970"/>
                    <a:pt x="903" y="17795"/>
                  </a:cubicBezTo>
                  <a:cubicBezTo>
                    <a:pt x="1454" y="27609"/>
                    <a:pt x="2005" y="35573"/>
                    <a:pt x="2122" y="35573"/>
                  </a:cubicBezTo>
                  <a:cubicBezTo>
                    <a:pt x="2122" y="35573"/>
                    <a:pt x="2123" y="35573"/>
                    <a:pt x="2123" y="35573"/>
                  </a:cubicBezTo>
                  <a:cubicBezTo>
                    <a:pt x="2256" y="35573"/>
                    <a:pt x="1922" y="27603"/>
                    <a:pt x="1371" y="17778"/>
                  </a:cubicBezTo>
                  <a:cubicBezTo>
                    <a:pt x="820" y="7964"/>
                    <a:pt x="269" y="0"/>
                    <a:pt x="1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9"/>
            <p:cNvSpPr/>
            <p:nvPr/>
          </p:nvSpPr>
          <p:spPr>
            <a:xfrm>
              <a:off x="5164032" y="2968188"/>
              <a:ext cx="72337" cy="1140115"/>
            </a:xfrm>
            <a:custGeom>
              <a:avLst/>
              <a:gdLst/>
              <a:ahLst/>
              <a:cxnLst/>
              <a:rect l="l" t="t" r="r" b="b"/>
              <a:pathLst>
                <a:path w="2257" h="35573" extrusionOk="0">
                  <a:moveTo>
                    <a:pt x="118" y="0"/>
                  </a:moveTo>
                  <a:cubicBezTo>
                    <a:pt x="1" y="0"/>
                    <a:pt x="335" y="7987"/>
                    <a:pt x="886" y="17795"/>
                  </a:cubicBezTo>
                  <a:cubicBezTo>
                    <a:pt x="1437" y="27626"/>
                    <a:pt x="1988" y="35573"/>
                    <a:pt x="2122" y="35573"/>
                  </a:cubicBezTo>
                  <a:cubicBezTo>
                    <a:pt x="2123" y="35573"/>
                    <a:pt x="2123" y="35573"/>
                    <a:pt x="2123" y="35573"/>
                  </a:cubicBezTo>
                  <a:cubicBezTo>
                    <a:pt x="2257" y="35573"/>
                    <a:pt x="1906" y="27603"/>
                    <a:pt x="1354" y="17778"/>
                  </a:cubicBezTo>
                  <a:cubicBezTo>
                    <a:pt x="803" y="7954"/>
                    <a:pt x="252" y="0"/>
                    <a:pt x="1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9"/>
            <p:cNvSpPr/>
            <p:nvPr/>
          </p:nvSpPr>
          <p:spPr>
            <a:xfrm>
              <a:off x="5337551" y="2960688"/>
              <a:ext cx="72337" cy="1140660"/>
            </a:xfrm>
            <a:custGeom>
              <a:avLst/>
              <a:gdLst/>
              <a:ahLst/>
              <a:cxnLst/>
              <a:rect l="l" t="t" r="r" b="b"/>
              <a:pathLst>
                <a:path w="2257" h="35590" extrusionOk="0">
                  <a:moveTo>
                    <a:pt x="134" y="0"/>
                  </a:moveTo>
                  <a:lnTo>
                    <a:pt x="134" y="0"/>
                  </a:lnTo>
                  <a:cubicBezTo>
                    <a:pt x="1" y="17"/>
                    <a:pt x="335" y="7987"/>
                    <a:pt x="886" y="17812"/>
                  </a:cubicBezTo>
                  <a:cubicBezTo>
                    <a:pt x="1437" y="27636"/>
                    <a:pt x="1989" y="35589"/>
                    <a:pt x="2122" y="35589"/>
                  </a:cubicBezTo>
                  <a:cubicBezTo>
                    <a:pt x="2256" y="35573"/>
                    <a:pt x="1905" y="27603"/>
                    <a:pt x="1371" y="17778"/>
                  </a:cubicBezTo>
                  <a:cubicBezTo>
                    <a:pt x="819" y="7954"/>
                    <a:pt x="268" y="0"/>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9"/>
            <p:cNvSpPr/>
            <p:nvPr/>
          </p:nvSpPr>
          <p:spPr>
            <a:xfrm>
              <a:off x="4796675" y="3000847"/>
              <a:ext cx="72337" cy="1140659"/>
            </a:xfrm>
            <a:custGeom>
              <a:avLst/>
              <a:gdLst/>
              <a:ahLst/>
              <a:cxnLst/>
              <a:rect l="l" t="t" r="r" b="b"/>
              <a:pathLst>
                <a:path w="2257" h="35590" extrusionOk="0">
                  <a:moveTo>
                    <a:pt x="135" y="0"/>
                  </a:moveTo>
                  <a:cubicBezTo>
                    <a:pt x="1" y="17"/>
                    <a:pt x="352" y="7987"/>
                    <a:pt x="903" y="17812"/>
                  </a:cubicBezTo>
                  <a:cubicBezTo>
                    <a:pt x="1454" y="27636"/>
                    <a:pt x="2006" y="35590"/>
                    <a:pt x="2140" y="35590"/>
                  </a:cubicBezTo>
                  <a:cubicBezTo>
                    <a:pt x="2256" y="35573"/>
                    <a:pt x="1922" y="27603"/>
                    <a:pt x="1371" y="17778"/>
                  </a:cubicBezTo>
                  <a:cubicBezTo>
                    <a:pt x="820" y="7954"/>
                    <a:pt x="268" y="0"/>
                    <a:pt x="1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9"/>
            <p:cNvSpPr/>
            <p:nvPr/>
          </p:nvSpPr>
          <p:spPr>
            <a:xfrm>
              <a:off x="4606587" y="3012641"/>
              <a:ext cx="72305" cy="1140115"/>
            </a:xfrm>
            <a:custGeom>
              <a:avLst/>
              <a:gdLst/>
              <a:ahLst/>
              <a:cxnLst/>
              <a:rect l="l" t="t" r="r" b="b"/>
              <a:pathLst>
                <a:path w="2256" h="35573" extrusionOk="0">
                  <a:moveTo>
                    <a:pt x="134" y="0"/>
                  </a:moveTo>
                  <a:cubicBezTo>
                    <a:pt x="134" y="0"/>
                    <a:pt x="134" y="0"/>
                    <a:pt x="134" y="0"/>
                  </a:cubicBezTo>
                  <a:cubicBezTo>
                    <a:pt x="0" y="0"/>
                    <a:pt x="334" y="7970"/>
                    <a:pt x="886" y="17795"/>
                  </a:cubicBezTo>
                  <a:cubicBezTo>
                    <a:pt x="1437" y="27619"/>
                    <a:pt x="1989" y="35572"/>
                    <a:pt x="2122" y="35572"/>
                  </a:cubicBezTo>
                  <a:cubicBezTo>
                    <a:pt x="2256" y="35572"/>
                    <a:pt x="1905" y="27603"/>
                    <a:pt x="1354" y="17778"/>
                  </a:cubicBezTo>
                  <a:cubicBezTo>
                    <a:pt x="803" y="7964"/>
                    <a:pt x="252" y="0"/>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9"/>
            <p:cNvSpPr/>
            <p:nvPr/>
          </p:nvSpPr>
          <p:spPr>
            <a:xfrm>
              <a:off x="4415953" y="3023859"/>
              <a:ext cx="72305" cy="1140147"/>
            </a:xfrm>
            <a:custGeom>
              <a:avLst/>
              <a:gdLst/>
              <a:ahLst/>
              <a:cxnLst/>
              <a:rect l="l" t="t" r="r" b="b"/>
              <a:pathLst>
                <a:path w="2256" h="35574" extrusionOk="0">
                  <a:moveTo>
                    <a:pt x="134" y="1"/>
                  </a:moveTo>
                  <a:cubicBezTo>
                    <a:pt x="0" y="1"/>
                    <a:pt x="351" y="7988"/>
                    <a:pt x="902" y="17796"/>
                  </a:cubicBezTo>
                  <a:cubicBezTo>
                    <a:pt x="1453" y="27627"/>
                    <a:pt x="2004" y="35573"/>
                    <a:pt x="2122" y="35573"/>
                  </a:cubicBezTo>
                  <a:cubicBezTo>
                    <a:pt x="2122" y="35573"/>
                    <a:pt x="2122" y="35573"/>
                    <a:pt x="2122" y="35573"/>
                  </a:cubicBezTo>
                  <a:cubicBezTo>
                    <a:pt x="2256" y="35573"/>
                    <a:pt x="1922" y="27603"/>
                    <a:pt x="1370" y="17779"/>
                  </a:cubicBezTo>
                  <a:cubicBezTo>
                    <a:pt x="819" y="7954"/>
                    <a:pt x="267" y="1"/>
                    <a:pt x="1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9"/>
            <p:cNvSpPr/>
            <p:nvPr/>
          </p:nvSpPr>
          <p:spPr>
            <a:xfrm>
              <a:off x="4444862" y="2600831"/>
              <a:ext cx="626578" cy="660486"/>
            </a:xfrm>
            <a:custGeom>
              <a:avLst/>
              <a:gdLst/>
              <a:ahLst/>
              <a:cxnLst/>
              <a:rect l="l" t="t" r="r" b="b"/>
              <a:pathLst>
                <a:path w="19550" h="20608" extrusionOk="0">
                  <a:moveTo>
                    <a:pt x="7018" y="0"/>
                  </a:moveTo>
                  <a:cubicBezTo>
                    <a:pt x="7018" y="0"/>
                    <a:pt x="0" y="5146"/>
                    <a:pt x="1337" y="9240"/>
                  </a:cubicBezTo>
                  <a:cubicBezTo>
                    <a:pt x="2924" y="14169"/>
                    <a:pt x="14119" y="18129"/>
                    <a:pt x="14119" y="18129"/>
                  </a:cubicBezTo>
                  <a:cubicBezTo>
                    <a:pt x="15005" y="18847"/>
                    <a:pt x="15974" y="19633"/>
                    <a:pt x="16525" y="20000"/>
                  </a:cubicBezTo>
                  <a:cubicBezTo>
                    <a:pt x="17257" y="20468"/>
                    <a:pt x="17563" y="20608"/>
                    <a:pt x="17697" y="20608"/>
                  </a:cubicBezTo>
                  <a:cubicBezTo>
                    <a:pt x="17783" y="20608"/>
                    <a:pt x="17799" y="20550"/>
                    <a:pt x="17812" y="20485"/>
                  </a:cubicBezTo>
                  <a:cubicBezTo>
                    <a:pt x="17895" y="20017"/>
                    <a:pt x="15723" y="19031"/>
                    <a:pt x="16258" y="18931"/>
                  </a:cubicBezTo>
                  <a:cubicBezTo>
                    <a:pt x="16271" y="18929"/>
                    <a:pt x="16285" y="18928"/>
                    <a:pt x="16300" y="18928"/>
                  </a:cubicBezTo>
                  <a:cubicBezTo>
                    <a:pt x="16814" y="18928"/>
                    <a:pt x="18346" y="20106"/>
                    <a:pt x="18782" y="20106"/>
                  </a:cubicBezTo>
                  <a:cubicBezTo>
                    <a:pt x="18848" y="20106"/>
                    <a:pt x="18889" y="20079"/>
                    <a:pt x="18898" y="20017"/>
                  </a:cubicBezTo>
                  <a:cubicBezTo>
                    <a:pt x="18998" y="19382"/>
                    <a:pt x="16726" y="18396"/>
                    <a:pt x="16525" y="18296"/>
                  </a:cubicBezTo>
                  <a:cubicBezTo>
                    <a:pt x="16366" y="18209"/>
                    <a:pt x="16395" y="17959"/>
                    <a:pt x="16514" y="17959"/>
                  </a:cubicBezTo>
                  <a:cubicBezTo>
                    <a:pt x="16532" y="17959"/>
                    <a:pt x="16553" y="17965"/>
                    <a:pt x="16575" y="17979"/>
                  </a:cubicBezTo>
                  <a:cubicBezTo>
                    <a:pt x="16782" y="18103"/>
                    <a:pt x="18575" y="19117"/>
                    <a:pt x="19239" y="19117"/>
                  </a:cubicBezTo>
                  <a:cubicBezTo>
                    <a:pt x="19378" y="19117"/>
                    <a:pt x="19468" y="19072"/>
                    <a:pt x="19483" y="18964"/>
                  </a:cubicBezTo>
                  <a:cubicBezTo>
                    <a:pt x="19549" y="18613"/>
                    <a:pt x="18998" y="18463"/>
                    <a:pt x="18998" y="18463"/>
                  </a:cubicBezTo>
                  <a:cubicBezTo>
                    <a:pt x="18998" y="18463"/>
                    <a:pt x="16542" y="17310"/>
                    <a:pt x="16592" y="17026"/>
                  </a:cubicBezTo>
                  <a:cubicBezTo>
                    <a:pt x="16601" y="16971"/>
                    <a:pt x="16658" y="16947"/>
                    <a:pt x="16749" y="16947"/>
                  </a:cubicBezTo>
                  <a:cubicBezTo>
                    <a:pt x="17146" y="16947"/>
                    <a:pt x="18185" y="17407"/>
                    <a:pt x="18580" y="17611"/>
                  </a:cubicBezTo>
                  <a:cubicBezTo>
                    <a:pt x="18743" y="17695"/>
                    <a:pt x="18880" y="17732"/>
                    <a:pt x="18985" y="17732"/>
                  </a:cubicBezTo>
                  <a:cubicBezTo>
                    <a:pt x="19194" y="17732"/>
                    <a:pt x="19282" y="17588"/>
                    <a:pt x="19215" y="17377"/>
                  </a:cubicBezTo>
                  <a:cubicBezTo>
                    <a:pt x="19132" y="17143"/>
                    <a:pt x="17661" y="16341"/>
                    <a:pt x="17177" y="16107"/>
                  </a:cubicBezTo>
                  <a:cubicBezTo>
                    <a:pt x="16692" y="15873"/>
                    <a:pt x="15372" y="15255"/>
                    <a:pt x="16157" y="14954"/>
                  </a:cubicBezTo>
                  <a:cubicBezTo>
                    <a:pt x="16943" y="14670"/>
                    <a:pt x="17394" y="14069"/>
                    <a:pt x="17411" y="13785"/>
                  </a:cubicBezTo>
                  <a:cubicBezTo>
                    <a:pt x="17422" y="13584"/>
                    <a:pt x="17260" y="13426"/>
                    <a:pt x="17104" y="13426"/>
                  </a:cubicBezTo>
                  <a:cubicBezTo>
                    <a:pt x="17039" y="13426"/>
                    <a:pt x="16975" y="13453"/>
                    <a:pt x="16926" y="13517"/>
                  </a:cubicBezTo>
                  <a:cubicBezTo>
                    <a:pt x="16726" y="13718"/>
                    <a:pt x="16475" y="13885"/>
                    <a:pt x="16224" y="14002"/>
                  </a:cubicBezTo>
                  <a:cubicBezTo>
                    <a:pt x="16041" y="14085"/>
                    <a:pt x="15840" y="14152"/>
                    <a:pt x="15656" y="14169"/>
                  </a:cubicBezTo>
                  <a:cubicBezTo>
                    <a:pt x="14604" y="13517"/>
                    <a:pt x="7152" y="8906"/>
                    <a:pt x="7118" y="8087"/>
                  </a:cubicBezTo>
                  <a:cubicBezTo>
                    <a:pt x="7085" y="7202"/>
                    <a:pt x="10878" y="3943"/>
                    <a:pt x="10878" y="3943"/>
                  </a:cubicBezTo>
                  <a:lnTo>
                    <a:pt x="7018" y="0"/>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9"/>
            <p:cNvSpPr/>
            <p:nvPr/>
          </p:nvSpPr>
          <p:spPr>
            <a:xfrm>
              <a:off x="5056953" y="2120177"/>
              <a:ext cx="28300" cy="7115"/>
            </a:xfrm>
            <a:custGeom>
              <a:avLst/>
              <a:gdLst/>
              <a:ahLst/>
              <a:cxnLst/>
              <a:rect l="l" t="t" r="r" b="b"/>
              <a:pathLst>
                <a:path w="883" h="222" extrusionOk="0">
                  <a:moveTo>
                    <a:pt x="569" y="1"/>
                  </a:moveTo>
                  <a:cubicBezTo>
                    <a:pt x="527" y="1"/>
                    <a:pt x="482" y="3"/>
                    <a:pt x="435" y="10"/>
                  </a:cubicBezTo>
                  <a:cubicBezTo>
                    <a:pt x="167" y="43"/>
                    <a:pt x="0" y="177"/>
                    <a:pt x="34" y="210"/>
                  </a:cubicBezTo>
                  <a:cubicBezTo>
                    <a:pt x="38" y="218"/>
                    <a:pt x="50" y="221"/>
                    <a:pt x="71" y="221"/>
                  </a:cubicBezTo>
                  <a:cubicBezTo>
                    <a:pt x="138" y="221"/>
                    <a:pt x="285" y="186"/>
                    <a:pt x="451" y="160"/>
                  </a:cubicBezTo>
                  <a:cubicBezTo>
                    <a:pt x="669" y="127"/>
                    <a:pt x="852" y="127"/>
                    <a:pt x="869" y="93"/>
                  </a:cubicBezTo>
                  <a:cubicBezTo>
                    <a:pt x="883" y="52"/>
                    <a:pt x="753" y="1"/>
                    <a:pt x="5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9"/>
            <p:cNvSpPr/>
            <p:nvPr/>
          </p:nvSpPr>
          <p:spPr>
            <a:xfrm>
              <a:off x="5149161" y="2110915"/>
              <a:ext cx="24550" cy="7948"/>
            </a:xfrm>
            <a:custGeom>
              <a:avLst/>
              <a:gdLst/>
              <a:ahLst/>
              <a:cxnLst/>
              <a:rect l="l" t="t" r="r" b="b"/>
              <a:pathLst>
                <a:path w="766" h="248" extrusionOk="0">
                  <a:moveTo>
                    <a:pt x="272" y="1"/>
                  </a:moveTo>
                  <a:cubicBezTo>
                    <a:pt x="107" y="1"/>
                    <a:pt x="0" y="74"/>
                    <a:pt x="14" y="115"/>
                  </a:cubicBezTo>
                  <a:cubicBezTo>
                    <a:pt x="30" y="148"/>
                    <a:pt x="198" y="132"/>
                    <a:pt x="381" y="165"/>
                  </a:cubicBezTo>
                  <a:cubicBezTo>
                    <a:pt x="525" y="191"/>
                    <a:pt x="637" y="247"/>
                    <a:pt x="696" y="247"/>
                  </a:cubicBezTo>
                  <a:cubicBezTo>
                    <a:pt x="713" y="247"/>
                    <a:pt x="725" y="243"/>
                    <a:pt x="732" y="232"/>
                  </a:cubicBezTo>
                  <a:cubicBezTo>
                    <a:pt x="766" y="215"/>
                    <a:pt x="632" y="65"/>
                    <a:pt x="398" y="15"/>
                  </a:cubicBezTo>
                  <a:cubicBezTo>
                    <a:pt x="353" y="5"/>
                    <a:pt x="311" y="1"/>
                    <a:pt x="2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8" name="Google Shape;3408;p59"/>
          <p:cNvGrpSpPr/>
          <p:nvPr/>
        </p:nvGrpSpPr>
        <p:grpSpPr>
          <a:xfrm>
            <a:off x="5897114" y="2028923"/>
            <a:ext cx="2294716" cy="2635055"/>
            <a:chOff x="5882689" y="2014348"/>
            <a:chExt cx="2294716" cy="2635055"/>
          </a:xfrm>
        </p:grpSpPr>
        <p:sp>
          <p:nvSpPr>
            <p:cNvPr id="3409" name="Google Shape;3409;p59"/>
            <p:cNvSpPr/>
            <p:nvPr/>
          </p:nvSpPr>
          <p:spPr>
            <a:xfrm>
              <a:off x="5882689" y="2014348"/>
              <a:ext cx="2294716" cy="2635055"/>
            </a:xfrm>
            <a:custGeom>
              <a:avLst/>
              <a:gdLst/>
              <a:ahLst/>
              <a:cxnLst/>
              <a:rect l="l" t="t" r="r" b="b"/>
              <a:pathLst>
                <a:path w="71598" h="82217" extrusionOk="0">
                  <a:moveTo>
                    <a:pt x="16257" y="1"/>
                  </a:moveTo>
                  <a:cubicBezTo>
                    <a:pt x="14893" y="1"/>
                    <a:pt x="13664" y="957"/>
                    <a:pt x="13384" y="2343"/>
                  </a:cubicBezTo>
                  <a:cubicBezTo>
                    <a:pt x="11045" y="13922"/>
                    <a:pt x="2574" y="57447"/>
                    <a:pt x="302" y="69060"/>
                  </a:cubicBezTo>
                  <a:cubicBezTo>
                    <a:pt x="1" y="70647"/>
                    <a:pt x="1020" y="72184"/>
                    <a:pt x="2607" y="72502"/>
                  </a:cubicBezTo>
                  <a:lnTo>
                    <a:pt x="50260" y="82159"/>
                  </a:lnTo>
                  <a:cubicBezTo>
                    <a:pt x="50455" y="82198"/>
                    <a:pt x="50649" y="82216"/>
                    <a:pt x="50841" y="82216"/>
                  </a:cubicBezTo>
                  <a:cubicBezTo>
                    <a:pt x="52224" y="82216"/>
                    <a:pt x="53457" y="81246"/>
                    <a:pt x="53736" y="79837"/>
                  </a:cubicBezTo>
                  <a:lnTo>
                    <a:pt x="60252" y="46186"/>
                  </a:lnTo>
                  <a:lnTo>
                    <a:pt x="64312" y="46804"/>
                  </a:lnTo>
                  <a:cubicBezTo>
                    <a:pt x="64414" y="46821"/>
                    <a:pt x="64515" y="46829"/>
                    <a:pt x="64614" y="46829"/>
                  </a:cubicBezTo>
                  <a:cubicBezTo>
                    <a:pt x="65497" y="46829"/>
                    <a:pt x="66269" y="46186"/>
                    <a:pt x="66434" y="45300"/>
                  </a:cubicBezTo>
                  <a:lnTo>
                    <a:pt x="71413" y="18132"/>
                  </a:lnTo>
                  <a:cubicBezTo>
                    <a:pt x="71597" y="17113"/>
                    <a:pt x="70929" y="16144"/>
                    <a:pt x="69909" y="15960"/>
                  </a:cubicBezTo>
                  <a:lnTo>
                    <a:pt x="66250" y="15275"/>
                  </a:lnTo>
                  <a:lnTo>
                    <a:pt x="66735" y="12652"/>
                  </a:lnTo>
                  <a:cubicBezTo>
                    <a:pt x="67019" y="11064"/>
                    <a:pt x="65983" y="9561"/>
                    <a:pt x="64412" y="9260"/>
                  </a:cubicBezTo>
                  <a:lnTo>
                    <a:pt x="16810" y="53"/>
                  </a:lnTo>
                  <a:cubicBezTo>
                    <a:pt x="16624" y="18"/>
                    <a:pt x="16440" y="1"/>
                    <a:pt x="162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9"/>
            <p:cNvSpPr/>
            <p:nvPr/>
          </p:nvSpPr>
          <p:spPr>
            <a:xfrm>
              <a:off x="5921245" y="2125305"/>
              <a:ext cx="2060687" cy="2492817"/>
            </a:xfrm>
            <a:custGeom>
              <a:avLst/>
              <a:gdLst/>
              <a:ahLst/>
              <a:cxnLst/>
              <a:rect l="l" t="t" r="r" b="b"/>
              <a:pathLst>
                <a:path w="64296" h="77779" extrusionOk="0">
                  <a:moveTo>
                    <a:pt x="15740" y="0"/>
                  </a:moveTo>
                  <a:lnTo>
                    <a:pt x="1" y="66583"/>
                  </a:lnTo>
                  <a:lnTo>
                    <a:pt x="48890" y="77778"/>
                  </a:lnTo>
                  <a:lnTo>
                    <a:pt x="64295" y="11679"/>
                  </a:lnTo>
                  <a:lnTo>
                    <a:pt x="1574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9"/>
            <p:cNvSpPr/>
            <p:nvPr/>
          </p:nvSpPr>
          <p:spPr>
            <a:xfrm>
              <a:off x="5884292" y="2046045"/>
              <a:ext cx="1936974" cy="2415705"/>
            </a:xfrm>
            <a:custGeom>
              <a:avLst/>
              <a:gdLst/>
              <a:ahLst/>
              <a:cxnLst/>
              <a:rect l="l" t="t" r="r" b="b"/>
              <a:pathLst>
                <a:path w="60436" h="75373" extrusionOk="0">
                  <a:moveTo>
                    <a:pt x="11212" y="0"/>
                  </a:moveTo>
                  <a:lnTo>
                    <a:pt x="1" y="67486"/>
                  </a:lnTo>
                  <a:lnTo>
                    <a:pt x="49542" y="75372"/>
                  </a:lnTo>
                  <a:lnTo>
                    <a:pt x="60436" y="8371"/>
                  </a:lnTo>
                  <a:lnTo>
                    <a:pt x="1121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9"/>
            <p:cNvSpPr/>
            <p:nvPr/>
          </p:nvSpPr>
          <p:spPr>
            <a:xfrm>
              <a:off x="5943745" y="2159566"/>
              <a:ext cx="1666536" cy="2229334"/>
            </a:xfrm>
            <a:custGeom>
              <a:avLst/>
              <a:gdLst/>
              <a:ahLst/>
              <a:cxnLst/>
              <a:rect l="l" t="t" r="r" b="b"/>
              <a:pathLst>
                <a:path w="51998" h="69558" extrusionOk="0">
                  <a:moveTo>
                    <a:pt x="2089" y="0"/>
                  </a:moveTo>
                  <a:lnTo>
                    <a:pt x="1" y="68372"/>
                  </a:lnTo>
                  <a:lnTo>
                    <a:pt x="50126" y="69558"/>
                  </a:lnTo>
                  <a:lnTo>
                    <a:pt x="51998" y="1705"/>
                  </a:lnTo>
                  <a:lnTo>
                    <a:pt x="20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9"/>
            <p:cNvSpPr/>
            <p:nvPr/>
          </p:nvSpPr>
          <p:spPr>
            <a:xfrm>
              <a:off x="5941084" y="2159566"/>
              <a:ext cx="1671343" cy="2232026"/>
            </a:xfrm>
            <a:custGeom>
              <a:avLst/>
              <a:gdLst/>
              <a:ahLst/>
              <a:cxnLst/>
              <a:rect l="l" t="t" r="r" b="b"/>
              <a:pathLst>
                <a:path w="52148" h="69642" extrusionOk="0">
                  <a:moveTo>
                    <a:pt x="2172" y="0"/>
                  </a:moveTo>
                  <a:lnTo>
                    <a:pt x="52012" y="1769"/>
                  </a:lnTo>
                  <a:lnTo>
                    <a:pt x="52012" y="1769"/>
                  </a:lnTo>
                  <a:cubicBezTo>
                    <a:pt x="51478" y="20804"/>
                    <a:pt x="50845" y="44213"/>
                    <a:pt x="50144" y="69487"/>
                  </a:cubicBezTo>
                  <a:lnTo>
                    <a:pt x="50144" y="69487"/>
                  </a:lnTo>
                  <a:lnTo>
                    <a:pt x="49858" y="69474"/>
                  </a:lnTo>
                  <a:cubicBezTo>
                    <a:pt x="32024" y="69057"/>
                    <a:pt x="15123" y="68657"/>
                    <a:pt x="152" y="68306"/>
                  </a:cubicBezTo>
                  <a:lnTo>
                    <a:pt x="152" y="68306"/>
                  </a:lnTo>
                  <a:cubicBezTo>
                    <a:pt x="1354" y="27904"/>
                    <a:pt x="2155" y="635"/>
                    <a:pt x="2172" y="1"/>
                  </a:cubicBezTo>
                  <a:lnTo>
                    <a:pt x="2172" y="1"/>
                  </a:lnTo>
                  <a:cubicBezTo>
                    <a:pt x="2155" y="636"/>
                    <a:pt x="1286" y="27933"/>
                    <a:pt x="17" y="68372"/>
                  </a:cubicBezTo>
                  <a:lnTo>
                    <a:pt x="0" y="68438"/>
                  </a:lnTo>
                  <a:lnTo>
                    <a:pt x="84" y="68438"/>
                  </a:lnTo>
                  <a:cubicBezTo>
                    <a:pt x="15071" y="68806"/>
                    <a:pt x="31997" y="69207"/>
                    <a:pt x="49842" y="69641"/>
                  </a:cubicBezTo>
                  <a:lnTo>
                    <a:pt x="50293" y="69641"/>
                  </a:lnTo>
                  <a:lnTo>
                    <a:pt x="50293" y="69558"/>
                  </a:lnTo>
                  <a:cubicBezTo>
                    <a:pt x="50978" y="44228"/>
                    <a:pt x="51630" y="20786"/>
                    <a:pt x="52148" y="1721"/>
                  </a:cubicBezTo>
                  <a:lnTo>
                    <a:pt x="52148" y="1655"/>
                  </a:lnTo>
                  <a:lnTo>
                    <a:pt x="52081" y="1655"/>
                  </a:lnTo>
                  <a:lnTo>
                    <a:pt x="217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9"/>
            <p:cNvSpPr/>
            <p:nvPr/>
          </p:nvSpPr>
          <p:spPr>
            <a:xfrm>
              <a:off x="6150467" y="2608587"/>
              <a:ext cx="1234374" cy="22467"/>
            </a:xfrm>
            <a:custGeom>
              <a:avLst/>
              <a:gdLst/>
              <a:ahLst/>
              <a:cxnLst/>
              <a:rect l="l" t="t" r="r" b="b"/>
              <a:pathLst>
                <a:path w="38514" h="701" extrusionOk="0">
                  <a:moveTo>
                    <a:pt x="5006" y="0"/>
                  </a:moveTo>
                  <a:cubicBezTo>
                    <a:pt x="1895" y="0"/>
                    <a:pt x="0" y="30"/>
                    <a:pt x="0" y="92"/>
                  </a:cubicBezTo>
                  <a:cubicBezTo>
                    <a:pt x="0" y="209"/>
                    <a:pt x="8622" y="443"/>
                    <a:pt x="19248" y="577"/>
                  </a:cubicBezTo>
                  <a:cubicBezTo>
                    <a:pt x="25038" y="659"/>
                    <a:pt x="30230" y="701"/>
                    <a:pt x="33761" y="701"/>
                  </a:cubicBezTo>
                  <a:cubicBezTo>
                    <a:pt x="36721" y="701"/>
                    <a:pt x="38513" y="671"/>
                    <a:pt x="38513" y="610"/>
                  </a:cubicBezTo>
                  <a:cubicBezTo>
                    <a:pt x="38513" y="477"/>
                    <a:pt x="29892" y="259"/>
                    <a:pt x="19265" y="109"/>
                  </a:cubicBezTo>
                  <a:cubicBezTo>
                    <a:pt x="13612" y="38"/>
                    <a:pt x="8529" y="0"/>
                    <a:pt x="50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9"/>
            <p:cNvSpPr/>
            <p:nvPr/>
          </p:nvSpPr>
          <p:spPr>
            <a:xfrm>
              <a:off x="6161685" y="2802425"/>
              <a:ext cx="1234919" cy="22499"/>
            </a:xfrm>
            <a:custGeom>
              <a:avLst/>
              <a:gdLst/>
              <a:ahLst/>
              <a:cxnLst/>
              <a:rect l="l" t="t" r="r" b="b"/>
              <a:pathLst>
                <a:path w="38531" h="702" extrusionOk="0">
                  <a:moveTo>
                    <a:pt x="5022" y="1"/>
                  </a:moveTo>
                  <a:cubicBezTo>
                    <a:pt x="1913" y="1"/>
                    <a:pt x="18" y="30"/>
                    <a:pt x="18" y="93"/>
                  </a:cubicBezTo>
                  <a:cubicBezTo>
                    <a:pt x="1" y="210"/>
                    <a:pt x="8623" y="444"/>
                    <a:pt x="19266" y="577"/>
                  </a:cubicBezTo>
                  <a:cubicBezTo>
                    <a:pt x="25056" y="659"/>
                    <a:pt x="30248" y="701"/>
                    <a:pt x="33779" y="701"/>
                  </a:cubicBezTo>
                  <a:cubicBezTo>
                    <a:pt x="36738" y="701"/>
                    <a:pt x="38531" y="672"/>
                    <a:pt x="38531" y="611"/>
                  </a:cubicBezTo>
                  <a:cubicBezTo>
                    <a:pt x="38531" y="477"/>
                    <a:pt x="29909" y="260"/>
                    <a:pt x="19266" y="110"/>
                  </a:cubicBezTo>
                  <a:cubicBezTo>
                    <a:pt x="13622" y="39"/>
                    <a:pt x="8543" y="1"/>
                    <a:pt x="50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9"/>
            <p:cNvSpPr/>
            <p:nvPr/>
          </p:nvSpPr>
          <p:spPr>
            <a:xfrm>
              <a:off x="6178286" y="3396568"/>
              <a:ext cx="1234919" cy="22756"/>
            </a:xfrm>
            <a:custGeom>
              <a:avLst/>
              <a:gdLst/>
              <a:ahLst/>
              <a:cxnLst/>
              <a:rect l="l" t="t" r="r" b="b"/>
              <a:pathLst>
                <a:path w="38531" h="710" extrusionOk="0">
                  <a:moveTo>
                    <a:pt x="5008" y="1"/>
                  </a:moveTo>
                  <a:cubicBezTo>
                    <a:pt x="1898" y="1"/>
                    <a:pt x="1" y="30"/>
                    <a:pt x="1" y="85"/>
                  </a:cubicBezTo>
                  <a:cubicBezTo>
                    <a:pt x="1" y="218"/>
                    <a:pt x="8623" y="452"/>
                    <a:pt x="19266" y="586"/>
                  </a:cubicBezTo>
                  <a:cubicBezTo>
                    <a:pt x="25047" y="668"/>
                    <a:pt x="30239" y="710"/>
                    <a:pt x="33773" y="710"/>
                  </a:cubicBezTo>
                  <a:cubicBezTo>
                    <a:pt x="36735" y="710"/>
                    <a:pt x="38531" y="680"/>
                    <a:pt x="38531" y="619"/>
                  </a:cubicBezTo>
                  <a:cubicBezTo>
                    <a:pt x="38531" y="486"/>
                    <a:pt x="29909" y="268"/>
                    <a:pt x="19266" y="118"/>
                  </a:cubicBezTo>
                  <a:cubicBezTo>
                    <a:pt x="13619" y="38"/>
                    <a:pt x="8534" y="1"/>
                    <a:pt x="50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9"/>
            <p:cNvSpPr/>
            <p:nvPr/>
          </p:nvSpPr>
          <p:spPr>
            <a:xfrm>
              <a:off x="6178286" y="3208595"/>
              <a:ext cx="1234919" cy="22788"/>
            </a:xfrm>
            <a:custGeom>
              <a:avLst/>
              <a:gdLst/>
              <a:ahLst/>
              <a:cxnLst/>
              <a:rect l="l" t="t" r="r" b="b"/>
              <a:pathLst>
                <a:path w="38531" h="711" extrusionOk="0">
                  <a:moveTo>
                    <a:pt x="5008" y="1"/>
                  </a:moveTo>
                  <a:cubicBezTo>
                    <a:pt x="1898" y="1"/>
                    <a:pt x="1" y="30"/>
                    <a:pt x="1" y="85"/>
                  </a:cubicBezTo>
                  <a:cubicBezTo>
                    <a:pt x="1" y="219"/>
                    <a:pt x="8623" y="436"/>
                    <a:pt x="19266" y="586"/>
                  </a:cubicBezTo>
                  <a:cubicBezTo>
                    <a:pt x="25047" y="668"/>
                    <a:pt x="30239" y="710"/>
                    <a:pt x="33773" y="710"/>
                  </a:cubicBezTo>
                  <a:cubicBezTo>
                    <a:pt x="36735" y="710"/>
                    <a:pt x="38531" y="681"/>
                    <a:pt x="38531" y="620"/>
                  </a:cubicBezTo>
                  <a:cubicBezTo>
                    <a:pt x="38531" y="486"/>
                    <a:pt x="29909" y="269"/>
                    <a:pt x="19266" y="118"/>
                  </a:cubicBezTo>
                  <a:cubicBezTo>
                    <a:pt x="13619" y="38"/>
                    <a:pt x="8534" y="1"/>
                    <a:pt x="50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9"/>
            <p:cNvSpPr/>
            <p:nvPr/>
          </p:nvSpPr>
          <p:spPr>
            <a:xfrm>
              <a:off x="6178286" y="3020654"/>
              <a:ext cx="1234919" cy="22756"/>
            </a:xfrm>
            <a:custGeom>
              <a:avLst/>
              <a:gdLst/>
              <a:ahLst/>
              <a:cxnLst/>
              <a:rect l="l" t="t" r="r" b="b"/>
              <a:pathLst>
                <a:path w="38531" h="710" extrusionOk="0">
                  <a:moveTo>
                    <a:pt x="5008" y="0"/>
                  </a:moveTo>
                  <a:cubicBezTo>
                    <a:pt x="1898" y="0"/>
                    <a:pt x="1" y="29"/>
                    <a:pt x="1" y="84"/>
                  </a:cubicBezTo>
                  <a:cubicBezTo>
                    <a:pt x="1" y="218"/>
                    <a:pt x="8623" y="435"/>
                    <a:pt x="19266" y="585"/>
                  </a:cubicBezTo>
                  <a:cubicBezTo>
                    <a:pt x="25047" y="667"/>
                    <a:pt x="30239" y="710"/>
                    <a:pt x="33773" y="710"/>
                  </a:cubicBezTo>
                  <a:cubicBezTo>
                    <a:pt x="36735" y="710"/>
                    <a:pt x="38531" y="680"/>
                    <a:pt x="38531" y="619"/>
                  </a:cubicBezTo>
                  <a:cubicBezTo>
                    <a:pt x="38531" y="485"/>
                    <a:pt x="29909" y="268"/>
                    <a:pt x="19266" y="118"/>
                  </a:cubicBezTo>
                  <a:cubicBezTo>
                    <a:pt x="13619" y="38"/>
                    <a:pt x="8534" y="0"/>
                    <a:pt x="50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9"/>
            <p:cNvSpPr/>
            <p:nvPr/>
          </p:nvSpPr>
          <p:spPr>
            <a:xfrm>
              <a:off x="6159569" y="3606496"/>
              <a:ext cx="1234919" cy="22531"/>
            </a:xfrm>
            <a:custGeom>
              <a:avLst/>
              <a:gdLst/>
              <a:ahLst/>
              <a:cxnLst/>
              <a:rect l="l" t="t" r="r" b="b"/>
              <a:pathLst>
                <a:path w="38531" h="703" extrusionOk="0">
                  <a:moveTo>
                    <a:pt x="5014" y="0"/>
                  </a:moveTo>
                  <a:cubicBezTo>
                    <a:pt x="1906" y="0"/>
                    <a:pt x="8" y="30"/>
                    <a:pt x="0" y="84"/>
                  </a:cubicBezTo>
                  <a:cubicBezTo>
                    <a:pt x="0" y="218"/>
                    <a:pt x="8622" y="435"/>
                    <a:pt x="19265" y="586"/>
                  </a:cubicBezTo>
                  <a:cubicBezTo>
                    <a:pt x="24921" y="666"/>
                    <a:pt x="30005" y="703"/>
                    <a:pt x="33529" y="703"/>
                  </a:cubicBezTo>
                  <a:cubicBezTo>
                    <a:pt x="36637" y="703"/>
                    <a:pt x="38530" y="674"/>
                    <a:pt x="38530" y="619"/>
                  </a:cubicBezTo>
                  <a:cubicBezTo>
                    <a:pt x="38530" y="485"/>
                    <a:pt x="29909" y="268"/>
                    <a:pt x="19265" y="118"/>
                  </a:cubicBezTo>
                  <a:cubicBezTo>
                    <a:pt x="13618" y="38"/>
                    <a:pt x="8538" y="0"/>
                    <a:pt x="50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9"/>
            <p:cNvSpPr/>
            <p:nvPr/>
          </p:nvSpPr>
          <p:spPr>
            <a:xfrm>
              <a:off x="6156332" y="3812673"/>
              <a:ext cx="1234406" cy="22756"/>
            </a:xfrm>
            <a:custGeom>
              <a:avLst/>
              <a:gdLst/>
              <a:ahLst/>
              <a:cxnLst/>
              <a:rect l="l" t="t" r="r" b="b"/>
              <a:pathLst>
                <a:path w="38515" h="710" extrusionOk="0">
                  <a:moveTo>
                    <a:pt x="5002" y="0"/>
                  </a:moveTo>
                  <a:cubicBezTo>
                    <a:pt x="1894" y="0"/>
                    <a:pt x="1" y="29"/>
                    <a:pt x="1" y="84"/>
                  </a:cubicBezTo>
                  <a:cubicBezTo>
                    <a:pt x="1" y="218"/>
                    <a:pt x="8623" y="435"/>
                    <a:pt x="19249" y="585"/>
                  </a:cubicBezTo>
                  <a:cubicBezTo>
                    <a:pt x="25039" y="667"/>
                    <a:pt x="30231" y="709"/>
                    <a:pt x="33762" y="709"/>
                  </a:cubicBezTo>
                  <a:cubicBezTo>
                    <a:pt x="36721" y="709"/>
                    <a:pt x="38514" y="680"/>
                    <a:pt x="38514" y="619"/>
                  </a:cubicBezTo>
                  <a:cubicBezTo>
                    <a:pt x="38514" y="485"/>
                    <a:pt x="29893" y="268"/>
                    <a:pt x="19266" y="118"/>
                  </a:cubicBezTo>
                  <a:cubicBezTo>
                    <a:pt x="13610" y="38"/>
                    <a:pt x="8526" y="0"/>
                    <a:pt x="50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9"/>
            <p:cNvSpPr/>
            <p:nvPr/>
          </p:nvSpPr>
          <p:spPr>
            <a:xfrm>
              <a:off x="6152582" y="4018819"/>
              <a:ext cx="1234919" cy="22788"/>
            </a:xfrm>
            <a:custGeom>
              <a:avLst/>
              <a:gdLst/>
              <a:ahLst/>
              <a:cxnLst/>
              <a:rect l="l" t="t" r="r" b="b"/>
              <a:pathLst>
                <a:path w="38531" h="711" extrusionOk="0">
                  <a:moveTo>
                    <a:pt x="5002" y="1"/>
                  </a:moveTo>
                  <a:cubicBezTo>
                    <a:pt x="1894" y="1"/>
                    <a:pt x="1" y="30"/>
                    <a:pt x="1" y="85"/>
                  </a:cubicBezTo>
                  <a:cubicBezTo>
                    <a:pt x="1" y="219"/>
                    <a:pt x="8623" y="452"/>
                    <a:pt x="19266" y="586"/>
                  </a:cubicBezTo>
                  <a:cubicBezTo>
                    <a:pt x="25047" y="668"/>
                    <a:pt x="30234" y="710"/>
                    <a:pt x="33763" y="710"/>
                  </a:cubicBezTo>
                  <a:cubicBezTo>
                    <a:pt x="36721" y="710"/>
                    <a:pt x="38514" y="681"/>
                    <a:pt x="38514" y="620"/>
                  </a:cubicBezTo>
                  <a:lnTo>
                    <a:pt x="38531" y="620"/>
                  </a:lnTo>
                  <a:cubicBezTo>
                    <a:pt x="38531" y="486"/>
                    <a:pt x="29909" y="269"/>
                    <a:pt x="19266" y="118"/>
                  </a:cubicBezTo>
                  <a:cubicBezTo>
                    <a:pt x="13610" y="38"/>
                    <a:pt x="8526" y="1"/>
                    <a:pt x="50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2" name="Google Shape;3422;p59"/>
          <p:cNvSpPr txBox="1">
            <a:spLocks noGrp="1"/>
          </p:cNvSpPr>
          <p:nvPr>
            <p:ph type="subTitle" idx="1"/>
          </p:nvPr>
        </p:nvSpPr>
        <p:spPr>
          <a:xfrm>
            <a:off x="720000" y="1767600"/>
            <a:ext cx="3006000" cy="90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have any questions?</a:t>
            </a:r>
            <a:endParaRPr/>
          </a:p>
          <a:p>
            <a:pPr marL="0" lvl="0" indent="0" algn="l" rtl="0">
              <a:spcBef>
                <a:spcPts val="0"/>
              </a:spcBef>
              <a:spcAft>
                <a:spcPts val="0"/>
              </a:spcAft>
              <a:buNone/>
            </a:pPr>
            <a:endParaRPr/>
          </a:p>
          <a:p>
            <a:pPr marL="0" lvl="0" indent="0" algn="l" rtl="0">
              <a:spcBef>
                <a:spcPts val="0"/>
              </a:spcBef>
              <a:spcAft>
                <a:spcPts val="0"/>
              </a:spcAft>
              <a:buNone/>
            </a:pPr>
            <a:r>
              <a:rPr lang="en"/>
              <a:t>youremail@freepik.com </a:t>
            </a:r>
            <a:endParaRPr/>
          </a:p>
          <a:p>
            <a:pPr marL="0" lvl="0" indent="0" algn="l" rtl="0">
              <a:spcBef>
                <a:spcPts val="0"/>
              </a:spcBef>
              <a:spcAft>
                <a:spcPts val="0"/>
              </a:spcAft>
              <a:buNone/>
            </a:pPr>
            <a:r>
              <a:rPr lang="en"/>
              <a:t>+91  620 421 838 </a:t>
            </a:r>
            <a:endParaRPr/>
          </a:p>
          <a:p>
            <a:pPr marL="0" lvl="0" indent="0" algn="l" rtl="0">
              <a:spcBef>
                <a:spcPts val="0"/>
              </a:spcBef>
              <a:spcAft>
                <a:spcPts val="0"/>
              </a:spcAft>
              <a:buNone/>
            </a:pPr>
            <a:r>
              <a:rPr lang="en"/>
              <a:t>yourcompany.com</a:t>
            </a:r>
            <a:endParaRPr/>
          </a:p>
        </p:txBody>
      </p:sp>
      <p:sp>
        <p:nvSpPr>
          <p:cNvPr id="3423" name="Google Shape;3423;p59"/>
          <p:cNvSpPr/>
          <p:nvPr/>
        </p:nvSpPr>
        <p:spPr>
          <a:xfrm>
            <a:off x="1563016" y="3060992"/>
            <a:ext cx="213662" cy="204048"/>
          </a:xfrm>
          <a:custGeom>
            <a:avLst/>
            <a:gdLst/>
            <a:ahLst/>
            <a:cxnLst/>
            <a:rect l="l" t="t" r="r" b="b"/>
            <a:pathLst>
              <a:path w="39025" h="37269" extrusionOk="0">
                <a:moveTo>
                  <a:pt x="4748" y="1"/>
                </a:moveTo>
                <a:cubicBezTo>
                  <a:pt x="1887" y="1"/>
                  <a:pt x="1" y="1919"/>
                  <a:pt x="1" y="4358"/>
                </a:cubicBezTo>
                <a:cubicBezTo>
                  <a:pt x="1" y="6797"/>
                  <a:pt x="1757" y="8683"/>
                  <a:pt x="4618" y="8683"/>
                </a:cubicBezTo>
                <a:lnTo>
                  <a:pt x="4748" y="8683"/>
                </a:lnTo>
                <a:cubicBezTo>
                  <a:pt x="7578" y="8683"/>
                  <a:pt x="9366" y="6797"/>
                  <a:pt x="9366" y="4358"/>
                </a:cubicBezTo>
                <a:cubicBezTo>
                  <a:pt x="9366" y="1919"/>
                  <a:pt x="7578" y="1"/>
                  <a:pt x="4748" y="1"/>
                </a:cubicBezTo>
                <a:close/>
                <a:moveTo>
                  <a:pt x="553" y="12196"/>
                </a:moveTo>
                <a:lnTo>
                  <a:pt x="553" y="37268"/>
                </a:lnTo>
                <a:lnTo>
                  <a:pt x="8813" y="37268"/>
                </a:lnTo>
                <a:lnTo>
                  <a:pt x="8813" y="12196"/>
                </a:lnTo>
                <a:close/>
                <a:moveTo>
                  <a:pt x="29398" y="11545"/>
                </a:moveTo>
                <a:cubicBezTo>
                  <a:pt x="24943" y="11545"/>
                  <a:pt x="22894" y="13984"/>
                  <a:pt x="21821" y="15740"/>
                </a:cubicBezTo>
                <a:lnTo>
                  <a:pt x="21821" y="12196"/>
                </a:lnTo>
                <a:lnTo>
                  <a:pt x="13561" y="12196"/>
                </a:lnTo>
                <a:lnTo>
                  <a:pt x="13561" y="37268"/>
                </a:lnTo>
                <a:lnTo>
                  <a:pt x="21821" y="37268"/>
                </a:lnTo>
                <a:lnTo>
                  <a:pt x="21821" y="23187"/>
                </a:lnTo>
                <a:cubicBezTo>
                  <a:pt x="21821" y="22504"/>
                  <a:pt x="21951" y="21691"/>
                  <a:pt x="22081" y="21138"/>
                </a:cubicBezTo>
                <a:cubicBezTo>
                  <a:pt x="22764" y="19675"/>
                  <a:pt x="24130" y="18179"/>
                  <a:pt x="26439" y="18179"/>
                </a:cubicBezTo>
                <a:cubicBezTo>
                  <a:pt x="29398" y="18179"/>
                  <a:pt x="30634" y="20488"/>
                  <a:pt x="30634" y="23870"/>
                </a:cubicBezTo>
                <a:lnTo>
                  <a:pt x="30634" y="37268"/>
                </a:lnTo>
                <a:lnTo>
                  <a:pt x="39024" y="37268"/>
                </a:lnTo>
                <a:lnTo>
                  <a:pt x="39024" y="22927"/>
                </a:lnTo>
                <a:cubicBezTo>
                  <a:pt x="39024" y="15187"/>
                  <a:pt x="34959" y="11545"/>
                  <a:pt x="29398" y="11545"/>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424" name="Google Shape;3424;p59"/>
          <p:cNvSpPr/>
          <p:nvPr/>
        </p:nvSpPr>
        <p:spPr>
          <a:xfrm>
            <a:off x="1128600" y="3101222"/>
            <a:ext cx="237467" cy="163888"/>
          </a:xfrm>
          <a:custGeom>
            <a:avLst/>
            <a:gdLst/>
            <a:ahLst/>
            <a:cxnLst/>
            <a:rect l="l" t="t" r="r" b="b"/>
            <a:pathLst>
              <a:path w="39025" h="26922" extrusionOk="0">
                <a:moveTo>
                  <a:pt x="27350" y="0"/>
                </a:moveTo>
                <a:lnTo>
                  <a:pt x="27350" y="0"/>
                </a:lnTo>
                <a:cubicBezTo>
                  <a:pt x="26197" y="125"/>
                  <a:pt x="25134" y="638"/>
                  <a:pt x="24332" y="1395"/>
                </a:cubicBezTo>
                <a:lnTo>
                  <a:pt x="24332" y="1395"/>
                </a:lnTo>
                <a:cubicBezTo>
                  <a:pt x="24579" y="1133"/>
                  <a:pt x="24781" y="747"/>
                  <a:pt x="24781" y="261"/>
                </a:cubicBezTo>
                <a:lnTo>
                  <a:pt x="24781" y="261"/>
                </a:lnTo>
                <a:cubicBezTo>
                  <a:pt x="21951" y="2179"/>
                  <a:pt x="20163" y="6114"/>
                  <a:pt x="18700" y="9756"/>
                </a:cubicBezTo>
                <a:cubicBezTo>
                  <a:pt x="17594" y="8683"/>
                  <a:pt x="16651" y="7870"/>
                  <a:pt x="15838" y="7447"/>
                </a:cubicBezTo>
                <a:cubicBezTo>
                  <a:pt x="13269" y="6114"/>
                  <a:pt x="10407" y="4748"/>
                  <a:pt x="5822" y="2992"/>
                </a:cubicBezTo>
                <a:lnTo>
                  <a:pt x="5822" y="2992"/>
                </a:lnTo>
                <a:cubicBezTo>
                  <a:pt x="5692" y="4488"/>
                  <a:pt x="6505" y="6504"/>
                  <a:pt x="9074" y="7870"/>
                </a:cubicBezTo>
                <a:cubicBezTo>
                  <a:pt x="8521" y="7870"/>
                  <a:pt x="7578" y="8000"/>
                  <a:pt x="6765" y="8130"/>
                </a:cubicBezTo>
                <a:cubicBezTo>
                  <a:pt x="7025" y="9886"/>
                  <a:pt x="8131" y="11382"/>
                  <a:pt x="11090" y="12065"/>
                </a:cubicBezTo>
                <a:cubicBezTo>
                  <a:pt x="9757" y="12195"/>
                  <a:pt x="9074" y="12455"/>
                  <a:pt x="8391" y="13138"/>
                </a:cubicBezTo>
                <a:cubicBezTo>
                  <a:pt x="9015" y="14268"/>
                  <a:pt x="10320" y="15480"/>
                  <a:pt x="12602" y="15480"/>
                </a:cubicBezTo>
                <a:cubicBezTo>
                  <a:pt x="12816" y="15480"/>
                  <a:pt x="13038" y="15469"/>
                  <a:pt x="13269" y="15447"/>
                </a:cubicBezTo>
                <a:lnTo>
                  <a:pt x="13269" y="15447"/>
                </a:lnTo>
                <a:cubicBezTo>
                  <a:pt x="10330" y="16733"/>
                  <a:pt x="11829" y="18855"/>
                  <a:pt x="14050" y="18855"/>
                </a:cubicBezTo>
                <a:cubicBezTo>
                  <a:pt x="14188" y="18855"/>
                  <a:pt x="14329" y="18846"/>
                  <a:pt x="14472" y="18829"/>
                </a:cubicBezTo>
                <a:lnTo>
                  <a:pt x="14472" y="18829"/>
                </a:lnTo>
                <a:cubicBezTo>
                  <a:pt x="12352" y="20949"/>
                  <a:pt x="9610" y="21931"/>
                  <a:pt x="6946" y="21931"/>
                </a:cubicBezTo>
                <a:cubicBezTo>
                  <a:pt x="4337" y="21931"/>
                  <a:pt x="1803" y="20990"/>
                  <a:pt x="1" y="19252"/>
                </a:cubicBezTo>
                <a:lnTo>
                  <a:pt x="1" y="19252"/>
                </a:lnTo>
                <a:cubicBezTo>
                  <a:pt x="3943" y="24613"/>
                  <a:pt x="9785" y="26921"/>
                  <a:pt x="15554" y="26921"/>
                </a:cubicBezTo>
                <a:cubicBezTo>
                  <a:pt x="24064" y="26921"/>
                  <a:pt x="32416" y="21899"/>
                  <a:pt x="34276" y="14244"/>
                </a:cubicBezTo>
                <a:cubicBezTo>
                  <a:pt x="36715" y="14244"/>
                  <a:pt x="38049" y="13431"/>
                  <a:pt x="39024" y="12455"/>
                </a:cubicBezTo>
                <a:lnTo>
                  <a:pt x="39024" y="12455"/>
                </a:lnTo>
                <a:cubicBezTo>
                  <a:pt x="38637" y="12538"/>
                  <a:pt x="38195" y="12574"/>
                  <a:pt x="37736" y="12574"/>
                </a:cubicBezTo>
                <a:cubicBezTo>
                  <a:pt x="36575" y="12574"/>
                  <a:pt x="35306" y="12345"/>
                  <a:pt x="34537" y="12065"/>
                </a:cubicBezTo>
                <a:cubicBezTo>
                  <a:pt x="36715" y="11805"/>
                  <a:pt x="38211" y="10829"/>
                  <a:pt x="38732" y="9496"/>
                </a:cubicBezTo>
                <a:lnTo>
                  <a:pt x="38732" y="9496"/>
                </a:lnTo>
                <a:cubicBezTo>
                  <a:pt x="38222" y="9787"/>
                  <a:pt x="36737" y="10168"/>
                  <a:pt x="35462" y="10168"/>
                </a:cubicBezTo>
                <a:cubicBezTo>
                  <a:pt x="35026" y="10168"/>
                  <a:pt x="34616" y="10124"/>
                  <a:pt x="34276" y="10016"/>
                </a:cubicBezTo>
                <a:cubicBezTo>
                  <a:pt x="34146" y="9626"/>
                  <a:pt x="33984" y="9366"/>
                  <a:pt x="33984" y="9073"/>
                </a:cubicBezTo>
                <a:cubicBezTo>
                  <a:pt x="32954" y="5454"/>
                  <a:pt x="29680" y="2554"/>
                  <a:pt x="26171" y="2554"/>
                </a:cubicBezTo>
                <a:cubicBezTo>
                  <a:pt x="26022" y="2554"/>
                  <a:pt x="25873" y="2559"/>
                  <a:pt x="25724" y="2569"/>
                </a:cubicBezTo>
                <a:cubicBezTo>
                  <a:pt x="26016" y="2439"/>
                  <a:pt x="26277" y="2439"/>
                  <a:pt x="26667" y="2309"/>
                </a:cubicBezTo>
                <a:cubicBezTo>
                  <a:pt x="27090" y="2179"/>
                  <a:pt x="29398" y="1757"/>
                  <a:pt x="28976" y="944"/>
                </a:cubicBezTo>
                <a:cubicBezTo>
                  <a:pt x="28917" y="759"/>
                  <a:pt x="28724" y="687"/>
                  <a:pt x="28453" y="687"/>
                </a:cubicBezTo>
                <a:cubicBezTo>
                  <a:pt x="27531" y="687"/>
                  <a:pt x="25706" y="1526"/>
                  <a:pt x="25203" y="1626"/>
                </a:cubicBezTo>
                <a:cubicBezTo>
                  <a:pt x="26016" y="1366"/>
                  <a:pt x="27220" y="944"/>
                  <a:pt x="27350"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425" name="Google Shape;3425;p59"/>
          <p:cNvSpPr/>
          <p:nvPr/>
        </p:nvSpPr>
        <p:spPr>
          <a:xfrm>
            <a:off x="821226" y="3027589"/>
            <a:ext cx="110424" cy="237565"/>
          </a:xfrm>
          <a:custGeom>
            <a:avLst/>
            <a:gdLst/>
            <a:ahLst/>
            <a:cxnLst/>
            <a:rect l="l" t="t" r="r" b="b"/>
            <a:pathLst>
              <a:path w="18147" h="39025" extrusionOk="0">
                <a:moveTo>
                  <a:pt x="12195" y="1"/>
                </a:moveTo>
                <a:cubicBezTo>
                  <a:pt x="3805" y="1"/>
                  <a:pt x="3935" y="6635"/>
                  <a:pt x="3935" y="7578"/>
                </a:cubicBezTo>
                <a:lnTo>
                  <a:pt x="3935" y="12878"/>
                </a:lnTo>
                <a:lnTo>
                  <a:pt x="0" y="12878"/>
                </a:lnTo>
                <a:lnTo>
                  <a:pt x="0" y="19512"/>
                </a:lnTo>
                <a:lnTo>
                  <a:pt x="3935" y="19512"/>
                </a:lnTo>
                <a:lnTo>
                  <a:pt x="3935" y="39024"/>
                </a:lnTo>
                <a:lnTo>
                  <a:pt x="12065" y="39024"/>
                </a:lnTo>
                <a:lnTo>
                  <a:pt x="12065" y="19512"/>
                </a:lnTo>
                <a:lnTo>
                  <a:pt x="17496" y="19512"/>
                </a:lnTo>
                <a:cubicBezTo>
                  <a:pt x="17496" y="19512"/>
                  <a:pt x="18016" y="16390"/>
                  <a:pt x="18146" y="12878"/>
                </a:cubicBezTo>
                <a:lnTo>
                  <a:pt x="12065" y="12878"/>
                </a:lnTo>
                <a:lnTo>
                  <a:pt x="12065" y="8391"/>
                </a:lnTo>
                <a:cubicBezTo>
                  <a:pt x="12065" y="7740"/>
                  <a:pt x="12878" y="6765"/>
                  <a:pt x="13821" y="6765"/>
                </a:cubicBezTo>
                <a:lnTo>
                  <a:pt x="18146" y="6765"/>
                </a:lnTo>
                <a:lnTo>
                  <a:pt x="18146" y="1"/>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426" name="Google Shape;3426;p59"/>
          <p:cNvSpPr txBox="1">
            <a:spLocks noGrp="1"/>
          </p:cNvSpPr>
          <p:nvPr>
            <p:ph type="subTitle" idx="1"/>
          </p:nvPr>
        </p:nvSpPr>
        <p:spPr>
          <a:xfrm>
            <a:off x="720000" y="4326050"/>
            <a:ext cx="3006000" cy="27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zh-CN" sz="800" dirty="0">
                <a:solidFill>
                  <a:schemeClr val="accent6">
                    <a:lumMod val="50000"/>
                  </a:schemeClr>
                </a:solidFill>
                <a:hlinkClick r:id="rId3">
                  <a:extLst>
                    <a:ext uri="{A12FA001-AC4F-418D-AE19-62706E023703}">
                      <ahyp:hlinkClr xmlns:ahyp="http://schemas.microsoft.com/office/drawing/2018/hyperlinkcolor" val="tx"/>
                    </a:ext>
                  </a:extLst>
                </a:hlinkClick>
              </a:rPr>
              <a:t>https://www.freeppt7.com</a:t>
            </a:r>
            <a:endParaRPr sz="800" dirty="0">
              <a:solidFill>
                <a:schemeClr val="accent6">
                  <a:lumMod val="50000"/>
                </a:schemeClr>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430"/>
        <p:cNvGrpSpPr/>
        <p:nvPr/>
      </p:nvGrpSpPr>
      <p:grpSpPr>
        <a:xfrm>
          <a:off x="0" y="0"/>
          <a:ext cx="0" cy="0"/>
          <a:chOff x="0" y="0"/>
          <a:chExt cx="0" cy="0"/>
        </a:xfrm>
      </p:grpSpPr>
      <p:sp>
        <p:nvSpPr>
          <p:cNvPr id="3431" name="Google Shape;3431;p60"/>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3432" name="Google Shape;3432;p60"/>
          <p:cNvGrpSpPr/>
          <p:nvPr/>
        </p:nvGrpSpPr>
        <p:grpSpPr>
          <a:xfrm>
            <a:off x="3768212" y="1168958"/>
            <a:ext cx="2485862" cy="1459813"/>
            <a:chOff x="3768212" y="1168958"/>
            <a:chExt cx="2485862" cy="1459813"/>
          </a:xfrm>
        </p:grpSpPr>
        <p:sp>
          <p:nvSpPr>
            <p:cNvPr id="3433" name="Google Shape;3433;p60"/>
            <p:cNvSpPr/>
            <p:nvPr/>
          </p:nvSpPr>
          <p:spPr>
            <a:xfrm>
              <a:off x="4395270" y="1173894"/>
              <a:ext cx="107688" cy="112367"/>
            </a:xfrm>
            <a:custGeom>
              <a:avLst/>
              <a:gdLst/>
              <a:ahLst/>
              <a:cxnLst/>
              <a:rect l="l" t="t" r="r" b="b"/>
              <a:pathLst>
                <a:path w="3360" h="3506" extrusionOk="0">
                  <a:moveTo>
                    <a:pt x="1686" y="1"/>
                  </a:moveTo>
                  <a:cubicBezTo>
                    <a:pt x="1227" y="1"/>
                    <a:pt x="770" y="310"/>
                    <a:pt x="803" y="932"/>
                  </a:cubicBezTo>
                  <a:cubicBezTo>
                    <a:pt x="786" y="1317"/>
                    <a:pt x="1020" y="1668"/>
                    <a:pt x="1371" y="1818"/>
                  </a:cubicBezTo>
                  <a:cubicBezTo>
                    <a:pt x="1" y="2019"/>
                    <a:pt x="68" y="3489"/>
                    <a:pt x="68" y="3489"/>
                  </a:cubicBezTo>
                  <a:lnTo>
                    <a:pt x="3276" y="3506"/>
                  </a:lnTo>
                  <a:cubicBezTo>
                    <a:pt x="3276" y="3506"/>
                    <a:pt x="3359" y="2019"/>
                    <a:pt x="2006" y="1818"/>
                  </a:cubicBezTo>
                  <a:cubicBezTo>
                    <a:pt x="2357" y="1668"/>
                    <a:pt x="2574" y="1317"/>
                    <a:pt x="2574" y="949"/>
                  </a:cubicBezTo>
                  <a:cubicBezTo>
                    <a:pt x="2616" y="318"/>
                    <a:pt x="2150" y="1"/>
                    <a:pt x="168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0"/>
            <p:cNvSpPr/>
            <p:nvPr/>
          </p:nvSpPr>
          <p:spPr>
            <a:xfrm>
              <a:off x="6082670" y="1382635"/>
              <a:ext cx="132847" cy="98554"/>
            </a:xfrm>
            <a:custGeom>
              <a:avLst/>
              <a:gdLst/>
              <a:ahLst/>
              <a:cxnLst/>
              <a:rect l="l" t="t" r="r" b="b"/>
              <a:pathLst>
                <a:path w="4145" h="3075" extrusionOk="0">
                  <a:moveTo>
                    <a:pt x="3677" y="0"/>
                  </a:moveTo>
                  <a:lnTo>
                    <a:pt x="1521" y="2122"/>
                  </a:lnTo>
                  <a:lnTo>
                    <a:pt x="485" y="1019"/>
                  </a:lnTo>
                  <a:lnTo>
                    <a:pt x="1" y="1470"/>
                  </a:lnTo>
                  <a:lnTo>
                    <a:pt x="1504" y="3074"/>
                  </a:lnTo>
                  <a:lnTo>
                    <a:pt x="4144" y="468"/>
                  </a:lnTo>
                  <a:lnTo>
                    <a:pt x="3677"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0"/>
            <p:cNvSpPr/>
            <p:nvPr/>
          </p:nvSpPr>
          <p:spPr>
            <a:xfrm>
              <a:off x="5334559" y="1715891"/>
              <a:ext cx="103938" cy="163711"/>
            </a:xfrm>
            <a:custGeom>
              <a:avLst/>
              <a:gdLst/>
              <a:ahLst/>
              <a:cxnLst/>
              <a:rect l="l" t="t" r="r" b="b"/>
              <a:pathLst>
                <a:path w="3243" h="5108" extrusionOk="0">
                  <a:moveTo>
                    <a:pt x="1685" y="764"/>
                  </a:moveTo>
                  <a:cubicBezTo>
                    <a:pt x="2290" y="764"/>
                    <a:pt x="2739" y="1446"/>
                    <a:pt x="2390" y="2117"/>
                  </a:cubicBezTo>
                  <a:cubicBezTo>
                    <a:pt x="2323" y="2234"/>
                    <a:pt x="2240" y="2317"/>
                    <a:pt x="2140" y="2384"/>
                  </a:cubicBezTo>
                  <a:cubicBezTo>
                    <a:pt x="1984" y="2472"/>
                    <a:pt x="1829" y="2511"/>
                    <a:pt x="1683" y="2511"/>
                  </a:cubicBezTo>
                  <a:cubicBezTo>
                    <a:pt x="1078" y="2511"/>
                    <a:pt x="633" y="1838"/>
                    <a:pt x="970" y="1164"/>
                  </a:cubicBezTo>
                  <a:cubicBezTo>
                    <a:pt x="1037" y="1047"/>
                    <a:pt x="1120" y="947"/>
                    <a:pt x="1221" y="897"/>
                  </a:cubicBezTo>
                  <a:cubicBezTo>
                    <a:pt x="1378" y="805"/>
                    <a:pt x="1536" y="764"/>
                    <a:pt x="1685" y="764"/>
                  </a:cubicBezTo>
                  <a:close/>
                  <a:moveTo>
                    <a:pt x="1751" y="1"/>
                  </a:moveTo>
                  <a:cubicBezTo>
                    <a:pt x="1486" y="1"/>
                    <a:pt x="1203" y="62"/>
                    <a:pt x="920" y="195"/>
                  </a:cubicBezTo>
                  <a:cubicBezTo>
                    <a:pt x="652" y="312"/>
                    <a:pt x="435" y="529"/>
                    <a:pt x="302" y="780"/>
                  </a:cubicBezTo>
                  <a:cubicBezTo>
                    <a:pt x="1" y="1348"/>
                    <a:pt x="134" y="2000"/>
                    <a:pt x="402" y="2551"/>
                  </a:cubicBezTo>
                  <a:lnTo>
                    <a:pt x="1304" y="4857"/>
                  </a:lnTo>
                  <a:cubicBezTo>
                    <a:pt x="1371" y="5024"/>
                    <a:pt x="1525" y="5108"/>
                    <a:pt x="1678" y="5108"/>
                  </a:cubicBezTo>
                  <a:cubicBezTo>
                    <a:pt x="1830" y="5108"/>
                    <a:pt x="1981" y="5024"/>
                    <a:pt x="2039" y="4857"/>
                  </a:cubicBezTo>
                  <a:lnTo>
                    <a:pt x="2942" y="2535"/>
                  </a:lnTo>
                  <a:cubicBezTo>
                    <a:pt x="3109" y="2184"/>
                    <a:pt x="3209" y="1816"/>
                    <a:pt x="3242" y="1432"/>
                  </a:cubicBezTo>
                  <a:cubicBezTo>
                    <a:pt x="3242" y="596"/>
                    <a:pt x="2581" y="1"/>
                    <a:pt x="175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0"/>
            <p:cNvSpPr/>
            <p:nvPr/>
          </p:nvSpPr>
          <p:spPr>
            <a:xfrm>
              <a:off x="4142684" y="2091645"/>
              <a:ext cx="34678" cy="117880"/>
            </a:xfrm>
            <a:custGeom>
              <a:avLst/>
              <a:gdLst/>
              <a:ahLst/>
              <a:cxnLst/>
              <a:rect l="l" t="t" r="r" b="b"/>
              <a:pathLst>
                <a:path w="1082" h="3678" extrusionOk="0">
                  <a:moveTo>
                    <a:pt x="1082" y="0"/>
                  </a:moveTo>
                  <a:cubicBezTo>
                    <a:pt x="1048" y="50"/>
                    <a:pt x="1031" y="100"/>
                    <a:pt x="1031" y="151"/>
                  </a:cubicBezTo>
                  <a:cubicBezTo>
                    <a:pt x="998" y="251"/>
                    <a:pt x="948" y="384"/>
                    <a:pt x="914" y="535"/>
                  </a:cubicBezTo>
                  <a:cubicBezTo>
                    <a:pt x="814" y="869"/>
                    <a:pt x="681" y="1320"/>
                    <a:pt x="547" y="1821"/>
                  </a:cubicBezTo>
                  <a:cubicBezTo>
                    <a:pt x="413" y="2339"/>
                    <a:pt x="280" y="2791"/>
                    <a:pt x="196" y="3125"/>
                  </a:cubicBezTo>
                  <a:lnTo>
                    <a:pt x="96" y="3526"/>
                  </a:lnTo>
                  <a:cubicBezTo>
                    <a:pt x="91" y="3525"/>
                    <a:pt x="86" y="3524"/>
                    <a:pt x="82" y="3524"/>
                  </a:cubicBezTo>
                  <a:cubicBezTo>
                    <a:pt x="11" y="3524"/>
                    <a:pt x="0" y="3645"/>
                    <a:pt x="79" y="3676"/>
                  </a:cubicBezTo>
                  <a:cubicBezTo>
                    <a:pt x="85" y="3677"/>
                    <a:pt x="90" y="3678"/>
                    <a:pt x="95" y="3678"/>
                  </a:cubicBezTo>
                  <a:cubicBezTo>
                    <a:pt x="169" y="3678"/>
                    <a:pt x="207" y="3573"/>
                    <a:pt x="129" y="3526"/>
                  </a:cubicBezTo>
                  <a:lnTo>
                    <a:pt x="246" y="3141"/>
                  </a:lnTo>
                  <a:cubicBezTo>
                    <a:pt x="346" y="2807"/>
                    <a:pt x="463" y="2356"/>
                    <a:pt x="614" y="1838"/>
                  </a:cubicBezTo>
                  <a:cubicBezTo>
                    <a:pt x="747" y="1337"/>
                    <a:pt x="864" y="886"/>
                    <a:pt x="948" y="552"/>
                  </a:cubicBezTo>
                  <a:cubicBezTo>
                    <a:pt x="998" y="384"/>
                    <a:pt x="1015" y="251"/>
                    <a:pt x="1048" y="151"/>
                  </a:cubicBezTo>
                  <a:cubicBezTo>
                    <a:pt x="1065" y="100"/>
                    <a:pt x="1065" y="50"/>
                    <a:pt x="108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0"/>
            <p:cNvSpPr/>
            <p:nvPr/>
          </p:nvSpPr>
          <p:spPr>
            <a:xfrm>
              <a:off x="3768212" y="1730153"/>
              <a:ext cx="189608" cy="135219"/>
            </a:xfrm>
            <a:custGeom>
              <a:avLst/>
              <a:gdLst/>
              <a:ahLst/>
              <a:cxnLst/>
              <a:rect l="l" t="t" r="r" b="b"/>
              <a:pathLst>
                <a:path w="5916" h="4219" extrusionOk="0">
                  <a:moveTo>
                    <a:pt x="5698" y="4128"/>
                  </a:moveTo>
                  <a:lnTo>
                    <a:pt x="5698" y="4128"/>
                  </a:lnTo>
                  <a:cubicBezTo>
                    <a:pt x="5631" y="4161"/>
                    <a:pt x="5581" y="4178"/>
                    <a:pt x="5514" y="4178"/>
                  </a:cubicBezTo>
                  <a:lnTo>
                    <a:pt x="5564" y="4178"/>
                  </a:lnTo>
                  <a:cubicBezTo>
                    <a:pt x="5614" y="4178"/>
                    <a:pt x="5664" y="4161"/>
                    <a:pt x="5698" y="4128"/>
                  </a:cubicBezTo>
                  <a:close/>
                  <a:moveTo>
                    <a:pt x="418" y="1"/>
                  </a:moveTo>
                  <a:cubicBezTo>
                    <a:pt x="234" y="18"/>
                    <a:pt x="67" y="151"/>
                    <a:pt x="67" y="352"/>
                  </a:cubicBezTo>
                  <a:cubicBezTo>
                    <a:pt x="50" y="519"/>
                    <a:pt x="50" y="669"/>
                    <a:pt x="50" y="836"/>
                  </a:cubicBezTo>
                  <a:cubicBezTo>
                    <a:pt x="50" y="1171"/>
                    <a:pt x="50" y="1488"/>
                    <a:pt x="34" y="1805"/>
                  </a:cubicBezTo>
                  <a:cubicBezTo>
                    <a:pt x="34" y="2424"/>
                    <a:pt x="17" y="3042"/>
                    <a:pt x="17" y="3610"/>
                  </a:cubicBezTo>
                  <a:cubicBezTo>
                    <a:pt x="17" y="3694"/>
                    <a:pt x="17" y="3760"/>
                    <a:pt x="17" y="3827"/>
                  </a:cubicBezTo>
                  <a:cubicBezTo>
                    <a:pt x="0" y="3911"/>
                    <a:pt x="34" y="3978"/>
                    <a:pt x="67" y="4044"/>
                  </a:cubicBezTo>
                  <a:cubicBezTo>
                    <a:pt x="100" y="4111"/>
                    <a:pt x="167" y="4161"/>
                    <a:pt x="234" y="4195"/>
                  </a:cubicBezTo>
                  <a:cubicBezTo>
                    <a:pt x="293" y="4207"/>
                    <a:pt x="344" y="4218"/>
                    <a:pt x="392" y="4218"/>
                  </a:cubicBezTo>
                  <a:cubicBezTo>
                    <a:pt x="412" y="4218"/>
                    <a:pt x="432" y="4216"/>
                    <a:pt x="451" y="4211"/>
                  </a:cubicBezTo>
                  <a:lnTo>
                    <a:pt x="2674" y="4211"/>
                  </a:lnTo>
                  <a:lnTo>
                    <a:pt x="4745" y="4195"/>
                  </a:lnTo>
                  <a:lnTo>
                    <a:pt x="5464" y="4195"/>
                  </a:lnTo>
                  <a:cubicBezTo>
                    <a:pt x="5481" y="4195"/>
                    <a:pt x="5497" y="4195"/>
                    <a:pt x="5514" y="4178"/>
                  </a:cubicBezTo>
                  <a:lnTo>
                    <a:pt x="4745" y="4178"/>
                  </a:lnTo>
                  <a:lnTo>
                    <a:pt x="2674" y="4161"/>
                  </a:lnTo>
                  <a:lnTo>
                    <a:pt x="451" y="4161"/>
                  </a:lnTo>
                  <a:cubicBezTo>
                    <a:pt x="385" y="4161"/>
                    <a:pt x="318" y="4161"/>
                    <a:pt x="268" y="4128"/>
                  </a:cubicBezTo>
                  <a:cubicBezTo>
                    <a:pt x="201" y="4111"/>
                    <a:pt x="151" y="4078"/>
                    <a:pt x="117" y="4011"/>
                  </a:cubicBezTo>
                  <a:cubicBezTo>
                    <a:pt x="84" y="3961"/>
                    <a:pt x="67" y="3894"/>
                    <a:pt x="67" y="3827"/>
                  </a:cubicBezTo>
                  <a:cubicBezTo>
                    <a:pt x="67" y="3760"/>
                    <a:pt x="67" y="3694"/>
                    <a:pt x="84" y="3610"/>
                  </a:cubicBezTo>
                  <a:cubicBezTo>
                    <a:pt x="84" y="3042"/>
                    <a:pt x="100" y="2424"/>
                    <a:pt x="100" y="1805"/>
                  </a:cubicBezTo>
                  <a:cubicBezTo>
                    <a:pt x="100" y="1488"/>
                    <a:pt x="117" y="1171"/>
                    <a:pt x="117" y="836"/>
                  </a:cubicBezTo>
                  <a:cubicBezTo>
                    <a:pt x="117" y="686"/>
                    <a:pt x="117" y="519"/>
                    <a:pt x="134" y="352"/>
                  </a:cubicBezTo>
                  <a:cubicBezTo>
                    <a:pt x="134" y="201"/>
                    <a:pt x="268" y="68"/>
                    <a:pt x="418" y="68"/>
                  </a:cubicBezTo>
                  <a:lnTo>
                    <a:pt x="5631" y="68"/>
                  </a:lnTo>
                  <a:cubicBezTo>
                    <a:pt x="5681" y="84"/>
                    <a:pt x="5731" y="118"/>
                    <a:pt x="5781" y="151"/>
                  </a:cubicBezTo>
                  <a:cubicBezTo>
                    <a:pt x="5815" y="201"/>
                    <a:pt x="5848" y="252"/>
                    <a:pt x="5865" y="302"/>
                  </a:cubicBezTo>
                  <a:cubicBezTo>
                    <a:pt x="5865" y="369"/>
                    <a:pt x="5865" y="435"/>
                    <a:pt x="5865" y="485"/>
                  </a:cubicBezTo>
                  <a:cubicBezTo>
                    <a:pt x="5865" y="619"/>
                    <a:pt x="5865" y="736"/>
                    <a:pt x="5865" y="853"/>
                  </a:cubicBezTo>
                  <a:cubicBezTo>
                    <a:pt x="5848" y="1087"/>
                    <a:pt x="5848" y="1321"/>
                    <a:pt x="5848" y="1538"/>
                  </a:cubicBezTo>
                  <a:cubicBezTo>
                    <a:pt x="5848" y="2407"/>
                    <a:pt x="5832" y="3125"/>
                    <a:pt x="5832" y="3610"/>
                  </a:cubicBezTo>
                  <a:lnTo>
                    <a:pt x="5832" y="3777"/>
                  </a:lnTo>
                  <a:cubicBezTo>
                    <a:pt x="5832" y="3827"/>
                    <a:pt x="5832" y="3877"/>
                    <a:pt x="5815" y="3927"/>
                  </a:cubicBezTo>
                  <a:cubicBezTo>
                    <a:pt x="5798" y="4011"/>
                    <a:pt x="5748" y="4078"/>
                    <a:pt x="5698" y="4128"/>
                  </a:cubicBezTo>
                  <a:cubicBezTo>
                    <a:pt x="5765" y="4078"/>
                    <a:pt x="5815" y="4011"/>
                    <a:pt x="5832" y="3944"/>
                  </a:cubicBezTo>
                  <a:cubicBezTo>
                    <a:pt x="5848" y="3894"/>
                    <a:pt x="5848" y="3844"/>
                    <a:pt x="5848" y="3777"/>
                  </a:cubicBezTo>
                  <a:cubicBezTo>
                    <a:pt x="5848" y="3727"/>
                    <a:pt x="5848" y="3677"/>
                    <a:pt x="5865" y="3610"/>
                  </a:cubicBezTo>
                  <a:cubicBezTo>
                    <a:pt x="5865" y="3125"/>
                    <a:pt x="5882" y="2407"/>
                    <a:pt x="5898" y="1538"/>
                  </a:cubicBezTo>
                  <a:cubicBezTo>
                    <a:pt x="5898" y="1321"/>
                    <a:pt x="5898" y="1087"/>
                    <a:pt x="5915" y="853"/>
                  </a:cubicBezTo>
                  <a:cubicBezTo>
                    <a:pt x="5915" y="736"/>
                    <a:pt x="5915" y="619"/>
                    <a:pt x="5915" y="485"/>
                  </a:cubicBezTo>
                  <a:cubicBezTo>
                    <a:pt x="5915" y="419"/>
                    <a:pt x="5915" y="369"/>
                    <a:pt x="5915" y="302"/>
                  </a:cubicBezTo>
                  <a:cubicBezTo>
                    <a:pt x="5898" y="235"/>
                    <a:pt x="5865" y="168"/>
                    <a:pt x="5815" y="118"/>
                  </a:cubicBezTo>
                  <a:cubicBezTo>
                    <a:pt x="5765" y="68"/>
                    <a:pt x="5698" y="34"/>
                    <a:pt x="5631" y="18"/>
                  </a:cubicBezTo>
                  <a:cubicBezTo>
                    <a:pt x="5586" y="18"/>
                    <a:pt x="5542" y="10"/>
                    <a:pt x="5497" y="10"/>
                  </a:cubicBezTo>
                  <a:cubicBezTo>
                    <a:pt x="5475" y="10"/>
                    <a:pt x="5453" y="12"/>
                    <a:pt x="5431" y="18"/>
                  </a:cubicBezTo>
                  <a:lnTo>
                    <a:pt x="5030" y="18"/>
                  </a:lnTo>
                  <a:lnTo>
                    <a:pt x="4177"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0"/>
            <p:cNvSpPr/>
            <p:nvPr/>
          </p:nvSpPr>
          <p:spPr>
            <a:xfrm>
              <a:off x="3846927" y="1773004"/>
              <a:ext cx="45543" cy="54132"/>
            </a:xfrm>
            <a:custGeom>
              <a:avLst/>
              <a:gdLst/>
              <a:ahLst/>
              <a:cxnLst/>
              <a:rect l="l" t="t" r="r" b="b"/>
              <a:pathLst>
                <a:path w="1421" h="1689" extrusionOk="0">
                  <a:moveTo>
                    <a:pt x="34" y="1"/>
                  </a:moveTo>
                  <a:lnTo>
                    <a:pt x="17" y="836"/>
                  </a:lnTo>
                  <a:lnTo>
                    <a:pt x="0" y="1688"/>
                  </a:lnTo>
                  <a:lnTo>
                    <a:pt x="719" y="1270"/>
                  </a:lnTo>
                  <a:lnTo>
                    <a:pt x="1421" y="853"/>
                  </a:lnTo>
                  <a:lnTo>
                    <a:pt x="736" y="418"/>
                  </a:lnTo>
                  <a:lnTo>
                    <a:pt x="34"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0"/>
            <p:cNvSpPr/>
            <p:nvPr/>
          </p:nvSpPr>
          <p:spPr>
            <a:xfrm>
              <a:off x="5851334" y="1316196"/>
              <a:ext cx="146757" cy="153744"/>
            </a:xfrm>
            <a:custGeom>
              <a:avLst/>
              <a:gdLst/>
              <a:ahLst/>
              <a:cxnLst/>
              <a:rect l="l" t="t" r="r" b="b"/>
              <a:pathLst>
                <a:path w="4579" h="4797" extrusionOk="0">
                  <a:moveTo>
                    <a:pt x="2278" y="1"/>
                  </a:moveTo>
                  <a:cubicBezTo>
                    <a:pt x="1590" y="1"/>
                    <a:pt x="1054" y="595"/>
                    <a:pt x="1103" y="1271"/>
                  </a:cubicBezTo>
                  <a:cubicBezTo>
                    <a:pt x="1087" y="1789"/>
                    <a:pt x="1387" y="2274"/>
                    <a:pt x="1872" y="2474"/>
                  </a:cubicBezTo>
                  <a:cubicBezTo>
                    <a:pt x="1" y="2758"/>
                    <a:pt x="84" y="4780"/>
                    <a:pt x="84" y="4780"/>
                  </a:cubicBezTo>
                  <a:lnTo>
                    <a:pt x="4478" y="4797"/>
                  </a:lnTo>
                  <a:cubicBezTo>
                    <a:pt x="4478" y="4797"/>
                    <a:pt x="4579" y="2758"/>
                    <a:pt x="2741" y="2474"/>
                  </a:cubicBezTo>
                  <a:cubicBezTo>
                    <a:pt x="3209" y="2274"/>
                    <a:pt x="3509" y="1806"/>
                    <a:pt x="3509" y="1288"/>
                  </a:cubicBezTo>
                  <a:cubicBezTo>
                    <a:pt x="3560" y="586"/>
                    <a:pt x="3008" y="1"/>
                    <a:pt x="2306" y="1"/>
                  </a:cubicBezTo>
                  <a:cubicBezTo>
                    <a:pt x="2297" y="1"/>
                    <a:pt x="2287" y="1"/>
                    <a:pt x="2278"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0"/>
            <p:cNvSpPr/>
            <p:nvPr/>
          </p:nvSpPr>
          <p:spPr>
            <a:xfrm>
              <a:off x="4876180" y="1249820"/>
              <a:ext cx="243131" cy="175666"/>
            </a:xfrm>
            <a:custGeom>
              <a:avLst/>
              <a:gdLst/>
              <a:ahLst/>
              <a:cxnLst/>
              <a:rect l="l" t="t" r="r" b="b"/>
              <a:pathLst>
                <a:path w="7586" h="5481" extrusionOk="0">
                  <a:moveTo>
                    <a:pt x="7135" y="0"/>
                  </a:moveTo>
                  <a:lnTo>
                    <a:pt x="0" y="669"/>
                  </a:lnTo>
                  <a:lnTo>
                    <a:pt x="451" y="5481"/>
                  </a:lnTo>
                  <a:lnTo>
                    <a:pt x="7586" y="4796"/>
                  </a:lnTo>
                  <a:lnTo>
                    <a:pt x="71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0"/>
            <p:cNvSpPr/>
            <p:nvPr/>
          </p:nvSpPr>
          <p:spPr>
            <a:xfrm>
              <a:off x="4874674" y="1248730"/>
              <a:ext cx="244638" cy="177845"/>
            </a:xfrm>
            <a:custGeom>
              <a:avLst/>
              <a:gdLst/>
              <a:ahLst/>
              <a:cxnLst/>
              <a:rect l="l" t="t" r="r" b="b"/>
              <a:pathLst>
                <a:path w="7633" h="5549" extrusionOk="0">
                  <a:moveTo>
                    <a:pt x="90" y="695"/>
                  </a:moveTo>
                  <a:cubicBezTo>
                    <a:pt x="91" y="695"/>
                    <a:pt x="87" y="701"/>
                    <a:pt x="81" y="708"/>
                  </a:cubicBezTo>
                  <a:lnTo>
                    <a:pt x="81" y="708"/>
                  </a:lnTo>
                  <a:lnTo>
                    <a:pt x="81" y="703"/>
                  </a:lnTo>
                  <a:cubicBezTo>
                    <a:pt x="86" y="697"/>
                    <a:pt x="89" y="695"/>
                    <a:pt x="90" y="695"/>
                  </a:cubicBezTo>
                  <a:close/>
                  <a:moveTo>
                    <a:pt x="54" y="735"/>
                  </a:moveTo>
                  <a:lnTo>
                    <a:pt x="54" y="735"/>
                  </a:lnTo>
                  <a:cubicBezTo>
                    <a:pt x="52" y="737"/>
                    <a:pt x="50" y="738"/>
                    <a:pt x="49" y="738"/>
                  </a:cubicBezTo>
                  <a:cubicBezTo>
                    <a:pt x="48" y="738"/>
                    <a:pt x="47" y="738"/>
                    <a:pt x="47" y="736"/>
                  </a:cubicBezTo>
                  <a:lnTo>
                    <a:pt x="54" y="735"/>
                  </a:lnTo>
                  <a:close/>
                  <a:moveTo>
                    <a:pt x="7600" y="4496"/>
                  </a:moveTo>
                  <a:cubicBezTo>
                    <a:pt x="7600" y="4596"/>
                    <a:pt x="7616" y="4696"/>
                    <a:pt x="7616" y="4746"/>
                  </a:cubicBezTo>
                  <a:cubicBezTo>
                    <a:pt x="7626" y="4786"/>
                    <a:pt x="7630" y="4814"/>
                    <a:pt x="7632" y="4830"/>
                  </a:cubicBezTo>
                  <a:lnTo>
                    <a:pt x="7632" y="4830"/>
                  </a:lnTo>
                  <a:cubicBezTo>
                    <a:pt x="7616" y="4830"/>
                    <a:pt x="7600" y="4846"/>
                    <a:pt x="7600" y="4846"/>
                  </a:cubicBezTo>
                  <a:cubicBezTo>
                    <a:pt x="7600" y="4846"/>
                    <a:pt x="7616" y="4846"/>
                    <a:pt x="7632" y="4831"/>
                  </a:cubicBezTo>
                  <a:lnTo>
                    <a:pt x="7632" y="4831"/>
                  </a:lnTo>
                  <a:cubicBezTo>
                    <a:pt x="7633" y="4841"/>
                    <a:pt x="7633" y="4846"/>
                    <a:pt x="7633" y="4846"/>
                  </a:cubicBezTo>
                  <a:lnTo>
                    <a:pt x="7633" y="4830"/>
                  </a:lnTo>
                  <a:cubicBezTo>
                    <a:pt x="7633" y="4830"/>
                    <a:pt x="7633" y="4813"/>
                    <a:pt x="7633" y="4746"/>
                  </a:cubicBezTo>
                  <a:cubicBezTo>
                    <a:pt x="7616" y="4696"/>
                    <a:pt x="7616" y="4613"/>
                    <a:pt x="7600" y="4496"/>
                  </a:cubicBezTo>
                  <a:close/>
                  <a:moveTo>
                    <a:pt x="7165" y="1"/>
                  </a:moveTo>
                  <a:lnTo>
                    <a:pt x="47" y="669"/>
                  </a:lnTo>
                  <a:cubicBezTo>
                    <a:pt x="47" y="669"/>
                    <a:pt x="1" y="727"/>
                    <a:pt x="5" y="727"/>
                  </a:cubicBezTo>
                  <a:cubicBezTo>
                    <a:pt x="5" y="727"/>
                    <a:pt x="8" y="725"/>
                    <a:pt x="14" y="719"/>
                  </a:cubicBezTo>
                  <a:lnTo>
                    <a:pt x="14" y="736"/>
                  </a:lnTo>
                  <a:lnTo>
                    <a:pt x="14" y="753"/>
                  </a:lnTo>
                  <a:lnTo>
                    <a:pt x="14" y="786"/>
                  </a:lnTo>
                  <a:lnTo>
                    <a:pt x="31" y="870"/>
                  </a:lnTo>
                  <a:lnTo>
                    <a:pt x="47" y="1037"/>
                  </a:lnTo>
                  <a:cubicBezTo>
                    <a:pt x="47" y="1137"/>
                    <a:pt x="64" y="1237"/>
                    <a:pt x="81" y="1354"/>
                  </a:cubicBezTo>
                  <a:cubicBezTo>
                    <a:pt x="97" y="1555"/>
                    <a:pt x="114" y="1772"/>
                    <a:pt x="131" y="1973"/>
                  </a:cubicBezTo>
                  <a:lnTo>
                    <a:pt x="248" y="3209"/>
                  </a:lnTo>
                  <a:lnTo>
                    <a:pt x="465" y="5515"/>
                  </a:lnTo>
                  <a:lnTo>
                    <a:pt x="482" y="5548"/>
                  </a:lnTo>
                  <a:lnTo>
                    <a:pt x="498" y="5548"/>
                  </a:lnTo>
                  <a:lnTo>
                    <a:pt x="5645" y="5047"/>
                  </a:lnTo>
                  <a:lnTo>
                    <a:pt x="7115" y="4897"/>
                  </a:lnTo>
                  <a:lnTo>
                    <a:pt x="7499" y="4846"/>
                  </a:lnTo>
                  <a:lnTo>
                    <a:pt x="7483" y="4846"/>
                  </a:lnTo>
                  <a:lnTo>
                    <a:pt x="7098" y="4880"/>
                  </a:lnTo>
                  <a:lnTo>
                    <a:pt x="5628" y="5014"/>
                  </a:lnTo>
                  <a:lnTo>
                    <a:pt x="528" y="5479"/>
                  </a:lnTo>
                  <a:lnTo>
                    <a:pt x="528" y="5479"/>
                  </a:lnTo>
                  <a:lnTo>
                    <a:pt x="315" y="3209"/>
                  </a:lnTo>
                  <a:cubicBezTo>
                    <a:pt x="281" y="2808"/>
                    <a:pt x="231" y="2390"/>
                    <a:pt x="198" y="1973"/>
                  </a:cubicBezTo>
                  <a:cubicBezTo>
                    <a:pt x="181" y="1772"/>
                    <a:pt x="164" y="1555"/>
                    <a:pt x="148" y="1338"/>
                  </a:cubicBezTo>
                  <a:cubicBezTo>
                    <a:pt x="131" y="1237"/>
                    <a:pt x="114" y="1137"/>
                    <a:pt x="114" y="1020"/>
                  </a:cubicBezTo>
                  <a:lnTo>
                    <a:pt x="97" y="870"/>
                  </a:lnTo>
                  <a:lnTo>
                    <a:pt x="81" y="786"/>
                  </a:lnTo>
                  <a:lnTo>
                    <a:pt x="81" y="753"/>
                  </a:lnTo>
                  <a:lnTo>
                    <a:pt x="81" y="733"/>
                  </a:lnTo>
                  <a:lnTo>
                    <a:pt x="81" y="733"/>
                  </a:lnTo>
                  <a:lnTo>
                    <a:pt x="7152" y="71"/>
                  </a:lnTo>
                  <a:lnTo>
                    <a:pt x="7152" y="71"/>
                  </a:lnTo>
                  <a:cubicBezTo>
                    <a:pt x="7301" y="1508"/>
                    <a:pt x="7416" y="2698"/>
                    <a:pt x="7499" y="3526"/>
                  </a:cubicBezTo>
                  <a:cubicBezTo>
                    <a:pt x="7533" y="3944"/>
                    <a:pt x="7566" y="4262"/>
                    <a:pt x="7600" y="4496"/>
                  </a:cubicBezTo>
                  <a:cubicBezTo>
                    <a:pt x="7583" y="4278"/>
                    <a:pt x="7549" y="3961"/>
                    <a:pt x="7516" y="3543"/>
                  </a:cubicBezTo>
                  <a:cubicBezTo>
                    <a:pt x="7449" y="2708"/>
                    <a:pt x="7332" y="1505"/>
                    <a:pt x="7199" y="34"/>
                  </a:cubicBezTo>
                  <a:lnTo>
                    <a:pt x="7199"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0"/>
            <p:cNvSpPr/>
            <p:nvPr/>
          </p:nvSpPr>
          <p:spPr>
            <a:xfrm>
              <a:off x="4876180" y="1249820"/>
              <a:ext cx="228677" cy="107656"/>
            </a:xfrm>
            <a:custGeom>
              <a:avLst/>
              <a:gdLst/>
              <a:ahLst/>
              <a:cxnLst/>
              <a:rect l="l" t="t" r="r" b="b"/>
              <a:pathLst>
                <a:path w="7135" h="3359" extrusionOk="0">
                  <a:moveTo>
                    <a:pt x="7135" y="0"/>
                  </a:moveTo>
                  <a:lnTo>
                    <a:pt x="7135" y="0"/>
                  </a:lnTo>
                  <a:cubicBezTo>
                    <a:pt x="7101" y="17"/>
                    <a:pt x="7085" y="34"/>
                    <a:pt x="7068" y="67"/>
                  </a:cubicBezTo>
                  <a:cubicBezTo>
                    <a:pt x="7101" y="51"/>
                    <a:pt x="7118" y="34"/>
                    <a:pt x="7135" y="0"/>
                  </a:cubicBezTo>
                  <a:close/>
                  <a:moveTo>
                    <a:pt x="7068" y="67"/>
                  </a:moveTo>
                  <a:lnTo>
                    <a:pt x="6884" y="251"/>
                  </a:lnTo>
                  <a:lnTo>
                    <a:pt x="6249" y="953"/>
                  </a:lnTo>
                  <a:lnTo>
                    <a:pt x="4140" y="3278"/>
                  </a:lnTo>
                  <a:lnTo>
                    <a:pt x="4140" y="3278"/>
                  </a:lnTo>
                  <a:lnTo>
                    <a:pt x="3977" y="3175"/>
                  </a:lnTo>
                  <a:lnTo>
                    <a:pt x="1170" y="1387"/>
                  </a:lnTo>
                  <a:lnTo>
                    <a:pt x="318" y="869"/>
                  </a:lnTo>
                  <a:lnTo>
                    <a:pt x="84" y="719"/>
                  </a:lnTo>
                  <a:cubicBezTo>
                    <a:pt x="67" y="702"/>
                    <a:pt x="34" y="685"/>
                    <a:pt x="0" y="669"/>
                  </a:cubicBezTo>
                  <a:lnTo>
                    <a:pt x="0" y="669"/>
                  </a:lnTo>
                  <a:cubicBezTo>
                    <a:pt x="34" y="702"/>
                    <a:pt x="50" y="719"/>
                    <a:pt x="84" y="736"/>
                  </a:cubicBezTo>
                  <a:lnTo>
                    <a:pt x="301" y="886"/>
                  </a:lnTo>
                  <a:lnTo>
                    <a:pt x="1153" y="1437"/>
                  </a:lnTo>
                  <a:lnTo>
                    <a:pt x="3943" y="3225"/>
                  </a:lnTo>
                  <a:lnTo>
                    <a:pt x="4127" y="3342"/>
                  </a:lnTo>
                  <a:lnTo>
                    <a:pt x="4144" y="3359"/>
                  </a:lnTo>
                  <a:lnTo>
                    <a:pt x="4161" y="3342"/>
                  </a:lnTo>
                  <a:lnTo>
                    <a:pt x="6283" y="986"/>
                  </a:lnTo>
                  <a:lnTo>
                    <a:pt x="6901" y="268"/>
                  </a:lnTo>
                  <a:lnTo>
                    <a:pt x="7068" y="67"/>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0"/>
            <p:cNvSpPr/>
            <p:nvPr/>
          </p:nvSpPr>
          <p:spPr>
            <a:xfrm>
              <a:off x="4469722" y="1371610"/>
              <a:ext cx="127495" cy="123681"/>
            </a:xfrm>
            <a:custGeom>
              <a:avLst/>
              <a:gdLst/>
              <a:ahLst/>
              <a:cxnLst/>
              <a:rect l="l" t="t" r="r" b="b"/>
              <a:pathLst>
                <a:path w="3978" h="3859" extrusionOk="0">
                  <a:moveTo>
                    <a:pt x="2073" y="0"/>
                  </a:moveTo>
                  <a:cubicBezTo>
                    <a:pt x="1849" y="0"/>
                    <a:pt x="1623" y="34"/>
                    <a:pt x="1404" y="110"/>
                  </a:cubicBezTo>
                  <a:cubicBezTo>
                    <a:pt x="1053" y="244"/>
                    <a:pt x="736" y="478"/>
                    <a:pt x="502" y="779"/>
                  </a:cubicBezTo>
                  <a:cubicBezTo>
                    <a:pt x="0" y="1464"/>
                    <a:pt x="0" y="2399"/>
                    <a:pt x="502" y="3068"/>
                  </a:cubicBezTo>
                  <a:cubicBezTo>
                    <a:pt x="736" y="3385"/>
                    <a:pt x="1053" y="3619"/>
                    <a:pt x="1404" y="3753"/>
                  </a:cubicBezTo>
                  <a:cubicBezTo>
                    <a:pt x="1609" y="3825"/>
                    <a:pt x="1821" y="3859"/>
                    <a:pt x="2032" y="3859"/>
                  </a:cubicBezTo>
                  <a:cubicBezTo>
                    <a:pt x="2163" y="3859"/>
                    <a:pt x="2294" y="3845"/>
                    <a:pt x="2423" y="3819"/>
                  </a:cubicBezTo>
                  <a:cubicBezTo>
                    <a:pt x="2958" y="3719"/>
                    <a:pt x="3442" y="3385"/>
                    <a:pt x="3710" y="2917"/>
                  </a:cubicBezTo>
                  <a:cubicBezTo>
                    <a:pt x="3810" y="2750"/>
                    <a:pt x="3877" y="2583"/>
                    <a:pt x="3927" y="2399"/>
                  </a:cubicBezTo>
                  <a:cubicBezTo>
                    <a:pt x="3944" y="2332"/>
                    <a:pt x="3944" y="2266"/>
                    <a:pt x="3960" y="2199"/>
                  </a:cubicBezTo>
                  <a:cubicBezTo>
                    <a:pt x="3960" y="2149"/>
                    <a:pt x="3960" y="2099"/>
                    <a:pt x="3960" y="2048"/>
                  </a:cubicBezTo>
                  <a:cubicBezTo>
                    <a:pt x="3960" y="2015"/>
                    <a:pt x="3960" y="1982"/>
                    <a:pt x="3960" y="1965"/>
                  </a:cubicBezTo>
                  <a:cubicBezTo>
                    <a:pt x="3977" y="1948"/>
                    <a:pt x="3960" y="1948"/>
                    <a:pt x="3960" y="1931"/>
                  </a:cubicBezTo>
                  <a:cubicBezTo>
                    <a:pt x="3960" y="2082"/>
                    <a:pt x="3927" y="2232"/>
                    <a:pt x="3894" y="2399"/>
                  </a:cubicBezTo>
                  <a:cubicBezTo>
                    <a:pt x="3843" y="2566"/>
                    <a:pt x="3777" y="2733"/>
                    <a:pt x="3676" y="2901"/>
                  </a:cubicBezTo>
                  <a:cubicBezTo>
                    <a:pt x="3328" y="3474"/>
                    <a:pt x="2719" y="3805"/>
                    <a:pt x="2078" y="3805"/>
                  </a:cubicBezTo>
                  <a:cubicBezTo>
                    <a:pt x="1860" y="3805"/>
                    <a:pt x="1637" y="3767"/>
                    <a:pt x="1421" y="3686"/>
                  </a:cubicBezTo>
                  <a:cubicBezTo>
                    <a:pt x="1087" y="3569"/>
                    <a:pt x="769" y="3335"/>
                    <a:pt x="552" y="3034"/>
                  </a:cubicBezTo>
                  <a:cubicBezTo>
                    <a:pt x="67" y="2383"/>
                    <a:pt x="67" y="1480"/>
                    <a:pt x="552" y="829"/>
                  </a:cubicBezTo>
                  <a:cubicBezTo>
                    <a:pt x="769" y="528"/>
                    <a:pt x="1087" y="294"/>
                    <a:pt x="1421" y="177"/>
                  </a:cubicBezTo>
                  <a:cubicBezTo>
                    <a:pt x="1637" y="96"/>
                    <a:pt x="1861" y="58"/>
                    <a:pt x="2081" y="58"/>
                  </a:cubicBezTo>
                  <a:cubicBezTo>
                    <a:pt x="2725" y="58"/>
                    <a:pt x="3340" y="389"/>
                    <a:pt x="3676" y="962"/>
                  </a:cubicBezTo>
                  <a:cubicBezTo>
                    <a:pt x="3777" y="1129"/>
                    <a:pt x="3843" y="1296"/>
                    <a:pt x="3894" y="1464"/>
                  </a:cubicBezTo>
                  <a:cubicBezTo>
                    <a:pt x="3927" y="1631"/>
                    <a:pt x="3960" y="1781"/>
                    <a:pt x="3960" y="1931"/>
                  </a:cubicBezTo>
                  <a:cubicBezTo>
                    <a:pt x="3960" y="1915"/>
                    <a:pt x="3977" y="1915"/>
                    <a:pt x="3960" y="1898"/>
                  </a:cubicBezTo>
                  <a:cubicBezTo>
                    <a:pt x="3960" y="1881"/>
                    <a:pt x="3960" y="1848"/>
                    <a:pt x="3960" y="1814"/>
                  </a:cubicBezTo>
                  <a:cubicBezTo>
                    <a:pt x="3960" y="1764"/>
                    <a:pt x="3960" y="1714"/>
                    <a:pt x="3960" y="1664"/>
                  </a:cubicBezTo>
                  <a:cubicBezTo>
                    <a:pt x="3944" y="1597"/>
                    <a:pt x="3944" y="1530"/>
                    <a:pt x="3927" y="1464"/>
                  </a:cubicBezTo>
                  <a:cubicBezTo>
                    <a:pt x="3877" y="1280"/>
                    <a:pt x="3810" y="1113"/>
                    <a:pt x="3710" y="946"/>
                  </a:cubicBezTo>
                  <a:cubicBezTo>
                    <a:pt x="3442" y="478"/>
                    <a:pt x="2958" y="144"/>
                    <a:pt x="2423" y="27"/>
                  </a:cubicBezTo>
                  <a:cubicBezTo>
                    <a:pt x="2308" y="9"/>
                    <a:pt x="2190" y="0"/>
                    <a:pt x="20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0"/>
            <p:cNvSpPr/>
            <p:nvPr/>
          </p:nvSpPr>
          <p:spPr>
            <a:xfrm>
              <a:off x="4583243" y="1471510"/>
              <a:ext cx="95894" cy="63780"/>
            </a:xfrm>
            <a:custGeom>
              <a:avLst/>
              <a:gdLst/>
              <a:ahLst/>
              <a:cxnLst/>
              <a:rect l="l" t="t" r="r" b="b"/>
              <a:pathLst>
                <a:path w="2992" h="1990" extrusionOk="0">
                  <a:moveTo>
                    <a:pt x="18" y="0"/>
                  </a:moveTo>
                  <a:cubicBezTo>
                    <a:pt x="18" y="0"/>
                    <a:pt x="17" y="0"/>
                    <a:pt x="17" y="1"/>
                  </a:cubicBezTo>
                  <a:cubicBezTo>
                    <a:pt x="1" y="17"/>
                    <a:pt x="652" y="469"/>
                    <a:pt x="1471" y="1020"/>
                  </a:cubicBezTo>
                  <a:cubicBezTo>
                    <a:pt x="2274" y="1561"/>
                    <a:pt x="2949" y="1990"/>
                    <a:pt x="2974" y="1990"/>
                  </a:cubicBezTo>
                  <a:cubicBezTo>
                    <a:pt x="2975" y="1990"/>
                    <a:pt x="2975" y="1989"/>
                    <a:pt x="2975" y="1989"/>
                  </a:cubicBezTo>
                  <a:cubicBezTo>
                    <a:pt x="2992" y="1972"/>
                    <a:pt x="2340" y="1521"/>
                    <a:pt x="1521" y="970"/>
                  </a:cubicBezTo>
                  <a:cubicBezTo>
                    <a:pt x="701" y="429"/>
                    <a:pt x="42" y="0"/>
                    <a:pt x="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0"/>
            <p:cNvSpPr/>
            <p:nvPr/>
          </p:nvSpPr>
          <p:spPr>
            <a:xfrm>
              <a:off x="4811920" y="1549167"/>
              <a:ext cx="132302" cy="98554"/>
            </a:xfrm>
            <a:custGeom>
              <a:avLst/>
              <a:gdLst/>
              <a:ahLst/>
              <a:cxnLst/>
              <a:rect l="l" t="t" r="r" b="b"/>
              <a:pathLst>
                <a:path w="4128" h="3075" extrusionOk="0">
                  <a:moveTo>
                    <a:pt x="3676" y="0"/>
                  </a:moveTo>
                  <a:lnTo>
                    <a:pt x="1504" y="2139"/>
                  </a:lnTo>
                  <a:lnTo>
                    <a:pt x="485" y="1020"/>
                  </a:lnTo>
                  <a:lnTo>
                    <a:pt x="0" y="1471"/>
                  </a:lnTo>
                  <a:lnTo>
                    <a:pt x="1487" y="3075"/>
                  </a:lnTo>
                  <a:lnTo>
                    <a:pt x="4127" y="468"/>
                  </a:lnTo>
                  <a:lnTo>
                    <a:pt x="3676"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0"/>
            <p:cNvSpPr/>
            <p:nvPr/>
          </p:nvSpPr>
          <p:spPr>
            <a:xfrm>
              <a:off x="5905947" y="1597370"/>
              <a:ext cx="348127" cy="254926"/>
            </a:xfrm>
            <a:custGeom>
              <a:avLst/>
              <a:gdLst/>
              <a:ahLst/>
              <a:cxnLst/>
              <a:rect l="l" t="t" r="r" b="b"/>
              <a:pathLst>
                <a:path w="10862" h="7954" extrusionOk="0">
                  <a:moveTo>
                    <a:pt x="2089" y="0"/>
                  </a:moveTo>
                  <a:cubicBezTo>
                    <a:pt x="1872" y="0"/>
                    <a:pt x="1655" y="0"/>
                    <a:pt x="1438" y="34"/>
                  </a:cubicBezTo>
                  <a:cubicBezTo>
                    <a:pt x="719" y="134"/>
                    <a:pt x="151" y="702"/>
                    <a:pt x="34" y="1420"/>
                  </a:cubicBezTo>
                  <a:cubicBezTo>
                    <a:pt x="18" y="1671"/>
                    <a:pt x="1" y="1922"/>
                    <a:pt x="18" y="2156"/>
                  </a:cubicBezTo>
                  <a:lnTo>
                    <a:pt x="18" y="2908"/>
                  </a:lnTo>
                  <a:lnTo>
                    <a:pt x="18" y="4461"/>
                  </a:lnTo>
                  <a:lnTo>
                    <a:pt x="18" y="4862"/>
                  </a:lnTo>
                  <a:cubicBezTo>
                    <a:pt x="18" y="4996"/>
                    <a:pt x="18" y="5130"/>
                    <a:pt x="51" y="5263"/>
                  </a:cubicBezTo>
                  <a:cubicBezTo>
                    <a:pt x="151" y="5815"/>
                    <a:pt x="536" y="6283"/>
                    <a:pt x="1070" y="6500"/>
                  </a:cubicBezTo>
                  <a:cubicBezTo>
                    <a:pt x="1204" y="6550"/>
                    <a:pt x="1338" y="6583"/>
                    <a:pt x="1471" y="6600"/>
                  </a:cubicBezTo>
                  <a:cubicBezTo>
                    <a:pt x="1610" y="6616"/>
                    <a:pt x="1735" y="6617"/>
                    <a:pt x="1872" y="6617"/>
                  </a:cubicBezTo>
                  <a:lnTo>
                    <a:pt x="1872" y="6617"/>
                  </a:lnTo>
                  <a:lnTo>
                    <a:pt x="1872" y="7953"/>
                  </a:lnTo>
                  <a:lnTo>
                    <a:pt x="1922" y="7887"/>
                  </a:lnTo>
                  <a:lnTo>
                    <a:pt x="3192" y="6617"/>
                  </a:lnTo>
                  <a:lnTo>
                    <a:pt x="8890" y="6617"/>
                  </a:lnTo>
                  <a:cubicBezTo>
                    <a:pt x="9107" y="6617"/>
                    <a:pt x="9308" y="6617"/>
                    <a:pt x="9525" y="6567"/>
                  </a:cubicBezTo>
                  <a:cubicBezTo>
                    <a:pt x="10143" y="6433"/>
                    <a:pt x="10628" y="5965"/>
                    <a:pt x="10795" y="5364"/>
                  </a:cubicBezTo>
                  <a:cubicBezTo>
                    <a:pt x="10828" y="5180"/>
                    <a:pt x="10861" y="4979"/>
                    <a:pt x="10845" y="4796"/>
                  </a:cubicBezTo>
                  <a:lnTo>
                    <a:pt x="10845" y="4261"/>
                  </a:lnTo>
                  <a:cubicBezTo>
                    <a:pt x="10845" y="3893"/>
                    <a:pt x="10845" y="3559"/>
                    <a:pt x="10845" y="3242"/>
                  </a:cubicBezTo>
                  <a:cubicBezTo>
                    <a:pt x="10845" y="2908"/>
                    <a:pt x="10845" y="2607"/>
                    <a:pt x="10845" y="2323"/>
                  </a:cubicBezTo>
                  <a:cubicBezTo>
                    <a:pt x="10845" y="2172"/>
                    <a:pt x="10845" y="2039"/>
                    <a:pt x="10845" y="1905"/>
                  </a:cubicBezTo>
                  <a:cubicBezTo>
                    <a:pt x="10845" y="1771"/>
                    <a:pt x="10845" y="1638"/>
                    <a:pt x="10828" y="1504"/>
                  </a:cubicBezTo>
                  <a:cubicBezTo>
                    <a:pt x="10778" y="1053"/>
                    <a:pt x="10544" y="652"/>
                    <a:pt x="10193" y="385"/>
                  </a:cubicBezTo>
                  <a:cubicBezTo>
                    <a:pt x="9976" y="217"/>
                    <a:pt x="9725" y="100"/>
                    <a:pt x="9458" y="50"/>
                  </a:cubicBezTo>
                  <a:cubicBezTo>
                    <a:pt x="9408" y="50"/>
                    <a:pt x="9374" y="50"/>
                    <a:pt x="9324" y="34"/>
                  </a:cubicBezTo>
                  <a:lnTo>
                    <a:pt x="9157" y="34"/>
                  </a:lnTo>
                  <a:cubicBezTo>
                    <a:pt x="9157" y="34"/>
                    <a:pt x="9191" y="34"/>
                    <a:pt x="9241" y="50"/>
                  </a:cubicBezTo>
                  <a:lnTo>
                    <a:pt x="9324" y="50"/>
                  </a:lnTo>
                  <a:cubicBezTo>
                    <a:pt x="9358" y="50"/>
                    <a:pt x="9408" y="67"/>
                    <a:pt x="9441" y="67"/>
                  </a:cubicBezTo>
                  <a:cubicBezTo>
                    <a:pt x="10160" y="201"/>
                    <a:pt x="10711" y="786"/>
                    <a:pt x="10795" y="1504"/>
                  </a:cubicBezTo>
                  <a:cubicBezTo>
                    <a:pt x="10795" y="1638"/>
                    <a:pt x="10795" y="1771"/>
                    <a:pt x="10795" y="1905"/>
                  </a:cubicBezTo>
                  <a:cubicBezTo>
                    <a:pt x="10795" y="2039"/>
                    <a:pt x="10795" y="2172"/>
                    <a:pt x="10795" y="2323"/>
                  </a:cubicBezTo>
                  <a:cubicBezTo>
                    <a:pt x="10795" y="2607"/>
                    <a:pt x="10795" y="2924"/>
                    <a:pt x="10795" y="3242"/>
                  </a:cubicBezTo>
                  <a:cubicBezTo>
                    <a:pt x="10795" y="3559"/>
                    <a:pt x="10795" y="3893"/>
                    <a:pt x="10795" y="4261"/>
                  </a:cubicBezTo>
                  <a:lnTo>
                    <a:pt x="10795" y="4796"/>
                  </a:lnTo>
                  <a:cubicBezTo>
                    <a:pt x="10795" y="4979"/>
                    <a:pt x="10778" y="5163"/>
                    <a:pt x="10728" y="5347"/>
                  </a:cubicBezTo>
                  <a:cubicBezTo>
                    <a:pt x="10577" y="5932"/>
                    <a:pt x="10110" y="6383"/>
                    <a:pt x="9508" y="6517"/>
                  </a:cubicBezTo>
                  <a:cubicBezTo>
                    <a:pt x="9361" y="6541"/>
                    <a:pt x="9206" y="6557"/>
                    <a:pt x="9054" y="6557"/>
                  </a:cubicBezTo>
                  <a:cubicBezTo>
                    <a:pt x="8998" y="6557"/>
                    <a:pt x="8944" y="6554"/>
                    <a:pt x="8890" y="6550"/>
                  </a:cubicBezTo>
                  <a:lnTo>
                    <a:pt x="3175" y="6550"/>
                  </a:lnTo>
                  <a:lnTo>
                    <a:pt x="3159" y="6567"/>
                  </a:lnTo>
                  <a:lnTo>
                    <a:pt x="1939" y="7786"/>
                  </a:lnTo>
                  <a:lnTo>
                    <a:pt x="1939" y="6550"/>
                  </a:lnTo>
                  <a:lnTo>
                    <a:pt x="1906" y="6550"/>
                  </a:lnTo>
                  <a:cubicBezTo>
                    <a:pt x="1755" y="6550"/>
                    <a:pt x="1622" y="6550"/>
                    <a:pt x="1488" y="6533"/>
                  </a:cubicBezTo>
                  <a:cubicBezTo>
                    <a:pt x="1354" y="6517"/>
                    <a:pt x="1221" y="6483"/>
                    <a:pt x="1087" y="6433"/>
                  </a:cubicBezTo>
                  <a:cubicBezTo>
                    <a:pt x="586" y="6233"/>
                    <a:pt x="218" y="5781"/>
                    <a:pt x="101" y="5247"/>
                  </a:cubicBezTo>
                  <a:cubicBezTo>
                    <a:pt x="68" y="4996"/>
                    <a:pt x="68" y="4729"/>
                    <a:pt x="68" y="4461"/>
                  </a:cubicBezTo>
                  <a:lnTo>
                    <a:pt x="68" y="2908"/>
                  </a:lnTo>
                  <a:lnTo>
                    <a:pt x="68" y="2156"/>
                  </a:lnTo>
                  <a:cubicBezTo>
                    <a:pt x="68" y="1922"/>
                    <a:pt x="68" y="1671"/>
                    <a:pt x="101" y="1437"/>
                  </a:cubicBezTo>
                  <a:cubicBezTo>
                    <a:pt x="201" y="735"/>
                    <a:pt x="753" y="184"/>
                    <a:pt x="1454" y="84"/>
                  </a:cubicBezTo>
                  <a:cubicBezTo>
                    <a:pt x="1608" y="72"/>
                    <a:pt x="1762" y="60"/>
                    <a:pt x="1909" y="60"/>
                  </a:cubicBezTo>
                  <a:cubicBezTo>
                    <a:pt x="1971" y="60"/>
                    <a:pt x="2031" y="62"/>
                    <a:pt x="2089" y="67"/>
                  </a:cubicBezTo>
                  <a:lnTo>
                    <a:pt x="4479" y="50"/>
                  </a:lnTo>
                  <a:lnTo>
                    <a:pt x="7904" y="50"/>
                  </a:lnTo>
                  <a:lnTo>
                    <a:pt x="8840" y="34"/>
                  </a:lnTo>
                  <a:lnTo>
                    <a:pt x="7904" y="17"/>
                  </a:lnTo>
                  <a:lnTo>
                    <a:pt x="4479" y="17"/>
                  </a:lnTo>
                  <a:lnTo>
                    <a:pt x="208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0"/>
            <p:cNvSpPr/>
            <p:nvPr/>
          </p:nvSpPr>
          <p:spPr>
            <a:xfrm>
              <a:off x="6010398" y="1697815"/>
              <a:ext cx="27339" cy="25416"/>
            </a:xfrm>
            <a:custGeom>
              <a:avLst/>
              <a:gdLst/>
              <a:ahLst/>
              <a:cxnLst/>
              <a:rect l="l" t="t" r="r" b="b"/>
              <a:pathLst>
                <a:path w="853" h="793" extrusionOk="0">
                  <a:moveTo>
                    <a:pt x="471" y="1"/>
                  </a:moveTo>
                  <a:cubicBezTo>
                    <a:pt x="429" y="1"/>
                    <a:pt x="388" y="8"/>
                    <a:pt x="351" y="24"/>
                  </a:cubicBezTo>
                  <a:cubicBezTo>
                    <a:pt x="0" y="141"/>
                    <a:pt x="0" y="642"/>
                    <a:pt x="351" y="776"/>
                  </a:cubicBezTo>
                  <a:cubicBezTo>
                    <a:pt x="388" y="787"/>
                    <a:pt x="428" y="792"/>
                    <a:pt x="469" y="792"/>
                  </a:cubicBezTo>
                  <a:cubicBezTo>
                    <a:pt x="558" y="792"/>
                    <a:pt x="650" y="766"/>
                    <a:pt x="718" y="709"/>
                  </a:cubicBezTo>
                  <a:cubicBezTo>
                    <a:pt x="785" y="659"/>
                    <a:pt x="835" y="576"/>
                    <a:pt x="852" y="492"/>
                  </a:cubicBezTo>
                  <a:cubicBezTo>
                    <a:pt x="852" y="459"/>
                    <a:pt x="852" y="425"/>
                    <a:pt x="852" y="392"/>
                  </a:cubicBezTo>
                  <a:cubicBezTo>
                    <a:pt x="835" y="392"/>
                    <a:pt x="835" y="425"/>
                    <a:pt x="819" y="475"/>
                  </a:cubicBezTo>
                  <a:cubicBezTo>
                    <a:pt x="802" y="559"/>
                    <a:pt x="752" y="626"/>
                    <a:pt x="685" y="676"/>
                  </a:cubicBezTo>
                  <a:cubicBezTo>
                    <a:pt x="634" y="716"/>
                    <a:pt x="566" y="738"/>
                    <a:pt x="497" y="738"/>
                  </a:cubicBezTo>
                  <a:cubicBezTo>
                    <a:pt x="452" y="738"/>
                    <a:pt x="407" y="729"/>
                    <a:pt x="368" y="709"/>
                  </a:cubicBezTo>
                  <a:cubicBezTo>
                    <a:pt x="84" y="609"/>
                    <a:pt x="84" y="191"/>
                    <a:pt x="368" y="74"/>
                  </a:cubicBezTo>
                  <a:cubicBezTo>
                    <a:pt x="401" y="63"/>
                    <a:pt x="438" y="58"/>
                    <a:pt x="476" y="58"/>
                  </a:cubicBezTo>
                  <a:cubicBezTo>
                    <a:pt x="551" y="58"/>
                    <a:pt x="629" y="80"/>
                    <a:pt x="685" y="124"/>
                  </a:cubicBezTo>
                  <a:cubicBezTo>
                    <a:pt x="752" y="175"/>
                    <a:pt x="802" y="241"/>
                    <a:pt x="819" y="308"/>
                  </a:cubicBezTo>
                  <a:cubicBezTo>
                    <a:pt x="835" y="358"/>
                    <a:pt x="835" y="392"/>
                    <a:pt x="852" y="392"/>
                  </a:cubicBezTo>
                  <a:cubicBezTo>
                    <a:pt x="852" y="358"/>
                    <a:pt x="852" y="342"/>
                    <a:pt x="852" y="308"/>
                  </a:cubicBezTo>
                  <a:cubicBezTo>
                    <a:pt x="835" y="225"/>
                    <a:pt x="785" y="141"/>
                    <a:pt x="718" y="91"/>
                  </a:cubicBezTo>
                  <a:cubicBezTo>
                    <a:pt x="650" y="34"/>
                    <a:pt x="559" y="1"/>
                    <a:pt x="4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0"/>
            <p:cNvSpPr/>
            <p:nvPr/>
          </p:nvSpPr>
          <p:spPr>
            <a:xfrm>
              <a:off x="6064466" y="1697270"/>
              <a:ext cx="27883" cy="25416"/>
            </a:xfrm>
            <a:custGeom>
              <a:avLst/>
              <a:gdLst/>
              <a:ahLst/>
              <a:cxnLst/>
              <a:rect l="l" t="t" r="r" b="b"/>
              <a:pathLst>
                <a:path w="870" h="793" extrusionOk="0">
                  <a:moveTo>
                    <a:pt x="479" y="1"/>
                  </a:moveTo>
                  <a:cubicBezTo>
                    <a:pt x="437" y="1"/>
                    <a:pt x="394" y="8"/>
                    <a:pt x="351" y="24"/>
                  </a:cubicBezTo>
                  <a:cubicBezTo>
                    <a:pt x="1" y="141"/>
                    <a:pt x="1" y="643"/>
                    <a:pt x="351" y="776"/>
                  </a:cubicBezTo>
                  <a:cubicBezTo>
                    <a:pt x="394" y="787"/>
                    <a:pt x="436" y="792"/>
                    <a:pt x="477" y="792"/>
                  </a:cubicBezTo>
                  <a:cubicBezTo>
                    <a:pt x="566" y="792"/>
                    <a:pt x="651" y="767"/>
                    <a:pt x="719" y="709"/>
                  </a:cubicBezTo>
                  <a:cubicBezTo>
                    <a:pt x="786" y="659"/>
                    <a:pt x="836" y="576"/>
                    <a:pt x="853" y="492"/>
                  </a:cubicBezTo>
                  <a:cubicBezTo>
                    <a:pt x="869" y="459"/>
                    <a:pt x="869" y="425"/>
                    <a:pt x="853" y="392"/>
                  </a:cubicBezTo>
                  <a:cubicBezTo>
                    <a:pt x="853" y="392"/>
                    <a:pt x="853" y="425"/>
                    <a:pt x="836" y="476"/>
                  </a:cubicBezTo>
                  <a:cubicBezTo>
                    <a:pt x="803" y="559"/>
                    <a:pt x="752" y="626"/>
                    <a:pt x="702" y="676"/>
                  </a:cubicBezTo>
                  <a:cubicBezTo>
                    <a:pt x="642" y="717"/>
                    <a:pt x="575" y="739"/>
                    <a:pt x="506" y="739"/>
                  </a:cubicBezTo>
                  <a:cubicBezTo>
                    <a:pt x="460" y="739"/>
                    <a:pt x="414" y="729"/>
                    <a:pt x="368" y="709"/>
                  </a:cubicBezTo>
                  <a:cubicBezTo>
                    <a:pt x="84" y="609"/>
                    <a:pt x="84" y="192"/>
                    <a:pt x="368" y="75"/>
                  </a:cubicBezTo>
                  <a:cubicBezTo>
                    <a:pt x="407" y="63"/>
                    <a:pt x="446" y="58"/>
                    <a:pt x="485" y="58"/>
                  </a:cubicBezTo>
                  <a:cubicBezTo>
                    <a:pt x="561" y="58"/>
                    <a:pt x="636" y="80"/>
                    <a:pt x="702" y="125"/>
                  </a:cubicBezTo>
                  <a:cubicBezTo>
                    <a:pt x="752" y="175"/>
                    <a:pt x="803" y="242"/>
                    <a:pt x="836" y="308"/>
                  </a:cubicBezTo>
                  <a:cubicBezTo>
                    <a:pt x="853" y="359"/>
                    <a:pt x="853" y="392"/>
                    <a:pt x="853" y="392"/>
                  </a:cubicBezTo>
                  <a:cubicBezTo>
                    <a:pt x="869" y="359"/>
                    <a:pt x="869" y="342"/>
                    <a:pt x="853" y="308"/>
                  </a:cubicBezTo>
                  <a:cubicBezTo>
                    <a:pt x="836" y="225"/>
                    <a:pt x="786" y="141"/>
                    <a:pt x="719" y="91"/>
                  </a:cubicBezTo>
                  <a:cubicBezTo>
                    <a:pt x="651" y="34"/>
                    <a:pt x="567" y="1"/>
                    <a:pt x="4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0"/>
            <p:cNvSpPr/>
            <p:nvPr/>
          </p:nvSpPr>
          <p:spPr>
            <a:xfrm>
              <a:off x="6118566" y="1697270"/>
              <a:ext cx="27851" cy="25416"/>
            </a:xfrm>
            <a:custGeom>
              <a:avLst/>
              <a:gdLst/>
              <a:ahLst/>
              <a:cxnLst/>
              <a:rect l="l" t="t" r="r" b="b"/>
              <a:pathLst>
                <a:path w="869" h="793" extrusionOk="0">
                  <a:moveTo>
                    <a:pt x="479" y="1"/>
                  </a:moveTo>
                  <a:cubicBezTo>
                    <a:pt x="437" y="1"/>
                    <a:pt x="394" y="8"/>
                    <a:pt x="351" y="24"/>
                  </a:cubicBezTo>
                  <a:cubicBezTo>
                    <a:pt x="0" y="141"/>
                    <a:pt x="0" y="643"/>
                    <a:pt x="351" y="776"/>
                  </a:cubicBezTo>
                  <a:cubicBezTo>
                    <a:pt x="393" y="787"/>
                    <a:pt x="436" y="792"/>
                    <a:pt x="477" y="792"/>
                  </a:cubicBezTo>
                  <a:cubicBezTo>
                    <a:pt x="568" y="792"/>
                    <a:pt x="655" y="767"/>
                    <a:pt x="735" y="709"/>
                  </a:cubicBezTo>
                  <a:cubicBezTo>
                    <a:pt x="802" y="659"/>
                    <a:pt x="836" y="576"/>
                    <a:pt x="852" y="492"/>
                  </a:cubicBezTo>
                  <a:cubicBezTo>
                    <a:pt x="869" y="459"/>
                    <a:pt x="869" y="425"/>
                    <a:pt x="852" y="392"/>
                  </a:cubicBezTo>
                  <a:cubicBezTo>
                    <a:pt x="852" y="392"/>
                    <a:pt x="852" y="425"/>
                    <a:pt x="836" y="476"/>
                  </a:cubicBezTo>
                  <a:cubicBezTo>
                    <a:pt x="802" y="559"/>
                    <a:pt x="769" y="626"/>
                    <a:pt x="702" y="676"/>
                  </a:cubicBezTo>
                  <a:cubicBezTo>
                    <a:pt x="641" y="717"/>
                    <a:pt x="574" y="739"/>
                    <a:pt x="509" y="739"/>
                  </a:cubicBezTo>
                  <a:cubicBezTo>
                    <a:pt x="466" y="739"/>
                    <a:pt x="424" y="729"/>
                    <a:pt x="384" y="709"/>
                  </a:cubicBezTo>
                  <a:cubicBezTo>
                    <a:pt x="84" y="609"/>
                    <a:pt x="84" y="192"/>
                    <a:pt x="384" y="75"/>
                  </a:cubicBezTo>
                  <a:cubicBezTo>
                    <a:pt x="418" y="63"/>
                    <a:pt x="453" y="58"/>
                    <a:pt x="489" y="58"/>
                  </a:cubicBezTo>
                  <a:cubicBezTo>
                    <a:pt x="561" y="58"/>
                    <a:pt x="635" y="80"/>
                    <a:pt x="702" y="125"/>
                  </a:cubicBezTo>
                  <a:cubicBezTo>
                    <a:pt x="769" y="175"/>
                    <a:pt x="802" y="242"/>
                    <a:pt x="836" y="308"/>
                  </a:cubicBezTo>
                  <a:cubicBezTo>
                    <a:pt x="852" y="359"/>
                    <a:pt x="852" y="392"/>
                    <a:pt x="852" y="392"/>
                  </a:cubicBezTo>
                  <a:cubicBezTo>
                    <a:pt x="869" y="359"/>
                    <a:pt x="869" y="342"/>
                    <a:pt x="852" y="308"/>
                  </a:cubicBezTo>
                  <a:cubicBezTo>
                    <a:pt x="836" y="225"/>
                    <a:pt x="802" y="141"/>
                    <a:pt x="735" y="91"/>
                  </a:cubicBezTo>
                  <a:cubicBezTo>
                    <a:pt x="656" y="34"/>
                    <a:pt x="569" y="1"/>
                    <a:pt x="4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0"/>
            <p:cNvSpPr/>
            <p:nvPr/>
          </p:nvSpPr>
          <p:spPr>
            <a:xfrm>
              <a:off x="4044002" y="1383340"/>
              <a:ext cx="103361" cy="163711"/>
            </a:xfrm>
            <a:custGeom>
              <a:avLst/>
              <a:gdLst/>
              <a:ahLst/>
              <a:cxnLst/>
              <a:rect l="l" t="t" r="r" b="b"/>
              <a:pathLst>
                <a:path w="3225" h="5108" extrusionOk="0">
                  <a:moveTo>
                    <a:pt x="1676" y="764"/>
                  </a:moveTo>
                  <a:cubicBezTo>
                    <a:pt x="2273" y="764"/>
                    <a:pt x="2722" y="1446"/>
                    <a:pt x="2373" y="2117"/>
                  </a:cubicBezTo>
                  <a:cubicBezTo>
                    <a:pt x="2323" y="2234"/>
                    <a:pt x="2239" y="2317"/>
                    <a:pt x="2122" y="2384"/>
                  </a:cubicBezTo>
                  <a:cubicBezTo>
                    <a:pt x="1970" y="2472"/>
                    <a:pt x="1817" y="2511"/>
                    <a:pt x="1672" y="2511"/>
                  </a:cubicBezTo>
                  <a:cubicBezTo>
                    <a:pt x="1072" y="2511"/>
                    <a:pt x="619" y="1838"/>
                    <a:pt x="969" y="1164"/>
                  </a:cubicBezTo>
                  <a:cubicBezTo>
                    <a:pt x="1036" y="1047"/>
                    <a:pt x="1120" y="947"/>
                    <a:pt x="1220" y="897"/>
                  </a:cubicBezTo>
                  <a:cubicBezTo>
                    <a:pt x="1374" y="805"/>
                    <a:pt x="1530" y="764"/>
                    <a:pt x="1676" y="764"/>
                  </a:cubicBezTo>
                  <a:close/>
                  <a:moveTo>
                    <a:pt x="1734" y="1"/>
                  </a:moveTo>
                  <a:cubicBezTo>
                    <a:pt x="1469" y="1"/>
                    <a:pt x="1186" y="62"/>
                    <a:pt x="902" y="195"/>
                  </a:cubicBezTo>
                  <a:cubicBezTo>
                    <a:pt x="635" y="312"/>
                    <a:pt x="418" y="513"/>
                    <a:pt x="284" y="780"/>
                  </a:cubicBezTo>
                  <a:cubicBezTo>
                    <a:pt x="0" y="1348"/>
                    <a:pt x="117" y="2000"/>
                    <a:pt x="384" y="2551"/>
                  </a:cubicBezTo>
                  <a:lnTo>
                    <a:pt x="1303" y="4857"/>
                  </a:lnTo>
                  <a:cubicBezTo>
                    <a:pt x="1370" y="5024"/>
                    <a:pt x="1521" y="5108"/>
                    <a:pt x="1671" y="5108"/>
                  </a:cubicBezTo>
                  <a:cubicBezTo>
                    <a:pt x="1821" y="5108"/>
                    <a:pt x="1972" y="5024"/>
                    <a:pt x="2039" y="4857"/>
                  </a:cubicBezTo>
                  <a:lnTo>
                    <a:pt x="2941" y="2535"/>
                  </a:lnTo>
                  <a:cubicBezTo>
                    <a:pt x="3108" y="2184"/>
                    <a:pt x="3208" y="1816"/>
                    <a:pt x="3225" y="1432"/>
                  </a:cubicBezTo>
                  <a:cubicBezTo>
                    <a:pt x="3225" y="596"/>
                    <a:pt x="2563" y="1"/>
                    <a:pt x="1734"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0"/>
            <p:cNvSpPr/>
            <p:nvPr/>
          </p:nvSpPr>
          <p:spPr>
            <a:xfrm>
              <a:off x="3846606" y="1244275"/>
              <a:ext cx="458219" cy="413092"/>
            </a:xfrm>
            <a:custGeom>
              <a:avLst/>
              <a:gdLst/>
              <a:ahLst/>
              <a:cxnLst/>
              <a:rect l="l" t="t" r="r" b="b"/>
              <a:pathLst>
                <a:path w="14297" h="12889" extrusionOk="0">
                  <a:moveTo>
                    <a:pt x="13645" y="9163"/>
                  </a:moveTo>
                  <a:cubicBezTo>
                    <a:pt x="13578" y="9296"/>
                    <a:pt x="13528" y="9380"/>
                    <a:pt x="13494" y="9447"/>
                  </a:cubicBezTo>
                  <a:cubicBezTo>
                    <a:pt x="13544" y="9396"/>
                    <a:pt x="13594" y="9296"/>
                    <a:pt x="13645" y="9163"/>
                  </a:cubicBezTo>
                  <a:close/>
                  <a:moveTo>
                    <a:pt x="13494" y="9447"/>
                  </a:moveTo>
                  <a:lnTo>
                    <a:pt x="13444" y="9547"/>
                  </a:lnTo>
                  <a:cubicBezTo>
                    <a:pt x="13461" y="9530"/>
                    <a:pt x="13477" y="9513"/>
                    <a:pt x="13494" y="9447"/>
                  </a:cubicBezTo>
                  <a:close/>
                  <a:moveTo>
                    <a:pt x="13444" y="9547"/>
                  </a:moveTo>
                  <a:cubicBezTo>
                    <a:pt x="13444" y="9547"/>
                    <a:pt x="13444" y="9564"/>
                    <a:pt x="13461" y="9597"/>
                  </a:cubicBezTo>
                  <a:cubicBezTo>
                    <a:pt x="13461" y="9564"/>
                    <a:pt x="13444" y="9547"/>
                    <a:pt x="13444" y="9547"/>
                  </a:cubicBezTo>
                  <a:close/>
                  <a:moveTo>
                    <a:pt x="7799" y="0"/>
                  </a:moveTo>
                  <a:cubicBezTo>
                    <a:pt x="3156" y="0"/>
                    <a:pt x="0" y="4837"/>
                    <a:pt x="1982" y="9112"/>
                  </a:cubicBezTo>
                  <a:cubicBezTo>
                    <a:pt x="2283" y="9798"/>
                    <a:pt x="2717" y="10416"/>
                    <a:pt x="3235" y="10950"/>
                  </a:cubicBezTo>
                  <a:cubicBezTo>
                    <a:pt x="3736" y="11468"/>
                    <a:pt x="4321" y="11886"/>
                    <a:pt x="4956" y="12204"/>
                  </a:cubicBezTo>
                  <a:lnTo>
                    <a:pt x="5190" y="12320"/>
                  </a:lnTo>
                  <a:cubicBezTo>
                    <a:pt x="5257" y="12354"/>
                    <a:pt x="5340" y="12387"/>
                    <a:pt x="5424" y="12421"/>
                  </a:cubicBezTo>
                  <a:lnTo>
                    <a:pt x="5892" y="12588"/>
                  </a:lnTo>
                  <a:cubicBezTo>
                    <a:pt x="6209" y="12688"/>
                    <a:pt x="6527" y="12755"/>
                    <a:pt x="6861" y="12805"/>
                  </a:cubicBezTo>
                  <a:cubicBezTo>
                    <a:pt x="7178" y="12855"/>
                    <a:pt x="7496" y="12872"/>
                    <a:pt x="7813" y="12889"/>
                  </a:cubicBezTo>
                  <a:cubicBezTo>
                    <a:pt x="8114" y="12889"/>
                    <a:pt x="8415" y="12872"/>
                    <a:pt x="8716" y="12822"/>
                  </a:cubicBezTo>
                  <a:cubicBezTo>
                    <a:pt x="9800" y="12672"/>
                    <a:pt x="10818" y="12255"/>
                    <a:pt x="11686" y="11604"/>
                  </a:cubicBezTo>
                  <a:lnTo>
                    <a:pt x="11686" y="11604"/>
                  </a:lnTo>
                  <a:lnTo>
                    <a:pt x="14246" y="12070"/>
                  </a:lnTo>
                  <a:lnTo>
                    <a:pt x="14280" y="12070"/>
                  </a:lnTo>
                  <a:lnTo>
                    <a:pt x="14263" y="12053"/>
                  </a:lnTo>
                  <a:lnTo>
                    <a:pt x="13661" y="10199"/>
                  </a:lnTo>
                  <a:cubicBezTo>
                    <a:pt x="13594" y="9981"/>
                    <a:pt x="13544" y="9831"/>
                    <a:pt x="13511" y="9714"/>
                  </a:cubicBezTo>
                  <a:lnTo>
                    <a:pt x="13461" y="9597"/>
                  </a:lnTo>
                  <a:lnTo>
                    <a:pt x="13494" y="9714"/>
                  </a:lnTo>
                  <a:cubicBezTo>
                    <a:pt x="13528" y="9831"/>
                    <a:pt x="13578" y="9998"/>
                    <a:pt x="13645" y="10199"/>
                  </a:cubicBezTo>
                  <a:lnTo>
                    <a:pt x="14223" y="12032"/>
                  </a:lnTo>
                  <a:lnTo>
                    <a:pt x="14223" y="12032"/>
                  </a:lnTo>
                  <a:lnTo>
                    <a:pt x="11706" y="11555"/>
                  </a:lnTo>
                  <a:lnTo>
                    <a:pt x="11706" y="11555"/>
                  </a:lnTo>
                  <a:lnTo>
                    <a:pt x="11706" y="11535"/>
                  </a:lnTo>
                  <a:lnTo>
                    <a:pt x="11673" y="11552"/>
                  </a:lnTo>
                  <a:cubicBezTo>
                    <a:pt x="10574" y="12372"/>
                    <a:pt x="9248" y="12822"/>
                    <a:pt x="7888" y="12822"/>
                  </a:cubicBezTo>
                  <a:cubicBezTo>
                    <a:pt x="7863" y="12822"/>
                    <a:pt x="7838" y="12822"/>
                    <a:pt x="7813" y="12822"/>
                  </a:cubicBezTo>
                  <a:cubicBezTo>
                    <a:pt x="7496" y="12822"/>
                    <a:pt x="7178" y="12788"/>
                    <a:pt x="6861" y="12755"/>
                  </a:cubicBezTo>
                  <a:cubicBezTo>
                    <a:pt x="6543" y="12705"/>
                    <a:pt x="6226" y="12621"/>
                    <a:pt x="5909" y="12538"/>
                  </a:cubicBezTo>
                  <a:lnTo>
                    <a:pt x="5441" y="12354"/>
                  </a:lnTo>
                  <a:cubicBezTo>
                    <a:pt x="5357" y="12337"/>
                    <a:pt x="5290" y="12304"/>
                    <a:pt x="5207" y="12254"/>
                  </a:cubicBezTo>
                  <a:lnTo>
                    <a:pt x="4973" y="12153"/>
                  </a:lnTo>
                  <a:cubicBezTo>
                    <a:pt x="4355" y="11836"/>
                    <a:pt x="3770" y="11418"/>
                    <a:pt x="3285" y="10917"/>
                  </a:cubicBezTo>
                  <a:cubicBezTo>
                    <a:pt x="2767" y="10382"/>
                    <a:pt x="2333" y="9764"/>
                    <a:pt x="2032" y="9096"/>
                  </a:cubicBezTo>
                  <a:cubicBezTo>
                    <a:pt x="729" y="6239"/>
                    <a:pt x="1681" y="2880"/>
                    <a:pt x="4288" y="1142"/>
                  </a:cubicBezTo>
                  <a:cubicBezTo>
                    <a:pt x="5406" y="394"/>
                    <a:pt x="6629" y="53"/>
                    <a:pt x="7822" y="53"/>
                  </a:cubicBezTo>
                  <a:cubicBezTo>
                    <a:pt x="10999" y="53"/>
                    <a:pt x="13970" y="2467"/>
                    <a:pt x="14213" y="6038"/>
                  </a:cubicBezTo>
                  <a:cubicBezTo>
                    <a:pt x="14263" y="6690"/>
                    <a:pt x="14213" y="7341"/>
                    <a:pt x="14046" y="7993"/>
                  </a:cubicBezTo>
                  <a:cubicBezTo>
                    <a:pt x="13945" y="8394"/>
                    <a:pt x="13812" y="8778"/>
                    <a:pt x="13645" y="9163"/>
                  </a:cubicBezTo>
                  <a:cubicBezTo>
                    <a:pt x="13828" y="8795"/>
                    <a:pt x="13979" y="8394"/>
                    <a:pt x="14079" y="7993"/>
                  </a:cubicBezTo>
                  <a:cubicBezTo>
                    <a:pt x="14246" y="7358"/>
                    <a:pt x="14296" y="6690"/>
                    <a:pt x="14246" y="6021"/>
                  </a:cubicBezTo>
                  <a:cubicBezTo>
                    <a:pt x="14046" y="2730"/>
                    <a:pt x="11372" y="123"/>
                    <a:pt x="8081" y="6"/>
                  </a:cubicBezTo>
                  <a:cubicBezTo>
                    <a:pt x="7986" y="2"/>
                    <a:pt x="7892" y="0"/>
                    <a:pt x="77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0"/>
            <p:cNvSpPr/>
            <p:nvPr/>
          </p:nvSpPr>
          <p:spPr>
            <a:xfrm>
              <a:off x="5282094" y="1168958"/>
              <a:ext cx="462546" cy="412996"/>
            </a:xfrm>
            <a:custGeom>
              <a:avLst/>
              <a:gdLst/>
              <a:ahLst/>
              <a:cxnLst/>
              <a:rect l="l" t="t" r="r" b="b"/>
              <a:pathLst>
                <a:path w="14432" h="12886" extrusionOk="0">
                  <a:moveTo>
                    <a:pt x="6526" y="1"/>
                  </a:moveTo>
                  <a:cubicBezTo>
                    <a:pt x="5811" y="1"/>
                    <a:pt x="5077" y="123"/>
                    <a:pt x="4345" y="385"/>
                  </a:cubicBezTo>
                  <a:cubicBezTo>
                    <a:pt x="3643" y="635"/>
                    <a:pt x="2991" y="1003"/>
                    <a:pt x="2406" y="1471"/>
                  </a:cubicBezTo>
                  <a:cubicBezTo>
                    <a:pt x="1855" y="1922"/>
                    <a:pt x="1387" y="2473"/>
                    <a:pt x="1020" y="3075"/>
                  </a:cubicBezTo>
                  <a:lnTo>
                    <a:pt x="886" y="3292"/>
                  </a:lnTo>
                  <a:cubicBezTo>
                    <a:pt x="836" y="3376"/>
                    <a:pt x="802" y="3442"/>
                    <a:pt x="769" y="3526"/>
                  </a:cubicBezTo>
                  <a:cubicBezTo>
                    <a:pt x="685" y="3676"/>
                    <a:pt x="619" y="3827"/>
                    <a:pt x="552" y="3977"/>
                  </a:cubicBezTo>
                  <a:cubicBezTo>
                    <a:pt x="418" y="4278"/>
                    <a:pt x="318" y="4595"/>
                    <a:pt x="251" y="4913"/>
                  </a:cubicBezTo>
                  <a:cubicBezTo>
                    <a:pt x="167" y="5230"/>
                    <a:pt x="117" y="5548"/>
                    <a:pt x="84" y="5848"/>
                  </a:cubicBezTo>
                  <a:cubicBezTo>
                    <a:pt x="50" y="6166"/>
                    <a:pt x="50" y="6467"/>
                    <a:pt x="67" y="6767"/>
                  </a:cubicBezTo>
                  <a:cubicBezTo>
                    <a:pt x="117" y="7851"/>
                    <a:pt x="450" y="8919"/>
                    <a:pt x="1016" y="9837"/>
                  </a:cubicBezTo>
                  <a:lnTo>
                    <a:pt x="1016" y="9837"/>
                  </a:lnTo>
                  <a:lnTo>
                    <a:pt x="318" y="12348"/>
                  </a:lnTo>
                  <a:lnTo>
                    <a:pt x="318" y="12365"/>
                  </a:lnTo>
                  <a:lnTo>
                    <a:pt x="335" y="12365"/>
                  </a:lnTo>
                  <a:lnTo>
                    <a:pt x="2239" y="11930"/>
                  </a:lnTo>
                  <a:lnTo>
                    <a:pt x="2724" y="11813"/>
                  </a:lnTo>
                  <a:lnTo>
                    <a:pt x="2858" y="11780"/>
                  </a:lnTo>
                  <a:lnTo>
                    <a:pt x="2724" y="11797"/>
                  </a:lnTo>
                  <a:lnTo>
                    <a:pt x="2239" y="11914"/>
                  </a:lnTo>
                  <a:lnTo>
                    <a:pt x="358" y="12326"/>
                  </a:lnTo>
                  <a:lnTo>
                    <a:pt x="358" y="12326"/>
                  </a:lnTo>
                  <a:cubicBezTo>
                    <a:pt x="556" y="11649"/>
                    <a:pt x="786" y="10810"/>
                    <a:pt x="1048" y="9858"/>
                  </a:cubicBezTo>
                  <a:lnTo>
                    <a:pt x="1086" y="9858"/>
                  </a:lnTo>
                  <a:lnTo>
                    <a:pt x="1053" y="9825"/>
                  </a:lnTo>
                  <a:cubicBezTo>
                    <a:pt x="335" y="8639"/>
                    <a:pt x="0" y="7252"/>
                    <a:pt x="134" y="5865"/>
                  </a:cubicBezTo>
                  <a:cubicBezTo>
                    <a:pt x="167" y="5548"/>
                    <a:pt x="234" y="5230"/>
                    <a:pt x="301" y="4929"/>
                  </a:cubicBezTo>
                  <a:cubicBezTo>
                    <a:pt x="385" y="4612"/>
                    <a:pt x="485" y="4311"/>
                    <a:pt x="602" y="3994"/>
                  </a:cubicBezTo>
                  <a:cubicBezTo>
                    <a:pt x="669" y="3843"/>
                    <a:pt x="736" y="3693"/>
                    <a:pt x="819" y="3543"/>
                  </a:cubicBezTo>
                  <a:cubicBezTo>
                    <a:pt x="853" y="3476"/>
                    <a:pt x="886" y="3392"/>
                    <a:pt x="936" y="3325"/>
                  </a:cubicBezTo>
                  <a:lnTo>
                    <a:pt x="1070" y="3108"/>
                  </a:lnTo>
                  <a:cubicBezTo>
                    <a:pt x="1437" y="2507"/>
                    <a:pt x="1905" y="1972"/>
                    <a:pt x="2457" y="1521"/>
                  </a:cubicBezTo>
                  <a:cubicBezTo>
                    <a:pt x="3025" y="1053"/>
                    <a:pt x="3676" y="685"/>
                    <a:pt x="4378" y="435"/>
                  </a:cubicBezTo>
                  <a:cubicBezTo>
                    <a:pt x="5072" y="190"/>
                    <a:pt x="5785" y="73"/>
                    <a:pt x="6489" y="73"/>
                  </a:cubicBezTo>
                  <a:cubicBezTo>
                    <a:pt x="8766" y="73"/>
                    <a:pt x="10949" y="1299"/>
                    <a:pt x="12097" y="3392"/>
                  </a:cubicBezTo>
                  <a:cubicBezTo>
                    <a:pt x="14431" y="7662"/>
                    <a:pt x="11305" y="12851"/>
                    <a:pt x="6471" y="12851"/>
                  </a:cubicBezTo>
                  <a:cubicBezTo>
                    <a:pt x="6425" y="12851"/>
                    <a:pt x="6379" y="12850"/>
                    <a:pt x="6333" y="12849"/>
                  </a:cubicBezTo>
                  <a:cubicBezTo>
                    <a:pt x="5681" y="12833"/>
                    <a:pt x="5030" y="12716"/>
                    <a:pt x="4411" y="12515"/>
                  </a:cubicBezTo>
                  <a:cubicBezTo>
                    <a:pt x="4010" y="12381"/>
                    <a:pt x="3626" y="12198"/>
                    <a:pt x="3275" y="11997"/>
                  </a:cubicBezTo>
                  <a:cubicBezTo>
                    <a:pt x="3142" y="11930"/>
                    <a:pt x="3058" y="11863"/>
                    <a:pt x="2991" y="11830"/>
                  </a:cubicBezTo>
                  <a:lnTo>
                    <a:pt x="2991" y="11830"/>
                  </a:lnTo>
                  <a:cubicBezTo>
                    <a:pt x="3058" y="11880"/>
                    <a:pt x="3142" y="11930"/>
                    <a:pt x="3259" y="12014"/>
                  </a:cubicBezTo>
                  <a:cubicBezTo>
                    <a:pt x="3626" y="12214"/>
                    <a:pt x="4010" y="12398"/>
                    <a:pt x="4395" y="12532"/>
                  </a:cubicBezTo>
                  <a:cubicBezTo>
                    <a:pt x="5030" y="12749"/>
                    <a:pt x="5681" y="12866"/>
                    <a:pt x="6333" y="12883"/>
                  </a:cubicBezTo>
                  <a:cubicBezTo>
                    <a:pt x="6399" y="12885"/>
                    <a:pt x="6464" y="12886"/>
                    <a:pt x="6530" y="12886"/>
                  </a:cubicBezTo>
                  <a:cubicBezTo>
                    <a:pt x="9753" y="12886"/>
                    <a:pt x="12490" y="10478"/>
                    <a:pt x="12883" y="7269"/>
                  </a:cubicBezTo>
                  <a:cubicBezTo>
                    <a:pt x="13401" y="3277"/>
                    <a:pt x="10232" y="1"/>
                    <a:pt x="65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0"/>
            <p:cNvSpPr/>
            <p:nvPr/>
          </p:nvSpPr>
          <p:spPr>
            <a:xfrm>
              <a:off x="5477022" y="1639772"/>
              <a:ext cx="124258" cy="247618"/>
            </a:xfrm>
            <a:custGeom>
              <a:avLst/>
              <a:gdLst/>
              <a:ahLst/>
              <a:cxnLst/>
              <a:rect l="l" t="t" r="r" b="b"/>
              <a:pathLst>
                <a:path w="3877" h="7726" extrusionOk="0">
                  <a:moveTo>
                    <a:pt x="2623" y="1"/>
                  </a:moveTo>
                  <a:cubicBezTo>
                    <a:pt x="2419" y="1"/>
                    <a:pt x="2217" y="93"/>
                    <a:pt x="2150" y="265"/>
                  </a:cubicBezTo>
                  <a:lnTo>
                    <a:pt x="2150" y="265"/>
                  </a:lnTo>
                  <a:lnTo>
                    <a:pt x="2189" y="148"/>
                  </a:lnTo>
                  <a:lnTo>
                    <a:pt x="2189" y="148"/>
                  </a:lnTo>
                  <a:cubicBezTo>
                    <a:pt x="1571" y="298"/>
                    <a:pt x="1170" y="933"/>
                    <a:pt x="1036" y="1551"/>
                  </a:cubicBezTo>
                  <a:cubicBezTo>
                    <a:pt x="903" y="2186"/>
                    <a:pt x="969" y="2821"/>
                    <a:pt x="919" y="3473"/>
                  </a:cubicBezTo>
                  <a:cubicBezTo>
                    <a:pt x="852" y="4107"/>
                    <a:pt x="635" y="4776"/>
                    <a:pt x="84" y="5127"/>
                  </a:cubicBezTo>
                  <a:lnTo>
                    <a:pt x="619" y="5294"/>
                  </a:lnTo>
                  <a:cubicBezTo>
                    <a:pt x="518" y="5628"/>
                    <a:pt x="301" y="5912"/>
                    <a:pt x="0" y="6096"/>
                  </a:cubicBezTo>
                  <a:cubicBezTo>
                    <a:pt x="201" y="6246"/>
                    <a:pt x="468" y="6346"/>
                    <a:pt x="735" y="6346"/>
                  </a:cubicBezTo>
                  <a:cubicBezTo>
                    <a:pt x="418" y="6430"/>
                    <a:pt x="334" y="6864"/>
                    <a:pt x="502" y="7148"/>
                  </a:cubicBezTo>
                  <a:cubicBezTo>
                    <a:pt x="702" y="7399"/>
                    <a:pt x="1003" y="7583"/>
                    <a:pt x="1320" y="7633"/>
                  </a:cubicBezTo>
                  <a:cubicBezTo>
                    <a:pt x="1519" y="7696"/>
                    <a:pt x="1724" y="7725"/>
                    <a:pt x="1930" y="7725"/>
                  </a:cubicBezTo>
                  <a:cubicBezTo>
                    <a:pt x="2104" y="7725"/>
                    <a:pt x="2280" y="7705"/>
                    <a:pt x="2456" y="7666"/>
                  </a:cubicBezTo>
                  <a:cubicBezTo>
                    <a:pt x="2974" y="7483"/>
                    <a:pt x="3375" y="7065"/>
                    <a:pt x="3559" y="6564"/>
                  </a:cubicBezTo>
                  <a:cubicBezTo>
                    <a:pt x="3726" y="6046"/>
                    <a:pt x="3810" y="5511"/>
                    <a:pt x="3810" y="4960"/>
                  </a:cubicBezTo>
                  <a:cubicBezTo>
                    <a:pt x="3877" y="3606"/>
                    <a:pt x="3743" y="2253"/>
                    <a:pt x="3426" y="933"/>
                  </a:cubicBezTo>
                  <a:cubicBezTo>
                    <a:pt x="3375" y="615"/>
                    <a:pt x="3208" y="315"/>
                    <a:pt x="2958" y="97"/>
                  </a:cubicBezTo>
                  <a:cubicBezTo>
                    <a:pt x="2863" y="32"/>
                    <a:pt x="2742" y="1"/>
                    <a:pt x="2623"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0"/>
            <p:cNvSpPr/>
            <p:nvPr/>
          </p:nvSpPr>
          <p:spPr>
            <a:xfrm>
              <a:off x="5342059" y="1961490"/>
              <a:ext cx="672697" cy="506646"/>
            </a:xfrm>
            <a:custGeom>
              <a:avLst/>
              <a:gdLst/>
              <a:ahLst/>
              <a:cxnLst/>
              <a:rect l="l" t="t" r="r" b="b"/>
              <a:pathLst>
                <a:path w="20989" h="15808" extrusionOk="0">
                  <a:moveTo>
                    <a:pt x="10329" y="1"/>
                  </a:moveTo>
                  <a:cubicBezTo>
                    <a:pt x="8474" y="1"/>
                    <a:pt x="6639" y="331"/>
                    <a:pt x="4746" y="987"/>
                  </a:cubicBezTo>
                  <a:cubicBezTo>
                    <a:pt x="4629" y="1020"/>
                    <a:pt x="4512" y="1054"/>
                    <a:pt x="4395" y="1104"/>
                  </a:cubicBezTo>
                  <a:lnTo>
                    <a:pt x="4378" y="1104"/>
                  </a:lnTo>
                  <a:cubicBezTo>
                    <a:pt x="1555" y="2223"/>
                    <a:pt x="1254" y="5214"/>
                    <a:pt x="1254" y="5214"/>
                  </a:cubicBezTo>
                  <a:lnTo>
                    <a:pt x="68" y="12466"/>
                  </a:lnTo>
                  <a:cubicBezTo>
                    <a:pt x="51" y="12516"/>
                    <a:pt x="51" y="12583"/>
                    <a:pt x="51" y="12633"/>
                  </a:cubicBezTo>
                  <a:lnTo>
                    <a:pt x="34" y="12699"/>
                  </a:lnTo>
                  <a:cubicBezTo>
                    <a:pt x="1" y="13401"/>
                    <a:pt x="385" y="14036"/>
                    <a:pt x="1003" y="14337"/>
                  </a:cubicBezTo>
                  <a:cubicBezTo>
                    <a:pt x="1787" y="14698"/>
                    <a:pt x="2553" y="14848"/>
                    <a:pt x="3284" y="14848"/>
                  </a:cubicBezTo>
                  <a:cubicBezTo>
                    <a:pt x="4112" y="14848"/>
                    <a:pt x="4896" y="14655"/>
                    <a:pt x="5615" y="14354"/>
                  </a:cubicBezTo>
                  <a:lnTo>
                    <a:pt x="5615" y="14354"/>
                  </a:lnTo>
                  <a:lnTo>
                    <a:pt x="4629" y="15807"/>
                  </a:lnTo>
                  <a:lnTo>
                    <a:pt x="16425" y="15807"/>
                  </a:lnTo>
                  <a:lnTo>
                    <a:pt x="15623" y="13903"/>
                  </a:lnTo>
                  <a:lnTo>
                    <a:pt x="15891" y="12750"/>
                  </a:lnTo>
                  <a:lnTo>
                    <a:pt x="17712" y="14955"/>
                  </a:lnTo>
                  <a:cubicBezTo>
                    <a:pt x="17929" y="15206"/>
                    <a:pt x="18230" y="15406"/>
                    <a:pt x="18564" y="15490"/>
                  </a:cubicBezTo>
                  <a:cubicBezTo>
                    <a:pt x="18644" y="15499"/>
                    <a:pt x="18721" y="15504"/>
                    <a:pt x="18796" y="15504"/>
                  </a:cubicBezTo>
                  <a:cubicBezTo>
                    <a:pt x="20694" y="15504"/>
                    <a:pt x="20988" y="12530"/>
                    <a:pt x="20602" y="10778"/>
                  </a:cubicBezTo>
                  <a:lnTo>
                    <a:pt x="20519" y="9625"/>
                  </a:lnTo>
                  <a:cubicBezTo>
                    <a:pt x="20368" y="9057"/>
                    <a:pt x="19500" y="5882"/>
                    <a:pt x="18731" y="3794"/>
                  </a:cubicBezTo>
                  <a:cubicBezTo>
                    <a:pt x="17879" y="1505"/>
                    <a:pt x="16108" y="1020"/>
                    <a:pt x="16108" y="1020"/>
                  </a:cubicBezTo>
                  <a:cubicBezTo>
                    <a:pt x="14107" y="339"/>
                    <a:pt x="12208" y="1"/>
                    <a:pt x="1032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0"/>
            <p:cNvSpPr/>
            <p:nvPr/>
          </p:nvSpPr>
          <p:spPr>
            <a:xfrm>
              <a:off x="5555192" y="1957516"/>
              <a:ext cx="205152" cy="315692"/>
            </a:xfrm>
            <a:custGeom>
              <a:avLst/>
              <a:gdLst/>
              <a:ahLst/>
              <a:cxnLst/>
              <a:rect l="l" t="t" r="r" b="b"/>
              <a:pathLst>
                <a:path w="6401" h="9850" extrusionOk="0">
                  <a:moveTo>
                    <a:pt x="4027" y="1"/>
                  </a:moveTo>
                  <a:cubicBezTo>
                    <a:pt x="2011" y="1"/>
                    <a:pt x="1" y="543"/>
                    <a:pt x="1" y="543"/>
                  </a:cubicBezTo>
                  <a:cubicBezTo>
                    <a:pt x="1" y="543"/>
                    <a:pt x="3142" y="9783"/>
                    <a:pt x="3827" y="9849"/>
                  </a:cubicBezTo>
                  <a:cubicBezTo>
                    <a:pt x="3829" y="9850"/>
                    <a:pt x="3832" y="9850"/>
                    <a:pt x="3834" y="9850"/>
                  </a:cubicBezTo>
                  <a:cubicBezTo>
                    <a:pt x="4509" y="9850"/>
                    <a:pt x="6400" y="359"/>
                    <a:pt x="6400" y="359"/>
                  </a:cubicBezTo>
                  <a:cubicBezTo>
                    <a:pt x="5704" y="94"/>
                    <a:pt x="4865" y="1"/>
                    <a:pt x="4027"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0"/>
            <p:cNvSpPr/>
            <p:nvPr/>
          </p:nvSpPr>
          <p:spPr>
            <a:xfrm>
              <a:off x="5520930" y="1652496"/>
              <a:ext cx="198710" cy="401138"/>
            </a:xfrm>
            <a:custGeom>
              <a:avLst/>
              <a:gdLst/>
              <a:ahLst/>
              <a:cxnLst/>
              <a:rect l="l" t="t" r="r" b="b"/>
              <a:pathLst>
                <a:path w="6200" h="12516" extrusionOk="0">
                  <a:moveTo>
                    <a:pt x="2291" y="1"/>
                  </a:moveTo>
                  <a:cubicBezTo>
                    <a:pt x="1612" y="1"/>
                    <a:pt x="926" y="132"/>
                    <a:pt x="268" y="402"/>
                  </a:cubicBezTo>
                  <a:cubicBezTo>
                    <a:pt x="268" y="402"/>
                    <a:pt x="0" y="4479"/>
                    <a:pt x="301" y="6233"/>
                  </a:cubicBezTo>
                  <a:cubicBezTo>
                    <a:pt x="602" y="8088"/>
                    <a:pt x="2022" y="8322"/>
                    <a:pt x="2022" y="8322"/>
                  </a:cubicBezTo>
                  <a:cubicBezTo>
                    <a:pt x="2022" y="8322"/>
                    <a:pt x="2056" y="9475"/>
                    <a:pt x="2072" y="10578"/>
                  </a:cubicBezTo>
                  <a:cubicBezTo>
                    <a:pt x="2072" y="11630"/>
                    <a:pt x="2991" y="12499"/>
                    <a:pt x="4111" y="12516"/>
                  </a:cubicBezTo>
                  <a:cubicBezTo>
                    <a:pt x="5230" y="12516"/>
                    <a:pt x="6132" y="11697"/>
                    <a:pt x="6132" y="10661"/>
                  </a:cubicBezTo>
                  <a:lnTo>
                    <a:pt x="6199" y="1722"/>
                  </a:lnTo>
                  <a:cubicBezTo>
                    <a:pt x="5173" y="605"/>
                    <a:pt x="3750" y="1"/>
                    <a:pt x="2291"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0"/>
            <p:cNvSpPr/>
            <p:nvPr/>
          </p:nvSpPr>
          <p:spPr>
            <a:xfrm>
              <a:off x="5545032" y="1757428"/>
              <a:ext cx="15031" cy="14551"/>
            </a:xfrm>
            <a:custGeom>
              <a:avLst/>
              <a:gdLst/>
              <a:ahLst/>
              <a:cxnLst/>
              <a:rect l="l" t="t" r="r" b="b"/>
              <a:pathLst>
                <a:path w="469" h="454" extrusionOk="0">
                  <a:moveTo>
                    <a:pt x="208" y="0"/>
                  </a:moveTo>
                  <a:cubicBezTo>
                    <a:pt x="101" y="0"/>
                    <a:pt x="0" y="94"/>
                    <a:pt x="0" y="203"/>
                  </a:cubicBezTo>
                  <a:cubicBezTo>
                    <a:pt x="0" y="336"/>
                    <a:pt x="101" y="436"/>
                    <a:pt x="217" y="453"/>
                  </a:cubicBezTo>
                  <a:cubicBezTo>
                    <a:pt x="351" y="453"/>
                    <a:pt x="468" y="353"/>
                    <a:pt x="468" y="236"/>
                  </a:cubicBezTo>
                  <a:cubicBezTo>
                    <a:pt x="468" y="102"/>
                    <a:pt x="368" y="2"/>
                    <a:pt x="234" y="2"/>
                  </a:cubicBezTo>
                  <a:cubicBezTo>
                    <a:pt x="226" y="1"/>
                    <a:pt x="217" y="0"/>
                    <a:pt x="2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0"/>
            <p:cNvSpPr/>
            <p:nvPr/>
          </p:nvSpPr>
          <p:spPr>
            <a:xfrm>
              <a:off x="5534327" y="1750505"/>
              <a:ext cx="31089" cy="8237"/>
            </a:xfrm>
            <a:custGeom>
              <a:avLst/>
              <a:gdLst/>
              <a:ahLst/>
              <a:cxnLst/>
              <a:rect l="l" t="t" r="r" b="b"/>
              <a:pathLst>
                <a:path w="970" h="257" extrusionOk="0">
                  <a:moveTo>
                    <a:pt x="468" y="1"/>
                  </a:moveTo>
                  <a:cubicBezTo>
                    <a:pt x="334" y="1"/>
                    <a:pt x="217" y="51"/>
                    <a:pt x="100" y="135"/>
                  </a:cubicBezTo>
                  <a:cubicBezTo>
                    <a:pt x="34" y="185"/>
                    <a:pt x="0" y="251"/>
                    <a:pt x="17" y="251"/>
                  </a:cubicBezTo>
                  <a:cubicBezTo>
                    <a:pt x="21" y="255"/>
                    <a:pt x="26" y="257"/>
                    <a:pt x="33" y="257"/>
                  </a:cubicBezTo>
                  <a:cubicBezTo>
                    <a:pt x="89" y="257"/>
                    <a:pt x="247" y="151"/>
                    <a:pt x="485" y="151"/>
                  </a:cubicBezTo>
                  <a:cubicBezTo>
                    <a:pt x="707" y="151"/>
                    <a:pt x="877" y="257"/>
                    <a:pt x="936" y="257"/>
                  </a:cubicBezTo>
                  <a:cubicBezTo>
                    <a:pt x="943" y="257"/>
                    <a:pt x="949" y="255"/>
                    <a:pt x="952" y="251"/>
                  </a:cubicBezTo>
                  <a:cubicBezTo>
                    <a:pt x="969" y="235"/>
                    <a:pt x="936" y="185"/>
                    <a:pt x="852" y="118"/>
                  </a:cubicBezTo>
                  <a:cubicBezTo>
                    <a:pt x="735" y="51"/>
                    <a:pt x="602" y="1"/>
                    <a:pt x="4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0"/>
            <p:cNvSpPr/>
            <p:nvPr/>
          </p:nvSpPr>
          <p:spPr>
            <a:xfrm>
              <a:off x="5627496" y="1761178"/>
              <a:ext cx="15544" cy="14583"/>
            </a:xfrm>
            <a:custGeom>
              <a:avLst/>
              <a:gdLst/>
              <a:ahLst/>
              <a:cxnLst/>
              <a:rect l="l" t="t" r="r" b="b"/>
              <a:pathLst>
                <a:path w="485" h="455" extrusionOk="0">
                  <a:moveTo>
                    <a:pt x="222" y="0"/>
                  </a:moveTo>
                  <a:cubicBezTo>
                    <a:pt x="103" y="0"/>
                    <a:pt x="16" y="95"/>
                    <a:pt x="0" y="219"/>
                  </a:cubicBezTo>
                  <a:cubicBezTo>
                    <a:pt x="0" y="353"/>
                    <a:pt x="101" y="453"/>
                    <a:pt x="234" y="453"/>
                  </a:cubicBezTo>
                  <a:cubicBezTo>
                    <a:pt x="244" y="454"/>
                    <a:pt x="254" y="455"/>
                    <a:pt x="263" y="455"/>
                  </a:cubicBezTo>
                  <a:cubicBezTo>
                    <a:pt x="382" y="455"/>
                    <a:pt x="469" y="360"/>
                    <a:pt x="485" y="236"/>
                  </a:cubicBezTo>
                  <a:cubicBezTo>
                    <a:pt x="485" y="119"/>
                    <a:pt x="385" y="2"/>
                    <a:pt x="251" y="2"/>
                  </a:cubicBezTo>
                  <a:cubicBezTo>
                    <a:pt x="241" y="1"/>
                    <a:pt x="232" y="0"/>
                    <a:pt x="2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0"/>
            <p:cNvSpPr/>
            <p:nvPr/>
          </p:nvSpPr>
          <p:spPr>
            <a:xfrm>
              <a:off x="5619997" y="1753197"/>
              <a:ext cx="30544" cy="8237"/>
            </a:xfrm>
            <a:custGeom>
              <a:avLst/>
              <a:gdLst/>
              <a:ahLst/>
              <a:cxnLst/>
              <a:rect l="l" t="t" r="r" b="b"/>
              <a:pathLst>
                <a:path w="953" h="257" extrusionOk="0">
                  <a:moveTo>
                    <a:pt x="468" y="0"/>
                  </a:moveTo>
                  <a:cubicBezTo>
                    <a:pt x="335" y="0"/>
                    <a:pt x="201" y="34"/>
                    <a:pt x="101" y="117"/>
                  </a:cubicBezTo>
                  <a:cubicBezTo>
                    <a:pt x="17" y="184"/>
                    <a:pt x="0" y="234"/>
                    <a:pt x="0" y="251"/>
                  </a:cubicBezTo>
                  <a:lnTo>
                    <a:pt x="17" y="251"/>
                  </a:lnTo>
                  <a:cubicBezTo>
                    <a:pt x="19" y="255"/>
                    <a:pt x="23" y="256"/>
                    <a:pt x="29" y="256"/>
                  </a:cubicBezTo>
                  <a:cubicBezTo>
                    <a:pt x="76" y="256"/>
                    <a:pt x="246" y="151"/>
                    <a:pt x="468" y="151"/>
                  </a:cubicBezTo>
                  <a:cubicBezTo>
                    <a:pt x="484" y="150"/>
                    <a:pt x="500" y="149"/>
                    <a:pt x="515" y="149"/>
                  </a:cubicBezTo>
                  <a:cubicBezTo>
                    <a:pt x="728" y="149"/>
                    <a:pt x="880" y="240"/>
                    <a:pt x="924" y="240"/>
                  </a:cubicBezTo>
                  <a:cubicBezTo>
                    <a:pt x="930" y="240"/>
                    <a:pt x="934" y="238"/>
                    <a:pt x="936" y="234"/>
                  </a:cubicBezTo>
                  <a:cubicBezTo>
                    <a:pt x="953" y="234"/>
                    <a:pt x="936" y="167"/>
                    <a:pt x="853" y="117"/>
                  </a:cubicBezTo>
                  <a:cubicBezTo>
                    <a:pt x="736" y="34"/>
                    <a:pt x="602" y="0"/>
                    <a:pt x="4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0"/>
            <p:cNvSpPr/>
            <p:nvPr/>
          </p:nvSpPr>
          <p:spPr>
            <a:xfrm>
              <a:off x="5569646" y="1753742"/>
              <a:ext cx="24679" cy="68972"/>
            </a:xfrm>
            <a:custGeom>
              <a:avLst/>
              <a:gdLst/>
              <a:ahLst/>
              <a:cxnLst/>
              <a:rect l="l" t="t" r="r" b="b"/>
              <a:pathLst>
                <a:path w="770" h="2152" extrusionOk="0">
                  <a:moveTo>
                    <a:pt x="769" y="0"/>
                  </a:moveTo>
                  <a:lnTo>
                    <a:pt x="769" y="0"/>
                  </a:lnTo>
                  <a:cubicBezTo>
                    <a:pt x="552" y="418"/>
                    <a:pt x="385" y="836"/>
                    <a:pt x="235" y="1270"/>
                  </a:cubicBezTo>
                  <a:cubicBezTo>
                    <a:pt x="168" y="1454"/>
                    <a:pt x="118" y="1621"/>
                    <a:pt x="51" y="1771"/>
                  </a:cubicBezTo>
                  <a:cubicBezTo>
                    <a:pt x="18" y="1855"/>
                    <a:pt x="1" y="1938"/>
                    <a:pt x="18" y="2022"/>
                  </a:cubicBezTo>
                  <a:cubicBezTo>
                    <a:pt x="51" y="2072"/>
                    <a:pt x="84" y="2105"/>
                    <a:pt x="135" y="2122"/>
                  </a:cubicBezTo>
                  <a:cubicBezTo>
                    <a:pt x="168" y="2139"/>
                    <a:pt x="201" y="2139"/>
                    <a:pt x="235" y="2139"/>
                  </a:cubicBezTo>
                  <a:cubicBezTo>
                    <a:pt x="310" y="2147"/>
                    <a:pt x="381" y="2151"/>
                    <a:pt x="452" y="2151"/>
                  </a:cubicBezTo>
                  <a:cubicBezTo>
                    <a:pt x="523" y="2151"/>
                    <a:pt x="594" y="2147"/>
                    <a:pt x="669" y="2139"/>
                  </a:cubicBezTo>
                  <a:cubicBezTo>
                    <a:pt x="536" y="2089"/>
                    <a:pt x="385" y="2072"/>
                    <a:pt x="251" y="2055"/>
                  </a:cubicBezTo>
                  <a:cubicBezTo>
                    <a:pt x="185" y="2055"/>
                    <a:pt x="118" y="2039"/>
                    <a:pt x="118" y="2005"/>
                  </a:cubicBezTo>
                  <a:cubicBezTo>
                    <a:pt x="101" y="1938"/>
                    <a:pt x="118" y="1871"/>
                    <a:pt x="151" y="1805"/>
                  </a:cubicBezTo>
                  <a:lnTo>
                    <a:pt x="335" y="1303"/>
                  </a:lnTo>
                  <a:cubicBezTo>
                    <a:pt x="519" y="886"/>
                    <a:pt x="653" y="451"/>
                    <a:pt x="7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0"/>
            <p:cNvSpPr/>
            <p:nvPr/>
          </p:nvSpPr>
          <p:spPr>
            <a:xfrm>
              <a:off x="5585735" y="1897230"/>
              <a:ext cx="79260" cy="36409"/>
            </a:xfrm>
            <a:custGeom>
              <a:avLst/>
              <a:gdLst/>
              <a:ahLst/>
              <a:cxnLst/>
              <a:rect l="l" t="t" r="r" b="b"/>
              <a:pathLst>
                <a:path w="2473" h="1136" extrusionOk="0">
                  <a:moveTo>
                    <a:pt x="2473" y="1"/>
                  </a:moveTo>
                  <a:lnTo>
                    <a:pt x="2473" y="1"/>
                  </a:lnTo>
                  <a:cubicBezTo>
                    <a:pt x="1738" y="452"/>
                    <a:pt x="869" y="686"/>
                    <a:pt x="0" y="686"/>
                  </a:cubicBezTo>
                  <a:lnTo>
                    <a:pt x="34" y="1120"/>
                  </a:lnTo>
                  <a:cubicBezTo>
                    <a:pt x="147" y="1131"/>
                    <a:pt x="255" y="1135"/>
                    <a:pt x="359" y="1135"/>
                  </a:cubicBezTo>
                  <a:cubicBezTo>
                    <a:pt x="1957" y="1135"/>
                    <a:pt x="2473" y="1"/>
                    <a:pt x="2473"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0"/>
            <p:cNvSpPr/>
            <p:nvPr/>
          </p:nvSpPr>
          <p:spPr>
            <a:xfrm>
              <a:off x="5593748" y="1836111"/>
              <a:ext cx="25736" cy="18204"/>
            </a:xfrm>
            <a:custGeom>
              <a:avLst/>
              <a:gdLst/>
              <a:ahLst/>
              <a:cxnLst/>
              <a:rect l="l" t="t" r="r" b="b"/>
              <a:pathLst>
                <a:path w="803" h="568" extrusionOk="0">
                  <a:moveTo>
                    <a:pt x="389" y="1"/>
                  </a:moveTo>
                  <a:cubicBezTo>
                    <a:pt x="252" y="1"/>
                    <a:pt x="108" y="67"/>
                    <a:pt x="17" y="187"/>
                  </a:cubicBezTo>
                  <a:cubicBezTo>
                    <a:pt x="1" y="220"/>
                    <a:pt x="1" y="254"/>
                    <a:pt x="17" y="287"/>
                  </a:cubicBezTo>
                  <a:cubicBezTo>
                    <a:pt x="34" y="304"/>
                    <a:pt x="51" y="337"/>
                    <a:pt x="84" y="354"/>
                  </a:cubicBezTo>
                  <a:cubicBezTo>
                    <a:pt x="185" y="438"/>
                    <a:pt x="302" y="504"/>
                    <a:pt x="418" y="555"/>
                  </a:cubicBezTo>
                  <a:cubicBezTo>
                    <a:pt x="449" y="563"/>
                    <a:pt x="480" y="567"/>
                    <a:pt x="511" y="567"/>
                  </a:cubicBezTo>
                  <a:cubicBezTo>
                    <a:pt x="601" y="567"/>
                    <a:pt x="691" y="533"/>
                    <a:pt x="753" y="471"/>
                  </a:cubicBezTo>
                  <a:cubicBezTo>
                    <a:pt x="803" y="371"/>
                    <a:pt x="803" y="254"/>
                    <a:pt x="719" y="154"/>
                  </a:cubicBezTo>
                  <a:cubicBezTo>
                    <a:pt x="652" y="70"/>
                    <a:pt x="552" y="20"/>
                    <a:pt x="435" y="3"/>
                  </a:cubicBezTo>
                  <a:cubicBezTo>
                    <a:pt x="420" y="2"/>
                    <a:pt x="405" y="1"/>
                    <a:pt x="389"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0"/>
            <p:cNvSpPr/>
            <p:nvPr/>
          </p:nvSpPr>
          <p:spPr>
            <a:xfrm>
              <a:off x="5588940" y="1827617"/>
              <a:ext cx="27883" cy="23621"/>
            </a:xfrm>
            <a:custGeom>
              <a:avLst/>
              <a:gdLst/>
              <a:ahLst/>
              <a:cxnLst/>
              <a:rect l="l" t="t" r="r" b="b"/>
              <a:pathLst>
                <a:path w="870" h="737" extrusionOk="0">
                  <a:moveTo>
                    <a:pt x="819" y="1"/>
                  </a:moveTo>
                  <a:cubicBezTo>
                    <a:pt x="769" y="1"/>
                    <a:pt x="769" y="268"/>
                    <a:pt x="535" y="469"/>
                  </a:cubicBezTo>
                  <a:cubicBezTo>
                    <a:pt x="301" y="669"/>
                    <a:pt x="0" y="636"/>
                    <a:pt x="0" y="686"/>
                  </a:cubicBezTo>
                  <a:cubicBezTo>
                    <a:pt x="0" y="703"/>
                    <a:pt x="67" y="736"/>
                    <a:pt x="201" y="736"/>
                  </a:cubicBezTo>
                  <a:cubicBezTo>
                    <a:pt x="351" y="736"/>
                    <a:pt x="518" y="686"/>
                    <a:pt x="635" y="586"/>
                  </a:cubicBezTo>
                  <a:cubicBezTo>
                    <a:pt x="769" y="485"/>
                    <a:pt x="836" y="335"/>
                    <a:pt x="853" y="185"/>
                  </a:cubicBezTo>
                  <a:cubicBezTo>
                    <a:pt x="869" y="68"/>
                    <a:pt x="836" y="1"/>
                    <a:pt x="8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0"/>
            <p:cNvSpPr/>
            <p:nvPr/>
          </p:nvSpPr>
          <p:spPr>
            <a:xfrm>
              <a:off x="5518783" y="1617978"/>
              <a:ext cx="169256" cy="120476"/>
            </a:xfrm>
            <a:custGeom>
              <a:avLst/>
              <a:gdLst/>
              <a:ahLst/>
              <a:cxnLst/>
              <a:rect l="l" t="t" r="r" b="b"/>
              <a:pathLst>
                <a:path w="5281" h="3759" extrusionOk="0">
                  <a:moveTo>
                    <a:pt x="2867" y="1"/>
                  </a:moveTo>
                  <a:cubicBezTo>
                    <a:pt x="2775" y="1"/>
                    <a:pt x="2682" y="3"/>
                    <a:pt x="2590" y="9"/>
                  </a:cubicBezTo>
                  <a:cubicBezTo>
                    <a:pt x="1922" y="42"/>
                    <a:pt x="1220" y="143"/>
                    <a:pt x="719" y="544"/>
                  </a:cubicBezTo>
                  <a:cubicBezTo>
                    <a:pt x="368" y="844"/>
                    <a:pt x="134" y="1279"/>
                    <a:pt x="84" y="1747"/>
                  </a:cubicBezTo>
                  <a:cubicBezTo>
                    <a:pt x="1" y="2298"/>
                    <a:pt x="1" y="2866"/>
                    <a:pt x="51" y="3434"/>
                  </a:cubicBezTo>
                  <a:cubicBezTo>
                    <a:pt x="51" y="3534"/>
                    <a:pt x="101" y="3651"/>
                    <a:pt x="201" y="3718"/>
                  </a:cubicBezTo>
                  <a:cubicBezTo>
                    <a:pt x="262" y="3743"/>
                    <a:pt x="323" y="3758"/>
                    <a:pt x="385" y="3758"/>
                  </a:cubicBezTo>
                  <a:cubicBezTo>
                    <a:pt x="407" y="3758"/>
                    <a:pt x="429" y="3756"/>
                    <a:pt x="452" y="3752"/>
                  </a:cubicBezTo>
                  <a:cubicBezTo>
                    <a:pt x="1237" y="3701"/>
                    <a:pt x="2056" y="3100"/>
                    <a:pt x="2624" y="2666"/>
                  </a:cubicBezTo>
                  <a:lnTo>
                    <a:pt x="2624" y="2666"/>
                  </a:lnTo>
                  <a:cubicBezTo>
                    <a:pt x="2490" y="2866"/>
                    <a:pt x="1705" y="3351"/>
                    <a:pt x="1554" y="3551"/>
                  </a:cubicBezTo>
                  <a:cubicBezTo>
                    <a:pt x="2841" y="3300"/>
                    <a:pt x="4612" y="2281"/>
                    <a:pt x="5264" y="1295"/>
                  </a:cubicBezTo>
                  <a:lnTo>
                    <a:pt x="5280" y="1262"/>
                  </a:lnTo>
                  <a:cubicBezTo>
                    <a:pt x="5197" y="794"/>
                    <a:pt x="4746" y="393"/>
                    <a:pt x="4245" y="209"/>
                  </a:cubicBezTo>
                  <a:cubicBezTo>
                    <a:pt x="3799" y="70"/>
                    <a:pt x="3330" y="1"/>
                    <a:pt x="286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0"/>
            <p:cNvSpPr/>
            <p:nvPr/>
          </p:nvSpPr>
          <p:spPr>
            <a:xfrm>
              <a:off x="5654258" y="1632433"/>
              <a:ext cx="118617" cy="274476"/>
            </a:xfrm>
            <a:custGeom>
              <a:avLst/>
              <a:gdLst/>
              <a:ahLst/>
              <a:cxnLst/>
              <a:rect l="l" t="t" r="r" b="b"/>
              <a:pathLst>
                <a:path w="3701" h="8564" extrusionOk="0">
                  <a:moveTo>
                    <a:pt x="885" y="1"/>
                  </a:moveTo>
                  <a:cubicBezTo>
                    <a:pt x="743" y="1"/>
                    <a:pt x="593" y="9"/>
                    <a:pt x="435" y="26"/>
                  </a:cubicBezTo>
                  <a:lnTo>
                    <a:pt x="619" y="945"/>
                  </a:lnTo>
                  <a:cubicBezTo>
                    <a:pt x="619" y="945"/>
                    <a:pt x="1" y="3100"/>
                    <a:pt x="1421" y="4554"/>
                  </a:cubicBezTo>
                  <a:cubicBezTo>
                    <a:pt x="1421" y="4554"/>
                    <a:pt x="1020" y="7578"/>
                    <a:pt x="1989" y="8564"/>
                  </a:cubicBezTo>
                  <a:cubicBezTo>
                    <a:pt x="1989" y="8564"/>
                    <a:pt x="3058" y="6358"/>
                    <a:pt x="3226" y="5322"/>
                  </a:cubicBezTo>
                  <a:lnTo>
                    <a:pt x="3242" y="5322"/>
                  </a:lnTo>
                  <a:cubicBezTo>
                    <a:pt x="3309" y="4921"/>
                    <a:pt x="3359" y="4504"/>
                    <a:pt x="3393" y="4086"/>
                  </a:cubicBezTo>
                  <a:cubicBezTo>
                    <a:pt x="3440" y="3179"/>
                    <a:pt x="3700" y="1"/>
                    <a:pt x="885"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0"/>
            <p:cNvSpPr/>
            <p:nvPr/>
          </p:nvSpPr>
          <p:spPr>
            <a:xfrm>
              <a:off x="5696564" y="1772299"/>
              <a:ext cx="37531" cy="58267"/>
            </a:xfrm>
            <a:custGeom>
              <a:avLst/>
              <a:gdLst/>
              <a:ahLst/>
              <a:cxnLst/>
              <a:rect l="l" t="t" r="r" b="b"/>
              <a:pathLst>
                <a:path w="1171" h="1818" extrusionOk="0">
                  <a:moveTo>
                    <a:pt x="300" y="1"/>
                  </a:moveTo>
                  <a:cubicBezTo>
                    <a:pt x="217" y="1"/>
                    <a:pt x="134" y="9"/>
                    <a:pt x="51" y="23"/>
                  </a:cubicBezTo>
                  <a:lnTo>
                    <a:pt x="1" y="1727"/>
                  </a:lnTo>
                  <a:cubicBezTo>
                    <a:pt x="80" y="1784"/>
                    <a:pt x="175" y="1817"/>
                    <a:pt x="270" y="1817"/>
                  </a:cubicBezTo>
                  <a:cubicBezTo>
                    <a:pt x="314" y="1817"/>
                    <a:pt x="359" y="1810"/>
                    <a:pt x="402" y="1794"/>
                  </a:cubicBezTo>
                  <a:cubicBezTo>
                    <a:pt x="535" y="1744"/>
                    <a:pt x="669" y="1660"/>
                    <a:pt x="769" y="1543"/>
                  </a:cubicBezTo>
                  <a:cubicBezTo>
                    <a:pt x="920" y="1409"/>
                    <a:pt x="1020" y="1242"/>
                    <a:pt x="1104" y="1042"/>
                  </a:cubicBezTo>
                  <a:cubicBezTo>
                    <a:pt x="1170" y="858"/>
                    <a:pt x="1170" y="641"/>
                    <a:pt x="1087" y="457"/>
                  </a:cubicBezTo>
                  <a:cubicBezTo>
                    <a:pt x="1003" y="273"/>
                    <a:pt x="836" y="123"/>
                    <a:pt x="652" y="56"/>
                  </a:cubicBezTo>
                  <a:cubicBezTo>
                    <a:pt x="535" y="17"/>
                    <a:pt x="418" y="1"/>
                    <a:pt x="300"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0"/>
            <p:cNvSpPr/>
            <p:nvPr/>
          </p:nvSpPr>
          <p:spPr>
            <a:xfrm>
              <a:off x="5701404" y="1781049"/>
              <a:ext cx="19294" cy="33588"/>
            </a:xfrm>
            <a:custGeom>
              <a:avLst/>
              <a:gdLst/>
              <a:ahLst/>
              <a:cxnLst/>
              <a:rect l="l" t="t" r="r" b="b"/>
              <a:pathLst>
                <a:path w="602" h="1048" extrusionOk="0">
                  <a:moveTo>
                    <a:pt x="234" y="0"/>
                  </a:moveTo>
                  <a:cubicBezTo>
                    <a:pt x="50" y="0"/>
                    <a:pt x="0" y="134"/>
                    <a:pt x="17" y="134"/>
                  </a:cubicBezTo>
                  <a:cubicBezTo>
                    <a:pt x="19" y="136"/>
                    <a:pt x="21" y="137"/>
                    <a:pt x="25" y="137"/>
                  </a:cubicBezTo>
                  <a:cubicBezTo>
                    <a:pt x="44" y="137"/>
                    <a:pt x="86" y="108"/>
                    <a:pt x="152" y="108"/>
                  </a:cubicBezTo>
                  <a:cubicBezTo>
                    <a:pt x="171" y="108"/>
                    <a:pt x="193" y="110"/>
                    <a:pt x="217" y="117"/>
                  </a:cubicBezTo>
                  <a:cubicBezTo>
                    <a:pt x="384" y="167"/>
                    <a:pt x="468" y="334"/>
                    <a:pt x="435" y="485"/>
                  </a:cubicBezTo>
                  <a:cubicBezTo>
                    <a:pt x="418" y="702"/>
                    <a:pt x="334" y="886"/>
                    <a:pt x="234" y="936"/>
                  </a:cubicBezTo>
                  <a:cubicBezTo>
                    <a:pt x="193" y="954"/>
                    <a:pt x="155" y="959"/>
                    <a:pt x="124" y="959"/>
                  </a:cubicBezTo>
                  <a:cubicBezTo>
                    <a:pt x="80" y="959"/>
                    <a:pt x="47" y="949"/>
                    <a:pt x="29" y="949"/>
                  </a:cubicBezTo>
                  <a:cubicBezTo>
                    <a:pt x="24" y="949"/>
                    <a:pt x="19" y="950"/>
                    <a:pt x="17" y="953"/>
                  </a:cubicBezTo>
                  <a:cubicBezTo>
                    <a:pt x="3" y="953"/>
                    <a:pt x="60" y="1047"/>
                    <a:pt x="188" y="1047"/>
                  </a:cubicBezTo>
                  <a:cubicBezTo>
                    <a:pt x="212" y="1047"/>
                    <a:pt x="238" y="1044"/>
                    <a:pt x="268" y="1036"/>
                  </a:cubicBezTo>
                  <a:cubicBezTo>
                    <a:pt x="368" y="1003"/>
                    <a:pt x="435" y="919"/>
                    <a:pt x="485" y="836"/>
                  </a:cubicBezTo>
                  <a:cubicBezTo>
                    <a:pt x="535" y="735"/>
                    <a:pt x="568" y="618"/>
                    <a:pt x="585" y="502"/>
                  </a:cubicBezTo>
                  <a:cubicBezTo>
                    <a:pt x="602" y="385"/>
                    <a:pt x="568" y="251"/>
                    <a:pt x="501" y="151"/>
                  </a:cubicBezTo>
                  <a:cubicBezTo>
                    <a:pt x="435" y="67"/>
                    <a:pt x="351" y="17"/>
                    <a:pt x="234"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0"/>
            <p:cNvSpPr/>
            <p:nvPr/>
          </p:nvSpPr>
          <p:spPr>
            <a:xfrm>
              <a:off x="5489329" y="2169815"/>
              <a:ext cx="2179" cy="107688"/>
            </a:xfrm>
            <a:custGeom>
              <a:avLst/>
              <a:gdLst/>
              <a:ahLst/>
              <a:cxnLst/>
              <a:rect l="l" t="t" r="r" b="b"/>
              <a:pathLst>
                <a:path w="68" h="3360" extrusionOk="0">
                  <a:moveTo>
                    <a:pt x="34" y="1"/>
                  </a:moveTo>
                  <a:cubicBezTo>
                    <a:pt x="17" y="1"/>
                    <a:pt x="1" y="753"/>
                    <a:pt x="1" y="1671"/>
                  </a:cubicBezTo>
                  <a:cubicBezTo>
                    <a:pt x="1" y="2607"/>
                    <a:pt x="17" y="3359"/>
                    <a:pt x="34" y="3359"/>
                  </a:cubicBezTo>
                  <a:cubicBezTo>
                    <a:pt x="51" y="3359"/>
                    <a:pt x="67" y="2607"/>
                    <a:pt x="67" y="1671"/>
                  </a:cubicBezTo>
                  <a:cubicBezTo>
                    <a:pt x="67" y="753"/>
                    <a:pt x="51"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0"/>
            <p:cNvSpPr/>
            <p:nvPr/>
          </p:nvSpPr>
          <p:spPr>
            <a:xfrm>
              <a:off x="5581985" y="2166546"/>
              <a:ext cx="103618" cy="155923"/>
            </a:xfrm>
            <a:custGeom>
              <a:avLst/>
              <a:gdLst/>
              <a:ahLst/>
              <a:cxnLst/>
              <a:rect l="l" t="t" r="r" b="b"/>
              <a:pathLst>
                <a:path w="3233" h="4865" extrusionOk="0">
                  <a:moveTo>
                    <a:pt x="2317" y="1"/>
                  </a:moveTo>
                  <a:cubicBezTo>
                    <a:pt x="2105" y="1"/>
                    <a:pt x="1938" y="19"/>
                    <a:pt x="1938" y="19"/>
                  </a:cubicBezTo>
                  <a:cubicBezTo>
                    <a:pt x="1938" y="19"/>
                    <a:pt x="284" y="36"/>
                    <a:pt x="167" y="403"/>
                  </a:cubicBezTo>
                  <a:cubicBezTo>
                    <a:pt x="0" y="1022"/>
                    <a:pt x="318" y="4347"/>
                    <a:pt x="318" y="4347"/>
                  </a:cubicBezTo>
                  <a:lnTo>
                    <a:pt x="1838" y="4865"/>
                  </a:lnTo>
                  <a:cubicBezTo>
                    <a:pt x="1838" y="4865"/>
                    <a:pt x="2573" y="4697"/>
                    <a:pt x="2239" y="3277"/>
                  </a:cubicBezTo>
                  <a:cubicBezTo>
                    <a:pt x="2005" y="2392"/>
                    <a:pt x="1671" y="1523"/>
                    <a:pt x="1220" y="738"/>
                  </a:cubicBezTo>
                  <a:lnTo>
                    <a:pt x="1220" y="738"/>
                  </a:lnTo>
                  <a:cubicBezTo>
                    <a:pt x="1220" y="738"/>
                    <a:pt x="1287" y="739"/>
                    <a:pt x="1396" y="739"/>
                  </a:cubicBezTo>
                  <a:cubicBezTo>
                    <a:pt x="1887" y="739"/>
                    <a:pt x="3233" y="706"/>
                    <a:pt x="3192" y="337"/>
                  </a:cubicBezTo>
                  <a:cubicBezTo>
                    <a:pt x="3160" y="53"/>
                    <a:pt x="2674" y="1"/>
                    <a:pt x="2317"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0"/>
            <p:cNvSpPr/>
            <p:nvPr/>
          </p:nvSpPr>
          <p:spPr>
            <a:xfrm>
              <a:off x="5622689" y="2196930"/>
              <a:ext cx="65831" cy="19518"/>
            </a:xfrm>
            <a:custGeom>
              <a:avLst/>
              <a:gdLst/>
              <a:ahLst/>
              <a:cxnLst/>
              <a:rect l="l" t="t" r="r" b="b"/>
              <a:pathLst>
                <a:path w="2054" h="609" extrusionOk="0">
                  <a:moveTo>
                    <a:pt x="1117" y="0"/>
                  </a:moveTo>
                  <a:cubicBezTo>
                    <a:pt x="606" y="0"/>
                    <a:pt x="51" y="48"/>
                    <a:pt x="0" y="57"/>
                  </a:cubicBezTo>
                  <a:lnTo>
                    <a:pt x="0" y="608"/>
                  </a:lnTo>
                  <a:cubicBezTo>
                    <a:pt x="0" y="608"/>
                    <a:pt x="1871" y="525"/>
                    <a:pt x="1988" y="207"/>
                  </a:cubicBezTo>
                  <a:cubicBezTo>
                    <a:pt x="2054" y="44"/>
                    <a:pt x="1605" y="0"/>
                    <a:pt x="1117"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0"/>
            <p:cNvSpPr/>
            <p:nvPr/>
          </p:nvSpPr>
          <p:spPr>
            <a:xfrm>
              <a:off x="5604452" y="2041840"/>
              <a:ext cx="227106" cy="284380"/>
            </a:xfrm>
            <a:custGeom>
              <a:avLst/>
              <a:gdLst/>
              <a:ahLst/>
              <a:cxnLst/>
              <a:rect l="l" t="t" r="r" b="b"/>
              <a:pathLst>
                <a:path w="7086" h="8873" extrusionOk="0">
                  <a:moveTo>
                    <a:pt x="7085" y="0"/>
                  </a:moveTo>
                  <a:lnTo>
                    <a:pt x="1" y="1036"/>
                  </a:lnTo>
                  <a:lnTo>
                    <a:pt x="235" y="8873"/>
                  </a:lnTo>
                  <a:lnTo>
                    <a:pt x="5899" y="8756"/>
                  </a:lnTo>
                  <a:lnTo>
                    <a:pt x="6835" y="6316"/>
                  </a:lnTo>
                  <a:lnTo>
                    <a:pt x="708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0"/>
            <p:cNvSpPr/>
            <p:nvPr/>
          </p:nvSpPr>
          <p:spPr>
            <a:xfrm>
              <a:off x="5365103" y="2238915"/>
              <a:ext cx="218517" cy="107111"/>
            </a:xfrm>
            <a:custGeom>
              <a:avLst/>
              <a:gdLst/>
              <a:ahLst/>
              <a:cxnLst/>
              <a:rect l="l" t="t" r="r" b="b"/>
              <a:pathLst>
                <a:path w="6818" h="3342" extrusionOk="0">
                  <a:moveTo>
                    <a:pt x="6801" y="0"/>
                  </a:moveTo>
                  <a:cubicBezTo>
                    <a:pt x="6784" y="0"/>
                    <a:pt x="6750" y="17"/>
                    <a:pt x="6734" y="17"/>
                  </a:cubicBezTo>
                  <a:lnTo>
                    <a:pt x="6517" y="100"/>
                  </a:lnTo>
                  <a:lnTo>
                    <a:pt x="5765" y="401"/>
                  </a:lnTo>
                  <a:lnTo>
                    <a:pt x="3242" y="1437"/>
                  </a:lnTo>
                  <a:lnTo>
                    <a:pt x="1872" y="2005"/>
                  </a:lnTo>
                  <a:cubicBezTo>
                    <a:pt x="1487" y="2155"/>
                    <a:pt x="1120" y="2323"/>
                    <a:pt x="769" y="2523"/>
                  </a:cubicBezTo>
                  <a:cubicBezTo>
                    <a:pt x="518" y="2673"/>
                    <a:pt x="318" y="2857"/>
                    <a:pt x="151" y="3074"/>
                  </a:cubicBezTo>
                  <a:cubicBezTo>
                    <a:pt x="100" y="3141"/>
                    <a:pt x="67" y="3208"/>
                    <a:pt x="34" y="3275"/>
                  </a:cubicBezTo>
                  <a:cubicBezTo>
                    <a:pt x="17" y="3292"/>
                    <a:pt x="17" y="3325"/>
                    <a:pt x="0" y="3342"/>
                  </a:cubicBezTo>
                  <a:cubicBezTo>
                    <a:pt x="17" y="3342"/>
                    <a:pt x="50" y="3241"/>
                    <a:pt x="167" y="3091"/>
                  </a:cubicBezTo>
                  <a:cubicBezTo>
                    <a:pt x="351" y="2874"/>
                    <a:pt x="552" y="2707"/>
                    <a:pt x="785" y="2573"/>
                  </a:cubicBezTo>
                  <a:cubicBezTo>
                    <a:pt x="1136" y="2373"/>
                    <a:pt x="1521" y="2206"/>
                    <a:pt x="1888" y="2055"/>
                  </a:cubicBezTo>
                  <a:lnTo>
                    <a:pt x="3275" y="1487"/>
                  </a:lnTo>
                  <a:lnTo>
                    <a:pt x="5781" y="451"/>
                  </a:lnTo>
                  <a:lnTo>
                    <a:pt x="6533" y="117"/>
                  </a:lnTo>
                  <a:lnTo>
                    <a:pt x="6734" y="33"/>
                  </a:lnTo>
                  <a:cubicBezTo>
                    <a:pt x="6767" y="17"/>
                    <a:pt x="6784" y="17"/>
                    <a:pt x="68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0"/>
            <p:cNvSpPr/>
            <p:nvPr/>
          </p:nvSpPr>
          <p:spPr>
            <a:xfrm>
              <a:off x="5521988" y="2318143"/>
              <a:ext cx="121598" cy="103393"/>
            </a:xfrm>
            <a:custGeom>
              <a:avLst/>
              <a:gdLst/>
              <a:ahLst/>
              <a:cxnLst/>
              <a:rect l="l" t="t" r="r" b="b"/>
              <a:pathLst>
                <a:path w="3794" h="3226" extrusionOk="0">
                  <a:moveTo>
                    <a:pt x="3794" y="1"/>
                  </a:moveTo>
                  <a:lnTo>
                    <a:pt x="3794" y="1"/>
                  </a:lnTo>
                  <a:cubicBezTo>
                    <a:pt x="3744" y="51"/>
                    <a:pt x="3693" y="84"/>
                    <a:pt x="3643" y="135"/>
                  </a:cubicBezTo>
                  <a:cubicBezTo>
                    <a:pt x="3560" y="218"/>
                    <a:pt x="3426" y="352"/>
                    <a:pt x="3259" y="502"/>
                  </a:cubicBezTo>
                  <a:cubicBezTo>
                    <a:pt x="2942" y="820"/>
                    <a:pt x="2474" y="1237"/>
                    <a:pt x="1956" y="1672"/>
                  </a:cubicBezTo>
                  <a:cubicBezTo>
                    <a:pt x="1421" y="2123"/>
                    <a:pt x="936" y="2507"/>
                    <a:pt x="569" y="2775"/>
                  </a:cubicBezTo>
                  <a:lnTo>
                    <a:pt x="151" y="3109"/>
                  </a:lnTo>
                  <a:cubicBezTo>
                    <a:pt x="101" y="3142"/>
                    <a:pt x="51" y="3192"/>
                    <a:pt x="1" y="3226"/>
                  </a:cubicBezTo>
                  <a:cubicBezTo>
                    <a:pt x="68" y="3209"/>
                    <a:pt x="118" y="3159"/>
                    <a:pt x="168" y="3125"/>
                  </a:cubicBezTo>
                  <a:cubicBezTo>
                    <a:pt x="268" y="3059"/>
                    <a:pt x="419" y="2958"/>
                    <a:pt x="602" y="2825"/>
                  </a:cubicBezTo>
                  <a:cubicBezTo>
                    <a:pt x="970" y="2557"/>
                    <a:pt x="1471" y="2173"/>
                    <a:pt x="1989" y="1739"/>
                  </a:cubicBezTo>
                  <a:cubicBezTo>
                    <a:pt x="2524" y="1287"/>
                    <a:pt x="2975" y="870"/>
                    <a:pt x="3292" y="552"/>
                  </a:cubicBezTo>
                  <a:cubicBezTo>
                    <a:pt x="3459" y="385"/>
                    <a:pt x="3576" y="252"/>
                    <a:pt x="3660" y="151"/>
                  </a:cubicBezTo>
                  <a:cubicBezTo>
                    <a:pt x="3710" y="101"/>
                    <a:pt x="3760" y="51"/>
                    <a:pt x="379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0"/>
            <p:cNvSpPr/>
            <p:nvPr/>
          </p:nvSpPr>
          <p:spPr>
            <a:xfrm>
              <a:off x="5799381" y="2310130"/>
              <a:ext cx="118393" cy="138200"/>
            </a:xfrm>
            <a:custGeom>
              <a:avLst/>
              <a:gdLst/>
              <a:ahLst/>
              <a:cxnLst/>
              <a:rect l="l" t="t" r="r" b="b"/>
              <a:pathLst>
                <a:path w="3694" h="4312" extrusionOk="0">
                  <a:moveTo>
                    <a:pt x="18" y="0"/>
                  </a:moveTo>
                  <a:cubicBezTo>
                    <a:pt x="18" y="0"/>
                    <a:pt x="18" y="0"/>
                    <a:pt x="18" y="0"/>
                  </a:cubicBezTo>
                  <a:cubicBezTo>
                    <a:pt x="1" y="17"/>
                    <a:pt x="820" y="986"/>
                    <a:pt x="1822" y="2172"/>
                  </a:cubicBezTo>
                  <a:cubicBezTo>
                    <a:pt x="2841" y="3359"/>
                    <a:pt x="3677" y="4311"/>
                    <a:pt x="3693" y="4311"/>
                  </a:cubicBezTo>
                  <a:cubicBezTo>
                    <a:pt x="3693" y="4294"/>
                    <a:pt x="2891" y="3325"/>
                    <a:pt x="1872" y="2122"/>
                  </a:cubicBezTo>
                  <a:cubicBezTo>
                    <a:pt x="878" y="946"/>
                    <a:pt x="49" y="0"/>
                    <a:pt x="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0"/>
            <p:cNvSpPr/>
            <p:nvPr/>
          </p:nvSpPr>
          <p:spPr>
            <a:xfrm>
              <a:off x="5831527" y="2221223"/>
              <a:ext cx="137655" cy="79292"/>
            </a:xfrm>
            <a:custGeom>
              <a:avLst/>
              <a:gdLst/>
              <a:ahLst/>
              <a:cxnLst/>
              <a:rect l="l" t="t" r="r" b="b"/>
              <a:pathLst>
                <a:path w="4295" h="2474" extrusionOk="0">
                  <a:moveTo>
                    <a:pt x="0" y="1"/>
                  </a:moveTo>
                  <a:lnTo>
                    <a:pt x="0" y="1"/>
                  </a:lnTo>
                  <a:cubicBezTo>
                    <a:pt x="34" y="51"/>
                    <a:pt x="84" y="84"/>
                    <a:pt x="134" y="118"/>
                  </a:cubicBezTo>
                  <a:cubicBezTo>
                    <a:pt x="234" y="201"/>
                    <a:pt x="385" y="318"/>
                    <a:pt x="568" y="452"/>
                  </a:cubicBezTo>
                  <a:cubicBezTo>
                    <a:pt x="936" y="702"/>
                    <a:pt x="1454" y="1053"/>
                    <a:pt x="2039" y="1404"/>
                  </a:cubicBezTo>
                  <a:cubicBezTo>
                    <a:pt x="2640" y="1738"/>
                    <a:pt x="3208" y="2022"/>
                    <a:pt x="3609" y="2206"/>
                  </a:cubicBezTo>
                  <a:cubicBezTo>
                    <a:pt x="3810" y="2290"/>
                    <a:pt x="3994" y="2373"/>
                    <a:pt x="4111" y="2407"/>
                  </a:cubicBezTo>
                  <a:cubicBezTo>
                    <a:pt x="4161" y="2440"/>
                    <a:pt x="4228" y="2457"/>
                    <a:pt x="4294" y="2474"/>
                  </a:cubicBezTo>
                  <a:cubicBezTo>
                    <a:pt x="4228" y="2440"/>
                    <a:pt x="4178" y="2423"/>
                    <a:pt x="4111" y="2390"/>
                  </a:cubicBezTo>
                  <a:lnTo>
                    <a:pt x="3626" y="2156"/>
                  </a:lnTo>
                  <a:cubicBezTo>
                    <a:pt x="3225" y="1972"/>
                    <a:pt x="2674" y="1688"/>
                    <a:pt x="2072" y="1337"/>
                  </a:cubicBezTo>
                  <a:cubicBezTo>
                    <a:pt x="1487" y="1003"/>
                    <a:pt x="969" y="669"/>
                    <a:pt x="602" y="402"/>
                  </a:cubicBezTo>
                  <a:lnTo>
                    <a:pt x="151" y="101"/>
                  </a:lnTo>
                  <a:cubicBezTo>
                    <a:pt x="101" y="67"/>
                    <a:pt x="50" y="34"/>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0"/>
            <p:cNvSpPr/>
            <p:nvPr/>
          </p:nvSpPr>
          <p:spPr>
            <a:xfrm>
              <a:off x="5862038" y="2159111"/>
              <a:ext cx="13429" cy="96951"/>
            </a:xfrm>
            <a:custGeom>
              <a:avLst/>
              <a:gdLst/>
              <a:ahLst/>
              <a:cxnLst/>
              <a:rect l="l" t="t" r="r" b="b"/>
              <a:pathLst>
                <a:path w="419" h="3025" extrusionOk="0">
                  <a:moveTo>
                    <a:pt x="17" y="0"/>
                  </a:moveTo>
                  <a:lnTo>
                    <a:pt x="17" y="0"/>
                  </a:lnTo>
                  <a:cubicBezTo>
                    <a:pt x="1" y="0"/>
                    <a:pt x="68" y="686"/>
                    <a:pt x="168" y="1521"/>
                  </a:cubicBezTo>
                  <a:cubicBezTo>
                    <a:pt x="285" y="2356"/>
                    <a:pt x="385" y="3025"/>
                    <a:pt x="402" y="3025"/>
                  </a:cubicBezTo>
                  <a:cubicBezTo>
                    <a:pt x="418" y="3025"/>
                    <a:pt x="352" y="2356"/>
                    <a:pt x="235" y="1521"/>
                  </a:cubicBezTo>
                  <a:cubicBezTo>
                    <a:pt x="134" y="686"/>
                    <a:pt x="34"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0"/>
            <p:cNvSpPr/>
            <p:nvPr/>
          </p:nvSpPr>
          <p:spPr>
            <a:xfrm>
              <a:off x="5692814" y="1811016"/>
              <a:ext cx="62690" cy="61632"/>
            </a:xfrm>
            <a:custGeom>
              <a:avLst/>
              <a:gdLst/>
              <a:ahLst/>
              <a:cxnLst/>
              <a:rect l="l" t="t" r="r" b="b"/>
              <a:pathLst>
                <a:path w="1956" h="1923" extrusionOk="0">
                  <a:moveTo>
                    <a:pt x="870" y="1"/>
                  </a:moveTo>
                  <a:lnTo>
                    <a:pt x="870" y="1"/>
                  </a:lnTo>
                  <a:cubicBezTo>
                    <a:pt x="853" y="18"/>
                    <a:pt x="820" y="51"/>
                    <a:pt x="803" y="68"/>
                  </a:cubicBezTo>
                  <a:lnTo>
                    <a:pt x="636" y="285"/>
                  </a:lnTo>
                  <a:lnTo>
                    <a:pt x="34" y="1020"/>
                  </a:lnTo>
                  <a:lnTo>
                    <a:pt x="1" y="1054"/>
                  </a:lnTo>
                  <a:lnTo>
                    <a:pt x="34" y="1070"/>
                  </a:lnTo>
                  <a:lnTo>
                    <a:pt x="987" y="1822"/>
                  </a:lnTo>
                  <a:lnTo>
                    <a:pt x="1070" y="1889"/>
                  </a:lnTo>
                  <a:lnTo>
                    <a:pt x="1104" y="1922"/>
                  </a:lnTo>
                  <a:lnTo>
                    <a:pt x="1120" y="1889"/>
                  </a:lnTo>
                  <a:lnTo>
                    <a:pt x="1939" y="853"/>
                  </a:lnTo>
                  <a:lnTo>
                    <a:pt x="1956" y="820"/>
                  </a:lnTo>
                  <a:lnTo>
                    <a:pt x="1939" y="803"/>
                  </a:lnTo>
                  <a:lnTo>
                    <a:pt x="1304" y="318"/>
                  </a:lnTo>
                  <a:lnTo>
                    <a:pt x="1120" y="185"/>
                  </a:lnTo>
                  <a:cubicBezTo>
                    <a:pt x="1104" y="168"/>
                    <a:pt x="1070" y="151"/>
                    <a:pt x="1053" y="135"/>
                  </a:cubicBezTo>
                  <a:lnTo>
                    <a:pt x="1053" y="135"/>
                  </a:lnTo>
                  <a:cubicBezTo>
                    <a:pt x="1053" y="151"/>
                    <a:pt x="1070" y="168"/>
                    <a:pt x="1104" y="201"/>
                  </a:cubicBezTo>
                  <a:lnTo>
                    <a:pt x="1271" y="335"/>
                  </a:lnTo>
                  <a:lnTo>
                    <a:pt x="1879" y="832"/>
                  </a:lnTo>
                  <a:lnTo>
                    <a:pt x="1879" y="832"/>
                  </a:lnTo>
                  <a:lnTo>
                    <a:pt x="1096" y="1823"/>
                  </a:lnTo>
                  <a:lnTo>
                    <a:pt x="1020" y="1772"/>
                  </a:lnTo>
                  <a:lnTo>
                    <a:pt x="92" y="1039"/>
                  </a:lnTo>
                  <a:lnTo>
                    <a:pt x="92" y="1039"/>
                  </a:lnTo>
                  <a:lnTo>
                    <a:pt x="669" y="302"/>
                  </a:lnTo>
                  <a:lnTo>
                    <a:pt x="820" y="84"/>
                  </a:lnTo>
                  <a:cubicBezTo>
                    <a:pt x="836" y="68"/>
                    <a:pt x="870" y="34"/>
                    <a:pt x="8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0"/>
            <p:cNvSpPr/>
            <p:nvPr/>
          </p:nvSpPr>
          <p:spPr>
            <a:xfrm>
              <a:off x="5654258" y="2153630"/>
              <a:ext cx="177301" cy="153327"/>
            </a:xfrm>
            <a:custGeom>
              <a:avLst/>
              <a:gdLst/>
              <a:ahLst/>
              <a:cxnLst/>
              <a:rect l="l" t="t" r="r" b="b"/>
              <a:pathLst>
                <a:path w="5532" h="4784" extrusionOk="0">
                  <a:moveTo>
                    <a:pt x="3508" y="0"/>
                  </a:moveTo>
                  <a:cubicBezTo>
                    <a:pt x="3418" y="0"/>
                    <a:pt x="3326" y="46"/>
                    <a:pt x="3276" y="138"/>
                  </a:cubicBezTo>
                  <a:cubicBezTo>
                    <a:pt x="3209" y="339"/>
                    <a:pt x="3343" y="940"/>
                    <a:pt x="3777" y="1525"/>
                  </a:cubicBezTo>
                  <a:cubicBezTo>
                    <a:pt x="3777" y="1542"/>
                    <a:pt x="3777" y="1542"/>
                    <a:pt x="3794" y="1558"/>
                  </a:cubicBezTo>
                  <a:cubicBezTo>
                    <a:pt x="3981" y="1835"/>
                    <a:pt x="3863" y="1921"/>
                    <a:pt x="3640" y="1921"/>
                  </a:cubicBezTo>
                  <a:cubicBezTo>
                    <a:pt x="3365" y="1921"/>
                    <a:pt x="2929" y="1790"/>
                    <a:pt x="2708" y="1725"/>
                  </a:cubicBezTo>
                  <a:cubicBezTo>
                    <a:pt x="2348" y="1625"/>
                    <a:pt x="1369" y="1388"/>
                    <a:pt x="1019" y="1388"/>
                  </a:cubicBezTo>
                  <a:cubicBezTo>
                    <a:pt x="962" y="1388"/>
                    <a:pt x="922" y="1394"/>
                    <a:pt x="903" y="1408"/>
                  </a:cubicBezTo>
                  <a:cubicBezTo>
                    <a:pt x="703" y="1542"/>
                    <a:pt x="836" y="1775"/>
                    <a:pt x="1237" y="1892"/>
                  </a:cubicBezTo>
                  <a:cubicBezTo>
                    <a:pt x="1638" y="1993"/>
                    <a:pt x="2841" y="2394"/>
                    <a:pt x="2774" y="2611"/>
                  </a:cubicBezTo>
                  <a:cubicBezTo>
                    <a:pt x="2765" y="2640"/>
                    <a:pt x="2715" y="2652"/>
                    <a:pt x="2636" y="2652"/>
                  </a:cubicBezTo>
                  <a:cubicBezTo>
                    <a:pt x="2162" y="2652"/>
                    <a:pt x="652" y="2210"/>
                    <a:pt x="652" y="2210"/>
                  </a:cubicBezTo>
                  <a:cubicBezTo>
                    <a:pt x="652" y="2210"/>
                    <a:pt x="484" y="2123"/>
                    <a:pt x="340" y="2123"/>
                  </a:cubicBezTo>
                  <a:cubicBezTo>
                    <a:pt x="257" y="2123"/>
                    <a:pt x="182" y="2152"/>
                    <a:pt x="151" y="2243"/>
                  </a:cubicBezTo>
                  <a:cubicBezTo>
                    <a:pt x="1" y="2678"/>
                    <a:pt x="2223" y="3162"/>
                    <a:pt x="2440" y="3212"/>
                  </a:cubicBezTo>
                  <a:cubicBezTo>
                    <a:pt x="2576" y="3243"/>
                    <a:pt x="2535" y="3437"/>
                    <a:pt x="2414" y="3437"/>
                  </a:cubicBezTo>
                  <a:cubicBezTo>
                    <a:pt x="2402" y="3437"/>
                    <a:pt x="2388" y="3434"/>
                    <a:pt x="2373" y="3430"/>
                  </a:cubicBezTo>
                  <a:cubicBezTo>
                    <a:pt x="2249" y="3405"/>
                    <a:pt x="1188" y="3058"/>
                    <a:pt x="586" y="3058"/>
                  </a:cubicBezTo>
                  <a:cubicBezTo>
                    <a:pt x="377" y="3058"/>
                    <a:pt x="223" y="3100"/>
                    <a:pt x="185" y="3212"/>
                  </a:cubicBezTo>
                  <a:cubicBezTo>
                    <a:pt x="51" y="3563"/>
                    <a:pt x="2006" y="3630"/>
                    <a:pt x="2323" y="3981"/>
                  </a:cubicBezTo>
                  <a:cubicBezTo>
                    <a:pt x="2404" y="4071"/>
                    <a:pt x="2348" y="4100"/>
                    <a:pt x="2217" y="4100"/>
                  </a:cubicBezTo>
                  <a:cubicBezTo>
                    <a:pt x="1963" y="4100"/>
                    <a:pt x="1427" y="3988"/>
                    <a:pt x="1078" y="3988"/>
                  </a:cubicBezTo>
                  <a:cubicBezTo>
                    <a:pt x="905" y="3988"/>
                    <a:pt x="777" y="4016"/>
                    <a:pt x="753" y="4098"/>
                  </a:cubicBezTo>
                  <a:cubicBezTo>
                    <a:pt x="703" y="4215"/>
                    <a:pt x="703" y="4315"/>
                    <a:pt x="1772" y="4499"/>
                  </a:cubicBezTo>
                  <a:cubicBezTo>
                    <a:pt x="2674" y="4649"/>
                    <a:pt x="3593" y="4750"/>
                    <a:pt x="4512" y="4783"/>
                  </a:cubicBezTo>
                  <a:lnTo>
                    <a:pt x="5531" y="2243"/>
                  </a:lnTo>
                  <a:cubicBezTo>
                    <a:pt x="5364" y="2143"/>
                    <a:pt x="4830" y="1575"/>
                    <a:pt x="4629" y="1425"/>
                  </a:cubicBezTo>
                  <a:cubicBezTo>
                    <a:pt x="4445" y="1291"/>
                    <a:pt x="4295" y="1124"/>
                    <a:pt x="4161" y="940"/>
                  </a:cubicBezTo>
                  <a:cubicBezTo>
                    <a:pt x="4011" y="740"/>
                    <a:pt x="3894" y="522"/>
                    <a:pt x="3794" y="288"/>
                  </a:cubicBezTo>
                  <a:cubicBezTo>
                    <a:pt x="3794" y="272"/>
                    <a:pt x="3777" y="255"/>
                    <a:pt x="3777" y="238"/>
                  </a:cubicBezTo>
                  <a:cubicBezTo>
                    <a:pt x="3777" y="205"/>
                    <a:pt x="3760" y="171"/>
                    <a:pt x="3727" y="138"/>
                  </a:cubicBezTo>
                  <a:cubicBezTo>
                    <a:pt x="3685" y="46"/>
                    <a:pt x="3597" y="0"/>
                    <a:pt x="3508"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0"/>
            <p:cNvSpPr/>
            <p:nvPr/>
          </p:nvSpPr>
          <p:spPr>
            <a:xfrm>
              <a:off x="4442416" y="1656887"/>
              <a:ext cx="214767" cy="409086"/>
            </a:xfrm>
            <a:custGeom>
              <a:avLst/>
              <a:gdLst/>
              <a:ahLst/>
              <a:cxnLst/>
              <a:rect l="l" t="t" r="r" b="b"/>
              <a:pathLst>
                <a:path w="6701" h="12764" extrusionOk="0">
                  <a:moveTo>
                    <a:pt x="2898" y="0"/>
                  </a:moveTo>
                  <a:cubicBezTo>
                    <a:pt x="1925" y="0"/>
                    <a:pt x="949" y="226"/>
                    <a:pt x="50" y="683"/>
                  </a:cubicBezTo>
                  <a:cubicBezTo>
                    <a:pt x="50" y="683"/>
                    <a:pt x="0" y="4843"/>
                    <a:pt x="134" y="6665"/>
                  </a:cubicBezTo>
                  <a:cubicBezTo>
                    <a:pt x="268" y="8469"/>
                    <a:pt x="2089" y="8636"/>
                    <a:pt x="2089" y="8636"/>
                  </a:cubicBezTo>
                  <a:cubicBezTo>
                    <a:pt x="2089" y="8636"/>
                    <a:pt x="2122" y="9589"/>
                    <a:pt x="2139" y="10591"/>
                  </a:cubicBezTo>
                  <a:cubicBezTo>
                    <a:pt x="2189" y="11777"/>
                    <a:pt x="3158" y="12730"/>
                    <a:pt x="4345" y="12763"/>
                  </a:cubicBezTo>
                  <a:cubicBezTo>
                    <a:pt x="4355" y="12763"/>
                    <a:pt x="4365" y="12763"/>
                    <a:pt x="4375" y="12763"/>
                  </a:cubicBezTo>
                  <a:cubicBezTo>
                    <a:pt x="5614" y="12763"/>
                    <a:pt x="6617" y="11767"/>
                    <a:pt x="6634" y="10541"/>
                  </a:cubicBezTo>
                  <a:lnTo>
                    <a:pt x="6700" y="1268"/>
                  </a:lnTo>
                  <a:lnTo>
                    <a:pt x="6416" y="1084"/>
                  </a:lnTo>
                  <a:cubicBezTo>
                    <a:pt x="5360" y="364"/>
                    <a:pt x="4132" y="0"/>
                    <a:pt x="2898"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0"/>
            <p:cNvSpPr/>
            <p:nvPr/>
          </p:nvSpPr>
          <p:spPr>
            <a:xfrm>
              <a:off x="4486869" y="1764960"/>
              <a:ext cx="23044" cy="70959"/>
            </a:xfrm>
            <a:custGeom>
              <a:avLst/>
              <a:gdLst/>
              <a:ahLst/>
              <a:cxnLst/>
              <a:rect l="l" t="t" r="r" b="b"/>
              <a:pathLst>
                <a:path w="719" h="2214" extrusionOk="0">
                  <a:moveTo>
                    <a:pt x="667" y="1"/>
                  </a:moveTo>
                  <a:cubicBezTo>
                    <a:pt x="629" y="1"/>
                    <a:pt x="415" y="580"/>
                    <a:pt x="201" y="1321"/>
                  </a:cubicBezTo>
                  <a:lnTo>
                    <a:pt x="34" y="1839"/>
                  </a:lnTo>
                  <a:cubicBezTo>
                    <a:pt x="0" y="1922"/>
                    <a:pt x="0" y="2023"/>
                    <a:pt x="17" y="2106"/>
                  </a:cubicBezTo>
                  <a:cubicBezTo>
                    <a:pt x="34" y="2156"/>
                    <a:pt x="84" y="2190"/>
                    <a:pt x="134" y="2207"/>
                  </a:cubicBezTo>
                  <a:cubicBezTo>
                    <a:pt x="156" y="2207"/>
                    <a:pt x="186" y="2214"/>
                    <a:pt x="213" y="2214"/>
                  </a:cubicBezTo>
                  <a:cubicBezTo>
                    <a:pt x="227" y="2214"/>
                    <a:pt x="240" y="2212"/>
                    <a:pt x="251" y="2207"/>
                  </a:cubicBezTo>
                  <a:cubicBezTo>
                    <a:pt x="287" y="2211"/>
                    <a:pt x="324" y="2213"/>
                    <a:pt x="361" y="2213"/>
                  </a:cubicBezTo>
                  <a:cubicBezTo>
                    <a:pt x="464" y="2213"/>
                    <a:pt x="571" y="2198"/>
                    <a:pt x="668" y="2173"/>
                  </a:cubicBezTo>
                  <a:cubicBezTo>
                    <a:pt x="535" y="2123"/>
                    <a:pt x="384" y="2106"/>
                    <a:pt x="251" y="2106"/>
                  </a:cubicBezTo>
                  <a:cubicBezTo>
                    <a:pt x="184" y="2106"/>
                    <a:pt x="134" y="2106"/>
                    <a:pt x="134" y="2056"/>
                  </a:cubicBezTo>
                  <a:cubicBezTo>
                    <a:pt x="117" y="2006"/>
                    <a:pt x="134" y="1939"/>
                    <a:pt x="167" y="1872"/>
                  </a:cubicBezTo>
                  <a:lnTo>
                    <a:pt x="334" y="1354"/>
                  </a:lnTo>
                  <a:cubicBezTo>
                    <a:pt x="552" y="619"/>
                    <a:pt x="719" y="18"/>
                    <a:pt x="668" y="1"/>
                  </a:cubicBezTo>
                  <a:cubicBezTo>
                    <a:pt x="668" y="1"/>
                    <a:pt x="668" y="1"/>
                    <a:pt x="6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0"/>
            <p:cNvSpPr/>
            <p:nvPr/>
          </p:nvSpPr>
          <p:spPr>
            <a:xfrm>
              <a:off x="4495971" y="1841559"/>
              <a:ext cx="43941" cy="23108"/>
            </a:xfrm>
            <a:custGeom>
              <a:avLst/>
              <a:gdLst/>
              <a:ahLst/>
              <a:cxnLst/>
              <a:rect l="l" t="t" r="r" b="b"/>
              <a:pathLst>
                <a:path w="1371" h="721" extrusionOk="0">
                  <a:moveTo>
                    <a:pt x="1203" y="0"/>
                  </a:moveTo>
                  <a:lnTo>
                    <a:pt x="1203" y="17"/>
                  </a:lnTo>
                  <a:cubicBezTo>
                    <a:pt x="819" y="201"/>
                    <a:pt x="418" y="334"/>
                    <a:pt x="0" y="435"/>
                  </a:cubicBezTo>
                  <a:cubicBezTo>
                    <a:pt x="141" y="623"/>
                    <a:pt x="349" y="720"/>
                    <a:pt x="565" y="720"/>
                  </a:cubicBezTo>
                  <a:cubicBezTo>
                    <a:pt x="655" y="720"/>
                    <a:pt x="747" y="703"/>
                    <a:pt x="836" y="669"/>
                  </a:cubicBezTo>
                  <a:cubicBezTo>
                    <a:pt x="1370" y="435"/>
                    <a:pt x="1203" y="0"/>
                    <a:pt x="12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0"/>
            <p:cNvSpPr/>
            <p:nvPr/>
          </p:nvSpPr>
          <p:spPr>
            <a:xfrm>
              <a:off x="4509336" y="1906877"/>
              <a:ext cx="74484" cy="41312"/>
            </a:xfrm>
            <a:custGeom>
              <a:avLst/>
              <a:gdLst/>
              <a:ahLst/>
              <a:cxnLst/>
              <a:rect l="l" t="t" r="r" b="b"/>
              <a:pathLst>
                <a:path w="2324" h="1289" extrusionOk="0">
                  <a:moveTo>
                    <a:pt x="2323" y="1"/>
                  </a:moveTo>
                  <a:lnTo>
                    <a:pt x="2323" y="1"/>
                  </a:lnTo>
                  <a:cubicBezTo>
                    <a:pt x="1638" y="485"/>
                    <a:pt x="836" y="769"/>
                    <a:pt x="1" y="803"/>
                  </a:cubicBezTo>
                  <a:lnTo>
                    <a:pt x="34" y="1287"/>
                  </a:lnTo>
                  <a:cubicBezTo>
                    <a:pt x="68" y="1288"/>
                    <a:pt x="100" y="1289"/>
                    <a:pt x="133" y="1289"/>
                  </a:cubicBezTo>
                  <a:cubicBezTo>
                    <a:pt x="1856" y="1289"/>
                    <a:pt x="2323" y="1"/>
                    <a:pt x="2323" y="1"/>
                  </a:cubicBezTo>
                  <a:close/>
                </a:path>
              </a:pathLst>
            </a:custGeom>
            <a:solidFill>
              <a:srgbClr val="A36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0"/>
            <p:cNvSpPr/>
            <p:nvPr/>
          </p:nvSpPr>
          <p:spPr>
            <a:xfrm>
              <a:off x="4653401" y="1760665"/>
              <a:ext cx="40832" cy="66664"/>
            </a:xfrm>
            <a:custGeom>
              <a:avLst/>
              <a:gdLst/>
              <a:ahLst/>
              <a:cxnLst/>
              <a:rect l="l" t="t" r="r" b="b"/>
              <a:pathLst>
                <a:path w="1274" h="2080" extrusionOk="0">
                  <a:moveTo>
                    <a:pt x="336" y="0"/>
                  </a:moveTo>
                  <a:cubicBezTo>
                    <a:pt x="319" y="0"/>
                    <a:pt x="301" y="0"/>
                    <a:pt x="285" y="1"/>
                  </a:cubicBezTo>
                  <a:cubicBezTo>
                    <a:pt x="134" y="1"/>
                    <a:pt x="17" y="118"/>
                    <a:pt x="17" y="269"/>
                  </a:cubicBezTo>
                  <a:cubicBezTo>
                    <a:pt x="17" y="787"/>
                    <a:pt x="0" y="1990"/>
                    <a:pt x="17" y="2006"/>
                  </a:cubicBezTo>
                  <a:cubicBezTo>
                    <a:pt x="17" y="2024"/>
                    <a:pt x="185" y="2080"/>
                    <a:pt x="396" y="2080"/>
                  </a:cubicBezTo>
                  <a:cubicBezTo>
                    <a:pt x="768" y="2080"/>
                    <a:pt x="1274" y="1907"/>
                    <a:pt x="1220" y="1054"/>
                  </a:cubicBezTo>
                  <a:cubicBezTo>
                    <a:pt x="1173" y="165"/>
                    <a:pt x="673" y="0"/>
                    <a:pt x="336"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0"/>
            <p:cNvSpPr/>
            <p:nvPr/>
          </p:nvSpPr>
          <p:spPr>
            <a:xfrm>
              <a:off x="4663048" y="1774094"/>
              <a:ext cx="19294" cy="37563"/>
            </a:xfrm>
            <a:custGeom>
              <a:avLst/>
              <a:gdLst/>
              <a:ahLst/>
              <a:cxnLst/>
              <a:rect l="l" t="t" r="r" b="b"/>
              <a:pathLst>
                <a:path w="602" h="1172" extrusionOk="0">
                  <a:moveTo>
                    <a:pt x="217" y="0"/>
                  </a:moveTo>
                  <a:cubicBezTo>
                    <a:pt x="167" y="0"/>
                    <a:pt x="117" y="17"/>
                    <a:pt x="84" y="50"/>
                  </a:cubicBezTo>
                  <a:cubicBezTo>
                    <a:pt x="67" y="67"/>
                    <a:pt x="50" y="100"/>
                    <a:pt x="50" y="134"/>
                  </a:cubicBezTo>
                  <a:cubicBezTo>
                    <a:pt x="37" y="175"/>
                    <a:pt x="57" y="205"/>
                    <a:pt x="64" y="205"/>
                  </a:cubicBezTo>
                  <a:cubicBezTo>
                    <a:pt x="66" y="205"/>
                    <a:pt x="67" y="203"/>
                    <a:pt x="67" y="201"/>
                  </a:cubicBezTo>
                  <a:cubicBezTo>
                    <a:pt x="67" y="201"/>
                    <a:pt x="67" y="184"/>
                    <a:pt x="84" y="134"/>
                  </a:cubicBezTo>
                  <a:cubicBezTo>
                    <a:pt x="101" y="84"/>
                    <a:pt x="151" y="67"/>
                    <a:pt x="217" y="67"/>
                  </a:cubicBezTo>
                  <a:cubicBezTo>
                    <a:pt x="301" y="100"/>
                    <a:pt x="368" y="150"/>
                    <a:pt x="401" y="234"/>
                  </a:cubicBezTo>
                  <a:cubicBezTo>
                    <a:pt x="451" y="334"/>
                    <a:pt x="468" y="451"/>
                    <a:pt x="485" y="568"/>
                  </a:cubicBezTo>
                  <a:cubicBezTo>
                    <a:pt x="502" y="769"/>
                    <a:pt x="418" y="969"/>
                    <a:pt x="234" y="1103"/>
                  </a:cubicBezTo>
                  <a:cubicBezTo>
                    <a:pt x="209" y="1111"/>
                    <a:pt x="180" y="1115"/>
                    <a:pt x="151" y="1115"/>
                  </a:cubicBezTo>
                  <a:cubicBezTo>
                    <a:pt x="121" y="1115"/>
                    <a:pt x="92" y="1111"/>
                    <a:pt x="67" y="1103"/>
                  </a:cubicBezTo>
                  <a:cubicBezTo>
                    <a:pt x="34" y="1086"/>
                    <a:pt x="17" y="1069"/>
                    <a:pt x="0" y="1069"/>
                  </a:cubicBezTo>
                  <a:cubicBezTo>
                    <a:pt x="0" y="1069"/>
                    <a:pt x="0" y="1103"/>
                    <a:pt x="50" y="1136"/>
                  </a:cubicBezTo>
                  <a:cubicBezTo>
                    <a:pt x="92" y="1157"/>
                    <a:pt x="139" y="1171"/>
                    <a:pt x="186" y="1171"/>
                  </a:cubicBezTo>
                  <a:cubicBezTo>
                    <a:pt x="214" y="1171"/>
                    <a:pt x="242" y="1166"/>
                    <a:pt x="268" y="1153"/>
                  </a:cubicBezTo>
                  <a:cubicBezTo>
                    <a:pt x="468" y="1036"/>
                    <a:pt x="602" y="802"/>
                    <a:pt x="568" y="568"/>
                  </a:cubicBezTo>
                  <a:cubicBezTo>
                    <a:pt x="568" y="434"/>
                    <a:pt x="535" y="301"/>
                    <a:pt x="468" y="201"/>
                  </a:cubicBezTo>
                  <a:cubicBezTo>
                    <a:pt x="418" y="100"/>
                    <a:pt x="334" y="17"/>
                    <a:pt x="217" y="0"/>
                  </a:cubicBezTo>
                  <a:close/>
                </a:path>
              </a:pathLst>
            </a:custGeom>
            <a:solidFill>
              <a:srgbClr val="A36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0"/>
            <p:cNvSpPr/>
            <p:nvPr/>
          </p:nvSpPr>
          <p:spPr>
            <a:xfrm>
              <a:off x="4462222" y="1769254"/>
              <a:ext cx="16089" cy="15031"/>
            </a:xfrm>
            <a:custGeom>
              <a:avLst/>
              <a:gdLst/>
              <a:ahLst/>
              <a:cxnLst/>
              <a:rect l="l" t="t" r="r" b="b"/>
              <a:pathLst>
                <a:path w="502" h="469" extrusionOk="0">
                  <a:moveTo>
                    <a:pt x="251" y="1"/>
                  </a:moveTo>
                  <a:cubicBezTo>
                    <a:pt x="117" y="1"/>
                    <a:pt x="1" y="101"/>
                    <a:pt x="1" y="235"/>
                  </a:cubicBezTo>
                  <a:cubicBezTo>
                    <a:pt x="17" y="368"/>
                    <a:pt x="134" y="468"/>
                    <a:pt x="268" y="468"/>
                  </a:cubicBezTo>
                  <a:cubicBezTo>
                    <a:pt x="385" y="468"/>
                    <a:pt x="502" y="368"/>
                    <a:pt x="502" y="235"/>
                  </a:cubicBezTo>
                  <a:cubicBezTo>
                    <a:pt x="485" y="101"/>
                    <a:pt x="368" y="1"/>
                    <a:pt x="2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0"/>
            <p:cNvSpPr/>
            <p:nvPr/>
          </p:nvSpPr>
          <p:spPr>
            <a:xfrm>
              <a:off x="4448313" y="1759479"/>
              <a:ext cx="32146" cy="9807"/>
            </a:xfrm>
            <a:custGeom>
              <a:avLst/>
              <a:gdLst/>
              <a:ahLst/>
              <a:cxnLst/>
              <a:rect l="l" t="t" r="r" b="b"/>
              <a:pathLst>
                <a:path w="1003" h="306" extrusionOk="0">
                  <a:moveTo>
                    <a:pt x="551" y="1"/>
                  </a:moveTo>
                  <a:cubicBezTo>
                    <a:pt x="529" y="1"/>
                    <a:pt x="507" y="2"/>
                    <a:pt x="485" y="5"/>
                  </a:cubicBezTo>
                  <a:cubicBezTo>
                    <a:pt x="351" y="22"/>
                    <a:pt x="217" y="72"/>
                    <a:pt x="100" y="155"/>
                  </a:cubicBezTo>
                  <a:cubicBezTo>
                    <a:pt x="34" y="222"/>
                    <a:pt x="0" y="289"/>
                    <a:pt x="17" y="306"/>
                  </a:cubicBezTo>
                  <a:lnTo>
                    <a:pt x="17" y="289"/>
                  </a:lnTo>
                  <a:cubicBezTo>
                    <a:pt x="20" y="292"/>
                    <a:pt x="25" y="294"/>
                    <a:pt x="31" y="294"/>
                  </a:cubicBezTo>
                  <a:cubicBezTo>
                    <a:pt x="88" y="294"/>
                    <a:pt x="261" y="170"/>
                    <a:pt x="501" y="155"/>
                  </a:cubicBezTo>
                  <a:cubicBezTo>
                    <a:pt x="518" y="154"/>
                    <a:pt x="535" y="154"/>
                    <a:pt x="551" y="154"/>
                  </a:cubicBezTo>
                  <a:cubicBezTo>
                    <a:pt x="749" y="154"/>
                    <a:pt x="918" y="228"/>
                    <a:pt x="970" y="228"/>
                  </a:cubicBezTo>
                  <a:cubicBezTo>
                    <a:pt x="979" y="228"/>
                    <a:pt x="984" y="226"/>
                    <a:pt x="986" y="222"/>
                  </a:cubicBezTo>
                  <a:cubicBezTo>
                    <a:pt x="1003" y="205"/>
                    <a:pt x="969" y="155"/>
                    <a:pt x="869" y="105"/>
                  </a:cubicBezTo>
                  <a:cubicBezTo>
                    <a:pt x="771" y="36"/>
                    <a:pt x="662" y="1"/>
                    <a:pt x="5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0"/>
            <p:cNvSpPr/>
            <p:nvPr/>
          </p:nvSpPr>
          <p:spPr>
            <a:xfrm>
              <a:off x="4546290" y="1767652"/>
              <a:ext cx="16121" cy="15031"/>
            </a:xfrm>
            <a:custGeom>
              <a:avLst/>
              <a:gdLst/>
              <a:ahLst/>
              <a:cxnLst/>
              <a:rect l="l" t="t" r="r" b="b"/>
              <a:pathLst>
                <a:path w="503" h="469" extrusionOk="0">
                  <a:moveTo>
                    <a:pt x="235" y="1"/>
                  </a:moveTo>
                  <a:cubicBezTo>
                    <a:pt x="101" y="1"/>
                    <a:pt x="1" y="117"/>
                    <a:pt x="1" y="234"/>
                  </a:cubicBezTo>
                  <a:cubicBezTo>
                    <a:pt x="17" y="368"/>
                    <a:pt x="118" y="468"/>
                    <a:pt x="251" y="468"/>
                  </a:cubicBezTo>
                  <a:cubicBezTo>
                    <a:pt x="385" y="468"/>
                    <a:pt x="502" y="368"/>
                    <a:pt x="485" y="234"/>
                  </a:cubicBezTo>
                  <a:cubicBezTo>
                    <a:pt x="485" y="101"/>
                    <a:pt x="368" y="1"/>
                    <a:pt x="2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0"/>
            <p:cNvSpPr/>
            <p:nvPr/>
          </p:nvSpPr>
          <p:spPr>
            <a:xfrm>
              <a:off x="4534527" y="1759479"/>
              <a:ext cx="31601" cy="9807"/>
            </a:xfrm>
            <a:custGeom>
              <a:avLst/>
              <a:gdLst/>
              <a:ahLst/>
              <a:cxnLst/>
              <a:rect l="l" t="t" r="r" b="b"/>
              <a:pathLst>
                <a:path w="986" h="306" extrusionOk="0">
                  <a:moveTo>
                    <a:pt x="535" y="1"/>
                  </a:moveTo>
                  <a:cubicBezTo>
                    <a:pt x="513" y="1"/>
                    <a:pt x="490" y="2"/>
                    <a:pt x="468" y="5"/>
                  </a:cubicBezTo>
                  <a:cubicBezTo>
                    <a:pt x="334" y="22"/>
                    <a:pt x="201" y="72"/>
                    <a:pt x="100" y="155"/>
                  </a:cubicBezTo>
                  <a:cubicBezTo>
                    <a:pt x="17" y="222"/>
                    <a:pt x="0" y="289"/>
                    <a:pt x="17" y="306"/>
                  </a:cubicBezTo>
                  <a:lnTo>
                    <a:pt x="17" y="289"/>
                  </a:lnTo>
                  <a:cubicBezTo>
                    <a:pt x="19" y="292"/>
                    <a:pt x="22" y="294"/>
                    <a:pt x="27" y="294"/>
                  </a:cubicBezTo>
                  <a:cubicBezTo>
                    <a:pt x="71" y="294"/>
                    <a:pt x="244" y="170"/>
                    <a:pt x="485" y="155"/>
                  </a:cubicBezTo>
                  <a:cubicBezTo>
                    <a:pt x="503" y="154"/>
                    <a:pt x="520" y="154"/>
                    <a:pt x="538" y="154"/>
                  </a:cubicBezTo>
                  <a:cubicBezTo>
                    <a:pt x="746" y="154"/>
                    <a:pt x="905" y="228"/>
                    <a:pt x="954" y="228"/>
                  </a:cubicBezTo>
                  <a:cubicBezTo>
                    <a:pt x="962" y="228"/>
                    <a:pt x="967" y="226"/>
                    <a:pt x="969" y="222"/>
                  </a:cubicBezTo>
                  <a:cubicBezTo>
                    <a:pt x="986" y="205"/>
                    <a:pt x="953" y="155"/>
                    <a:pt x="869" y="105"/>
                  </a:cubicBezTo>
                  <a:cubicBezTo>
                    <a:pt x="758" y="36"/>
                    <a:pt x="646" y="1"/>
                    <a:pt x="5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0"/>
            <p:cNvSpPr/>
            <p:nvPr/>
          </p:nvSpPr>
          <p:spPr>
            <a:xfrm>
              <a:off x="4582698" y="1643330"/>
              <a:ext cx="92144" cy="161660"/>
            </a:xfrm>
            <a:custGeom>
              <a:avLst/>
              <a:gdLst/>
              <a:ahLst/>
              <a:cxnLst/>
              <a:rect l="l" t="t" r="r" b="b"/>
              <a:pathLst>
                <a:path w="2875" h="5044" extrusionOk="0">
                  <a:moveTo>
                    <a:pt x="962" y="0"/>
                  </a:moveTo>
                  <a:cubicBezTo>
                    <a:pt x="795" y="0"/>
                    <a:pt x="623" y="23"/>
                    <a:pt x="452" y="70"/>
                  </a:cubicBezTo>
                  <a:lnTo>
                    <a:pt x="252" y="471"/>
                  </a:lnTo>
                  <a:cubicBezTo>
                    <a:pt x="1" y="1056"/>
                    <a:pt x="118" y="1724"/>
                    <a:pt x="552" y="2175"/>
                  </a:cubicBezTo>
                  <a:cubicBezTo>
                    <a:pt x="753" y="2342"/>
                    <a:pt x="937" y="2509"/>
                    <a:pt x="1104" y="2710"/>
                  </a:cubicBezTo>
                  <a:cubicBezTo>
                    <a:pt x="1421" y="3128"/>
                    <a:pt x="1371" y="3712"/>
                    <a:pt x="1421" y="4247"/>
                  </a:cubicBezTo>
                  <a:cubicBezTo>
                    <a:pt x="1421" y="4498"/>
                    <a:pt x="1521" y="4732"/>
                    <a:pt x="1689" y="4915"/>
                  </a:cubicBezTo>
                  <a:cubicBezTo>
                    <a:pt x="1774" y="5001"/>
                    <a:pt x="1886" y="5043"/>
                    <a:pt x="1996" y="5043"/>
                  </a:cubicBezTo>
                  <a:cubicBezTo>
                    <a:pt x="2121" y="5043"/>
                    <a:pt x="2243" y="4989"/>
                    <a:pt x="2323" y="4882"/>
                  </a:cubicBezTo>
                  <a:cubicBezTo>
                    <a:pt x="2357" y="4815"/>
                    <a:pt x="2390" y="4748"/>
                    <a:pt x="2390" y="4665"/>
                  </a:cubicBezTo>
                  <a:cubicBezTo>
                    <a:pt x="2507" y="4080"/>
                    <a:pt x="2624" y="3495"/>
                    <a:pt x="2724" y="2910"/>
                  </a:cubicBezTo>
                  <a:cubicBezTo>
                    <a:pt x="2841" y="2459"/>
                    <a:pt x="2875" y="2008"/>
                    <a:pt x="2825" y="1557"/>
                  </a:cubicBezTo>
                  <a:cubicBezTo>
                    <a:pt x="2656" y="642"/>
                    <a:pt x="1859" y="0"/>
                    <a:pt x="9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0"/>
            <p:cNvSpPr/>
            <p:nvPr/>
          </p:nvSpPr>
          <p:spPr>
            <a:xfrm>
              <a:off x="4392674" y="1622529"/>
              <a:ext cx="222203" cy="99708"/>
            </a:xfrm>
            <a:custGeom>
              <a:avLst/>
              <a:gdLst/>
              <a:ahLst/>
              <a:cxnLst/>
              <a:rect l="l" t="t" r="r" b="b"/>
              <a:pathLst>
                <a:path w="6933" h="3111" extrusionOk="0">
                  <a:moveTo>
                    <a:pt x="1389" y="1"/>
                  </a:moveTo>
                  <a:cubicBezTo>
                    <a:pt x="1124" y="1"/>
                    <a:pt x="857" y="65"/>
                    <a:pt x="617" y="201"/>
                  </a:cubicBezTo>
                  <a:cubicBezTo>
                    <a:pt x="299" y="351"/>
                    <a:pt x="65" y="652"/>
                    <a:pt x="15" y="1003"/>
                  </a:cubicBezTo>
                  <a:cubicBezTo>
                    <a:pt x="0" y="1329"/>
                    <a:pt x="248" y="1655"/>
                    <a:pt x="526" y="1655"/>
                  </a:cubicBezTo>
                  <a:cubicBezTo>
                    <a:pt x="561" y="1655"/>
                    <a:pt x="597" y="1649"/>
                    <a:pt x="633" y="1638"/>
                  </a:cubicBezTo>
                  <a:lnTo>
                    <a:pt x="633" y="1638"/>
                  </a:lnTo>
                  <a:cubicBezTo>
                    <a:pt x="299" y="1755"/>
                    <a:pt x="166" y="2239"/>
                    <a:pt x="333" y="2574"/>
                  </a:cubicBezTo>
                  <a:cubicBezTo>
                    <a:pt x="489" y="2845"/>
                    <a:pt x="768" y="3006"/>
                    <a:pt x="1075" y="3006"/>
                  </a:cubicBezTo>
                  <a:cubicBezTo>
                    <a:pt x="1127" y="3006"/>
                    <a:pt x="1181" y="3001"/>
                    <a:pt x="1235" y="2991"/>
                  </a:cubicBezTo>
                  <a:cubicBezTo>
                    <a:pt x="1586" y="2925"/>
                    <a:pt x="1903" y="2724"/>
                    <a:pt x="2137" y="2440"/>
                  </a:cubicBezTo>
                  <a:cubicBezTo>
                    <a:pt x="2169" y="2821"/>
                    <a:pt x="2487" y="3111"/>
                    <a:pt x="2847" y="3111"/>
                  </a:cubicBezTo>
                  <a:cubicBezTo>
                    <a:pt x="2867" y="3111"/>
                    <a:pt x="2886" y="3110"/>
                    <a:pt x="2906" y="3108"/>
                  </a:cubicBezTo>
                  <a:cubicBezTo>
                    <a:pt x="3290" y="3058"/>
                    <a:pt x="3641" y="2908"/>
                    <a:pt x="3925" y="2657"/>
                  </a:cubicBezTo>
                  <a:cubicBezTo>
                    <a:pt x="4209" y="2407"/>
                    <a:pt x="4543" y="2206"/>
                    <a:pt x="4894" y="2089"/>
                  </a:cubicBezTo>
                  <a:cubicBezTo>
                    <a:pt x="5145" y="2056"/>
                    <a:pt x="5412" y="2039"/>
                    <a:pt x="5663" y="2039"/>
                  </a:cubicBezTo>
                  <a:cubicBezTo>
                    <a:pt x="5930" y="2022"/>
                    <a:pt x="6181" y="1872"/>
                    <a:pt x="6314" y="1655"/>
                  </a:cubicBezTo>
                  <a:cubicBezTo>
                    <a:pt x="6448" y="1404"/>
                    <a:pt x="6932" y="1120"/>
                    <a:pt x="6682" y="1120"/>
                  </a:cubicBezTo>
                  <a:lnTo>
                    <a:pt x="6465" y="752"/>
                  </a:lnTo>
                  <a:cubicBezTo>
                    <a:pt x="5963" y="652"/>
                    <a:pt x="5496" y="485"/>
                    <a:pt x="5061" y="251"/>
                  </a:cubicBezTo>
                  <a:cubicBezTo>
                    <a:pt x="4780" y="105"/>
                    <a:pt x="4461" y="35"/>
                    <a:pt x="4140" y="35"/>
                  </a:cubicBezTo>
                  <a:cubicBezTo>
                    <a:pt x="3984" y="35"/>
                    <a:pt x="3827" y="51"/>
                    <a:pt x="3674" y="84"/>
                  </a:cubicBezTo>
                  <a:cubicBezTo>
                    <a:pt x="3385" y="164"/>
                    <a:pt x="3097" y="352"/>
                    <a:pt x="2793" y="352"/>
                  </a:cubicBezTo>
                  <a:cubicBezTo>
                    <a:pt x="2781" y="352"/>
                    <a:pt x="2768" y="352"/>
                    <a:pt x="2755" y="351"/>
                  </a:cubicBezTo>
                  <a:cubicBezTo>
                    <a:pt x="2438" y="351"/>
                    <a:pt x="2171" y="168"/>
                    <a:pt x="1853" y="67"/>
                  </a:cubicBezTo>
                  <a:cubicBezTo>
                    <a:pt x="1703" y="24"/>
                    <a:pt x="1547" y="1"/>
                    <a:pt x="13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0"/>
            <p:cNvSpPr/>
            <p:nvPr/>
          </p:nvSpPr>
          <p:spPr>
            <a:xfrm>
              <a:off x="4483119" y="1667528"/>
              <a:ext cx="105509" cy="46505"/>
            </a:xfrm>
            <a:custGeom>
              <a:avLst/>
              <a:gdLst/>
              <a:ahLst/>
              <a:cxnLst/>
              <a:rect l="l" t="t" r="r" b="b"/>
              <a:pathLst>
                <a:path w="3292" h="1451" extrusionOk="0">
                  <a:moveTo>
                    <a:pt x="3258" y="0"/>
                  </a:moveTo>
                  <a:cubicBezTo>
                    <a:pt x="3258" y="0"/>
                    <a:pt x="3275" y="50"/>
                    <a:pt x="3258" y="150"/>
                  </a:cubicBezTo>
                  <a:cubicBezTo>
                    <a:pt x="3242" y="284"/>
                    <a:pt x="3192" y="418"/>
                    <a:pt x="3108" y="535"/>
                  </a:cubicBezTo>
                  <a:cubicBezTo>
                    <a:pt x="2974" y="702"/>
                    <a:pt x="2791" y="802"/>
                    <a:pt x="2590" y="819"/>
                  </a:cubicBezTo>
                  <a:cubicBezTo>
                    <a:pt x="2564" y="821"/>
                    <a:pt x="2538" y="821"/>
                    <a:pt x="2511" y="821"/>
                  </a:cubicBezTo>
                  <a:cubicBezTo>
                    <a:pt x="2296" y="821"/>
                    <a:pt x="2057" y="769"/>
                    <a:pt x="1805" y="769"/>
                  </a:cubicBezTo>
                  <a:cubicBezTo>
                    <a:pt x="1671" y="769"/>
                    <a:pt x="1537" y="802"/>
                    <a:pt x="1404" y="869"/>
                  </a:cubicBezTo>
                  <a:cubicBezTo>
                    <a:pt x="1287" y="919"/>
                    <a:pt x="1186" y="1003"/>
                    <a:pt x="1086" y="1069"/>
                  </a:cubicBezTo>
                  <a:cubicBezTo>
                    <a:pt x="986" y="1136"/>
                    <a:pt x="902" y="1203"/>
                    <a:pt x="802" y="1270"/>
                  </a:cubicBezTo>
                  <a:cubicBezTo>
                    <a:pt x="735" y="1320"/>
                    <a:pt x="635" y="1353"/>
                    <a:pt x="552" y="1387"/>
                  </a:cubicBezTo>
                  <a:cubicBezTo>
                    <a:pt x="485" y="1404"/>
                    <a:pt x="414" y="1412"/>
                    <a:pt x="343" y="1412"/>
                  </a:cubicBezTo>
                  <a:cubicBezTo>
                    <a:pt x="272" y="1412"/>
                    <a:pt x="201" y="1404"/>
                    <a:pt x="134" y="1387"/>
                  </a:cubicBezTo>
                  <a:cubicBezTo>
                    <a:pt x="84" y="1353"/>
                    <a:pt x="50" y="1337"/>
                    <a:pt x="0" y="1303"/>
                  </a:cubicBezTo>
                  <a:lnTo>
                    <a:pt x="0" y="1303"/>
                  </a:lnTo>
                  <a:cubicBezTo>
                    <a:pt x="0" y="1303"/>
                    <a:pt x="0" y="1320"/>
                    <a:pt x="34" y="1337"/>
                  </a:cubicBezTo>
                  <a:cubicBezTo>
                    <a:pt x="50" y="1370"/>
                    <a:pt x="84" y="1387"/>
                    <a:pt x="134" y="1404"/>
                  </a:cubicBezTo>
                  <a:cubicBezTo>
                    <a:pt x="212" y="1433"/>
                    <a:pt x="295" y="1451"/>
                    <a:pt x="377" y="1451"/>
                  </a:cubicBezTo>
                  <a:cubicBezTo>
                    <a:pt x="437" y="1451"/>
                    <a:pt x="496" y="1441"/>
                    <a:pt x="552" y="1420"/>
                  </a:cubicBezTo>
                  <a:cubicBezTo>
                    <a:pt x="652" y="1404"/>
                    <a:pt x="752" y="1370"/>
                    <a:pt x="836" y="1320"/>
                  </a:cubicBezTo>
                  <a:cubicBezTo>
                    <a:pt x="936" y="1253"/>
                    <a:pt x="1019" y="1186"/>
                    <a:pt x="1120" y="1120"/>
                  </a:cubicBezTo>
                  <a:cubicBezTo>
                    <a:pt x="1320" y="952"/>
                    <a:pt x="1554" y="852"/>
                    <a:pt x="1805" y="835"/>
                  </a:cubicBezTo>
                  <a:cubicBezTo>
                    <a:pt x="2042" y="835"/>
                    <a:pt x="2280" y="888"/>
                    <a:pt x="2506" y="888"/>
                  </a:cubicBezTo>
                  <a:cubicBezTo>
                    <a:pt x="2534" y="888"/>
                    <a:pt x="2562" y="887"/>
                    <a:pt x="2590" y="886"/>
                  </a:cubicBezTo>
                  <a:cubicBezTo>
                    <a:pt x="2707" y="869"/>
                    <a:pt x="2824" y="835"/>
                    <a:pt x="2924" y="769"/>
                  </a:cubicBezTo>
                  <a:cubicBezTo>
                    <a:pt x="3008" y="719"/>
                    <a:pt x="3075" y="652"/>
                    <a:pt x="3141" y="568"/>
                  </a:cubicBezTo>
                  <a:cubicBezTo>
                    <a:pt x="3225" y="451"/>
                    <a:pt x="3275" y="301"/>
                    <a:pt x="3292" y="150"/>
                  </a:cubicBezTo>
                  <a:cubicBezTo>
                    <a:pt x="3292" y="117"/>
                    <a:pt x="3275" y="67"/>
                    <a:pt x="3275" y="33"/>
                  </a:cubicBezTo>
                  <a:cubicBezTo>
                    <a:pt x="3275" y="17"/>
                    <a:pt x="3275" y="0"/>
                    <a:pt x="32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0"/>
            <p:cNvSpPr/>
            <p:nvPr/>
          </p:nvSpPr>
          <p:spPr>
            <a:xfrm>
              <a:off x="4590198" y="1626279"/>
              <a:ext cx="10224" cy="26281"/>
            </a:xfrm>
            <a:custGeom>
              <a:avLst/>
              <a:gdLst/>
              <a:ahLst/>
              <a:cxnLst/>
              <a:rect l="l" t="t" r="r" b="b"/>
              <a:pathLst>
                <a:path w="319" h="820" extrusionOk="0">
                  <a:moveTo>
                    <a:pt x="101" y="0"/>
                  </a:moveTo>
                  <a:lnTo>
                    <a:pt x="101" y="0"/>
                  </a:lnTo>
                  <a:cubicBezTo>
                    <a:pt x="1" y="301"/>
                    <a:pt x="84" y="619"/>
                    <a:pt x="318" y="819"/>
                  </a:cubicBezTo>
                  <a:cubicBezTo>
                    <a:pt x="151" y="585"/>
                    <a:pt x="84" y="285"/>
                    <a:pt x="1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0"/>
            <p:cNvSpPr/>
            <p:nvPr/>
          </p:nvSpPr>
          <p:spPr>
            <a:xfrm>
              <a:off x="4600935" y="1625734"/>
              <a:ext cx="14999" cy="27884"/>
            </a:xfrm>
            <a:custGeom>
              <a:avLst/>
              <a:gdLst/>
              <a:ahLst/>
              <a:cxnLst/>
              <a:rect l="l" t="t" r="r" b="b"/>
              <a:pathLst>
                <a:path w="468" h="870" extrusionOk="0">
                  <a:moveTo>
                    <a:pt x="451" y="1"/>
                  </a:moveTo>
                  <a:lnTo>
                    <a:pt x="451" y="1"/>
                  </a:lnTo>
                  <a:cubicBezTo>
                    <a:pt x="167" y="201"/>
                    <a:pt x="0" y="519"/>
                    <a:pt x="0" y="870"/>
                  </a:cubicBezTo>
                  <a:cubicBezTo>
                    <a:pt x="17" y="870"/>
                    <a:pt x="50" y="652"/>
                    <a:pt x="184" y="402"/>
                  </a:cubicBezTo>
                  <a:cubicBezTo>
                    <a:pt x="301" y="168"/>
                    <a:pt x="468" y="17"/>
                    <a:pt x="4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0"/>
            <p:cNvSpPr/>
            <p:nvPr/>
          </p:nvSpPr>
          <p:spPr>
            <a:xfrm>
              <a:off x="4778171" y="2231928"/>
              <a:ext cx="199768" cy="229254"/>
            </a:xfrm>
            <a:custGeom>
              <a:avLst/>
              <a:gdLst/>
              <a:ahLst/>
              <a:cxnLst/>
              <a:rect l="l" t="t" r="r" b="b"/>
              <a:pathLst>
                <a:path w="6233" h="7153" extrusionOk="0">
                  <a:moveTo>
                    <a:pt x="3459" y="1"/>
                  </a:moveTo>
                  <a:lnTo>
                    <a:pt x="1" y="2056"/>
                  </a:lnTo>
                  <a:lnTo>
                    <a:pt x="1989" y="7152"/>
                  </a:lnTo>
                  <a:lnTo>
                    <a:pt x="6233" y="7152"/>
                  </a:lnTo>
                  <a:lnTo>
                    <a:pt x="3459" y="1"/>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0"/>
            <p:cNvSpPr/>
            <p:nvPr/>
          </p:nvSpPr>
          <p:spPr>
            <a:xfrm>
              <a:off x="4092173" y="1735954"/>
              <a:ext cx="390978" cy="592540"/>
            </a:xfrm>
            <a:custGeom>
              <a:avLst/>
              <a:gdLst/>
              <a:ahLst/>
              <a:cxnLst/>
              <a:rect l="l" t="t" r="r" b="b"/>
              <a:pathLst>
                <a:path w="12199" h="18488" extrusionOk="0">
                  <a:moveTo>
                    <a:pt x="2227" y="1"/>
                  </a:moveTo>
                  <a:cubicBezTo>
                    <a:pt x="1732" y="1"/>
                    <a:pt x="1572" y="2498"/>
                    <a:pt x="1572" y="2744"/>
                  </a:cubicBezTo>
                  <a:cubicBezTo>
                    <a:pt x="1564" y="2828"/>
                    <a:pt x="1504" y="2866"/>
                    <a:pt x="1443" y="2866"/>
                  </a:cubicBezTo>
                  <a:cubicBezTo>
                    <a:pt x="1370" y="2866"/>
                    <a:pt x="1295" y="2811"/>
                    <a:pt x="1304" y="2711"/>
                  </a:cubicBezTo>
                  <a:cubicBezTo>
                    <a:pt x="1321" y="2510"/>
                    <a:pt x="1688" y="288"/>
                    <a:pt x="1154" y="188"/>
                  </a:cubicBezTo>
                  <a:cubicBezTo>
                    <a:pt x="1148" y="187"/>
                    <a:pt x="1142" y="186"/>
                    <a:pt x="1136" y="186"/>
                  </a:cubicBezTo>
                  <a:cubicBezTo>
                    <a:pt x="760" y="186"/>
                    <a:pt x="998" y="2333"/>
                    <a:pt x="669" y="2761"/>
                  </a:cubicBezTo>
                  <a:cubicBezTo>
                    <a:pt x="639" y="2798"/>
                    <a:pt x="615" y="2815"/>
                    <a:pt x="594" y="2815"/>
                  </a:cubicBezTo>
                  <a:cubicBezTo>
                    <a:pt x="386" y="2815"/>
                    <a:pt x="618" y="1050"/>
                    <a:pt x="268" y="990"/>
                  </a:cubicBezTo>
                  <a:cubicBezTo>
                    <a:pt x="253" y="988"/>
                    <a:pt x="237" y="986"/>
                    <a:pt x="223" y="986"/>
                  </a:cubicBezTo>
                  <a:cubicBezTo>
                    <a:pt x="95" y="986"/>
                    <a:pt x="1" y="1103"/>
                    <a:pt x="1" y="2226"/>
                  </a:cubicBezTo>
                  <a:cubicBezTo>
                    <a:pt x="1" y="2894"/>
                    <a:pt x="252" y="3897"/>
                    <a:pt x="168" y="5183"/>
                  </a:cubicBezTo>
                  <a:cubicBezTo>
                    <a:pt x="326" y="8765"/>
                    <a:pt x="156" y="18487"/>
                    <a:pt x="3697" y="18487"/>
                  </a:cubicBezTo>
                  <a:cubicBezTo>
                    <a:pt x="3906" y="18487"/>
                    <a:pt x="4127" y="18454"/>
                    <a:pt x="4362" y="18383"/>
                  </a:cubicBezTo>
                  <a:cubicBezTo>
                    <a:pt x="7269" y="17481"/>
                    <a:pt x="9926" y="15977"/>
                    <a:pt x="12198" y="13955"/>
                  </a:cubicBezTo>
                  <a:lnTo>
                    <a:pt x="9809" y="9678"/>
                  </a:lnTo>
                  <a:cubicBezTo>
                    <a:pt x="9809" y="9678"/>
                    <a:pt x="6133" y="13454"/>
                    <a:pt x="4562" y="13454"/>
                  </a:cubicBezTo>
                  <a:cubicBezTo>
                    <a:pt x="4044" y="13454"/>
                    <a:pt x="3627" y="7172"/>
                    <a:pt x="3627" y="5350"/>
                  </a:cubicBezTo>
                  <a:cubicBezTo>
                    <a:pt x="3710" y="5117"/>
                    <a:pt x="3827" y="4899"/>
                    <a:pt x="3978" y="4699"/>
                  </a:cubicBezTo>
                  <a:cubicBezTo>
                    <a:pt x="4111" y="4515"/>
                    <a:pt x="4262" y="4348"/>
                    <a:pt x="4445" y="4198"/>
                  </a:cubicBezTo>
                  <a:cubicBezTo>
                    <a:pt x="4663" y="4014"/>
                    <a:pt x="4897" y="3847"/>
                    <a:pt x="5164" y="3730"/>
                  </a:cubicBezTo>
                  <a:cubicBezTo>
                    <a:pt x="5414" y="3646"/>
                    <a:pt x="5431" y="3312"/>
                    <a:pt x="5197" y="3245"/>
                  </a:cubicBezTo>
                  <a:cubicBezTo>
                    <a:pt x="5172" y="3237"/>
                    <a:pt x="5141" y="3234"/>
                    <a:pt x="5104" y="3234"/>
                  </a:cubicBezTo>
                  <a:cubicBezTo>
                    <a:pt x="4822" y="3234"/>
                    <a:pt x="4224" y="3463"/>
                    <a:pt x="3677" y="3980"/>
                  </a:cubicBezTo>
                  <a:cubicBezTo>
                    <a:pt x="3567" y="4084"/>
                    <a:pt x="3483" y="4128"/>
                    <a:pt x="3418" y="4128"/>
                  </a:cubicBezTo>
                  <a:cubicBezTo>
                    <a:pt x="3120" y="4128"/>
                    <a:pt x="3251" y="3176"/>
                    <a:pt x="3293" y="2777"/>
                  </a:cubicBezTo>
                  <a:cubicBezTo>
                    <a:pt x="3359" y="2310"/>
                    <a:pt x="3476" y="822"/>
                    <a:pt x="3343" y="689"/>
                  </a:cubicBezTo>
                  <a:cubicBezTo>
                    <a:pt x="3289" y="640"/>
                    <a:pt x="3233" y="616"/>
                    <a:pt x="3177" y="616"/>
                  </a:cubicBezTo>
                  <a:cubicBezTo>
                    <a:pt x="3023" y="616"/>
                    <a:pt x="2878" y="801"/>
                    <a:pt x="2841" y="1157"/>
                  </a:cubicBezTo>
                  <a:cubicBezTo>
                    <a:pt x="2809" y="1633"/>
                    <a:pt x="2566" y="3013"/>
                    <a:pt x="2320" y="3013"/>
                  </a:cubicBezTo>
                  <a:cubicBezTo>
                    <a:pt x="2315" y="3013"/>
                    <a:pt x="2311" y="3012"/>
                    <a:pt x="2307" y="3011"/>
                  </a:cubicBezTo>
                  <a:cubicBezTo>
                    <a:pt x="2056" y="2978"/>
                    <a:pt x="2390" y="555"/>
                    <a:pt x="2390" y="555"/>
                  </a:cubicBezTo>
                  <a:cubicBezTo>
                    <a:pt x="2390" y="555"/>
                    <a:pt x="2541" y="54"/>
                    <a:pt x="2257" y="4"/>
                  </a:cubicBezTo>
                  <a:cubicBezTo>
                    <a:pt x="2247" y="2"/>
                    <a:pt x="2237" y="1"/>
                    <a:pt x="2227"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0"/>
            <p:cNvSpPr/>
            <p:nvPr/>
          </p:nvSpPr>
          <p:spPr>
            <a:xfrm>
              <a:off x="4735321" y="2154303"/>
              <a:ext cx="13974" cy="125860"/>
            </a:xfrm>
            <a:custGeom>
              <a:avLst/>
              <a:gdLst/>
              <a:ahLst/>
              <a:cxnLst/>
              <a:rect l="l" t="t" r="r" b="b"/>
              <a:pathLst>
                <a:path w="436" h="3927" extrusionOk="0">
                  <a:moveTo>
                    <a:pt x="1" y="0"/>
                  </a:moveTo>
                  <a:cubicBezTo>
                    <a:pt x="1" y="50"/>
                    <a:pt x="1" y="100"/>
                    <a:pt x="18" y="150"/>
                  </a:cubicBezTo>
                  <a:cubicBezTo>
                    <a:pt x="34" y="267"/>
                    <a:pt x="51" y="418"/>
                    <a:pt x="68" y="568"/>
                  </a:cubicBezTo>
                  <a:cubicBezTo>
                    <a:pt x="135" y="936"/>
                    <a:pt x="201" y="1420"/>
                    <a:pt x="252" y="1955"/>
                  </a:cubicBezTo>
                  <a:cubicBezTo>
                    <a:pt x="318" y="2506"/>
                    <a:pt x="352" y="2991"/>
                    <a:pt x="385" y="3342"/>
                  </a:cubicBezTo>
                  <a:cubicBezTo>
                    <a:pt x="385" y="3509"/>
                    <a:pt x="402" y="3659"/>
                    <a:pt x="402" y="3776"/>
                  </a:cubicBezTo>
                  <a:cubicBezTo>
                    <a:pt x="402" y="3826"/>
                    <a:pt x="419" y="3876"/>
                    <a:pt x="435" y="3927"/>
                  </a:cubicBezTo>
                  <a:cubicBezTo>
                    <a:pt x="435" y="3876"/>
                    <a:pt x="435" y="3826"/>
                    <a:pt x="435" y="3776"/>
                  </a:cubicBezTo>
                  <a:cubicBezTo>
                    <a:pt x="435" y="3676"/>
                    <a:pt x="435" y="3526"/>
                    <a:pt x="435" y="3342"/>
                  </a:cubicBezTo>
                  <a:cubicBezTo>
                    <a:pt x="419" y="2991"/>
                    <a:pt x="385" y="2490"/>
                    <a:pt x="318" y="1955"/>
                  </a:cubicBezTo>
                  <a:cubicBezTo>
                    <a:pt x="268" y="1404"/>
                    <a:pt x="185" y="919"/>
                    <a:pt x="118" y="568"/>
                  </a:cubicBezTo>
                  <a:cubicBezTo>
                    <a:pt x="84" y="384"/>
                    <a:pt x="51" y="251"/>
                    <a:pt x="34" y="150"/>
                  </a:cubicBezTo>
                  <a:cubicBezTo>
                    <a:pt x="34" y="100"/>
                    <a:pt x="18" y="5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0"/>
            <p:cNvSpPr/>
            <p:nvPr/>
          </p:nvSpPr>
          <p:spPr>
            <a:xfrm>
              <a:off x="4257135" y="1985432"/>
              <a:ext cx="665134" cy="477865"/>
            </a:xfrm>
            <a:custGeom>
              <a:avLst/>
              <a:gdLst/>
              <a:ahLst/>
              <a:cxnLst/>
              <a:rect l="l" t="t" r="r" b="b"/>
              <a:pathLst>
                <a:path w="20753" h="14910" extrusionOk="0">
                  <a:moveTo>
                    <a:pt x="12572" y="0"/>
                  </a:moveTo>
                  <a:cubicBezTo>
                    <a:pt x="12408" y="0"/>
                    <a:pt x="12314" y="6"/>
                    <a:pt x="12314" y="6"/>
                  </a:cubicBezTo>
                  <a:lnTo>
                    <a:pt x="10059" y="1543"/>
                  </a:lnTo>
                  <a:lnTo>
                    <a:pt x="7970" y="89"/>
                  </a:lnTo>
                  <a:cubicBezTo>
                    <a:pt x="6867" y="206"/>
                    <a:pt x="5781" y="524"/>
                    <a:pt x="4762" y="1025"/>
                  </a:cubicBezTo>
                  <a:lnTo>
                    <a:pt x="4662" y="1042"/>
                  </a:lnTo>
                  <a:lnTo>
                    <a:pt x="4662" y="1075"/>
                  </a:lnTo>
                  <a:cubicBezTo>
                    <a:pt x="3425" y="1710"/>
                    <a:pt x="1671" y="3281"/>
                    <a:pt x="0" y="4785"/>
                  </a:cubicBezTo>
                  <a:lnTo>
                    <a:pt x="1938" y="6673"/>
                  </a:lnTo>
                  <a:lnTo>
                    <a:pt x="4060" y="8661"/>
                  </a:lnTo>
                  <a:cubicBezTo>
                    <a:pt x="4155" y="8649"/>
                    <a:pt x="4241" y="8637"/>
                    <a:pt x="4325" y="8637"/>
                  </a:cubicBezTo>
                  <a:cubicBezTo>
                    <a:pt x="4359" y="8637"/>
                    <a:pt x="4394" y="8639"/>
                    <a:pt x="4428" y="8644"/>
                  </a:cubicBezTo>
                  <a:cubicBezTo>
                    <a:pt x="4461" y="8845"/>
                    <a:pt x="4027" y="14843"/>
                    <a:pt x="4027" y="14843"/>
                  </a:cubicBezTo>
                  <a:lnTo>
                    <a:pt x="15740" y="14910"/>
                  </a:lnTo>
                  <a:lnTo>
                    <a:pt x="15339" y="12437"/>
                  </a:lnTo>
                  <a:cubicBezTo>
                    <a:pt x="15456" y="11251"/>
                    <a:pt x="15439" y="10081"/>
                    <a:pt x="15322" y="8912"/>
                  </a:cubicBezTo>
                  <a:lnTo>
                    <a:pt x="15322" y="8912"/>
                  </a:lnTo>
                  <a:lnTo>
                    <a:pt x="15923" y="10516"/>
                  </a:lnTo>
                  <a:lnTo>
                    <a:pt x="20752" y="8093"/>
                  </a:lnTo>
                  <a:cubicBezTo>
                    <a:pt x="20752" y="8093"/>
                    <a:pt x="18998" y="3414"/>
                    <a:pt x="17527" y="1810"/>
                  </a:cubicBezTo>
                  <a:cubicBezTo>
                    <a:pt x="15982" y="140"/>
                    <a:pt x="13392" y="0"/>
                    <a:pt x="1257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0"/>
            <p:cNvSpPr/>
            <p:nvPr/>
          </p:nvSpPr>
          <p:spPr>
            <a:xfrm>
              <a:off x="4508823" y="1960977"/>
              <a:ext cx="154257" cy="130155"/>
            </a:xfrm>
            <a:custGeom>
              <a:avLst/>
              <a:gdLst/>
              <a:ahLst/>
              <a:cxnLst/>
              <a:rect l="l" t="t" r="r" b="b"/>
              <a:pathLst>
                <a:path w="4813" h="4061" extrusionOk="0">
                  <a:moveTo>
                    <a:pt x="4562" y="0"/>
                  </a:moveTo>
                  <a:cubicBezTo>
                    <a:pt x="2791" y="201"/>
                    <a:pt x="2189" y="2223"/>
                    <a:pt x="2189" y="2223"/>
                  </a:cubicBezTo>
                  <a:cubicBezTo>
                    <a:pt x="1862" y="305"/>
                    <a:pt x="384" y="199"/>
                    <a:pt x="62" y="199"/>
                  </a:cubicBezTo>
                  <a:cubicBezTo>
                    <a:pt x="22" y="199"/>
                    <a:pt x="0" y="201"/>
                    <a:pt x="0" y="201"/>
                  </a:cubicBezTo>
                  <a:lnTo>
                    <a:pt x="0" y="819"/>
                  </a:lnTo>
                  <a:lnTo>
                    <a:pt x="318" y="2741"/>
                  </a:lnTo>
                  <a:lnTo>
                    <a:pt x="1303" y="3860"/>
                  </a:lnTo>
                  <a:lnTo>
                    <a:pt x="2189" y="4060"/>
                  </a:lnTo>
                  <a:cubicBezTo>
                    <a:pt x="2189" y="4060"/>
                    <a:pt x="3726" y="3609"/>
                    <a:pt x="3860" y="3593"/>
                  </a:cubicBezTo>
                  <a:cubicBezTo>
                    <a:pt x="3977" y="3576"/>
                    <a:pt x="4812" y="953"/>
                    <a:pt x="4812" y="953"/>
                  </a:cubicBezTo>
                  <a:lnTo>
                    <a:pt x="456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0"/>
            <p:cNvSpPr/>
            <p:nvPr/>
          </p:nvSpPr>
          <p:spPr>
            <a:xfrm>
              <a:off x="4591833" y="1988829"/>
              <a:ext cx="72850" cy="56248"/>
            </a:xfrm>
            <a:custGeom>
              <a:avLst/>
              <a:gdLst/>
              <a:ahLst/>
              <a:cxnLst/>
              <a:rect l="l" t="t" r="r" b="b"/>
              <a:pathLst>
                <a:path w="2273" h="1755" extrusionOk="0">
                  <a:moveTo>
                    <a:pt x="2272" y="0"/>
                  </a:moveTo>
                  <a:cubicBezTo>
                    <a:pt x="2222" y="34"/>
                    <a:pt x="2189" y="50"/>
                    <a:pt x="2155" y="84"/>
                  </a:cubicBezTo>
                  <a:cubicBezTo>
                    <a:pt x="2072" y="151"/>
                    <a:pt x="1972" y="251"/>
                    <a:pt x="1855" y="368"/>
                  </a:cubicBezTo>
                  <a:cubicBezTo>
                    <a:pt x="1537" y="685"/>
                    <a:pt x="1270" y="1019"/>
                    <a:pt x="1036" y="1404"/>
                  </a:cubicBezTo>
                  <a:cubicBezTo>
                    <a:pt x="994" y="1487"/>
                    <a:pt x="953" y="1558"/>
                    <a:pt x="911" y="1628"/>
                  </a:cubicBezTo>
                  <a:lnTo>
                    <a:pt x="911" y="1628"/>
                  </a:lnTo>
                  <a:cubicBezTo>
                    <a:pt x="705" y="1262"/>
                    <a:pt x="530" y="944"/>
                    <a:pt x="401" y="719"/>
                  </a:cubicBezTo>
                  <a:cubicBezTo>
                    <a:pt x="368" y="652"/>
                    <a:pt x="317" y="602"/>
                    <a:pt x="267" y="568"/>
                  </a:cubicBezTo>
                  <a:cubicBezTo>
                    <a:pt x="217" y="552"/>
                    <a:pt x="167" y="535"/>
                    <a:pt x="117" y="535"/>
                  </a:cubicBezTo>
                  <a:cubicBezTo>
                    <a:pt x="33" y="535"/>
                    <a:pt x="0" y="585"/>
                    <a:pt x="17" y="585"/>
                  </a:cubicBezTo>
                  <a:cubicBezTo>
                    <a:pt x="50" y="568"/>
                    <a:pt x="84" y="552"/>
                    <a:pt x="117" y="552"/>
                  </a:cubicBezTo>
                  <a:cubicBezTo>
                    <a:pt x="167" y="568"/>
                    <a:pt x="201" y="585"/>
                    <a:pt x="251" y="602"/>
                  </a:cubicBezTo>
                  <a:cubicBezTo>
                    <a:pt x="284" y="635"/>
                    <a:pt x="334" y="685"/>
                    <a:pt x="368" y="735"/>
                  </a:cubicBezTo>
                  <a:lnTo>
                    <a:pt x="886" y="1704"/>
                  </a:lnTo>
                  <a:lnTo>
                    <a:pt x="902" y="1755"/>
                  </a:lnTo>
                  <a:lnTo>
                    <a:pt x="936" y="1704"/>
                  </a:lnTo>
                  <a:cubicBezTo>
                    <a:pt x="986" y="1621"/>
                    <a:pt x="1036" y="1521"/>
                    <a:pt x="1103" y="1437"/>
                  </a:cubicBezTo>
                  <a:cubicBezTo>
                    <a:pt x="1320" y="1069"/>
                    <a:pt x="1587" y="719"/>
                    <a:pt x="1888" y="401"/>
                  </a:cubicBezTo>
                  <a:cubicBezTo>
                    <a:pt x="2005" y="267"/>
                    <a:pt x="2105" y="184"/>
                    <a:pt x="2172" y="117"/>
                  </a:cubicBezTo>
                  <a:cubicBezTo>
                    <a:pt x="2206" y="84"/>
                    <a:pt x="2239" y="50"/>
                    <a:pt x="22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0"/>
            <p:cNvSpPr/>
            <p:nvPr/>
          </p:nvSpPr>
          <p:spPr>
            <a:xfrm>
              <a:off x="4505073" y="1992579"/>
              <a:ext cx="58395" cy="44453"/>
            </a:xfrm>
            <a:custGeom>
              <a:avLst/>
              <a:gdLst/>
              <a:ahLst/>
              <a:cxnLst/>
              <a:rect l="l" t="t" r="r" b="b"/>
              <a:pathLst>
                <a:path w="1822" h="1387" extrusionOk="0">
                  <a:moveTo>
                    <a:pt x="0" y="0"/>
                  </a:moveTo>
                  <a:lnTo>
                    <a:pt x="0" y="0"/>
                  </a:lnTo>
                  <a:cubicBezTo>
                    <a:pt x="17" y="34"/>
                    <a:pt x="34" y="67"/>
                    <a:pt x="67" y="100"/>
                  </a:cubicBezTo>
                  <a:cubicBezTo>
                    <a:pt x="100" y="167"/>
                    <a:pt x="167" y="267"/>
                    <a:pt x="268" y="384"/>
                  </a:cubicBezTo>
                  <a:cubicBezTo>
                    <a:pt x="435" y="618"/>
                    <a:pt x="669" y="936"/>
                    <a:pt x="953" y="1287"/>
                  </a:cubicBezTo>
                  <a:lnTo>
                    <a:pt x="986" y="1337"/>
                  </a:lnTo>
                  <a:lnTo>
                    <a:pt x="1019" y="1387"/>
                  </a:lnTo>
                  <a:lnTo>
                    <a:pt x="1053" y="1337"/>
                  </a:lnTo>
                  <a:cubicBezTo>
                    <a:pt x="1120" y="1153"/>
                    <a:pt x="1170" y="952"/>
                    <a:pt x="1203" y="752"/>
                  </a:cubicBezTo>
                  <a:cubicBezTo>
                    <a:pt x="1220" y="602"/>
                    <a:pt x="1303" y="451"/>
                    <a:pt x="1420" y="351"/>
                  </a:cubicBezTo>
                  <a:cubicBezTo>
                    <a:pt x="1476" y="306"/>
                    <a:pt x="1539" y="284"/>
                    <a:pt x="1605" y="284"/>
                  </a:cubicBezTo>
                  <a:cubicBezTo>
                    <a:pt x="1638" y="284"/>
                    <a:pt x="1671" y="290"/>
                    <a:pt x="1704" y="301"/>
                  </a:cubicBezTo>
                  <a:cubicBezTo>
                    <a:pt x="1755" y="301"/>
                    <a:pt x="1788" y="318"/>
                    <a:pt x="1821" y="351"/>
                  </a:cubicBezTo>
                  <a:cubicBezTo>
                    <a:pt x="1821" y="351"/>
                    <a:pt x="1805" y="334"/>
                    <a:pt x="1805" y="318"/>
                  </a:cubicBezTo>
                  <a:cubicBezTo>
                    <a:pt x="1771" y="301"/>
                    <a:pt x="1755" y="284"/>
                    <a:pt x="1721" y="267"/>
                  </a:cubicBezTo>
                  <a:cubicBezTo>
                    <a:pt x="1682" y="256"/>
                    <a:pt x="1643" y="251"/>
                    <a:pt x="1605" y="251"/>
                  </a:cubicBezTo>
                  <a:cubicBezTo>
                    <a:pt x="1528" y="251"/>
                    <a:pt x="1454" y="273"/>
                    <a:pt x="1387" y="318"/>
                  </a:cubicBezTo>
                  <a:cubicBezTo>
                    <a:pt x="1253" y="418"/>
                    <a:pt x="1170" y="568"/>
                    <a:pt x="1136" y="735"/>
                  </a:cubicBezTo>
                  <a:cubicBezTo>
                    <a:pt x="1121" y="919"/>
                    <a:pt x="1078" y="1089"/>
                    <a:pt x="1006" y="1258"/>
                  </a:cubicBezTo>
                  <a:lnTo>
                    <a:pt x="1006" y="1258"/>
                  </a:lnTo>
                  <a:lnTo>
                    <a:pt x="1003" y="1253"/>
                  </a:lnTo>
                  <a:cubicBezTo>
                    <a:pt x="735" y="902"/>
                    <a:pt x="485" y="585"/>
                    <a:pt x="301" y="351"/>
                  </a:cubicBezTo>
                  <a:cubicBezTo>
                    <a:pt x="201" y="234"/>
                    <a:pt x="134" y="150"/>
                    <a:pt x="84" y="84"/>
                  </a:cubicBezTo>
                  <a:cubicBezTo>
                    <a:pt x="34" y="34"/>
                    <a:pt x="0"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0"/>
            <p:cNvSpPr/>
            <p:nvPr/>
          </p:nvSpPr>
          <p:spPr>
            <a:xfrm>
              <a:off x="4546290" y="2033795"/>
              <a:ext cx="30576" cy="427387"/>
            </a:xfrm>
            <a:custGeom>
              <a:avLst/>
              <a:gdLst/>
              <a:ahLst/>
              <a:cxnLst/>
              <a:rect l="l" t="t" r="r" b="b"/>
              <a:pathLst>
                <a:path w="954" h="13335" extrusionOk="0">
                  <a:moveTo>
                    <a:pt x="953" y="1"/>
                  </a:moveTo>
                  <a:cubicBezTo>
                    <a:pt x="936" y="17"/>
                    <a:pt x="936" y="51"/>
                    <a:pt x="936" y="101"/>
                  </a:cubicBezTo>
                  <a:cubicBezTo>
                    <a:pt x="936" y="184"/>
                    <a:pt x="920" y="318"/>
                    <a:pt x="903" y="485"/>
                  </a:cubicBezTo>
                  <a:cubicBezTo>
                    <a:pt x="870" y="836"/>
                    <a:pt x="836" y="1321"/>
                    <a:pt x="786" y="1922"/>
                  </a:cubicBezTo>
                  <a:cubicBezTo>
                    <a:pt x="703" y="3125"/>
                    <a:pt x="586" y="4796"/>
                    <a:pt x="452" y="6651"/>
                  </a:cubicBezTo>
                  <a:cubicBezTo>
                    <a:pt x="318" y="8489"/>
                    <a:pt x="201" y="10159"/>
                    <a:pt x="118" y="11379"/>
                  </a:cubicBezTo>
                  <a:cubicBezTo>
                    <a:pt x="84" y="11981"/>
                    <a:pt x="51" y="12465"/>
                    <a:pt x="34" y="12816"/>
                  </a:cubicBezTo>
                  <a:cubicBezTo>
                    <a:pt x="17" y="12966"/>
                    <a:pt x="17" y="13100"/>
                    <a:pt x="17" y="13200"/>
                  </a:cubicBezTo>
                  <a:cubicBezTo>
                    <a:pt x="34" y="13100"/>
                    <a:pt x="51" y="12966"/>
                    <a:pt x="51" y="12816"/>
                  </a:cubicBezTo>
                  <a:cubicBezTo>
                    <a:pt x="84" y="12465"/>
                    <a:pt x="118" y="11981"/>
                    <a:pt x="168" y="11379"/>
                  </a:cubicBezTo>
                  <a:cubicBezTo>
                    <a:pt x="251" y="10159"/>
                    <a:pt x="385" y="8489"/>
                    <a:pt x="519" y="6651"/>
                  </a:cubicBezTo>
                  <a:cubicBezTo>
                    <a:pt x="636" y="4813"/>
                    <a:pt x="753" y="3142"/>
                    <a:pt x="836" y="1922"/>
                  </a:cubicBezTo>
                  <a:cubicBezTo>
                    <a:pt x="870" y="1321"/>
                    <a:pt x="903" y="836"/>
                    <a:pt x="936" y="485"/>
                  </a:cubicBezTo>
                  <a:cubicBezTo>
                    <a:pt x="936" y="318"/>
                    <a:pt x="936" y="184"/>
                    <a:pt x="953" y="101"/>
                  </a:cubicBezTo>
                  <a:cubicBezTo>
                    <a:pt x="953" y="51"/>
                    <a:pt x="953" y="17"/>
                    <a:pt x="953" y="1"/>
                  </a:cubicBezTo>
                  <a:close/>
                  <a:moveTo>
                    <a:pt x="17" y="13200"/>
                  </a:moveTo>
                  <a:cubicBezTo>
                    <a:pt x="17" y="13234"/>
                    <a:pt x="1" y="13267"/>
                    <a:pt x="1" y="13301"/>
                  </a:cubicBezTo>
                  <a:cubicBezTo>
                    <a:pt x="1" y="13317"/>
                    <a:pt x="1" y="13317"/>
                    <a:pt x="1" y="13334"/>
                  </a:cubicBezTo>
                  <a:cubicBezTo>
                    <a:pt x="17" y="13317"/>
                    <a:pt x="17" y="13317"/>
                    <a:pt x="17" y="13301"/>
                  </a:cubicBezTo>
                  <a:cubicBezTo>
                    <a:pt x="17" y="13267"/>
                    <a:pt x="17" y="13234"/>
                    <a:pt x="17" y="1320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0"/>
            <p:cNvSpPr/>
            <p:nvPr/>
          </p:nvSpPr>
          <p:spPr>
            <a:xfrm>
              <a:off x="4399020" y="2096998"/>
              <a:ext cx="12884" cy="165506"/>
            </a:xfrm>
            <a:custGeom>
              <a:avLst/>
              <a:gdLst/>
              <a:ahLst/>
              <a:cxnLst/>
              <a:rect l="l" t="t" r="r" b="b"/>
              <a:pathLst>
                <a:path w="402" h="5164" extrusionOk="0">
                  <a:moveTo>
                    <a:pt x="402" y="0"/>
                  </a:moveTo>
                  <a:cubicBezTo>
                    <a:pt x="402" y="6"/>
                    <a:pt x="402" y="11"/>
                    <a:pt x="402" y="17"/>
                  </a:cubicBezTo>
                  <a:lnTo>
                    <a:pt x="402" y="17"/>
                  </a:lnTo>
                  <a:cubicBezTo>
                    <a:pt x="402" y="17"/>
                    <a:pt x="402" y="17"/>
                    <a:pt x="402" y="17"/>
                  </a:cubicBezTo>
                  <a:lnTo>
                    <a:pt x="402" y="0"/>
                  </a:lnTo>
                  <a:close/>
                  <a:moveTo>
                    <a:pt x="402" y="17"/>
                  </a:moveTo>
                  <a:cubicBezTo>
                    <a:pt x="385" y="67"/>
                    <a:pt x="369" y="134"/>
                    <a:pt x="369" y="201"/>
                  </a:cubicBezTo>
                  <a:cubicBezTo>
                    <a:pt x="352" y="334"/>
                    <a:pt x="318" y="518"/>
                    <a:pt x="302" y="752"/>
                  </a:cubicBezTo>
                  <a:cubicBezTo>
                    <a:pt x="252" y="1220"/>
                    <a:pt x="201" y="1872"/>
                    <a:pt x="168" y="2573"/>
                  </a:cubicBezTo>
                  <a:cubicBezTo>
                    <a:pt x="135" y="3292"/>
                    <a:pt x="101" y="3943"/>
                    <a:pt x="51" y="4395"/>
                  </a:cubicBezTo>
                  <a:cubicBezTo>
                    <a:pt x="34" y="4629"/>
                    <a:pt x="34" y="4812"/>
                    <a:pt x="18" y="4946"/>
                  </a:cubicBezTo>
                  <a:cubicBezTo>
                    <a:pt x="1" y="5013"/>
                    <a:pt x="1" y="5080"/>
                    <a:pt x="1" y="5163"/>
                  </a:cubicBezTo>
                  <a:cubicBezTo>
                    <a:pt x="18" y="5096"/>
                    <a:pt x="34" y="5030"/>
                    <a:pt x="34" y="4963"/>
                  </a:cubicBezTo>
                  <a:cubicBezTo>
                    <a:pt x="68" y="4829"/>
                    <a:pt x="84" y="4645"/>
                    <a:pt x="101" y="4411"/>
                  </a:cubicBezTo>
                  <a:cubicBezTo>
                    <a:pt x="151" y="3943"/>
                    <a:pt x="201" y="3292"/>
                    <a:pt x="235" y="2590"/>
                  </a:cubicBezTo>
                  <a:cubicBezTo>
                    <a:pt x="268" y="1872"/>
                    <a:pt x="318" y="1220"/>
                    <a:pt x="352" y="769"/>
                  </a:cubicBezTo>
                  <a:cubicBezTo>
                    <a:pt x="369" y="535"/>
                    <a:pt x="385" y="351"/>
                    <a:pt x="385" y="217"/>
                  </a:cubicBezTo>
                  <a:cubicBezTo>
                    <a:pt x="401" y="155"/>
                    <a:pt x="402" y="93"/>
                    <a:pt x="402" y="17"/>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0"/>
            <p:cNvSpPr/>
            <p:nvPr/>
          </p:nvSpPr>
          <p:spPr>
            <a:xfrm>
              <a:off x="4554879" y="2022546"/>
              <a:ext cx="43941" cy="53043"/>
            </a:xfrm>
            <a:custGeom>
              <a:avLst/>
              <a:gdLst/>
              <a:ahLst/>
              <a:cxnLst/>
              <a:rect l="l" t="t" r="r" b="b"/>
              <a:pathLst>
                <a:path w="1371" h="1655" extrusionOk="0">
                  <a:moveTo>
                    <a:pt x="618" y="1"/>
                  </a:moveTo>
                  <a:cubicBezTo>
                    <a:pt x="618" y="1"/>
                    <a:pt x="0" y="820"/>
                    <a:pt x="84" y="936"/>
                  </a:cubicBezTo>
                  <a:cubicBezTo>
                    <a:pt x="184" y="1053"/>
                    <a:pt x="618" y="1655"/>
                    <a:pt x="618" y="1655"/>
                  </a:cubicBezTo>
                  <a:lnTo>
                    <a:pt x="1003" y="1655"/>
                  </a:lnTo>
                  <a:cubicBezTo>
                    <a:pt x="1003" y="1655"/>
                    <a:pt x="1370" y="652"/>
                    <a:pt x="1270" y="519"/>
                  </a:cubicBezTo>
                  <a:cubicBezTo>
                    <a:pt x="1069" y="335"/>
                    <a:pt x="852" y="151"/>
                    <a:pt x="618"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0"/>
            <p:cNvSpPr/>
            <p:nvPr/>
          </p:nvSpPr>
          <p:spPr>
            <a:xfrm>
              <a:off x="4583788" y="2015046"/>
              <a:ext cx="31089" cy="33781"/>
            </a:xfrm>
            <a:custGeom>
              <a:avLst/>
              <a:gdLst/>
              <a:ahLst/>
              <a:cxnLst/>
              <a:rect l="l" t="t" r="r" b="b"/>
              <a:pathLst>
                <a:path w="970" h="1054" extrusionOk="0">
                  <a:moveTo>
                    <a:pt x="685" y="1"/>
                  </a:moveTo>
                  <a:lnTo>
                    <a:pt x="0" y="552"/>
                  </a:lnTo>
                  <a:lnTo>
                    <a:pt x="268" y="1054"/>
                  </a:lnTo>
                  <a:lnTo>
                    <a:pt x="969" y="536"/>
                  </a:lnTo>
                  <a:lnTo>
                    <a:pt x="685"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0"/>
            <p:cNvSpPr/>
            <p:nvPr/>
          </p:nvSpPr>
          <p:spPr>
            <a:xfrm>
              <a:off x="4540392" y="2006488"/>
              <a:ext cx="31633" cy="36441"/>
            </a:xfrm>
            <a:custGeom>
              <a:avLst/>
              <a:gdLst/>
              <a:ahLst/>
              <a:cxnLst/>
              <a:rect l="l" t="t" r="r" b="b"/>
              <a:pathLst>
                <a:path w="987" h="1137" extrusionOk="0">
                  <a:moveTo>
                    <a:pt x="185" y="1"/>
                  </a:moveTo>
                  <a:lnTo>
                    <a:pt x="1" y="619"/>
                  </a:lnTo>
                  <a:lnTo>
                    <a:pt x="636" y="1137"/>
                  </a:lnTo>
                  <a:lnTo>
                    <a:pt x="987" y="619"/>
                  </a:lnTo>
                  <a:lnTo>
                    <a:pt x="185"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0"/>
            <p:cNvSpPr/>
            <p:nvPr/>
          </p:nvSpPr>
          <p:spPr>
            <a:xfrm>
              <a:off x="4544142" y="2072351"/>
              <a:ext cx="70734" cy="375979"/>
            </a:xfrm>
            <a:custGeom>
              <a:avLst/>
              <a:gdLst/>
              <a:ahLst/>
              <a:cxnLst/>
              <a:rect l="l" t="t" r="r" b="b"/>
              <a:pathLst>
                <a:path w="2207" h="11731" extrusionOk="0">
                  <a:moveTo>
                    <a:pt x="1371" y="1"/>
                  </a:moveTo>
                  <a:lnTo>
                    <a:pt x="953" y="101"/>
                  </a:lnTo>
                  <a:lnTo>
                    <a:pt x="1" y="8723"/>
                  </a:lnTo>
                  <a:lnTo>
                    <a:pt x="953" y="11730"/>
                  </a:lnTo>
                  <a:lnTo>
                    <a:pt x="2206" y="8756"/>
                  </a:lnTo>
                  <a:lnTo>
                    <a:pt x="1371"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0"/>
            <p:cNvSpPr/>
            <p:nvPr/>
          </p:nvSpPr>
          <p:spPr>
            <a:xfrm>
              <a:off x="4729968" y="2018283"/>
              <a:ext cx="61087" cy="93201"/>
            </a:xfrm>
            <a:custGeom>
              <a:avLst/>
              <a:gdLst/>
              <a:ahLst/>
              <a:cxnLst/>
              <a:rect l="l" t="t" r="r" b="b"/>
              <a:pathLst>
                <a:path w="1906" h="2908" extrusionOk="0">
                  <a:moveTo>
                    <a:pt x="1509" y="0"/>
                  </a:moveTo>
                  <a:cubicBezTo>
                    <a:pt x="1462" y="0"/>
                    <a:pt x="1415" y="6"/>
                    <a:pt x="1371" y="17"/>
                  </a:cubicBezTo>
                  <a:cubicBezTo>
                    <a:pt x="1170" y="100"/>
                    <a:pt x="987" y="217"/>
                    <a:pt x="853" y="368"/>
                  </a:cubicBezTo>
                  <a:cubicBezTo>
                    <a:pt x="669" y="552"/>
                    <a:pt x="502" y="769"/>
                    <a:pt x="385" y="986"/>
                  </a:cubicBezTo>
                  <a:cubicBezTo>
                    <a:pt x="151" y="1404"/>
                    <a:pt x="18" y="1855"/>
                    <a:pt x="1" y="2323"/>
                  </a:cubicBezTo>
                  <a:cubicBezTo>
                    <a:pt x="1" y="2473"/>
                    <a:pt x="18" y="2607"/>
                    <a:pt x="34" y="2757"/>
                  </a:cubicBezTo>
                  <a:cubicBezTo>
                    <a:pt x="34" y="2807"/>
                    <a:pt x="51" y="2857"/>
                    <a:pt x="68" y="2907"/>
                  </a:cubicBezTo>
                  <a:cubicBezTo>
                    <a:pt x="84" y="2907"/>
                    <a:pt x="34" y="2690"/>
                    <a:pt x="51" y="2323"/>
                  </a:cubicBezTo>
                  <a:cubicBezTo>
                    <a:pt x="84" y="1871"/>
                    <a:pt x="218" y="1420"/>
                    <a:pt x="435" y="1019"/>
                  </a:cubicBezTo>
                  <a:cubicBezTo>
                    <a:pt x="569" y="802"/>
                    <a:pt x="719" y="602"/>
                    <a:pt x="886" y="418"/>
                  </a:cubicBezTo>
                  <a:cubicBezTo>
                    <a:pt x="1020" y="267"/>
                    <a:pt x="1187" y="150"/>
                    <a:pt x="1388" y="67"/>
                  </a:cubicBezTo>
                  <a:cubicBezTo>
                    <a:pt x="1436" y="53"/>
                    <a:pt x="1490" y="45"/>
                    <a:pt x="1545" y="45"/>
                  </a:cubicBezTo>
                  <a:cubicBezTo>
                    <a:pt x="1623" y="45"/>
                    <a:pt x="1703" y="61"/>
                    <a:pt x="1772" y="100"/>
                  </a:cubicBezTo>
                  <a:cubicBezTo>
                    <a:pt x="1822" y="117"/>
                    <a:pt x="1872" y="150"/>
                    <a:pt x="1906" y="184"/>
                  </a:cubicBezTo>
                  <a:cubicBezTo>
                    <a:pt x="1906" y="184"/>
                    <a:pt x="1906" y="167"/>
                    <a:pt x="1889" y="150"/>
                  </a:cubicBezTo>
                  <a:cubicBezTo>
                    <a:pt x="1855" y="117"/>
                    <a:pt x="1822" y="84"/>
                    <a:pt x="1789" y="67"/>
                  </a:cubicBezTo>
                  <a:cubicBezTo>
                    <a:pt x="1700" y="22"/>
                    <a:pt x="1603" y="0"/>
                    <a:pt x="15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0"/>
            <p:cNvSpPr/>
            <p:nvPr/>
          </p:nvSpPr>
          <p:spPr>
            <a:xfrm>
              <a:off x="4998804" y="1681437"/>
              <a:ext cx="301526" cy="425368"/>
            </a:xfrm>
            <a:custGeom>
              <a:avLst/>
              <a:gdLst/>
              <a:ahLst/>
              <a:cxnLst/>
              <a:rect l="l" t="t" r="r" b="b"/>
              <a:pathLst>
                <a:path w="9408" h="13272" extrusionOk="0">
                  <a:moveTo>
                    <a:pt x="2640" y="0"/>
                  </a:moveTo>
                  <a:cubicBezTo>
                    <a:pt x="1838" y="535"/>
                    <a:pt x="1220" y="1320"/>
                    <a:pt x="919" y="2239"/>
                  </a:cubicBezTo>
                  <a:cubicBezTo>
                    <a:pt x="602" y="3158"/>
                    <a:pt x="418" y="4094"/>
                    <a:pt x="351" y="5046"/>
                  </a:cubicBezTo>
                  <a:cubicBezTo>
                    <a:pt x="84" y="7569"/>
                    <a:pt x="1" y="10109"/>
                    <a:pt x="84" y="12632"/>
                  </a:cubicBezTo>
                  <a:cubicBezTo>
                    <a:pt x="2592" y="12957"/>
                    <a:pt x="5121" y="13272"/>
                    <a:pt x="7646" y="13272"/>
                  </a:cubicBezTo>
                  <a:cubicBezTo>
                    <a:pt x="8234" y="13272"/>
                    <a:pt x="8821" y="13255"/>
                    <a:pt x="9407" y="13217"/>
                  </a:cubicBezTo>
                  <a:cubicBezTo>
                    <a:pt x="8873" y="9658"/>
                    <a:pt x="8522" y="6116"/>
                    <a:pt x="8956" y="2540"/>
                  </a:cubicBezTo>
                  <a:lnTo>
                    <a:pt x="264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0"/>
            <p:cNvSpPr/>
            <p:nvPr/>
          </p:nvSpPr>
          <p:spPr>
            <a:xfrm>
              <a:off x="4764774" y="2011649"/>
              <a:ext cx="667826" cy="617123"/>
            </a:xfrm>
            <a:custGeom>
              <a:avLst/>
              <a:gdLst/>
              <a:ahLst/>
              <a:cxnLst/>
              <a:rect l="l" t="t" r="r" b="b"/>
              <a:pathLst>
                <a:path w="20837" h="19255" extrusionOk="0">
                  <a:moveTo>
                    <a:pt x="10486" y="0"/>
                  </a:moveTo>
                  <a:cubicBezTo>
                    <a:pt x="8537" y="0"/>
                    <a:pt x="6569" y="351"/>
                    <a:pt x="4495" y="1059"/>
                  </a:cubicBezTo>
                  <a:cubicBezTo>
                    <a:pt x="4495" y="1059"/>
                    <a:pt x="2674" y="1544"/>
                    <a:pt x="1789" y="3933"/>
                  </a:cubicBezTo>
                  <a:cubicBezTo>
                    <a:pt x="903" y="6322"/>
                    <a:pt x="1" y="9815"/>
                    <a:pt x="1" y="9815"/>
                  </a:cubicBezTo>
                  <a:lnTo>
                    <a:pt x="4094" y="11268"/>
                  </a:lnTo>
                  <a:lnTo>
                    <a:pt x="4128" y="10583"/>
                  </a:lnTo>
                  <a:lnTo>
                    <a:pt x="5030" y="14042"/>
                  </a:lnTo>
                  <a:lnTo>
                    <a:pt x="3042" y="19088"/>
                  </a:lnTo>
                  <a:lnTo>
                    <a:pt x="9976" y="19255"/>
                  </a:lnTo>
                  <a:lnTo>
                    <a:pt x="16893" y="19221"/>
                  </a:lnTo>
                  <a:lnTo>
                    <a:pt x="14638" y="14660"/>
                  </a:lnTo>
                  <a:lnTo>
                    <a:pt x="15490" y="11335"/>
                  </a:lnTo>
                  <a:cubicBezTo>
                    <a:pt x="15590" y="12037"/>
                    <a:pt x="15690" y="12655"/>
                    <a:pt x="15690" y="12655"/>
                  </a:cubicBezTo>
                  <a:lnTo>
                    <a:pt x="20519" y="12404"/>
                  </a:lnTo>
                  <a:cubicBezTo>
                    <a:pt x="20703" y="12388"/>
                    <a:pt x="20836" y="12221"/>
                    <a:pt x="20803" y="12053"/>
                  </a:cubicBezTo>
                  <a:lnTo>
                    <a:pt x="19867" y="5387"/>
                  </a:lnTo>
                  <a:cubicBezTo>
                    <a:pt x="19867" y="5387"/>
                    <a:pt x="19550" y="2296"/>
                    <a:pt x="16626" y="1143"/>
                  </a:cubicBezTo>
                  <a:cubicBezTo>
                    <a:pt x="16509" y="1093"/>
                    <a:pt x="16375" y="1059"/>
                    <a:pt x="16258" y="1009"/>
                  </a:cubicBezTo>
                  <a:cubicBezTo>
                    <a:pt x="14296" y="339"/>
                    <a:pt x="12400" y="0"/>
                    <a:pt x="10486"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0"/>
            <p:cNvSpPr/>
            <p:nvPr/>
          </p:nvSpPr>
          <p:spPr>
            <a:xfrm>
              <a:off x="4738558" y="2325130"/>
              <a:ext cx="570330" cy="232170"/>
            </a:xfrm>
            <a:custGeom>
              <a:avLst/>
              <a:gdLst/>
              <a:ahLst/>
              <a:cxnLst/>
              <a:rect l="l" t="t" r="r" b="b"/>
              <a:pathLst>
                <a:path w="17795" h="7244" extrusionOk="0">
                  <a:moveTo>
                    <a:pt x="836" y="0"/>
                  </a:moveTo>
                  <a:lnTo>
                    <a:pt x="368" y="2172"/>
                  </a:lnTo>
                  <a:cubicBezTo>
                    <a:pt x="0" y="4094"/>
                    <a:pt x="1320" y="5915"/>
                    <a:pt x="3258" y="6182"/>
                  </a:cubicBezTo>
                  <a:lnTo>
                    <a:pt x="13350" y="7218"/>
                  </a:lnTo>
                  <a:cubicBezTo>
                    <a:pt x="13502" y="7235"/>
                    <a:pt x="13653" y="7244"/>
                    <a:pt x="13803" y="7244"/>
                  </a:cubicBezTo>
                  <a:cubicBezTo>
                    <a:pt x="15853" y="7244"/>
                    <a:pt x="17608" y="5678"/>
                    <a:pt x="17795" y="3576"/>
                  </a:cubicBezTo>
                  <a:lnTo>
                    <a:pt x="5063" y="2356"/>
                  </a:lnTo>
                  <a:lnTo>
                    <a:pt x="5146" y="1136"/>
                  </a:lnTo>
                  <a:lnTo>
                    <a:pt x="836"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0"/>
            <p:cNvSpPr/>
            <p:nvPr/>
          </p:nvSpPr>
          <p:spPr>
            <a:xfrm>
              <a:off x="5167483" y="2324969"/>
              <a:ext cx="185858" cy="116374"/>
            </a:xfrm>
            <a:custGeom>
              <a:avLst/>
              <a:gdLst/>
              <a:ahLst/>
              <a:cxnLst/>
              <a:rect l="l" t="t" r="r" b="b"/>
              <a:pathLst>
                <a:path w="5799" h="3631" extrusionOk="0">
                  <a:moveTo>
                    <a:pt x="4170" y="1"/>
                  </a:moveTo>
                  <a:cubicBezTo>
                    <a:pt x="3668" y="1"/>
                    <a:pt x="3200" y="5"/>
                    <a:pt x="3058" y="22"/>
                  </a:cubicBezTo>
                  <a:cubicBezTo>
                    <a:pt x="2708" y="39"/>
                    <a:pt x="853" y="2077"/>
                    <a:pt x="853" y="2077"/>
                  </a:cubicBezTo>
                  <a:lnTo>
                    <a:pt x="68" y="2227"/>
                  </a:lnTo>
                  <a:lnTo>
                    <a:pt x="1" y="3631"/>
                  </a:lnTo>
                  <a:lnTo>
                    <a:pt x="2006" y="3631"/>
                  </a:lnTo>
                  <a:lnTo>
                    <a:pt x="3493" y="2445"/>
                  </a:lnTo>
                  <a:lnTo>
                    <a:pt x="5030" y="2578"/>
                  </a:lnTo>
                  <a:cubicBezTo>
                    <a:pt x="5041" y="2580"/>
                    <a:pt x="5051" y="2580"/>
                    <a:pt x="5061" y="2580"/>
                  </a:cubicBezTo>
                  <a:cubicBezTo>
                    <a:pt x="5284" y="2580"/>
                    <a:pt x="5320" y="2241"/>
                    <a:pt x="5080" y="2177"/>
                  </a:cubicBezTo>
                  <a:lnTo>
                    <a:pt x="3660" y="1876"/>
                  </a:lnTo>
                  <a:lnTo>
                    <a:pt x="3610" y="1743"/>
                  </a:lnTo>
                  <a:lnTo>
                    <a:pt x="3610" y="1743"/>
                  </a:lnTo>
                  <a:cubicBezTo>
                    <a:pt x="3610" y="1743"/>
                    <a:pt x="4616" y="1780"/>
                    <a:pt x="5009" y="1780"/>
                  </a:cubicBezTo>
                  <a:cubicBezTo>
                    <a:pt x="5075" y="1780"/>
                    <a:pt x="5123" y="1779"/>
                    <a:pt x="5147" y="1776"/>
                  </a:cubicBezTo>
                  <a:cubicBezTo>
                    <a:pt x="5598" y="1726"/>
                    <a:pt x="5498" y="1526"/>
                    <a:pt x="5498" y="1526"/>
                  </a:cubicBezTo>
                  <a:cubicBezTo>
                    <a:pt x="5498" y="1442"/>
                    <a:pt x="5281" y="1392"/>
                    <a:pt x="5197" y="1392"/>
                  </a:cubicBezTo>
                  <a:lnTo>
                    <a:pt x="3610" y="1175"/>
                  </a:lnTo>
                  <a:lnTo>
                    <a:pt x="3610" y="1074"/>
                  </a:lnTo>
                  <a:lnTo>
                    <a:pt x="5180" y="1008"/>
                  </a:lnTo>
                  <a:cubicBezTo>
                    <a:pt x="5799" y="957"/>
                    <a:pt x="5665" y="657"/>
                    <a:pt x="5481" y="640"/>
                  </a:cubicBezTo>
                  <a:lnTo>
                    <a:pt x="3610" y="623"/>
                  </a:lnTo>
                  <a:lnTo>
                    <a:pt x="3610" y="473"/>
                  </a:lnTo>
                  <a:lnTo>
                    <a:pt x="5481" y="389"/>
                  </a:lnTo>
                  <a:cubicBezTo>
                    <a:pt x="5732" y="389"/>
                    <a:pt x="5732" y="5"/>
                    <a:pt x="5481" y="5"/>
                  </a:cubicBezTo>
                  <a:cubicBezTo>
                    <a:pt x="5205" y="5"/>
                    <a:pt x="4671" y="1"/>
                    <a:pt x="4170"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0"/>
            <p:cNvSpPr/>
            <p:nvPr/>
          </p:nvSpPr>
          <p:spPr>
            <a:xfrm>
              <a:off x="5010598" y="2003508"/>
              <a:ext cx="211530" cy="330756"/>
            </a:xfrm>
            <a:custGeom>
              <a:avLst/>
              <a:gdLst/>
              <a:ahLst/>
              <a:cxnLst/>
              <a:rect l="l" t="t" r="r" b="b"/>
              <a:pathLst>
                <a:path w="6600" h="10320" extrusionOk="0">
                  <a:moveTo>
                    <a:pt x="2237" y="0"/>
                  </a:moveTo>
                  <a:cubicBezTo>
                    <a:pt x="1445" y="0"/>
                    <a:pt x="661" y="92"/>
                    <a:pt x="0" y="344"/>
                  </a:cubicBezTo>
                  <a:cubicBezTo>
                    <a:pt x="0" y="344"/>
                    <a:pt x="1959" y="10319"/>
                    <a:pt x="2650" y="10319"/>
                  </a:cubicBezTo>
                  <a:cubicBezTo>
                    <a:pt x="2652" y="10319"/>
                    <a:pt x="2655" y="10319"/>
                    <a:pt x="2657" y="10319"/>
                  </a:cubicBezTo>
                  <a:cubicBezTo>
                    <a:pt x="3359" y="10252"/>
                    <a:pt x="6600" y="678"/>
                    <a:pt x="6600" y="678"/>
                  </a:cubicBezTo>
                  <a:cubicBezTo>
                    <a:pt x="6600" y="678"/>
                    <a:pt x="4387" y="0"/>
                    <a:pt x="223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0"/>
            <p:cNvSpPr/>
            <p:nvPr/>
          </p:nvSpPr>
          <p:spPr>
            <a:xfrm>
              <a:off x="5288504" y="2227121"/>
              <a:ext cx="2179" cy="99099"/>
            </a:xfrm>
            <a:custGeom>
              <a:avLst/>
              <a:gdLst/>
              <a:ahLst/>
              <a:cxnLst/>
              <a:rect l="l" t="t" r="r" b="b"/>
              <a:pathLst>
                <a:path w="68" h="3092" extrusionOk="0">
                  <a:moveTo>
                    <a:pt x="34" y="0"/>
                  </a:moveTo>
                  <a:cubicBezTo>
                    <a:pt x="18" y="0"/>
                    <a:pt x="1" y="685"/>
                    <a:pt x="1" y="1538"/>
                  </a:cubicBezTo>
                  <a:cubicBezTo>
                    <a:pt x="1" y="2406"/>
                    <a:pt x="18" y="3092"/>
                    <a:pt x="34" y="3092"/>
                  </a:cubicBezTo>
                  <a:cubicBezTo>
                    <a:pt x="51" y="3092"/>
                    <a:pt x="68" y="2406"/>
                    <a:pt x="68" y="1538"/>
                  </a:cubicBezTo>
                  <a:cubicBezTo>
                    <a:pt x="68" y="685"/>
                    <a:pt x="51"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0"/>
            <p:cNvSpPr/>
            <p:nvPr/>
          </p:nvSpPr>
          <p:spPr>
            <a:xfrm>
              <a:off x="4902397" y="2231415"/>
              <a:ext cx="14519" cy="96951"/>
            </a:xfrm>
            <a:custGeom>
              <a:avLst/>
              <a:gdLst/>
              <a:ahLst/>
              <a:cxnLst/>
              <a:rect l="l" t="t" r="r" b="b"/>
              <a:pathLst>
                <a:path w="453" h="3025" extrusionOk="0">
                  <a:moveTo>
                    <a:pt x="452" y="0"/>
                  </a:moveTo>
                  <a:lnTo>
                    <a:pt x="452" y="0"/>
                  </a:lnTo>
                  <a:cubicBezTo>
                    <a:pt x="402" y="150"/>
                    <a:pt x="385" y="284"/>
                    <a:pt x="369" y="435"/>
                  </a:cubicBezTo>
                  <a:cubicBezTo>
                    <a:pt x="318" y="719"/>
                    <a:pt x="252" y="1086"/>
                    <a:pt x="201" y="1504"/>
                  </a:cubicBezTo>
                  <a:cubicBezTo>
                    <a:pt x="135" y="1922"/>
                    <a:pt x="85" y="2306"/>
                    <a:pt x="51" y="2573"/>
                  </a:cubicBezTo>
                  <a:cubicBezTo>
                    <a:pt x="18" y="2724"/>
                    <a:pt x="18" y="2874"/>
                    <a:pt x="1" y="3024"/>
                  </a:cubicBezTo>
                  <a:cubicBezTo>
                    <a:pt x="51" y="2874"/>
                    <a:pt x="85" y="2740"/>
                    <a:pt x="101" y="2590"/>
                  </a:cubicBezTo>
                  <a:cubicBezTo>
                    <a:pt x="135" y="2306"/>
                    <a:pt x="201" y="1938"/>
                    <a:pt x="268" y="1521"/>
                  </a:cubicBezTo>
                  <a:cubicBezTo>
                    <a:pt x="318" y="1103"/>
                    <a:pt x="369" y="719"/>
                    <a:pt x="402" y="451"/>
                  </a:cubicBezTo>
                  <a:cubicBezTo>
                    <a:pt x="435" y="301"/>
                    <a:pt x="452" y="150"/>
                    <a:pt x="4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0"/>
            <p:cNvSpPr/>
            <p:nvPr/>
          </p:nvSpPr>
          <p:spPr>
            <a:xfrm>
              <a:off x="5084473" y="2335289"/>
              <a:ext cx="10224" cy="293482"/>
            </a:xfrm>
            <a:custGeom>
              <a:avLst/>
              <a:gdLst/>
              <a:ahLst/>
              <a:cxnLst/>
              <a:rect l="l" t="t" r="r" b="b"/>
              <a:pathLst>
                <a:path w="319" h="9157" extrusionOk="0">
                  <a:moveTo>
                    <a:pt x="302" y="1"/>
                  </a:moveTo>
                  <a:cubicBezTo>
                    <a:pt x="302" y="34"/>
                    <a:pt x="302" y="67"/>
                    <a:pt x="302" y="101"/>
                  </a:cubicBezTo>
                  <a:cubicBezTo>
                    <a:pt x="302" y="168"/>
                    <a:pt x="302" y="251"/>
                    <a:pt x="285" y="368"/>
                  </a:cubicBezTo>
                  <a:cubicBezTo>
                    <a:pt x="285" y="602"/>
                    <a:pt x="268" y="936"/>
                    <a:pt x="268" y="1337"/>
                  </a:cubicBezTo>
                  <a:cubicBezTo>
                    <a:pt x="235" y="2173"/>
                    <a:pt x="185" y="3326"/>
                    <a:pt x="118" y="4579"/>
                  </a:cubicBezTo>
                  <a:cubicBezTo>
                    <a:pt x="68" y="5849"/>
                    <a:pt x="18" y="6985"/>
                    <a:pt x="1" y="7820"/>
                  </a:cubicBezTo>
                  <a:cubicBezTo>
                    <a:pt x="1" y="8238"/>
                    <a:pt x="1" y="8572"/>
                    <a:pt x="1" y="8806"/>
                  </a:cubicBezTo>
                  <a:cubicBezTo>
                    <a:pt x="1" y="8906"/>
                    <a:pt x="1" y="9006"/>
                    <a:pt x="1" y="9073"/>
                  </a:cubicBezTo>
                  <a:cubicBezTo>
                    <a:pt x="1" y="9107"/>
                    <a:pt x="1" y="9140"/>
                    <a:pt x="1" y="9157"/>
                  </a:cubicBezTo>
                  <a:cubicBezTo>
                    <a:pt x="18" y="9140"/>
                    <a:pt x="18" y="9107"/>
                    <a:pt x="18" y="9073"/>
                  </a:cubicBezTo>
                  <a:cubicBezTo>
                    <a:pt x="18" y="9006"/>
                    <a:pt x="18" y="8906"/>
                    <a:pt x="18" y="8806"/>
                  </a:cubicBezTo>
                  <a:cubicBezTo>
                    <a:pt x="34" y="8572"/>
                    <a:pt x="34" y="8238"/>
                    <a:pt x="51" y="7820"/>
                  </a:cubicBezTo>
                  <a:cubicBezTo>
                    <a:pt x="84" y="6985"/>
                    <a:pt x="135" y="5849"/>
                    <a:pt x="185" y="4579"/>
                  </a:cubicBezTo>
                  <a:cubicBezTo>
                    <a:pt x="252" y="3326"/>
                    <a:pt x="285" y="2173"/>
                    <a:pt x="302" y="1354"/>
                  </a:cubicBezTo>
                  <a:cubicBezTo>
                    <a:pt x="318" y="936"/>
                    <a:pt x="318" y="602"/>
                    <a:pt x="318" y="368"/>
                  </a:cubicBezTo>
                  <a:cubicBezTo>
                    <a:pt x="318" y="251"/>
                    <a:pt x="318" y="168"/>
                    <a:pt x="318" y="101"/>
                  </a:cubicBezTo>
                  <a:cubicBezTo>
                    <a:pt x="318" y="67"/>
                    <a:pt x="318" y="34"/>
                    <a:pt x="3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0"/>
            <p:cNvSpPr/>
            <p:nvPr/>
          </p:nvSpPr>
          <p:spPr>
            <a:xfrm>
              <a:off x="5093063" y="2024693"/>
              <a:ext cx="158519" cy="318673"/>
            </a:xfrm>
            <a:custGeom>
              <a:avLst/>
              <a:gdLst/>
              <a:ahLst/>
              <a:cxnLst/>
              <a:rect l="l" t="t" r="r" b="b"/>
              <a:pathLst>
                <a:path w="4946" h="9943" extrusionOk="0">
                  <a:moveTo>
                    <a:pt x="4010" y="1"/>
                  </a:moveTo>
                  <a:cubicBezTo>
                    <a:pt x="4010" y="17"/>
                    <a:pt x="4010" y="17"/>
                    <a:pt x="4010" y="34"/>
                  </a:cubicBezTo>
                  <a:cubicBezTo>
                    <a:pt x="4010" y="67"/>
                    <a:pt x="4027" y="101"/>
                    <a:pt x="4027" y="134"/>
                  </a:cubicBezTo>
                  <a:cubicBezTo>
                    <a:pt x="4044" y="251"/>
                    <a:pt x="4077" y="368"/>
                    <a:pt x="4111" y="485"/>
                  </a:cubicBezTo>
                  <a:cubicBezTo>
                    <a:pt x="4177" y="669"/>
                    <a:pt x="4261" y="836"/>
                    <a:pt x="4361" y="1003"/>
                  </a:cubicBezTo>
                  <a:cubicBezTo>
                    <a:pt x="4495" y="1220"/>
                    <a:pt x="4612" y="1454"/>
                    <a:pt x="4712" y="1688"/>
                  </a:cubicBezTo>
                  <a:cubicBezTo>
                    <a:pt x="4846" y="1956"/>
                    <a:pt x="4896" y="2256"/>
                    <a:pt x="4862" y="2574"/>
                  </a:cubicBezTo>
                  <a:cubicBezTo>
                    <a:pt x="4762" y="2908"/>
                    <a:pt x="4578" y="3209"/>
                    <a:pt x="4294" y="3426"/>
                  </a:cubicBezTo>
                  <a:cubicBezTo>
                    <a:pt x="4010" y="3693"/>
                    <a:pt x="3760" y="3994"/>
                    <a:pt x="3526" y="4311"/>
                  </a:cubicBezTo>
                  <a:cubicBezTo>
                    <a:pt x="3275" y="4662"/>
                    <a:pt x="3125" y="5080"/>
                    <a:pt x="3125" y="5514"/>
                  </a:cubicBezTo>
                  <a:cubicBezTo>
                    <a:pt x="3125" y="5732"/>
                    <a:pt x="3158" y="5949"/>
                    <a:pt x="3258" y="6133"/>
                  </a:cubicBezTo>
                  <a:cubicBezTo>
                    <a:pt x="3359" y="6316"/>
                    <a:pt x="3425" y="6517"/>
                    <a:pt x="3509" y="6701"/>
                  </a:cubicBezTo>
                  <a:cubicBezTo>
                    <a:pt x="3542" y="6801"/>
                    <a:pt x="3542" y="6885"/>
                    <a:pt x="3542" y="6985"/>
                  </a:cubicBezTo>
                  <a:cubicBezTo>
                    <a:pt x="3542" y="7085"/>
                    <a:pt x="3509" y="7169"/>
                    <a:pt x="3459" y="7252"/>
                  </a:cubicBezTo>
                  <a:cubicBezTo>
                    <a:pt x="3342" y="7402"/>
                    <a:pt x="3208" y="7536"/>
                    <a:pt x="3041" y="7636"/>
                  </a:cubicBezTo>
                  <a:lnTo>
                    <a:pt x="1454" y="8823"/>
                  </a:lnTo>
                  <a:lnTo>
                    <a:pt x="385" y="9641"/>
                  </a:lnTo>
                  <a:lnTo>
                    <a:pt x="100" y="9859"/>
                  </a:lnTo>
                  <a:lnTo>
                    <a:pt x="34" y="9909"/>
                  </a:lnTo>
                  <a:cubicBezTo>
                    <a:pt x="17" y="9925"/>
                    <a:pt x="0" y="9942"/>
                    <a:pt x="0" y="9942"/>
                  </a:cubicBezTo>
                  <a:lnTo>
                    <a:pt x="0" y="9942"/>
                  </a:lnTo>
                  <a:cubicBezTo>
                    <a:pt x="17" y="9925"/>
                    <a:pt x="17" y="9925"/>
                    <a:pt x="34" y="9925"/>
                  </a:cubicBezTo>
                  <a:lnTo>
                    <a:pt x="117" y="9859"/>
                  </a:lnTo>
                  <a:lnTo>
                    <a:pt x="401" y="9658"/>
                  </a:lnTo>
                  <a:lnTo>
                    <a:pt x="1487" y="8873"/>
                  </a:lnTo>
                  <a:lnTo>
                    <a:pt x="3091" y="7687"/>
                  </a:lnTo>
                  <a:cubicBezTo>
                    <a:pt x="3242" y="7586"/>
                    <a:pt x="3392" y="7453"/>
                    <a:pt x="3509" y="7286"/>
                  </a:cubicBezTo>
                  <a:cubicBezTo>
                    <a:pt x="3559" y="7202"/>
                    <a:pt x="3593" y="7102"/>
                    <a:pt x="3609" y="7001"/>
                  </a:cubicBezTo>
                  <a:cubicBezTo>
                    <a:pt x="3609" y="6885"/>
                    <a:pt x="3593" y="6784"/>
                    <a:pt x="3559" y="6684"/>
                  </a:cubicBezTo>
                  <a:cubicBezTo>
                    <a:pt x="3492" y="6484"/>
                    <a:pt x="3409" y="6300"/>
                    <a:pt x="3325" y="6116"/>
                  </a:cubicBezTo>
                  <a:cubicBezTo>
                    <a:pt x="3225" y="5915"/>
                    <a:pt x="3175" y="5715"/>
                    <a:pt x="3175" y="5514"/>
                  </a:cubicBezTo>
                  <a:cubicBezTo>
                    <a:pt x="3192" y="5097"/>
                    <a:pt x="3325" y="4696"/>
                    <a:pt x="3576" y="4345"/>
                  </a:cubicBezTo>
                  <a:cubicBezTo>
                    <a:pt x="3810" y="4027"/>
                    <a:pt x="4060" y="3743"/>
                    <a:pt x="4344" y="3476"/>
                  </a:cubicBezTo>
                  <a:cubicBezTo>
                    <a:pt x="4478" y="3342"/>
                    <a:pt x="4595" y="3209"/>
                    <a:pt x="4695" y="3058"/>
                  </a:cubicBezTo>
                  <a:cubicBezTo>
                    <a:pt x="4812" y="2908"/>
                    <a:pt x="4879" y="2758"/>
                    <a:pt x="4913" y="2574"/>
                  </a:cubicBezTo>
                  <a:cubicBezTo>
                    <a:pt x="4946" y="2256"/>
                    <a:pt x="4896" y="1939"/>
                    <a:pt x="4762" y="1655"/>
                  </a:cubicBezTo>
                  <a:cubicBezTo>
                    <a:pt x="4645" y="1438"/>
                    <a:pt x="4528" y="1204"/>
                    <a:pt x="4395" y="986"/>
                  </a:cubicBezTo>
                  <a:cubicBezTo>
                    <a:pt x="4294" y="819"/>
                    <a:pt x="4211" y="652"/>
                    <a:pt x="4144" y="468"/>
                  </a:cubicBezTo>
                  <a:cubicBezTo>
                    <a:pt x="4094" y="368"/>
                    <a:pt x="4060" y="251"/>
                    <a:pt x="4044" y="134"/>
                  </a:cubicBezTo>
                  <a:cubicBezTo>
                    <a:pt x="4027" y="51"/>
                    <a:pt x="4027" y="1"/>
                    <a:pt x="40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0"/>
            <p:cNvSpPr/>
            <p:nvPr/>
          </p:nvSpPr>
          <p:spPr>
            <a:xfrm>
              <a:off x="4969894" y="2014533"/>
              <a:ext cx="125860" cy="316494"/>
            </a:xfrm>
            <a:custGeom>
              <a:avLst/>
              <a:gdLst/>
              <a:ahLst/>
              <a:cxnLst/>
              <a:rect l="l" t="t" r="r" b="b"/>
              <a:pathLst>
                <a:path w="3927" h="9875" extrusionOk="0">
                  <a:moveTo>
                    <a:pt x="1220" y="0"/>
                  </a:moveTo>
                  <a:cubicBezTo>
                    <a:pt x="1220" y="0"/>
                    <a:pt x="1203" y="17"/>
                    <a:pt x="1203" y="17"/>
                  </a:cubicBezTo>
                  <a:cubicBezTo>
                    <a:pt x="1220" y="17"/>
                    <a:pt x="1220" y="0"/>
                    <a:pt x="1220" y="0"/>
                  </a:cubicBezTo>
                  <a:close/>
                  <a:moveTo>
                    <a:pt x="1203" y="17"/>
                  </a:moveTo>
                  <a:lnTo>
                    <a:pt x="1153" y="100"/>
                  </a:lnTo>
                  <a:cubicBezTo>
                    <a:pt x="1103" y="167"/>
                    <a:pt x="1053" y="267"/>
                    <a:pt x="969" y="401"/>
                  </a:cubicBezTo>
                  <a:cubicBezTo>
                    <a:pt x="769" y="785"/>
                    <a:pt x="585" y="1170"/>
                    <a:pt x="435" y="1587"/>
                  </a:cubicBezTo>
                  <a:cubicBezTo>
                    <a:pt x="217" y="2189"/>
                    <a:pt x="84" y="2824"/>
                    <a:pt x="17" y="3459"/>
                  </a:cubicBezTo>
                  <a:cubicBezTo>
                    <a:pt x="0" y="3643"/>
                    <a:pt x="17" y="3826"/>
                    <a:pt x="50" y="4010"/>
                  </a:cubicBezTo>
                  <a:cubicBezTo>
                    <a:pt x="84" y="4211"/>
                    <a:pt x="167" y="4395"/>
                    <a:pt x="318" y="4545"/>
                  </a:cubicBezTo>
                  <a:cubicBezTo>
                    <a:pt x="385" y="4612"/>
                    <a:pt x="468" y="4679"/>
                    <a:pt x="568" y="4712"/>
                  </a:cubicBezTo>
                  <a:cubicBezTo>
                    <a:pt x="669" y="4745"/>
                    <a:pt x="769" y="4779"/>
                    <a:pt x="852" y="4812"/>
                  </a:cubicBezTo>
                  <a:cubicBezTo>
                    <a:pt x="953" y="4846"/>
                    <a:pt x="1036" y="4879"/>
                    <a:pt x="1120" y="4946"/>
                  </a:cubicBezTo>
                  <a:cubicBezTo>
                    <a:pt x="1203" y="4996"/>
                    <a:pt x="1253" y="5096"/>
                    <a:pt x="1270" y="5180"/>
                  </a:cubicBezTo>
                  <a:cubicBezTo>
                    <a:pt x="1320" y="5380"/>
                    <a:pt x="1304" y="5581"/>
                    <a:pt x="1253" y="5781"/>
                  </a:cubicBezTo>
                  <a:cubicBezTo>
                    <a:pt x="1220" y="5982"/>
                    <a:pt x="1187" y="6182"/>
                    <a:pt x="1187" y="6383"/>
                  </a:cubicBezTo>
                  <a:cubicBezTo>
                    <a:pt x="1153" y="6767"/>
                    <a:pt x="1203" y="7135"/>
                    <a:pt x="1320" y="7502"/>
                  </a:cubicBezTo>
                  <a:cubicBezTo>
                    <a:pt x="1404" y="7836"/>
                    <a:pt x="1554" y="8154"/>
                    <a:pt x="1738" y="8438"/>
                  </a:cubicBezTo>
                  <a:cubicBezTo>
                    <a:pt x="1905" y="8689"/>
                    <a:pt x="2106" y="8923"/>
                    <a:pt x="2339" y="9123"/>
                  </a:cubicBezTo>
                  <a:cubicBezTo>
                    <a:pt x="2674" y="9407"/>
                    <a:pt x="3058" y="9624"/>
                    <a:pt x="3459" y="9758"/>
                  </a:cubicBezTo>
                  <a:cubicBezTo>
                    <a:pt x="3576" y="9791"/>
                    <a:pt x="3693" y="9825"/>
                    <a:pt x="3810" y="9858"/>
                  </a:cubicBezTo>
                  <a:lnTo>
                    <a:pt x="3893" y="9875"/>
                  </a:lnTo>
                  <a:lnTo>
                    <a:pt x="3927" y="9875"/>
                  </a:lnTo>
                  <a:cubicBezTo>
                    <a:pt x="3910" y="9875"/>
                    <a:pt x="3910" y="9858"/>
                    <a:pt x="3893" y="9858"/>
                  </a:cubicBezTo>
                  <a:lnTo>
                    <a:pt x="3810" y="9841"/>
                  </a:lnTo>
                  <a:cubicBezTo>
                    <a:pt x="3726" y="9825"/>
                    <a:pt x="3609" y="9791"/>
                    <a:pt x="3476" y="9741"/>
                  </a:cubicBezTo>
                  <a:cubicBezTo>
                    <a:pt x="3075" y="9591"/>
                    <a:pt x="2690" y="9357"/>
                    <a:pt x="2373" y="9073"/>
                  </a:cubicBezTo>
                  <a:cubicBezTo>
                    <a:pt x="1888" y="8655"/>
                    <a:pt x="1537" y="8104"/>
                    <a:pt x="1370" y="7486"/>
                  </a:cubicBezTo>
                  <a:cubicBezTo>
                    <a:pt x="1270" y="7135"/>
                    <a:pt x="1220" y="6750"/>
                    <a:pt x="1237" y="6383"/>
                  </a:cubicBezTo>
                  <a:cubicBezTo>
                    <a:pt x="1253" y="6182"/>
                    <a:pt x="1287" y="5982"/>
                    <a:pt x="1320" y="5798"/>
                  </a:cubicBezTo>
                  <a:cubicBezTo>
                    <a:pt x="1370" y="5581"/>
                    <a:pt x="1387" y="5380"/>
                    <a:pt x="1337" y="5163"/>
                  </a:cubicBezTo>
                  <a:cubicBezTo>
                    <a:pt x="1304" y="5063"/>
                    <a:pt x="1253" y="4963"/>
                    <a:pt x="1170" y="4896"/>
                  </a:cubicBezTo>
                  <a:cubicBezTo>
                    <a:pt x="1086" y="4829"/>
                    <a:pt x="986" y="4779"/>
                    <a:pt x="886" y="4745"/>
                  </a:cubicBezTo>
                  <a:cubicBezTo>
                    <a:pt x="786" y="4712"/>
                    <a:pt x="685" y="4695"/>
                    <a:pt x="602" y="4645"/>
                  </a:cubicBezTo>
                  <a:cubicBezTo>
                    <a:pt x="502" y="4612"/>
                    <a:pt x="435" y="4562"/>
                    <a:pt x="351" y="4495"/>
                  </a:cubicBezTo>
                  <a:cubicBezTo>
                    <a:pt x="234" y="4361"/>
                    <a:pt x="151" y="4194"/>
                    <a:pt x="117" y="4010"/>
                  </a:cubicBezTo>
                  <a:cubicBezTo>
                    <a:pt x="84" y="3826"/>
                    <a:pt x="67" y="3643"/>
                    <a:pt x="84" y="3459"/>
                  </a:cubicBezTo>
                  <a:cubicBezTo>
                    <a:pt x="134" y="2824"/>
                    <a:pt x="268" y="2206"/>
                    <a:pt x="485" y="1604"/>
                  </a:cubicBezTo>
                  <a:cubicBezTo>
                    <a:pt x="618" y="1186"/>
                    <a:pt x="802" y="785"/>
                    <a:pt x="1003" y="418"/>
                  </a:cubicBezTo>
                  <a:cubicBezTo>
                    <a:pt x="1070" y="284"/>
                    <a:pt x="1120" y="167"/>
                    <a:pt x="1170" y="100"/>
                  </a:cubicBezTo>
                  <a:lnTo>
                    <a:pt x="1203" y="17"/>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0"/>
            <p:cNvSpPr/>
            <p:nvPr/>
          </p:nvSpPr>
          <p:spPr>
            <a:xfrm>
              <a:off x="4995054" y="2387755"/>
              <a:ext cx="447194" cy="149449"/>
            </a:xfrm>
            <a:custGeom>
              <a:avLst/>
              <a:gdLst/>
              <a:ahLst/>
              <a:cxnLst/>
              <a:rect l="l" t="t" r="r" b="b"/>
              <a:pathLst>
                <a:path w="13953" h="4663" extrusionOk="0">
                  <a:moveTo>
                    <a:pt x="1" y="1"/>
                  </a:moveTo>
                  <a:lnTo>
                    <a:pt x="1" y="2808"/>
                  </a:lnTo>
                  <a:lnTo>
                    <a:pt x="5615" y="4044"/>
                  </a:lnTo>
                  <a:lnTo>
                    <a:pt x="9541" y="4663"/>
                  </a:lnTo>
                  <a:cubicBezTo>
                    <a:pt x="11997" y="4663"/>
                    <a:pt x="13952" y="2424"/>
                    <a:pt x="13568" y="1"/>
                  </a:cubicBezTo>
                  <a:lnTo>
                    <a:pt x="13568" y="1"/>
                  </a:lnTo>
                  <a:lnTo>
                    <a:pt x="8455" y="285"/>
                  </a:lnTo>
                  <a:lnTo>
                    <a:pt x="1"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0"/>
            <p:cNvSpPr/>
            <p:nvPr/>
          </p:nvSpPr>
          <p:spPr>
            <a:xfrm>
              <a:off x="4995054" y="2387755"/>
              <a:ext cx="345435" cy="9166"/>
            </a:xfrm>
            <a:custGeom>
              <a:avLst/>
              <a:gdLst/>
              <a:ahLst/>
              <a:cxnLst/>
              <a:rect l="l" t="t" r="r" b="b"/>
              <a:pathLst>
                <a:path w="10778" h="286" extrusionOk="0">
                  <a:moveTo>
                    <a:pt x="1" y="1"/>
                  </a:moveTo>
                  <a:cubicBezTo>
                    <a:pt x="34" y="18"/>
                    <a:pt x="67" y="18"/>
                    <a:pt x="101" y="18"/>
                  </a:cubicBezTo>
                  <a:lnTo>
                    <a:pt x="418" y="51"/>
                  </a:lnTo>
                  <a:cubicBezTo>
                    <a:pt x="686" y="85"/>
                    <a:pt x="1087" y="118"/>
                    <a:pt x="1571" y="135"/>
                  </a:cubicBezTo>
                  <a:cubicBezTo>
                    <a:pt x="2540" y="202"/>
                    <a:pt x="3894" y="268"/>
                    <a:pt x="5381" y="285"/>
                  </a:cubicBezTo>
                  <a:cubicBezTo>
                    <a:pt x="6868" y="285"/>
                    <a:pt x="8221" y="268"/>
                    <a:pt x="9207" y="268"/>
                  </a:cubicBezTo>
                  <a:lnTo>
                    <a:pt x="10360" y="235"/>
                  </a:lnTo>
                  <a:lnTo>
                    <a:pt x="10677" y="235"/>
                  </a:lnTo>
                  <a:cubicBezTo>
                    <a:pt x="10711" y="235"/>
                    <a:pt x="10744" y="235"/>
                    <a:pt x="10778" y="218"/>
                  </a:cubicBezTo>
                  <a:lnTo>
                    <a:pt x="5381" y="218"/>
                  </a:lnTo>
                  <a:cubicBezTo>
                    <a:pt x="3894" y="202"/>
                    <a:pt x="2540" y="151"/>
                    <a:pt x="1571" y="101"/>
                  </a:cubicBezTo>
                  <a:cubicBezTo>
                    <a:pt x="1087" y="68"/>
                    <a:pt x="686" y="51"/>
                    <a:pt x="418" y="18"/>
                  </a:cubicBezTo>
                  <a:lnTo>
                    <a:pt x="10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0"/>
            <p:cNvSpPr/>
            <p:nvPr/>
          </p:nvSpPr>
          <p:spPr>
            <a:xfrm>
              <a:off x="4809228" y="2324969"/>
              <a:ext cx="185313" cy="116374"/>
            </a:xfrm>
            <a:custGeom>
              <a:avLst/>
              <a:gdLst/>
              <a:ahLst/>
              <a:cxnLst/>
              <a:rect l="l" t="t" r="r" b="b"/>
              <a:pathLst>
                <a:path w="5782" h="3631" extrusionOk="0">
                  <a:moveTo>
                    <a:pt x="1621" y="1"/>
                  </a:moveTo>
                  <a:cubicBezTo>
                    <a:pt x="1124" y="1"/>
                    <a:pt x="594" y="5"/>
                    <a:pt x="318" y="5"/>
                  </a:cubicBezTo>
                  <a:cubicBezTo>
                    <a:pt x="51" y="5"/>
                    <a:pt x="51" y="389"/>
                    <a:pt x="301" y="389"/>
                  </a:cubicBezTo>
                  <a:lnTo>
                    <a:pt x="2173" y="473"/>
                  </a:lnTo>
                  <a:lnTo>
                    <a:pt x="2190" y="623"/>
                  </a:lnTo>
                  <a:lnTo>
                    <a:pt x="318" y="640"/>
                  </a:lnTo>
                  <a:cubicBezTo>
                    <a:pt x="118" y="657"/>
                    <a:pt x="1" y="957"/>
                    <a:pt x="602" y="1008"/>
                  </a:cubicBezTo>
                  <a:lnTo>
                    <a:pt x="2173" y="1074"/>
                  </a:lnTo>
                  <a:lnTo>
                    <a:pt x="2173" y="1175"/>
                  </a:lnTo>
                  <a:lnTo>
                    <a:pt x="585" y="1392"/>
                  </a:lnTo>
                  <a:cubicBezTo>
                    <a:pt x="502" y="1392"/>
                    <a:pt x="301" y="1442"/>
                    <a:pt x="301" y="1526"/>
                  </a:cubicBezTo>
                  <a:cubicBezTo>
                    <a:pt x="301" y="1526"/>
                    <a:pt x="201" y="1726"/>
                    <a:pt x="652" y="1776"/>
                  </a:cubicBezTo>
                  <a:cubicBezTo>
                    <a:pt x="674" y="1779"/>
                    <a:pt x="721" y="1780"/>
                    <a:pt x="785" y="1780"/>
                  </a:cubicBezTo>
                  <a:cubicBezTo>
                    <a:pt x="1171" y="1780"/>
                    <a:pt x="2189" y="1743"/>
                    <a:pt x="2190" y="1743"/>
                  </a:cubicBezTo>
                  <a:lnTo>
                    <a:pt x="2190" y="1743"/>
                  </a:lnTo>
                  <a:lnTo>
                    <a:pt x="2123" y="1876"/>
                  </a:lnTo>
                  <a:lnTo>
                    <a:pt x="702" y="2177"/>
                  </a:lnTo>
                  <a:cubicBezTo>
                    <a:pt x="462" y="2225"/>
                    <a:pt x="498" y="2580"/>
                    <a:pt x="737" y="2580"/>
                  </a:cubicBezTo>
                  <a:cubicBezTo>
                    <a:pt x="747" y="2580"/>
                    <a:pt x="758" y="2580"/>
                    <a:pt x="769" y="2578"/>
                  </a:cubicBezTo>
                  <a:lnTo>
                    <a:pt x="2290" y="2445"/>
                  </a:lnTo>
                  <a:lnTo>
                    <a:pt x="3777" y="3631"/>
                  </a:lnTo>
                  <a:lnTo>
                    <a:pt x="5782" y="3631"/>
                  </a:lnTo>
                  <a:lnTo>
                    <a:pt x="5715" y="2227"/>
                  </a:lnTo>
                  <a:lnTo>
                    <a:pt x="4930" y="2077"/>
                  </a:lnTo>
                  <a:cubicBezTo>
                    <a:pt x="4930" y="2077"/>
                    <a:pt x="3075" y="39"/>
                    <a:pt x="2724" y="22"/>
                  </a:cubicBezTo>
                  <a:cubicBezTo>
                    <a:pt x="2582" y="5"/>
                    <a:pt x="2119" y="1"/>
                    <a:pt x="1621"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0"/>
            <p:cNvSpPr/>
            <p:nvPr/>
          </p:nvSpPr>
          <p:spPr>
            <a:xfrm>
              <a:off x="4999348" y="2477752"/>
              <a:ext cx="296687" cy="58395"/>
            </a:xfrm>
            <a:custGeom>
              <a:avLst/>
              <a:gdLst/>
              <a:ahLst/>
              <a:cxnLst/>
              <a:rect l="l" t="t" r="r" b="b"/>
              <a:pathLst>
                <a:path w="9257" h="1822" extrusionOk="0">
                  <a:moveTo>
                    <a:pt x="0" y="0"/>
                  </a:moveTo>
                  <a:cubicBezTo>
                    <a:pt x="34" y="17"/>
                    <a:pt x="67" y="33"/>
                    <a:pt x="100" y="33"/>
                  </a:cubicBezTo>
                  <a:lnTo>
                    <a:pt x="351" y="117"/>
                  </a:lnTo>
                  <a:cubicBezTo>
                    <a:pt x="585" y="167"/>
                    <a:pt x="919" y="267"/>
                    <a:pt x="1337" y="368"/>
                  </a:cubicBezTo>
                  <a:cubicBezTo>
                    <a:pt x="2172" y="585"/>
                    <a:pt x="3309" y="852"/>
                    <a:pt x="4595" y="1103"/>
                  </a:cubicBezTo>
                  <a:cubicBezTo>
                    <a:pt x="5882" y="1353"/>
                    <a:pt x="7035" y="1537"/>
                    <a:pt x="7887" y="1654"/>
                  </a:cubicBezTo>
                  <a:cubicBezTo>
                    <a:pt x="8304" y="1704"/>
                    <a:pt x="8655" y="1754"/>
                    <a:pt x="8889" y="1788"/>
                  </a:cubicBezTo>
                  <a:lnTo>
                    <a:pt x="9173" y="1805"/>
                  </a:lnTo>
                  <a:lnTo>
                    <a:pt x="8889" y="1754"/>
                  </a:lnTo>
                  <a:lnTo>
                    <a:pt x="7903" y="1604"/>
                  </a:lnTo>
                  <a:cubicBezTo>
                    <a:pt x="7051" y="1487"/>
                    <a:pt x="5882" y="1287"/>
                    <a:pt x="4612" y="1036"/>
                  </a:cubicBezTo>
                  <a:cubicBezTo>
                    <a:pt x="3325" y="785"/>
                    <a:pt x="2172" y="518"/>
                    <a:pt x="1354" y="317"/>
                  </a:cubicBezTo>
                  <a:lnTo>
                    <a:pt x="368" y="84"/>
                  </a:lnTo>
                  <a:lnTo>
                    <a:pt x="100" y="17"/>
                  </a:lnTo>
                  <a:cubicBezTo>
                    <a:pt x="67" y="17"/>
                    <a:pt x="34" y="0"/>
                    <a:pt x="0" y="0"/>
                  </a:cubicBezTo>
                  <a:close/>
                  <a:moveTo>
                    <a:pt x="9173" y="1805"/>
                  </a:moveTo>
                  <a:cubicBezTo>
                    <a:pt x="9190" y="1821"/>
                    <a:pt x="9223" y="1821"/>
                    <a:pt x="9257" y="1821"/>
                  </a:cubicBezTo>
                  <a:cubicBezTo>
                    <a:pt x="9240" y="1805"/>
                    <a:pt x="9207" y="1805"/>
                    <a:pt x="9173" y="180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0"/>
            <p:cNvSpPr/>
            <p:nvPr/>
          </p:nvSpPr>
          <p:spPr>
            <a:xfrm>
              <a:off x="4991849" y="2389903"/>
              <a:ext cx="5929" cy="88394"/>
            </a:xfrm>
            <a:custGeom>
              <a:avLst/>
              <a:gdLst/>
              <a:ahLst/>
              <a:cxnLst/>
              <a:rect l="l" t="t" r="r" b="b"/>
              <a:pathLst>
                <a:path w="185" h="2758" extrusionOk="0">
                  <a:moveTo>
                    <a:pt x="34" y="1"/>
                  </a:moveTo>
                  <a:cubicBezTo>
                    <a:pt x="17" y="135"/>
                    <a:pt x="0" y="268"/>
                    <a:pt x="17" y="402"/>
                  </a:cubicBezTo>
                  <a:cubicBezTo>
                    <a:pt x="0" y="652"/>
                    <a:pt x="0" y="1003"/>
                    <a:pt x="17" y="1388"/>
                  </a:cubicBezTo>
                  <a:cubicBezTo>
                    <a:pt x="34" y="1755"/>
                    <a:pt x="84" y="2106"/>
                    <a:pt x="117" y="2357"/>
                  </a:cubicBezTo>
                  <a:cubicBezTo>
                    <a:pt x="117" y="2490"/>
                    <a:pt x="151" y="2624"/>
                    <a:pt x="184" y="2758"/>
                  </a:cubicBezTo>
                  <a:cubicBezTo>
                    <a:pt x="184" y="2624"/>
                    <a:pt x="167" y="2490"/>
                    <a:pt x="151" y="2357"/>
                  </a:cubicBezTo>
                  <a:cubicBezTo>
                    <a:pt x="134" y="2106"/>
                    <a:pt x="101" y="1755"/>
                    <a:pt x="84" y="1371"/>
                  </a:cubicBezTo>
                  <a:cubicBezTo>
                    <a:pt x="67" y="987"/>
                    <a:pt x="67" y="652"/>
                    <a:pt x="50" y="402"/>
                  </a:cubicBezTo>
                  <a:cubicBezTo>
                    <a:pt x="67" y="268"/>
                    <a:pt x="50" y="135"/>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0"/>
            <p:cNvSpPr/>
            <p:nvPr/>
          </p:nvSpPr>
          <p:spPr>
            <a:xfrm>
              <a:off x="5018098" y="2390992"/>
              <a:ext cx="9134" cy="90509"/>
            </a:xfrm>
            <a:custGeom>
              <a:avLst/>
              <a:gdLst/>
              <a:ahLst/>
              <a:cxnLst/>
              <a:rect l="l" t="t" r="r" b="b"/>
              <a:pathLst>
                <a:path w="285" h="2824" extrusionOk="0">
                  <a:moveTo>
                    <a:pt x="117" y="0"/>
                  </a:moveTo>
                  <a:lnTo>
                    <a:pt x="117" y="0"/>
                  </a:lnTo>
                  <a:cubicBezTo>
                    <a:pt x="100" y="34"/>
                    <a:pt x="100" y="67"/>
                    <a:pt x="100" y="101"/>
                  </a:cubicBezTo>
                  <a:cubicBezTo>
                    <a:pt x="84" y="184"/>
                    <a:pt x="67" y="284"/>
                    <a:pt x="67" y="418"/>
                  </a:cubicBezTo>
                  <a:cubicBezTo>
                    <a:pt x="0" y="1086"/>
                    <a:pt x="50" y="1771"/>
                    <a:pt x="184" y="2423"/>
                  </a:cubicBezTo>
                  <a:cubicBezTo>
                    <a:pt x="201" y="2557"/>
                    <a:pt x="234" y="2657"/>
                    <a:pt x="251" y="2724"/>
                  </a:cubicBezTo>
                  <a:cubicBezTo>
                    <a:pt x="267" y="2757"/>
                    <a:pt x="267" y="2791"/>
                    <a:pt x="284" y="2824"/>
                  </a:cubicBezTo>
                  <a:cubicBezTo>
                    <a:pt x="284" y="2690"/>
                    <a:pt x="251" y="2557"/>
                    <a:pt x="234" y="2423"/>
                  </a:cubicBezTo>
                  <a:cubicBezTo>
                    <a:pt x="184" y="2172"/>
                    <a:pt x="134" y="1805"/>
                    <a:pt x="117" y="1420"/>
                  </a:cubicBezTo>
                  <a:cubicBezTo>
                    <a:pt x="100" y="1036"/>
                    <a:pt x="100" y="669"/>
                    <a:pt x="100" y="418"/>
                  </a:cubicBezTo>
                  <a:cubicBezTo>
                    <a:pt x="117" y="284"/>
                    <a:pt x="117" y="134"/>
                    <a:pt x="1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0"/>
            <p:cNvSpPr/>
            <p:nvPr/>
          </p:nvSpPr>
          <p:spPr>
            <a:xfrm>
              <a:off x="4999348" y="2402594"/>
              <a:ext cx="12564" cy="11891"/>
            </a:xfrm>
            <a:custGeom>
              <a:avLst/>
              <a:gdLst/>
              <a:ahLst/>
              <a:cxnLst/>
              <a:rect l="l" t="t" r="r" b="b"/>
              <a:pathLst>
                <a:path w="392" h="371" extrusionOk="0">
                  <a:moveTo>
                    <a:pt x="184" y="1"/>
                  </a:moveTo>
                  <a:cubicBezTo>
                    <a:pt x="133" y="1"/>
                    <a:pt x="106" y="28"/>
                    <a:pt x="117" y="39"/>
                  </a:cubicBezTo>
                  <a:cubicBezTo>
                    <a:pt x="117" y="39"/>
                    <a:pt x="130" y="35"/>
                    <a:pt x="151" y="35"/>
                  </a:cubicBezTo>
                  <a:cubicBezTo>
                    <a:pt x="171" y="35"/>
                    <a:pt x="201" y="39"/>
                    <a:pt x="234" y="56"/>
                  </a:cubicBezTo>
                  <a:cubicBezTo>
                    <a:pt x="284" y="89"/>
                    <a:pt x="301" y="123"/>
                    <a:pt x="318" y="156"/>
                  </a:cubicBezTo>
                  <a:cubicBezTo>
                    <a:pt x="318" y="246"/>
                    <a:pt x="248" y="307"/>
                    <a:pt x="170" y="307"/>
                  </a:cubicBezTo>
                  <a:cubicBezTo>
                    <a:pt x="147" y="307"/>
                    <a:pt x="123" y="301"/>
                    <a:pt x="100" y="290"/>
                  </a:cubicBezTo>
                  <a:cubicBezTo>
                    <a:pt x="67" y="256"/>
                    <a:pt x="50" y="206"/>
                    <a:pt x="50" y="173"/>
                  </a:cubicBezTo>
                  <a:cubicBezTo>
                    <a:pt x="50" y="89"/>
                    <a:pt x="100" y="56"/>
                    <a:pt x="100" y="39"/>
                  </a:cubicBezTo>
                  <a:lnTo>
                    <a:pt x="100" y="39"/>
                  </a:lnTo>
                  <a:cubicBezTo>
                    <a:pt x="100" y="39"/>
                    <a:pt x="17" y="56"/>
                    <a:pt x="0" y="173"/>
                  </a:cubicBezTo>
                  <a:cubicBezTo>
                    <a:pt x="0" y="223"/>
                    <a:pt x="17" y="290"/>
                    <a:pt x="67" y="323"/>
                  </a:cubicBezTo>
                  <a:cubicBezTo>
                    <a:pt x="105" y="356"/>
                    <a:pt x="147" y="371"/>
                    <a:pt x="189" y="371"/>
                  </a:cubicBezTo>
                  <a:cubicBezTo>
                    <a:pt x="295" y="371"/>
                    <a:pt x="392" y="276"/>
                    <a:pt x="368" y="156"/>
                  </a:cubicBezTo>
                  <a:cubicBezTo>
                    <a:pt x="368" y="89"/>
                    <a:pt x="318" y="39"/>
                    <a:pt x="268" y="23"/>
                  </a:cubicBezTo>
                  <a:cubicBezTo>
                    <a:pt x="236" y="7"/>
                    <a:pt x="207" y="1"/>
                    <a:pt x="1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0"/>
            <p:cNvSpPr/>
            <p:nvPr/>
          </p:nvSpPr>
          <p:spPr>
            <a:xfrm>
              <a:off x="4788363" y="2494322"/>
              <a:ext cx="263483" cy="32178"/>
            </a:xfrm>
            <a:custGeom>
              <a:avLst/>
              <a:gdLst/>
              <a:ahLst/>
              <a:cxnLst/>
              <a:rect l="l" t="t" r="r" b="b"/>
              <a:pathLst>
                <a:path w="8221" h="1004" extrusionOk="0">
                  <a:moveTo>
                    <a:pt x="7870" y="1"/>
                  </a:moveTo>
                  <a:cubicBezTo>
                    <a:pt x="7569" y="1"/>
                    <a:pt x="7268" y="18"/>
                    <a:pt x="6968" y="68"/>
                  </a:cubicBezTo>
                  <a:cubicBezTo>
                    <a:pt x="6516" y="135"/>
                    <a:pt x="6065" y="218"/>
                    <a:pt x="5631" y="335"/>
                  </a:cubicBezTo>
                  <a:cubicBezTo>
                    <a:pt x="5146" y="469"/>
                    <a:pt x="4595" y="619"/>
                    <a:pt x="4027" y="753"/>
                  </a:cubicBezTo>
                  <a:cubicBezTo>
                    <a:pt x="3492" y="870"/>
                    <a:pt x="2941" y="937"/>
                    <a:pt x="2389" y="937"/>
                  </a:cubicBezTo>
                  <a:cubicBezTo>
                    <a:pt x="1938" y="920"/>
                    <a:pt x="1487" y="853"/>
                    <a:pt x="1069" y="703"/>
                  </a:cubicBezTo>
                  <a:cubicBezTo>
                    <a:pt x="785" y="586"/>
                    <a:pt x="501" y="452"/>
                    <a:pt x="267" y="268"/>
                  </a:cubicBezTo>
                  <a:cubicBezTo>
                    <a:pt x="115" y="146"/>
                    <a:pt x="32" y="66"/>
                    <a:pt x="6" y="66"/>
                  </a:cubicBezTo>
                  <a:cubicBezTo>
                    <a:pt x="3" y="66"/>
                    <a:pt x="1" y="66"/>
                    <a:pt x="0" y="68"/>
                  </a:cubicBezTo>
                  <a:cubicBezTo>
                    <a:pt x="17" y="85"/>
                    <a:pt x="33" y="101"/>
                    <a:pt x="67" y="118"/>
                  </a:cubicBezTo>
                  <a:cubicBezTo>
                    <a:pt x="117" y="185"/>
                    <a:pt x="184" y="235"/>
                    <a:pt x="251" y="285"/>
                  </a:cubicBezTo>
                  <a:cubicBezTo>
                    <a:pt x="485" y="486"/>
                    <a:pt x="752" y="636"/>
                    <a:pt x="1053" y="736"/>
                  </a:cubicBezTo>
                  <a:cubicBezTo>
                    <a:pt x="1470" y="903"/>
                    <a:pt x="1922" y="987"/>
                    <a:pt x="2389" y="1004"/>
                  </a:cubicBezTo>
                  <a:cubicBezTo>
                    <a:pt x="2941" y="1004"/>
                    <a:pt x="3492" y="937"/>
                    <a:pt x="4044" y="820"/>
                  </a:cubicBezTo>
                  <a:cubicBezTo>
                    <a:pt x="4612" y="686"/>
                    <a:pt x="5163" y="536"/>
                    <a:pt x="5648" y="402"/>
                  </a:cubicBezTo>
                  <a:cubicBezTo>
                    <a:pt x="6082" y="285"/>
                    <a:pt x="6533" y="185"/>
                    <a:pt x="6968" y="118"/>
                  </a:cubicBezTo>
                  <a:cubicBezTo>
                    <a:pt x="7268" y="68"/>
                    <a:pt x="7569" y="34"/>
                    <a:pt x="7887" y="18"/>
                  </a:cubicBezTo>
                  <a:lnTo>
                    <a:pt x="8120" y="18"/>
                  </a:lnTo>
                  <a:cubicBezTo>
                    <a:pt x="8137" y="26"/>
                    <a:pt x="8154" y="30"/>
                    <a:pt x="8171" y="30"/>
                  </a:cubicBezTo>
                  <a:cubicBezTo>
                    <a:pt x="8187" y="30"/>
                    <a:pt x="8204" y="26"/>
                    <a:pt x="8221" y="18"/>
                  </a:cubicBezTo>
                  <a:cubicBezTo>
                    <a:pt x="8187" y="18"/>
                    <a:pt x="8154" y="18"/>
                    <a:pt x="81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0"/>
            <p:cNvSpPr/>
            <p:nvPr/>
          </p:nvSpPr>
          <p:spPr>
            <a:xfrm>
              <a:off x="5032007" y="1702943"/>
              <a:ext cx="253868" cy="401939"/>
            </a:xfrm>
            <a:custGeom>
              <a:avLst/>
              <a:gdLst/>
              <a:ahLst/>
              <a:cxnLst/>
              <a:rect l="l" t="t" r="r" b="b"/>
              <a:pathLst>
                <a:path w="7921" h="12541" extrusionOk="0">
                  <a:moveTo>
                    <a:pt x="5020" y="1"/>
                  </a:moveTo>
                  <a:cubicBezTo>
                    <a:pt x="3829" y="1"/>
                    <a:pt x="2643" y="389"/>
                    <a:pt x="1655" y="1151"/>
                  </a:cubicBezTo>
                  <a:lnTo>
                    <a:pt x="168" y="10290"/>
                  </a:lnTo>
                  <a:cubicBezTo>
                    <a:pt x="0" y="11343"/>
                    <a:pt x="769" y="12329"/>
                    <a:pt x="1905" y="12512"/>
                  </a:cubicBezTo>
                  <a:cubicBezTo>
                    <a:pt x="2024" y="12531"/>
                    <a:pt x="2143" y="12541"/>
                    <a:pt x="2260" y="12541"/>
                  </a:cubicBezTo>
                  <a:cubicBezTo>
                    <a:pt x="3273" y="12541"/>
                    <a:pt x="4163" y="11851"/>
                    <a:pt x="4328" y="10892"/>
                  </a:cubicBezTo>
                  <a:cubicBezTo>
                    <a:pt x="4528" y="9772"/>
                    <a:pt x="4762" y="8603"/>
                    <a:pt x="4762" y="8603"/>
                  </a:cubicBezTo>
                  <a:cubicBezTo>
                    <a:pt x="4762" y="8603"/>
                    <a:pt x="4763" y="8603"/>
                    <a:pt x="4764" y="8603"/>
                  </a:cubicBezTo>
                  <a:cubicBezTo>
                    <a:pt x="4815" y="8603"/>
                    <a:pt x="6261" y="8587"/>
                    <a:pt x="6884" y="6781"/>
                  </a:cubicBezTo>
                  <a:cubicBezTo>
                    <a:pt x="7486" y="5027"/>
                    <a:pt x="7920" y="833"/>
                    <a:pt x="7920" y="833"/>
                  </a:cubicBezTo>
                  <a:cubicBezTo>
                    <a:pt x="7027" y="276"/>
                    <a:pt x="6022" y="1"/>
                    <a:pt x="5020"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0"/>
            <p:cNvSpPr/>
            <p:nvPr/>
          </p:nvSpPr>
          <p:spPr>
            <a:xfrm>
              <a:off x="5234435" y="1822073"/>
              <a:ext cx="16634" cy="14775"/>
            </a:xfrm>
            <a:custGeom>
              <a:avLst/>
              <a:gdLst/>
              <a:ahLst/>
              <a:cxnLst/>
              <a:rect l="l" t="t" r="r" b="b"/>
              <a:pathLst>
                <a:path w="519" h="461" extrusionOk="0">
                  <a:moveTo>
                    <a:pt x="233" y="0"/>
                  </a:moveTo>
                  <a:cubicBezTo>
                    <a:pt x="122" y="0"/>
                    <a:pt x="32" y="91"/>
                    <a:pt x="17" y="207"/>
                  </a:cubicBezTo>
                  <a:cubicBezTo>
                    <a:pt x="0" y="341"/>
                    <a:pt x="84" y="458"/>
                    <a:pt x="218" y="458"/>
                  </a:cubicBezTo>
                  <a:cubicBezTo>
                    <a:pt x="229" y="459"/>
                    <a:pt x="240" y="460"/>
                    <a:pt x="252" y="460"/>
                  </a:cubicBezTo>
                  <a:cubicBezTo>
                    <a:pt x="373" y="460"/>
                    <a:pt x="486" y="380"/>
                    <a:pt x="502" y="257"/>
                  </a:cubicBezTo>
                  <a:cubicBezTo>
                    <a:pt x="518" y="124"/>
                    <a:pt x="418" y="7"/>
                    <a:pt x="284" y="7"/>
                  </a:cubicBezTo>
                  <a:cubicBezTo>
                    <a:pt x="267" y="2"/>
                    <a:pt x="249" y="0"/>
                    <a:pt x="2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0"/>
            <p:cNvSpPr/>
            <p:nvPr/>
          </p:nvSpPr>
          <p:spPr>
            <a:xfrm>
              <a:off x="5233890" y="1812746"/>
              <a:ext cx="31089" cy="11314"/>
            </a:xfrm>
            <a:custGeom>
              <a:avLst/>
              <a:gdLst/>
              <a:ahLst/>
              <a:cxnLst/>
              <a:rect l="l" t="t" r="r" b="b"/>
              <a:pathLst>
                <a:path w="970" h="353" extrusionOk="0">
                  <a:moveTo>
                    <a:pt x="420" y="0"/>
                  </a:moveTo>
                  <a:cubicBezTo>
                    <a:pt x="320" y="0"/>
                    <a:pt x="219" y="28"/>
                    <a:pt x="134" y="64"/>
                  </a:cubicBezTo>
                  <a:cubicBezTo>
                    <a:pt x="34" y="114"/>
                    <a:pt x="1" y="164"/>
                    <a:pt x="1" y="181"/>
                  </a:cubicBezTo>
                  <a:cubicBezTo>
                    <a:pt x="6" y="186"/>
                    <a:pt x="14" y="188"/>
                    <a:pt x="26" y="188"/>
                  </a:cubicBezTo>
                  <a:cubicBezTo>
                    <a:pt x="78" y="188"/>
                    <a:pt x="194" y="150"/>
                    <a:pt x="345" y="150"/>
                  </a:cubicBezTo>
                  <a:cubicBezTo>
                    <a:pt x="394" y="150"/>
                    <a:pt x="446" y="154"/>
                    <a:pt x="502" y="164"/>
                  </a:cubicBezTo>
                  <a:cubicBezTo>
                    <a:pt x="745" y="210"/>
                    <a:pt x="892" y="352"/>
                    <a:pt x="941" y="352"/>
                  </a:cubicBezTo>
                  <a:cubicBezTo>
                    <a:pt x="946" y="352"/>
                    <a:pt x="950" y="351"/>
                    <a:pt x="953" y="348"/>
                  </a:cubicBezTo>
                  <a:cubicBezTo>
                    <a:pt x="970" y="331"/>
                    <a:pt x="953" y="281"/>
                    <a:pt x="886" y="198"/>
                  </a:cubicBezTo>
                  <a:cubicBezTo>
                    <a:pt x="786" y="97"/>
                    <a:pt x="669" y="30"/>
                    <a:pt x="535" y="14"/>
                  </a:cubicBezTo>
                  <a:cubicBezTo>
                    <a:pt x="498" y="4"/>
                    <a:pt x="459" y="0"/>
                    <a:pt x="4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0"/>
            <p:cNvSpPr/>
            <p:nvPr/>
          </p:nvSpPr>
          <p:spPr>
            <a:xfrm>
              <a:off x="5148733" y="1808291"/>
              <a:ext cx="16634" cy="15160"/>
            </a:xfrm>
            <a:custGeom>
              <a:avLst/>
              <a:gdLst/>
              <a:ahLst/>
              <a:cxnLst/>
              <a:rect l="l" t="t" r="r" b="b"/>
              <a:pathLst>
                <a:path w="519" h="473" extrusionOk="0">
                  <a:moveTo>
                    <a:pt x="251" y="0"/>
                  </a:moveTo>
                  <a:cubicBezTo>
                    <a:pt x="132" y="0"/>
                    <a:pt x="33" y="81"/>
                    <a:pt x="18" y="203"/>
                  </a:cubicBezTo>
                  <a:cubicBezTo>
                    <a:pt x="1" y="337"/>
                    <a:pt x="101" y="454"/>
                    <a:pt x="218" y="470"/>
                  </a:cubicBezTo>
                  <a:cubicBezTo>
                    <a:pt x="230" y="472"/>
                    <a:pt x="241" y="472"/>
                    <a:pt x="252" y="472"/>
                  </a:cubicBezTo>
                  <a:cubicBezTo>
                    <a:pt x="374" y="472"/>
                    <a:pt x="487" y="392"/>
                    <a:pt x="502" y="270"/>
                  </a:cubicBezTo>
                  <a:cubicBezTo>
                    <a:pt x="519" y="136"/>
                    <a:pt x="419" y="19"/>
                    <a:pt x="285" y="2"/>
                  </a:cubicBezTo>
                  <a:cubicBezTo>
                    <a:pt x="274" y="1"/>
                    <a:pt x="262" y="0"/>
                    <a:pt x="2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0"/>
            <p:cNvSpPr/>
            <p:nvPr/>
          </p:nvSpPr>
          <p:spPr>
            <a:xfrm>
              <a:off x="5146073" y="1800439"/>
              <a:ext cx="31633" cy="11314"/>
            </a:xfrm>
            <a:custGeom>
              <a:avLst/>
              <a:gdLst/>
              <a:ahLst/>
              <a:cxnLst/>
              <a:rect l="l" t="t" r="r" b="b"/>
              <a:pathLst>
                <a:path w="987" h="353" extrusionOk="0">
                  <a:moveTo>
                    <a:pt x="423" y="0"/>
                  </a:moveTo>
                  <a:cubicBezTo>
                    <a:pt x="327" y="0"/>
                    <a:pt x="230" y="27"/>
                    <a:pt x="134" y="64"/>
                  </a:cubicBezTo>
                  <a:cubicBezTo>
                    <a:pt x="34" y="114"/>
                    <a:pt x="0" y="164"/>
                    <a:pt x="17" y="181"/>
                  </a:cubicBezTo>
                  <a:cubicBezTo>
                    <a:pt x="20" y="186"/>
                    <a:pt x="26" y="188"/>
                    <a:pt x="37" y="188"/>
                  </a:cubicBezTo>
                  <a:cubicBezTo>
                    <a:pt x="84" y="188"/>
                    <a:pt x="204" y="150"/>
                    <a:pt x="352" y="150"/>
                  </a:cubicBezTo>
                  <a:cubicBezTo>
                    <a:pt x="399" y="150"/>
                    <a:pt x="450" y="153"/>
                    <a:pt x="502" y="164"/>
                  </a:cubicBezTo>
                  <a:cubicBezTo>
                    <a:pt x="745" y="209"/>
                    <a:pt x="905" y="352"/>
                    <a:pt x="957" y="352"/>
                  </a:cubicBezTo>
                  <a:cubicBezTo>
                    <a:pt x="962" y="352"/>
                    <a:pt x="966" y="351"/>
                    <a:pt x="969" y="348"/>
                  </a:cubicBezTo>
                  <a:cubicBezTo>
                    <a:pt x="986" y="331"/>
                    <a:pt x="969" y="281"/>
                    <a:pt x="886" y="197"/>
                  </a:cubicBezTo>
                  <a:cubicBezTo>
                    <a:pt x="802" y="97"/>
                    <a:pt x="669" y="30"/>
                    <a:pt x="535" y="13"/>
                  </a:cubicBezTo>
                  <a:cubicBezTo>
                    <a:pt x="498" y="4"/>
                    <a:pt x="460" y="0"/>
                    <a:pt x="4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0"/>
            <p:cNvSpPr/>
            <p:nvPr/>
          </p:nvSpPr>
          <p:spPr>
            <a:xfrm>
              <a:off x="5196392" y="1808900"/>
              <a:ext cx="22531" cy="72721"/>
            </a:xfrm>
            <a:custGeom>
              <a:avLst/>
              <a:gdLst/>
              <a:ahLst/>
              <a:cxnLst/>
              <a:rect l="l" t="t" r="r" b="b"/>
              <a:pathLst>
                <a:path w="703" h="2269" extrusionOk="0">
                  <a:moveTo>
                    <a:pt x="268" y="0"/>
                  </a:moveTo>
                  <a:lnTo>
                    <a:pt x="268" y="0"/>
                  </a:lnTo>
                  <a:cubicBezTo>
                    <a:pt x="285" y="468"/>
                    <a:pt x="369" y="936"/>
                    <a:pt x="469" y="1387"/>
                  </a:cubicBezTo>
                  <a:cubicBezTo>
                    <a:pt x="502" y="1587"/>
                    <a:pt x="536" y="1771"/>
                    <a:pt x="569" y="1938"/>
                  </a:cubicBezTo>
                  <a:cubicBezTo>
                    <a:pt x="603" y="2005"/>
                    <a:pt x="603" y="2072"/>
                    <a:pt x="586" y="2139"/>
                  </a:cubicBezTo>
                  <a:cubicBezTo>
                    <a:pt x="569" y="2189"/>
                    <a:pt x="502" y="2189"/>
                    <a:pt x="435" y="2189"/>
                  </a:cubicBezTo>
                  <a:cubicBezTo>
                    <a:pt x="372" y="2175"/>
                    <a:pt x="311" y="2170"/>
                    <a:pt x="251" y="2170"/>
                  </a:cubicBezTo>
                  <a:cubicBezTo>
                    <a:pt x="169" y="2170"/>
                    <a:pt x="88" y="2179"/>
                    <a:pt x="1" y="2189"/>
                  </a:cubicBezTo>
                  <a:cubicBezTo>
                    <a:pt x="135" y="2222"/>
                    <a:pt x="285" y="2256"/>
                    <a:pt x="435" y="2256"/>
                  </a:cubicBezTo>
                  <a:cubicBezTo>
                    <a:pt x="452" y="2264"/>
                    <a:pt x="469" y="2268"/>
                    <a:pt x="486" y="2268"/>
                  </a:cubicBezTo>
                  <a:cubicBezTo>
                    <a:pt x="502" y="2268"/>
                    <a:pt x="519" y="2264"/>
                    <a:pt x="536" y="2256"/>
                  </a:cubicBezTo>
                  <a:cubicBezTo>
                    <a:pt x="603" y="2256"/>
                    <a:pt x="636" y="2222"/>
                    <a:pt x="669" y="2189"/>
                  </a:cubicBezTo>
                  <a:cubicBezTo>
                    <a:pt x="703" y="2105"/>
                    <a:pt x="703" y="2005"/>
                    <a:pt x="686" y="1922"/>
                  </a:cubicBezTo>
                  <a:cubicBezTo>
                    <a:pt x="653" y="1738"/>
                    <a:pt x="619" y="1571"/>
                    <a:pt x="586" y="1370"/>
                  </a:cubicBezTo>
                  <a:cubicBezTo>
                    <a:pt x="519" y="902"/>
                    <a:pt x="402" y="451"/>
                    <a:pt x="2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0"/>
            <p:cNvSpPr/>
            <p:nvPr/>
          </p:nvSpPr>
          <p:spPr>
            <a:xfrm>
              <a:off x="5107517" y="1942773"/>
              <a:ext cx="77144" cy="49838"/>
            </a:xfrm>
            <a:custGeom>
              <a:avLst/>
              <a:gdLst/>
              <a:ahLst/>
              <a:cxnLst/>
              <a:rect l="l" t="t" r="r" b="b"/>
              <a:pathLst>
                <a:path w="2407" h="1555" extrusionOk="0">
                  <a:moveTo>
                    <a:pt x="0" y="0"/>
                  </a:moveTo>
                  <a:cubicBezTo>
                    <a:pt x="0" y="0"/>
                    <a:pt x="385" y="1404"/>
                    <a:pt x="2306" y="1554"/>
                  </a:cubicBezTo>
                  <a:lnTo>
                    <a:pt x="2406" y="1120"/>
                  </a:lnTo>
                  <a:cubicBezTo>
                    <a:pt x="1521" y="969"/>
                    <a:pt x="685" y="585"/>
                    <a:pt x="0"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0"/>
            <p:cNvSpPr/>
            <p:nvPr/>
          </p:nvSpPr>
          <p:spPr>
            <a:xfrm>
              <a:off x="5162675" y="1890275"/>
              <a:ext cx="27339" cy="18365"/>
            </a:xfrm>
            <a:custGeom>
              <a:avLst/>
              <a:gdLst/>
              <a:ahLst/>
              <a:cxnLst/>
              <a:rect l="l" t="t" r="r" b="b"/>
              <a:pathLst>
                <a:path w="853" h="573" extrusionOk="0">
                  <a:moveTo>
                    <a:pt x="435" y="1"/>
                  </a:moveTo>
                  <a:cubicBezTo>
                    <a:pt x="318" y="1"/>
                    <a:pt x="201" y="34"/>
                    <a:pt x="117" y="118"/>
                  </a:cubicBezTo>
                  <a:cubicBezTo>
                    <a:pt x="34" y="185"/>
                    <a:pt x="0" y="302"/>
                    <a:pt x="34" y="418"/>
                  </a:cubicBezTo>
                  <a:cubicBezTo>
                    <a:pt x="107" y="521"/>
                    <a:pt x="206" y="572"/>
                    <a:pt x="319" y="572"/>
                  </a:cubicBezTo>
                  <a:cubicBezTo>
                    <a:pt x="335" y="572"/>
                    <a:pt x="351" y="571"/>
                    <a:pt x="368" y="569"/>
                  </a:cubicBezTo>
                  <a:cubicBezTo>
                    <a:pt x="502" y="535"/>
                    <a:pt x="619" y="502"/>
                    <a:pt x="736" y="418"/>
                  </a:cubicBezTo>
                  <a:cubicBezTo>
                    <a:pt x="769" y="402"/>
                    <a:pt x="802" y="385"/>
                    <a:pt x="819" y="352"/>
                  </a:cubicBezTo>
                  <a:cubicBezTo>
                    <a:pt x="852" y="335"/>
                    <a:pt x="852" y="302"/>
                    <a:pt x="836" y="268"/>
                  </a:cubicBezTo>
                  <a:lnTo>
                    <a:pt x="836" y="251"/>
                  </a:lnTo>
                  <a:cubicBezTo>
                    <a:pt x="752" y="101"/>
                    <a:pt x="602" y="17"/>
                    <a:pt x="435"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0"/>
            <p:cNvSpPr/>
            <p:nvPr/>
          </p:nvSpPr>
          <p:spPr>
            <a:xfrm>
              <a:off x="5168028" y="1880115"/>
              <a:ext cx="25736" cy="28012"/>
            </a:xfrm>
            <a:custGeom>
              <a:avLst/>
              <a:gdLst/>
              <a:ahLst/>
              <a:cxnLst/>
              <a:rect l="l" t="t" r="r" b="b"/>
              <a:pathLst>
                <a:path w="803" h="874" extrusionOk="0">
                  <a:moveTo>
                    <a:pt x="84" y="0"/>
                  </a:moveTo>
                  <a:cubicBezTo>
                    <a:pt x="67" y="0"/>
                    <a:pt x="17" y="67"/>
                    <a:pt x="17" y="184"/>
                  </a:cubicBezTo>
                  <a:cubicBezTo>
                    <a:pt x="0" y="351"/>
                    <a:pt x="51" y="502"/>
                    <a:pt x="168" y="635"/>
                  </a:cubicBezTo>
                  <a:cubicBezTo>
                    <a:pt x="268" y="752"/>
                    <a:pt x="418" y="836"/>
                    <a:pt x="585" y="869"/>
                  </a:cubicBezTo>
                  <a:cubicBezTo>
                    <a:pt x="611" y="872"/>
                    <a:pt x="634" y="874"/>
                    <a:pt x="655" y="874"/>
                  </a:cubicBezTo>
                  <a:cubicBezTo>
                    <a:pt x="742" y="874"/>
                    <a:pt x="786" y="849"/>
                    <a:pt x="786" y="836"/>
                  </a:cubicBezTo>
                  <a:cubicBezTo>
                    <a:pt x="802" y="802"/>
                    <a:pt x="485" y="786"/>
                    <a:pt x="284" y="535"/>
                  </a:cubicBezTo>
                  <a:cubicBezTo>
                    <a:pt x="84" y="301"/>
                    <a:pt x="134" y="17"/>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0"/>
            <p:cNvSpPr/>
            <p:nvPr/>
          </p:nvSpPr>
          <p:spPr>
            <a:xfrm>
              <a:off x="5125722" y="1664996"/>
              <a:ext cx="168166" cy="139193"/>
            </a:xfrm>
            <a:custGeom>
              <a:avLst/>
              <a:gdLst/>
              <a:ahLst/>
              <a:cxnLst/>
              <a:rect l="l" t="t" r="r" b="b"/>
              <a:pathLst>
                <a:path w="5247" h="4343" extrusionOk="0">
                  <a:moveTo>
                    <a:pt x="1883" y="0"/>
                  </a:moveTo>
                  <a:cubicBezTo>
                    <a:pt x="1673" y="0"/>
                    <a:pt x="1462" y="15"/>
                    <a:pt x="1254" y="46"/>
                  </a:cubicBezTo>
                  <a:cubicBezTo>
                    <a:pt x="686" y="163"/>
                    <a:pt x="168" y="480"/>
                    <a:pt x="0" y="948"/>
                  </a:cubicBezTo>
                  <a:lnTo>
                    <a:pt x="0" y="981"/>
                  </a:lnTo>
                  <a:cubicBezTo>
                    <a:pt x="502" y="2101"/>
                    <a:pt x="2139" y="3454"/>
                    <a:pt x="3392" y="3922"/>
                  </a:cubicBezTo>
                  <a:cubicBezTo>
                    <a:pt x="3292" y="3705"/>
                    <a:pt x="2574" y="3053"/>
                    <a:pt x="2457" y="2819"/>
                  </a:cubicBezTo>
                  <a:lnTo>
                    <a:pt x="2457" y="2819"/>
                  </a:lnTo>
                  <a:cubicBezTo>
                    <a:pt x="2975" y="3371"/>
                    <a:pt x="3710" y="4123"/>
                    <a:pt x="4478" y="4323"/>
                  </a:cubicBezTo>
                  <a:cubicBezTo>
                    <a:pt x="4536" y="4333"/>
                    <a:pt x="4589" y="4342"/>
                    <a:pt x="4642" y="4342"/>
                  </a:cubicBezTo>
                  <a:cubicBezTo>
                    <a:pt x="4681" y="4342"/>
                    <a:pt x="4720" y="4337"/>
                    <a:pt x="4762" y="4323"/>
                  </a:cubicBezTo>
                  <a:cubicBezTo>
                    <a:pt x="4863" y="4273"/>
                    <a:pt x="4929" y="4173"/>
                    <a:pt x="4946" y="4056"/>
                  </a:cubicBezTo>
                  <a:cubicBezTo>
                    <a:pt x="5097" y="3488"/>
                    <a:pt x="5197" y="2919"/>
                    <a:pt x="5214" y="2335"/>
                  </a:cubicBezTo>
                  <a:cubicBezTo>
                    <a:pt x="5247" y="1850"/>
                    <a:pt x="5080" y="1366"/>
                    <a:pt x="4762" y="998"/>
                  </a:cubicBezTo>
                  <a:cubicBezTo>
                    <a:pt x="4345" y="513"/>
                    <a:pt x="3643" y="280"/>
                    <a:pt x="2958" y="129"/>
                  </a:cubicBezTo>
                  <a:cubicBezTo>
                    <a:pt x="2609" y="45"/>
                    <a:pt x="2246" y="0"/>
                    <a:pt x="18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0"/>
            <p:cNvSpPr/>
            <p:nvPr/>
          </p:nvSpPr>
          <p:spPr>
            <a:xfrm>
              <a:off x="5029315" y="1668073"/>
              <a:ext cx="121085" cy="247426"/>
            </a:xfrm>
            <a:custGeom>
              <a:avLst/>
              <a:gdLst/>
              <a:ahLst/>
              <a:cxnLst/>
              <a:rect l="l" t="t" r="r" b="b"/>
              <a:pathLst>
                <a:path w="3778" h="7720" extrusionOk="0">
                  <a:moveTo>
                    <a:pt x="2778" y="1"/>
                  </a:moveTo>
                  <a:cubicBezTo>
                    <a:pt x="420" y="1"/>
                    <a:pt x="170" y="2915"/>
                    <a:pt x="51" y="3776"/>
                  </a:cubicBezTo>
                  <a:cubicBezTo>
                    <a:pt x="1" y="4210"/>
                    <a:pt x="1" y="4645"/>
                    <a:pt x="1" y="5079"/>
                  </a:cubicBezTo>
                  <a:cubicBezTo>
                    <a:pt x="1" y="6165"/>
                    <a:pt x="820" y="7719"/>
                    <a:pt x="820" y="7719"/>
                  </a:cubicBezTo>
                  <a:cubicBezTo>
                    <a:pt x="1989" y="6884"/>
                    <a:pt x="1989" y="4595"/>
                    <a:pt x="1989" y="4595"/>
                  </a:cubicBezTo>
                  <a:cubicBezTo>
                    <a:pt x="3677" y="3358"/>
                    <a:pt x="3426" y="1069"/>
                    <a:pt x="3426" y="1069"/>
                  </a:cubicBezTo>
                  <a:lnTo>
                    <a:pt x="3777" y="150"/>
                  </a:lnTo>
                  <a:cubicBezTo>
                    <a:pt x="3408" y="47"/>
                    <a:pt x="3076" y="1"/>
                    <a:pt x="27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0"/>
            <p:cNvSpPr/>
            <p:nvPr/>
          </p:nvSpPr>
          <p:spPr>
            <a:xfrm>
              <a:off x="5054506" y="1807843"/>
              <a:ext cx="40736" cy="59933"/>
            </a:xfrm>
            <a:custGeom>
              <a:avLst/>
              <a:gdLst/>
              <a:ahLst/>
              <a:cxnLst/>
              <a:rect l="l" t="t" r="r" b="b"/>
              <a:pathLst>
                <a:path w="1271" h="1870" extrusionOk="0">
                  <a:moveTo>
                    <a:pt x="862" y="0"/>
                  </a:moveTo>
                  <a:cubicBezTo>
                    <a:pt x="797" y="0"/>
                    <a:pt x="732" y="6"/>
                    <a:pt x="669" y="16"/>
                  </a:cubicBezTo>
                  <a:cubicBezTo>
                    <a:pt x="451" y="50"/>
                    <a:pt x="268" y="167"/>
                    <a:pt x="151" y="334"/>
                  </a:cubicBezTo>
                  <a:cubicBezTo>
                    <a:pt x="34" y="518"/>
                    <a:pt x="0" y="735"/>
                    <a:pt x="34" y="935"/>
                  </a:cubicBezTo>
                  <a:cubicBezTo>
                    <a:pt x="67" y="1136"/>
                    <a:pt x="167" y="1336"/>
                    <a:pt x="284" y="1503"/>
                  </a:cubicBezTo>
                  <a:cubicBezTo>
                    <a:pt x="368" y="1637"/>
                    <a:pt x="485" y="1737"/>
                    <a:pt x="618" y="1804"/>
                  </a:cubicBezTo>
                  <a:cubicBezTo>
                    <a:pt x="689" y="1848"/>
                    <a:pt x="764" y="1869"/>
                    <a:pt x="839" y="1869"/>
                  </a:cubicBezTo>
                  <a:cubicBezTo>
                    <a:pt x="906" y="1869"/>
                    <a:pt x="973" y="1852"/>
                    <a:pt x="1036" y="1821"/>
                  </a:cubicBezTo>
                  <a:lnTo>
                    <a:pt x="1270" y="83"/>
                  </a:lnTo>
                  <a:cubicBezTo>
                    <a:pt x="1144" y="26"/>
                    <a:pt x="1003" y="0"/>
                    <a:pt x="862"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0"/>
            <p:cNvSpPr/>
            <p:nvPr/>
          </p:nvSpPr>
          <p:spPr>
            <a:xfrm>
              <a:off x="5068416" y="1816400"/>
              <a:ext cx="21986" cy="34710"/>
            </a:xfrm>
            <a:custGeom>
              <a:avLst/>
              <a:gdLst/>
              <a:ahLst/>
              <a:cxnLst/>
              <a:rect l="l" t="t" r="r" b="b"/>
              <a:pathLst>
                <a:path w="686" h="1083" extrusionOk="0">
                  <a:moveTo>
                    <a:pt x="452" y="0"/>
                  </a:moveTo>
                  <a:cubicBezTo>
                    <a:pt x="352" y="0"/>
                    <a:pt x="235" y="33"/>
                    <a:pt x="168" y="117"/>
                  </a:cubicBezTo>
                  <a:cubicBezTo>
                    <a:pt x="67" y="217"/>
                    <a:pt x="17" y="334"/>
                    <a:pt x="17" y="451"/>
                  </a:cubicBezTo>
                  <a:cubicBezTo>
                    <a:pt x="1" y="585"/>
                    <a:pt x="17" y="702"/>
                    <a:pt x="51" y="802"/>
                  </a:cubicBezTo>
                  <a:cubicBezTo>
                    <a:pt x="84" y="919"/>
                    <a:pt x="151" y="1003"/>
                    <a:pt x="251" y="1053"/>
                  </a:cubicBezTo>
                  <a:cubicBezTo>
                    <a:pt x="295" y="1075"/>
                    <a:pt x="336" y="1083"/>
                    <a:pt x="371" y="1083"/>
                  </a:cubicBezTo>
                  <a:cubicBezTo>
                    <a:pt x="471" y="1083"/>
                    <a:pt x="531" y="1019"/>
                    <a:pt x="519" y="1019"/>
                  </a:cubicBezTo>
                  <a:cubicBezTo>
                    <a:pt x="502" y="1003"/>
                    <a:pt x="418" y="1036"/>
                    <a:pt x="301" y="952"/>
                  </a:cubicBezTo>
                  <a:cubicBezTo>
                    <a:pt x="184" y="819"/>
                    <a:pt x="134" y="652"/>
                    <a:pt x="168" y="468"/>
                  </a:cubicBezTo>
                  <a:cubicBezTo>
                    <a:pt x="168" y="301"/>
                    <a:pt x="285" y="150"/>
                    <a:pt x="452" y="117"/>
                  </a:cubicBezTo>
                  <a:cubicBezTo>
                    <a:pt x="585" y="117"/>
                    <a:pt x="636" y="184"/>
                    <a:pt x="652" y="184"/>
                  </a:cubicBezTo>
                  <a:cubicBezTo>
                    <a:pt x="686" y="184"/>
                    <a:pt x="652" y="33"/>
                    <a:pt x="452"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0"/>
            <p:cNvSpPr/>
            <p:nvPr/>
          </p:nvSpPr>
          <p:spPr>
            <a:xfrm>
              <a:off x="4982747" y="1866174"/>
              <a:ext cx="102848" cy="345435"/>
            </a:xfrm>
            <a:custGeom>
              <a:avLst/>
              <a:gdLst/>
              <a:ahLst/>
              <a:cxnLst/>
              <a:rect l="l" t="t" r="r" b="b"/>
              <a:pathLst>
                <a:path w="3209" h="10778" extrusionOk="0">
                  <a:moveTo>
                    <a:pt x="3175" y="1"/>
                  </a:moveTo>
                  <a:lnTo>
                    <a:pt x="652" y="4262"/>
                  </a:lnTo>
                  <a:cubicBezTo>
                    <a:pt x="418" y="6434"/>
                    <a:pt x="201" y="8606"/>
                    <a:pt x="0" y="10778"/>
                  </a:cubicBezTo>
                  <a:lnTo>
                    <a:pt x="451" y="9742"/>
                  </a:lnTo>
                  <a:cubicBezTo>
                    <a:pt x="502" y="10043"/>
                    <a:pt x="535" y="10343"/>
                    <a:pt x="585" y="10644"/>
                  </a:cubicBezTo>
                  <a:cubicBezTo>
                    <a:pt x="1036" y="10711"/>
                    <a:pt x="1487" y="10744"/>
                    <a:pt x="1938" y="10744"/>
                  </a:cubicBezTo>
                  <a:cubicBezTo>
                    <a:pt x="2373" y="10728"/>
                    <a:pt x="2857" y="10527"/>
                    <a:pt x="3058" y="10126"/>
                  </a:cubicBezTo>
                  <a:cubicBezTo>
                    <a:pt x="3175" y="9859"/>
                    <a:pt x="3208" y="9558"/>
                    <a:pt x="3175" y="9257"/>
                  </a:cubicBezTo>
                  <a:cubicBezTo>
                    <a:pt x="3091" y="6166"/>
                    <a:pt x="2674" y="3042"/>
                    <a:pt x="31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60"/>
          <p:cNvGrpSpPr/>
          <p:nvPr/>
        </p:nvGrpSpPr>
        <p:grpSpPr>
          <a:xfrm>
            <a:off x="6822224" y="990087"/>
            <a:ext cx="1472665" cy="1619967"/>
            <a:chOff x="6822224" y="990087"/>
            <a:chExt cx="1472665" cy="1619967"/>
          </a:xfrm>
        </p:grpSpPr>
        <p:sp>
          <p:nvSpPr>
            <p:cNvPr id="3542" name="Google Shape;3542;p60"/>
            <p:cNvSpPr/>
            <p:nvPr/>
          </p:nvSpPr>
          <p:spPr>
            <a:xfrm>
              <a:off x="7824684" y="2209461"/>
              <a:ext cx="26281" cy="388799"/>
            </a:xfrm>
            <a:custGeom>
              <a:avLst/>
              <a:gdLst/>
              <a:ahLst/>
              <a:cxnLst/>
              <a:rect l="l" t="t" r="r" b="b"/>
              <a:pathLst>
                <a:path w="820" h="12131" extrusionOk="0">
                  <a:moveTo>
                    <a:pt x="819" y="0"/>
                  </a:moveTo>
                  <a:lnTo>
                    <a:pt x="34" y="33"/>
                  </a:lnTo>
                  <a:lnTo>
                    <a:pt x="1" y="12130"/>
                  </a:lnTo>
                  <a:lnTo>
                    <a:pt x="535" y="12130"/>
                  </a:lnTo>
                  <a:lnTo>
                    <a:pt x="81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0"/>
            <p:cNvSpPr/>
            <p:nvPr/>
          </p:nvSpPr>
          <p:spPr>
            <a:xfrm>
              <a:off x="7913046" y="2205166"/>
              <a:ext cx="102304" cy="393093"/>
            </a:xfrm>
            <a:custGeom>
              <a:avLst/>
              <a:gdLst/>
              <a:ahLst/>
              <a:cxnLst/>
              <a:rect l="l" t="t" r="r" b="b"/>
              <a:pathLst>
                <a:path w="3192" h="12265" extrusionOk="0">
                  <a:moveTo>
                    <a:pt x="1" y="0"/>
                  </a:moveTo>
                  <a:lnTo>
                    <a:pt x="2607" y="12264"/>
                  </a:lnTo>
                  <a:lnTo>
                    <a:pt x="3192" y="12264"/>
                  </a:lnTo>
                  <a:lnTo>
                    <a:pt x="103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0"/>
            <p:cNvSpPr/>
            <p:nvPr/>
          </p:nvSpPr>
          <p:spPr>
            <a:xfrm>
              <a:off x="7645300" y="2207827"/>
              <a:ext cx="111406" cy="390433"/>
            </a:xfrm>
            <a:custGeom>
              <a:avLst/>
              <a:gdLst/>
              <a:ahLst/>
              <a:cxnLst/>
              <a:rect l="l" t="t" r="r" b="b"/>
              <a:pathLst>
                <a:path w="3476" h="12182" extrusionOk="0">
                  <a:moveTo>
                    <a:pt x="2607" y="1"/>
                  </a:moveTo>
                  <a:lnTo>
                    <a:pt x="0" y="12181"/>
                  </a:lnTo>
                  <a:lnTo>
                    <a:pt x="602" y="12181"/>
                  </a:lnTo>
                  <a:lnTo>
                    <a:pt x="3476" y="51"/>
                  </a:lnTo>
                  <a:lnTo>
                    <a:pt x="260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0"/>
            <p:cNvSpPr/>
            <p:nvPr/>
          </p:nvSpPr>
          <p:spPr>
            <a:xfrm>
              <a:off x="7564598" y="1811977"/>
              <a:ext cx="532863" cy="414214"/>
            </a:xfrm>
            <a:custGeom>
              <a:avLst/>
              <a:gdLst/>
              <a:ahLst/>
              <a:cxnLst/>
              <a:rect l="l" t="t" r="r" b="b"/>
              <a:pathLst>
                <a:path w="16626" h="12924" extrusionOk="0">
                  <a:moveTo>
                    <a:pt x="13347" y="0"/>
                  </a:moveTo>
                  <a:cubicBezTo>
                    <a:pt x="9009" y="0"/>
                    <a:pt x="9253" y="5961"/>
                    <a:pt x="8199" y="8726"/>
                  </a:cubicBezTo>
                  <a:cubicBezTo>
                    <a:pt x="7319" y="11038"/>
                    <a:pt x="4931" y="11242"/>
                    <a:pt x="3817" y="11242"/>
                  </a:cubicBezTo>
                  <a:cubicBezTo>
                    <a:pt x="3578" y="11242"/>
                    <a:pt x="3398" y="11232"/>
                    <a:pt x="3304" y="11232"/>
                  </a:cubicBezTo>
                  <a:cubicBezTo>
                    <a:pt x="3256" y="11232"/>
                    <a:pt x="3189" y="11232"/>
                    <a:pt x="3109" y="11232"/>
                  </a:cubicBezTo>
                  <a:cubicBezTo>
                    <a:pt x="2288" y="11232"/>
                    <a:pt x="0" y="11274"/>
                    <a:pt x="898" y="12202"/>
                  </a:cubicBezTo>
                  <a:cubicBezTo>
                    <a:pt x="1350" y="12677"/>
                    <a:pt x="4136" y="12924"/>
                    <a:pt x="7096" y="12924"/>
                  </a:cubicBezTo>
                  <a:cubicBezTo>
                    <a:pt x="10477" y="12924"/>
                    <a:pt x="14084" y="12602"/>
                    <a:pt x="14699" y="11934"/>
                  </a:cubicBezTo>
                  <a:cubicBezTo>
                    <a:pt x="15852" y="10698"/>
                    <a:pt x="16036" y="7039"/>
                    <a:pt x="16353" y="3430"/>
                  </a:cubicBezTo>
                  <a:cubicBezTo>
                    <a:pt x="16626" y="154"/>
                    <a:pt x="14091" y="3"/>
                    <a:pt x="13620" y="3"/>
                  </a:cubicBezTo>
                  <a:cubicBezTo>
                    <a:pt x="13573" y="3"/>
                    <a:pt x="13546" y="4"/>
                    <a:pt x="13546" y="4"/>
                  </a:cubicBezTo>
                  <a:cubicBezTo>
                    <a:pt x="13479" y="2"/>
                    <a:pt x="13413" y="0"/>
                    <a:pt x="13347"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0"/>
            <p:cNvSpPr/>
            <p:nvPr/>
          </p:nvSpPr>
          <p:spPr>
            <a:xfrm>
              <a:off x="7583187" y="1812105"/>
              <a:ext cx="508217" cy="414535"/>
            </a:xfrm>
            <a:custGeom>
              <a:avLst/>
              <a:gdLst/>
              <a:ahLst/>
              <a:cxnLst/>
              <a:rect l="l" t="t" r="r" b="b"/>
              <a:pathLst>
                <a:path w="15857" h="12934" extrusionOk="0">
                  <a:moveTo>
                    <a:pt x="13166" y="0"/>
                  </a:moveTo>
                  <a:cubicBezTo>
                    <a:pt x="13167" y="0"/>
                    <a:pt x="15539" y="485"/>
                    <a:pt x="15322" y="2974"/>
                  </a:cubicBezTo>
                  <a:cubicBezTo>
                    <a:pt x="15105" y="5481"/>
                    <a:pt x="14470" y="9842"/>
                    <a:pt x="13317" y="10961"/>
                  </a:cubicBezTo>
                  <a:cubicBezTo>
                    <a:pt x="12375" y="11862"/>
                    <a:pt x="9166" y="12195"/>
                    <a:pt x="6685" y="12195"/>
                  </a:cubicBezTo>
                  <a:cubicBezTo>
                    <a:pt x="6130" y="12195"/>
                    <a:pt x="5612" y="12178"/>
                    <a:pt x="5163" y="12147"/>
                  </a:cubicBezTo>
                  <a:cubicBezTo>
                    <a:pt x="3592" y="12081"/>
                    <a:pt x="2039" y="11830"/>
                    <a:pt x="518" y="11429"/>
                  </a:cubicBezTo>
                  <a:cubicBezTo>
                    <a:pt x="518" y="11429"/>
                    <a:pt x="0" y="11763"/>
                    <a:pt x="150" y="11980"/>
                  </a:cubicBezTo>
                  <a:cubicBezTo>
                    <a:pt x="304" y="12180"/>
                    <a:pt x="1493" y="12933"/>
                    <a:pt x="6942" y="12933"/>
                  </a:cubicBezTo>
                  <a:cubicBezTo>
                    <a:pt x="7409" y="12933"/>
                    <a:pt x="7907" y="12928"/>
                    <a:pt x="8438" y="12916"/>
                  </a:cubicBezTo>
                  <a:cubicBezTo>
                    <a:pt x="15171" y="12782"/>
                    <a:pt x="14704" y="11780"/>
                    <a:pt x="14988" y="10694"/>
                  </a:cubicBezTo>
                  <a:cubicBezTo>
                    <a:pt x="15272" y="9608"/>
                    <a:pt x="15857" y="3827"/>
                    <a:pt x="15773" y="2557"/>
                  </a:cubicBezTo>
                  <a:cubicBezTo>
                    <a:pt x="15689" y="1270"/>
                    <a:pt x="15055" y="218"/>
                    <a:pt x="1316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0"/>
            <p:cNvSpPr/>
            <p:nvPr/>
          </p:nvSpPr>
          <p:spPr>
            <a:xfrm>
              <a:off x="7941955" y="1957228"/>
              <a:ext cx="19871" cy="16826"/>
            </a:xfrm>
            <a:custGeom>
              <a:avLst/>
              <a:gdLst/>
              <a:ahLst/>
              <a:cxnLst/>
              <a:rect l="l" t="t" r="r" b="b"/>
              <a:pathLst>
                <a:path w="620" h="525" extrusionOk="0">
                  <a:moveTo>
                    <a:pt x="268" y="0"/>
                  </a:moveTo>
                  <a:cubicBezTo>
                    <a:pt x="118" y="17"/>
                    <a:pt x="1" y="167"/>
                    <a:pt x="18" y="318"/>
                  </a:cubicBezTo>
                  <a:cubicBezTo>
                    <a:pt x="48" y="448"/>
                    <a:pt x="163" y="525"/>
                    <a:pt x="278" y="525"/>
                  </a:cubicBezTo>
                  <a:cubicBezTo>
                    <a:pt x="355" y="525"/>
                    <a:pt x="432" y="491"/>
                    <a:pt x="485" y="418"/>
                  </a:cubicBezTo>
                  <a:cubicBezTo>
                    <a:pt x="619" y="251"/>
                    <a:pt x="485" y="0"/>
                    <a:pt x="26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0"/>
            <p:cNvSpPr/>
            <p:nvPr/>
          </p:nvSpPr>
          <p:spPr>
            <a:xfrm>
              <a:off x="7943045" y="1920819"/>
              <a:ext cx="24646" cy="98554"/>
            </a:xfrm>
            <a:custGeom>
              <a:avLst/>
              <a:gdLst/>
              <a:ahLst/>
              <a:cxnLst/>
              <a:rect l="l" t="t" r="r" b="b"/>
              <a:pathLst>
                <a:path w="769" h="3075" extrusionOk="0">
                  <a:moveTo>
                    <a:pt x="151" y="0"/>
                  </a:moveTo>
                  <a:cubicBezTo>
                    <a:pt x="151" y="0"/>
                    <a:pt x="117" y="34"/>
                    <a:pt x="84" y="117"/>
                  </a:cubicBezTo>
                  <a:cubicBezTo>
                    <a:pt x="34" y="234"/>
                    <a:pt x="17" y="351"/>
                    <a:pt x="0" y="485"/>
                  </a:cubicBezTo>
                  <a:cubicBezTo>
                    <a:pt x="0" y="669"/>
                    <a:pt x="34" y="852"/>
                    <a:pt x="101" y="1019"/>
                  </a:cubicBezTo>
                  <a:cubicBezTo>
                    <a:pt x="151" y="1120"/>
                    <a:pt x="217" y="1220"/>
                    <a:pt x="284" y="1303"/>
                  </a:cubicBezTo>
                  <a:cubicBezTo>
                    <a:pt x="368" y="1387"/>
                    <a:pt x="451" y="1454"/>
                    <a:pt x="435" y="1554"/>
                  </a:cubicBezTo>
                  <a:cubicBezTo>
                    <a:pt x="385" y="1654"/>
                    <a:pt x="351" y="1755"/>
                    <a:pt x="301" y="1855"/>
                  </a:cubicBezTo>
                  <a:cubicBezTo>
                    <a:pt x="268" y="1972"/>
                    <a:pt x="251" y="2089"/>
                    <a:pt x="268" y="2189"/>
                  </a:cubicBezTo>
                  <a:cubicBezTo>
                    <a:pt x="268" y="2373"/>
                    <a:pt x="318" y="2557"/>
                    <a:pt x="418" y="2724"/>
                  </a:cubicBezTo>
                  <a:cubicBezTo>
                    <a:pt x="485" y="2824"/>
                    <a:pt x="568" y="2924"/>
                    <a:pt x="652" y="3008"/>
                  </a:cubicBezTo>
                  <a:cubicBezTo>
                    <a:pt x="735" y="3058"/>
                    <a:pt x="769" y="3075"/>
                    <a:pt x="769" y="3075"/>
                  </a:cubicBezTo>
                  <a:cubicBezTo>
                    <a:pt x="652" y="2958"/>
                    <a:pt x="552" y="2841"/>
                    <a:pt x="468" y="2690"/>
                  </a:cubicBezTo>
                  <a:cubicBezTo>
                    <a:pt x="385" y="2540"/>
                    <a:pt x="351" y="2373"/>
                    <a:pt x="351" y="2189"/>
                  </a:cubicBezTo>
                  <a:cubicBezTo>
                    <a:pt x="334" y="2089"/>
                    <a:pt x="351" y="1988"/>
                    <a:pt x="385" y="1888"/>
                  </a:cubicBezTo>
                  <a:cubicBezTo>
                    <a:pt x="435" y="1788"/>
                    <a:pt x="485" y="1671"/>
                    <a:pt x="518" y="1571"/>
                  </a:cubicBezTo>
                  <a:cubicBezTo>
                    <a:pt x="535" y="1504"/>
                    <a:pt x="518" y="1420"/>
                    <a:pt x="468" y="1370"/>
                  </a:cubicBezTo>
                  <a:cubicBezTo>
                    <a:pt x="435" y="1320"/>
                    <a:pt x="401" y="1287"/>
                    <a:pt x="351" y="1237"/>
                  </a:cubicBezTo>
                  <a:cubicBezTo>
                    <a:pt x="284" y="1170"/>
                    <a:pt x="234" y="1086"/>
                    <a:pt x="184" y="986"/>
                  </a:cubicBezTo>
                  <a:cubicBezTo>
                    <a:pt x="101" y="836"/>
                    <a:pt x="67" y="652"/>
                    <a:pt x="67" y="485"/>
                  </a:cubicBezTo>
                  <a:cubicBezTo>
                    <a:pt x="84" y="318"/>
                    <a:pt x="101" y="151"/>
                    <a:pt x="15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0"/>
            <p:cNvSpPr/>
            <p:nvPr/>
          </p:nvSpPr>
          <p:spPr>
            <a:xfrm>
              <a:off x="7923751" y="1954023"/>
              <a:ext cx="31088" cy="24102"/>
            </a:xfrm>
            <a:custGeom>
              <a:avLst/>
              <a:gdLst/>
              <a:ahLst/>
              <a:cxnLst/>
              <a:rect l="l" t="t" r="r" b="b"/>
              <a:pathLst>
                <a:path w="970" h="752" extrusionOk="0">
                  <a:moveTo>
                    <a:pt x="51" y="0"/>
                  </a:moveTo>
                  <a:cubicBezTo>
                    <a:pt x="34" y="0"/>
                    <a:pt x="1" y="67"/>
                    <a:pt x="17" y="201"/>
                  </a:cubicBezTo>
                  <a:cubicBezTo>
                    <a:pt x="51" y="368"/>
                    <a:pt x="151" y="518"/>
                    <a:pt x="302" y="618"/>
                  </a:cubicBezTo>
                  <a:cubicBezTo>
                    <a:pt x="435" y="702"/>
                    <a:pt x="602" y="752"/>
                    <a:pt x="769" y="752"/>
                  </a:cubicBezTo>
                  <a:cubicBezTo>
                    <a:pt x="886" y="752"/>
                    <a:pt x="970" y="735"/>
                    <a:pt x="970" y="719"/>
                  </a:cubicBezTo>
                  <a:cubicBezTo>
                    <a:pt x="970" y="702"/>
                    <a:pt x="886" y="702"/>
                    <a:pt x="769" y="685"/>
                  </a:cubicBezTo>
                  <a:cubicBezTo>
                    <a:pt x="619" y="668"/>
                    <a:pt x="469" y="618"/>
                    <a:pt x="352" y="535"/>
                  </a:cubicBezTo>
                  <a:cubicBezTo>
                    <a:pt x="218" y="451"/>
                    <a:pt x="134" y="334"/>
                    <a:pt x="84" y="184"/>
                  </a:cubicBezTo>
                  <a:cubicBezTo>
                    <a:pt x="51" y="84"/>
                    <a:pt x="68" y="0"/>
                    <a:pt x="5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0"/>
            <p:cNvSpPr/>
            <p:nvPr/>
          </p:nvSpPr>
          <p:spPr>
            <a:xfrm>
              <a:off x="8148133" y="2031648"/>
              <a:ext cx="38043" cy="569817"/>
            </a:xfrm>
            <a:custGeom>
              <a:avLst/>
              <a:gdLst/>
              <a:ahLst/>
              <a:cxnLst/>
              <a:rect l="l" t="t" r="r" b="b"/>
              <a:pathLst>
                <a:path w="1187" h="17779" extrusionOk="0">
                  <a:moveTo>
                    <a:pt x="452" y="1"/>
                  </a:moveTo>
                  <a:lnTo>
                    <a:pt x="1" y="18"/>
                  </a:lnTo>
                  <a:lnTo>
                    <a:pt x="719" y="17779"/>
                  </a:lnTo>
                  <a:lnTo>
                    <a:pt x="1187" y="17779"/>
                  </a:lnTo>
                  <a:lnTo>
                    <a:pt x="452"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0"/>
            <p:cNvSpPr/>
            <p:nvPr/>
          </p:nvSpPr>
          <p:spPr>
            <a:xfrm>
              <a:off x="7344351" y="2032193"/>
              <a:ext cx="42851" cy="570875"/>
            </a:xfrm>
            <a:custGeom>
              <a:avLst/>
              <a:gdLst/>
              <a:ahLst/>
              <a:cxnLst/>
              <a:rect l="l" t="t" r="r" b="b"/>
              <a:pathLst>
                <a:path w="1337" h="17812" extrusionOk="0">
                  <a:moveTo>
                    <a:pt x="869" y="1"/>
                  </a:moveTo>
                  <a:lnTo>
                    <a:pt x="0" y="17795"/>
                  </a:lnTo>
                  <a:lnTo>
                    <a:pt x="451" y="17812"/>
                  </a:lnTo>
                  <a:lnTo>
                    <a:pt x="1337" y="34"/>
                  </a:lnTo>
                  <a:lnTo>
                    <a:pt x="869"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0"/>
            <p:cNvSpPr/>
            <p:nvPr/>
          </p:nvSpPr>
          <p:spPr>
            <a:xfrm>
              <a:off x="7482486" y="2039692"/>
              <a:ext cx="42338" cy="567125"/>
            </a:xfrm>
            <a:custGeom>
              <a:avLst/>
              <a:gdLst/>
              <a:ahLst/>
              <a:cxnLst/>
              <a:rect l="l" t="t" r="r" b="b"/>
              <a:pathLst>
                <a:path w="1321" h="17695" extrusionOk="0">
                  <a:moveTo>
                    <a:pt x="853" y="0"/>
                  </a:moveTo>
                  <a:lnTo>
                    <a:pt x="1" y="17661"/>
                  </a:lnTo>
                  <a:lnTo>
                    <a:pt x="469" y="17695"/>
                  </a:lnTo>
                  <a:lnTo>
                    <a:pt x="1321" y="34"/>
                  </a:lnTo>
                  <a:lnTo>
                    <a:pt x="85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0"/>
            <p:cNvSpPr/>
            <p:nvPr/>
          </p:nvSpPr>
          <p:spPr>
            <a:xfrm>
              <a:off x="8240789" y="2032193"/>
              <a:ext cx="38588" cy="569272"/>
            </a:xfrm>
            <a:custGeom>
              <a:avLst/>
              <a:gdLst/>
              <a:ahLst/>
              <a:cxnLst/>
              <a:rect l="l" t="t" r="r" b="b"/>
              <a:pathLst>
                <a:path w="1204" h="17762" extrusionOk="0">
                  <a:moveTo>
                    <a:pt x="468" y="1"/>
                  </a:moveTo>
                  <a:lnTo>
                    <a:pt x="0" y="17"/>
                  </a:lnTo>
                  <a:lnTo>
                    <a:pt x="735" y="17762"/>
                  </a:lnTo>
                  <a:lnTo>
                    <a:pt x="1203" y="17762"/>
                  </a:lnTo>
                  <a:lnTo>
                    <a:pt x="46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0"/>
            <p:cNvSpPr/>
            <p:nvPr/>
          </p:nvSpPr>
          <p:spPr>
            <a:xfrm>
              <a:off x="7318647" y="2025238"/>
              <a:ext cx="976243" cy="29486"/>
            </a:xfrm>
            <a:custGeom>
              <a:avLst/>
              <a:gdLst/>
              <a:ahLst/>
              <a:cxnLst/>
              <a:rect l="l" t="t" r="r" b="b"/>
              <a:pathLst>
                <a:path w="30460" h="920" extrusionOk="0">
                  <a:moveTo>
                    <a:pt x="0" y="0"/>
                  </a:moveTo>
                  <a:lnTo>
                    <a:pt x="0" y="919"/>
                  </a:lnTo>
                  <a:lnTo>
                    <a:pt x="30460" y="919"/>
                  </a:lnTo>
                  <a:lnTo>
                    <a:pt x="3046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0"/>
            <p:cNvSpPr/>
            <p:nvPr/>
          </p:nvSpPr>
          <p:spPr>
            <a:xfrm>
              <a:off x="7394124" y="1837809"/>
              <a:ext cx="385626" cy="184255"/>
            </a:xfrm>
            <a:custGeom>
              <a:avLst/>
              <a:gdLst/>
              <a:ahLst/>
              <a:cxnLst/>
              <a:rect l="l" t="t" r="r" b="b"/>
              <a:pathLst>
                <a:path w="12032" h="5749" extrusionOk="0">
                  <a:moveTo>
                    <a:pt x="1" y="0"/>
                  </a:moveTo>
                  <a:lnTo>
                    <a:pt x="2173" y="5748"/>
                  </a:lnTo>
                  <a:lnTo>
                    <a:pt x="12031" y="5748"/>
                  </a:lnTo>
                  <a:lnTo>
                    <a:pt x="11948" y="5447"/>
                  </a:lnTo>
                  <a:lnTo>
                    <a:pt x="7971" y="5347"/>
                  </a:lnTo>
                  <a:lnTo>
                    <a:pt x="613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0"/>
            <p:cNvSpPr/>
            <p:nvPr/>
          </p:nvSpPr>
          <p:spPr>
            <a:xfrm>
              <a:off x="7507678" y="1919024"/>
              <a:ext cx="28941" cy="27659"/>
            </a:xfrm>
            <a:custGeom>
              <a:avLst/>
              <a:gdLst/>
              <a:ahLst/>
              <a:cxnLst/>
              <a:rect l="l" t="t" r="r" b="b"/>
              <a:pathLst>
                <a:path w="903" h="863" extrusionOk="0">
                  <a:moveTo>
                    <a:pt x="401" y="1"/>
                  </a:moveTo>
                  <a:cubicBezTo>
                    <a:pt x="379" y="1"/>
                    <a:pt x="357" y="3"/>
                    <a:pt x="334" y="6"/>
                  </a:cubicBezTo>
                  <a:cubicBezTo>
                    <a:pt x="117" y="73"/>
                    <a:pt x="0" y="307"/>
                    <a:pt x="84" y="507"/>
                  </a:cubicBezTo>
                  <a:cubicBezTo>
                    <a:pt x="129" y="719"/>
                    <a:pt x="312" y="863"/>
                    <a:pt x="508" y="863"/>
                  </a:cubicBezTo>
                  <a:cubicBezTo>
                    <a:pt x="528" y="863"/>
                    <a:pt x="548" y="861"/>
                    <a:pt x="568" y="858"/>
                  </a:cubicBezTo>
                  <a:cubicBezTo>
                    <a:pt x="785" y="775"/>
                    <a:pt x="902" y="541"/>
                    <a:pt x="819" y="340"/>
                  </a:cubicBezTo>
                  <a:cubicBezTo>
                    <a:pt x="774" y="130"/>
                    <a:pt x="594"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0"/>
            <p:cNvSpPr/>
            <p:nvPr/>
          </p:nvSpPr>
          <p:spPr>
            <a:xfrm>
              <a:off x="7838081" y="1141106"/>
              <a:ext cx="111406" cy="153199"/>
            </a:xfrm>
            <a:custGeom>
              <a:avLst/>
              <a:gdLst/>
              <a:ahLst/>
              <a:cxnLst/>
              <a:rect l="l" t="t" r="r" b="b"/>
              <a:pathLst>
                <a:path w="3476" h="4780" extrusionOk="0">
                  <a:moveTo>
                    <a:pt x="0" y="1"/>
                  </a:moveTo>
                  <a:lnTo>
                    <a:pt x="0" y="4779"/>
                  </a:lnTo>
                  <a:lnTo>
                    <a:pt x="3476" y="4779"/>
                  </a:lnTo>
                  <a:lnTo>
                    <a:pt x="347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0"/>
            <p:cNvSpPr/>
            <p:nvPr/>
          </p:nvSpPr>
          <p:spPr>
            <a:xfrm>
              <a:off x="7896444" y="1178060"/>
              <a:ext cx="35928" cy="1090"/>
            </a:xfrm>
            <a:custGeom>
              <a:avLst/>
              <a:gdLst/>
              <a:ahLst/>
              <a:cxnLst/>
              <a:rect l="l" t="t" r="r" b="b"/>
              <a:pathLst>
                <a:path w="1121" h="34" extrusionOk="0">
                  <a:moveTo>
                    <a:pt x="552" y="0"/>
                  </a:moveTo>
                  <a:cubicBezTo>
                    <a:pt x="251" y="0"/>
                    <a:pt x="1" y="17"/>
                    <a:pt x="1" y="17"/>
                  </a:cubicBezTo>
                  <a:cubicBezTo>
                    <a:pt x="1" y="17"/>
                    <a:pt x="251" y="34"/>
                    <a:pt x="552" y="34"/>
                  </a:cubicBezTo>
                  <a:cubicBezTo>
                    <a:pt x="869" y="34"/>
                    <a:pt x="1120" y="17"/>
                    <a:pt x="1120" y="17"/>
                  </a:cubicBezTo>
                  <a:cubicBezTo>
                    <a:pt x="1120" y="17"/>
                    <a:pt x="869" y="0"/>
                    <a:pt x="5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0"/>
            <p:cNvSpPr/>
            <p:nvPr/>
          </p:nvSpPr>
          <p:spPr>
            <a:xfrm>
              <a:off x="7896444" y="1198540"/>
              <a:ext cx="17692" cy="833"/>
            </a:xfrm>
            <a:custGeom>
              <a:avLst/>
              <a:gdLst/>
              <a:ahLst/>
              <a:cxnLst/>
              <a:rect l="l" t="t" r="r" b="b"/>
              <a:pathLst>
                <a:path w="552" h="26" extrusionOk="0">
                  <a:moveTo>
                    <a:pt x="276" y="1"/>
                  </a:moveTo>
                  <a:cubicBezTo>
                    <a:pt x="184" y="1"/>
                    <a:pt x="93" y="5"/>
                    <a:pt x="1" y="13"/>
                  </a:cubicBezTo>
                  <a:cubicBezTo>
                    <a:pt x="93" y="21"/>
                    <a:pt x="184" y="26"/>
                    <a:pt x="276" y="26"/>
                  </a:cubicBezTo>
                  <a:cubicBezTo>
                    <a:pt x="368" y="26"/>
                    <a:pt x="460" y="21"/>
                    <a:pt x="552" y="13"/>
                  </a:cubicBezTo>
                  <a:cubicBezTo>
                    <a:pt x="460" y="5"/>
                    <a:pt x="368" y="1"/>
                    <a:pt x="2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0"/>
            <p:cNvSpPr/>
            <p:nvPr/>
          </p:nvSpPr>
          <p:spPr>
            <a:xfrm>
              <a:off x="7853593" y="1203892"/>
              <a:ext cx="17724" cy="833"/>
            </a:xfrm>
            <a:custGeom>
              <a:avLst/>
              <a:gdLst/>
              <a:ahLst/>
              <a:cxnLst/>
              <a:rect l="l" t="t" r="r" b="b"/>
              <a:pathLst>
                <a:path w="553" h="26" extrusionOk="0">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0"/>
            <p:cNvSpPr/>
            <p:nvPr/>
          </p:nvSpPr>
          <p:spPr>
            <a:xfrm>
              <a:off x="7853593" y="1212450"/>
              <a:ext cx="27371" cy="865"/>
            </a:xfrm>
            <a:custGeom>
              <a:avLst/>
              <a:gdLst/>
              <a:ahLst/>
              <a:cxnLst/>
              <a:rect l="l" t="t" r="r" b="b"/>
              <a:pathLst>
                <a:path w="854" h="27" extrusionOk="0">
                  <a:moveTo>
                    <a:pt x="427" y="1"/>
                  </a:moveTo>
                  <a:cubicBezTo>
                    <a:pt x="285" y="1"/>
                    <a:pt x="143" y="5"/>
                    <a:pt x="1" y="14"/>
                  </a:cubicBezTo>
                  <a:cubicBezTo>
                    <a:pt x="143" y="22"/>
                    <a:pt x="285" y="26"/>
                    <a:pt x="427" y="26"/>
                  </a:cubicBezTo>
                  <a:cubicBezTo>
                    <a:pt x="569" y="26"/>
                    <a:pt x="711" y="22"/>
                    <a:pt x="853" y="14"/>
                  </a:cubicBezTo>
                  <a:cubicBezTo>
                    <a:pt x="711" y="5"/>
                    <a:pt x="569" y="1"/>
                    <a:pt x="4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0"/>
            <p:cNvSpPr/>
            <p:nvPr/>
          </p:nvSpPr>
          <p:spPr>
            <a:xfrm>
              <a:off x="7853593" y="1227449"/>
              <a:ext cx="17724" cy="833"/>
            </a:xfrm>
            <a:custGeom>
              <a:avLst/>
              <a:gdLst/>
              <a:ahLst/>
              <a:cxnLst/>
              <a:rect l="l" t="t" r="r" b="b"/>
              <a:pathLst>
                <a:path w="553" h="26" extrusionOk="0">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0"/>
            <p:cNvSpPr/>
            <p:nvPr/>
          </p:nvSpPr>
          <p:spPr>
            <a:xfrm>
              <a:off x="7853593" y="1236039"/>
              <a:ext cx="27371" cy="833"/>
            </a:xfrm>
            <a:custGeom>
              <a:avLst/>
              <a:gdLst/>
              <a:ahLst/>
              <a:cxnLst/>
              <a:rect l="l" t="t" r="r" b="b"/>
              <a:pathLst>
                <a:path w="854" h="26" extrusionOk="0">
                  <a:moveTo>
                    <a:pt x="427" y="0"/>
                  </a:moveTo>
                  <a:cubicBezTo>
                    <a:pt x="285" y="0"/>
                    <a:pt x="143" y="4"/>
                    <a:pt x="1" y="13"/>
                  </a:cubicBezTo>
                  <a:cubicBezTo>
                    <a:pt x="143" y="21"/>
                    <a:pt x="285" y="25"/>
                    <a:pt x="427" y="25"/>
                  </a:cubicBezTo>
                  <a:cubicBezTo>
                    <a:pt x="569" y="25"/>
                    <a:pt x="711" y="21"/>
                    <a:pt x="853" y="13"/>
                  </a:cubicBezTo>
                  <a:cubicBezTo>
                    <a:pt x="711" y="4"/>
                    <a:pt x="569" y="0"/>
                    <a:pt x="4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0"/>
            <p:cNvSpPr/>
            <p:nvPr/>
          </p:nvSpPr>
          <p:spPr>
            <a:xfrm>
              <a:off x="7853593" y="1249403"/>
              <a:ext cx="17724" cy="833"/>
            </a:xfrm>
            <a:custGeom>
              <a:avLst/>
              <a:gdLst/>
              <a:ahLst/>
              <a:cxnLst/>
              <a:rect l="l" t="t" r="r" b="b"/>
              <a:pathLst>
                <a:path w="553" h="26" extrusionOk="0">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0"/>
            <p:cNvSpPr/>
            <p:nvPr/>
          </p:nvSpPr>
          <p:spPr>
            <a:xfrm>
              <a:off x="7853593" y="1257993"/>
              <a:ext cx="27371" cy="833"/>
            </a:xfrm>
            <a:custGeom>
              <a:avLst/>
              <a:gdLst/>
              <a:ahLst/>
              <a:cxnLst/>
              <a:rect l="l" t="t" r="r" b="b"/>
              <a:pathLst>
                <a:path w="854" h="26" extrusionOk="0">
                  <a:moveTo>
                    <a:pt x="427" y="0"/>
                  </a:moveTo>
                  <a:cubicBezTo>
                    <a:pt x="285" y="0"/>
                    <a:pt x="143" y="4"/>
                    <a:pt x="1" y="13"/>
                  </a:cubicBezTo>
                  <a:cubicBezTo>
                    <a:pt x="143" y="21"/>
                    <a:pt x="285" y="25"/>
                    <a:pt x="427" y="25"/>
                  </a:cubicBezTo>
                  <a:cubicBezTo>
                    <a:pt x="569" y="25"/>
                    <a:pt x="711" y="21"/>
                    <a:pt x="853" y="13"/>
                  </a:cubicBezTo>
                  <a:cubicBezTo>
                    <a:pt x="711" y="4"/>
                    <a:pt x="569" y="0"/>
                    <a:pt x="4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0"/>
            <p:cNvSpPr/>
            <p:nvPr/>
          </p:nvSpPr>
          <p:spPr>
            <a:xfrm>
              <a:off x="7896444" y="1213411"/>
              <a:ext cx="40736" cy="545"/>
            </a:xfrm>
            <a:custGeom>
              <a:avLst/>
              <a:gdLst/>
              <a:ahLst/>
              <a:cxnLst/>
              <a:rect l="l" t="t" r="r" b="b"/>
              <a:pathLst>
                <a:path w="1271" h="17" extrusionOk="0">
                  <a:moveTo>
                    <a:pt x="1" y="0"/>
                  </a:moveTo>
                  <a:cubicBezTo>
                    <a:pt x="1" y="17"/>
                    <a:pt x="285" y="17"/>
                    <a:pt x="636" y="17"/>
                  </a:cubicBezTo>
                  <a:cubicBezTo>
                    <a:pt x="986" y="17"/>
                    <a:pt x="1270" y="17"/>
                    <a:pt x="12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0"/>
            <p:cNvSpPr/>
            <p:nvPr/>
          </p:nvSpPr>
          <p:spPr>
            <a:xfrm>
              <a:off x="7896444" y="1227994"/>
              <a:ext cx="16089" cy="833"/>
            </a:xfrm>
            <a:custGeom>
              <a:avLst/>
              <a:gdLst/>
              <a:ahLst/>
              <a:cxnLst/>
              <a:rect l="l" t="t" r="r" b="b"/>
              <a:pathLst>
                <a:path w="502" h="26" extrusionOk="0">
                  <a:moveTo>
                    <a:pt x="251" y="1"/>
                  </a:moveTo>
                  <a:cubicBezTo>
                    <a:pt x="168" y="1"/>
                    <a:pt x="84" y="5"/>
                    <a:pt x="1" y="13"/>
                  </a:cubicBezTo>
                  <a:cubicBezTo>
                    <a:pt x="84" y="21"/>
                    <a:pt x="168" y="26"/>
                    <a:pt x="251" y="26"/>
                  </a:cubicBezTo>
                  <a:cubicBezTo>
                    <a:pt x="335" y="26"/>
                    <a:pt x="418" y="21"/>
                    <a:pt x="502" y="13"/>
                  </a:cubicBezTo>
                  <a:cubicBezTo>
                    <a:pt x="418" y="5"/>
                    <a:pt x="335" y="1"/>
                    <a:pt x="2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0"/>
            <p:cNvSpPr/>
            <p:nvPr/>
          </p:nvSpPr>
          <p:spPr>
            <a:xfrm>
              <a:off x="7896444" y="1242865"/>
              <a:ext cx="40736" cy="1090"/>
            </a:xfrm>
            <a:custGeom>
              <a:avLst/>
              <a:gdLst/>
              <a:ahLst/>
              <a:cxnLst/>
              <a:rect l="l" t="t" r="r" b="b"/>
              <a:pathLst>
                <a:path w="1271" h="34" extrusionOk="0">
                  <a:moveTo>
                    <a:pt x="636" y="0"/>
                  </a:moveTo>
                  <a:cubicBezTo>
                    <a:pt x="285" y="0"/>
                    <a:pt x="1" y="17"/>
                    <a:pt x="1" y="17"/>
                  </a:cubicBezTo>
                  <a:cubicBezTo>
                    <a:pt x="1" y="17"/>
                    <a:pt x="285" y="34"/>
                    <a:pt x="636" y="34"/>
                  </a:cubicBezTo>
                  <a:cubicBezTo>
                    <a:pt x="986" y="34"/>
                    <a:pt x="1270" y="17"/>
                    <a:pt x="1270" y="17"/>
                  </a:cubicBezTo>
                  <a:cubicBezTo>
                    <a:pt x="1270" y="17"/>
                    <a:pt x="986" y="0"/>
                    <a:pt x="6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0"/>
            <p:cNvSpPr/>
            <p:nvPr/>
          </p:nvSpPr>
          <p:spPr>
            <a:xfrm>
              <a:off x="7896444" y="1257865"/>
              <a:ext cx="40736" cy="1090"/>
            </a:xfrm>
            <a:custGeom>
              <a:avLst/>
              <a:gdLst/>
              <a:ahLst/>
              <a:cxnLst/>
              <a:rect l="l" t="t" r="r" b="b"/>
              <a:pathLst>
                <a:path w="1271" h="34" extrusionOk="0">
                  <a:moveTo>
                    <a:pt x="636" y="0"/>
                  </a:moveTo>
                  <a:cubicBezTo>
                    <a:pt x="285" y="0"/>
                    <a:pt x="1" y="0"/>
                    <a:pt x="1" y="17"/>
                  </a:cubicBezTo>
                  <a:cubicBezTo>
                    <a:pt x="1" y="17"/>
                    <a:pt x="285" y="33"/>
                    <a:pt x="636" y="33"/>
                  </a:cubicBezTo>
                  <a:cubicBezTo>
                    <a:pt x="986" y="33"/>
                    <a:pt x="1270" y="17"/>
                    <a:pt x="1270" y="17"/>
                  </a:cubicBezTo>
                  <a:cubicBezTo>
                    <a:pt x="1270" y="0"/>
                    <a:pt x="986" y="0"/>
                    <a:pt x="6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0"/>
            <p:cNvSpPr/>
            <p:nvPr/>
          </p:nvSpPr>
          <p:spPr>
            <a:xfrm>
              <a:off x="7894297" y="1273377"/>
              <a:ext cx="40736" cy="1090"/>
            </a:xfrm>
            <a:custGeom>
              <a:avLst/>
              <a:gdLst/>
              <a:ahLst/>
              <a:cxnLst/>
              <a:rect l="l" t="t" r="r" b="b"/>
              <a:pathLst>
                <a:path w="1271" h="34" extrusionOk="0">
                  <a:moveTo>
                    <a:pt x="636" y="1"/>
                  </a:moveTo>
                  <a:cubicBezTo>
                    <a:pt x="285" y="1"/>
                    <a:pt x="1" y="17"/>
                    <a:pt x="1" y="17"/>
                  </a:cubicBezTo>
                  <a:cubicBezTo>
                    <a:pt x="1" y="17"/>
                    <a:pt x="285" y="34"/>
                    <a:pt x="636" y="34"/>
                  </a:cubicBezTo>
                  <a:cubicBezTo>
                    <a:pt x="987" y="34"/>
                    <a:pt x="1271" y="17"/>
                    <a:pt x="1271" y="17"/>
                  </a:cubicBezTo>
                  <a:cubicBezTo>
                    <a:pt x="1271" y="17"/>
                    <a:pt x="987" y="1"/>
                    <a:pt x="6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0"/>
            <p:cNvSpPr/>
            <p:nvPr/>
          </p:nvSpPr>
          <p:spPr>
            <a:xfrm>
              <a:off x="7854138" y="1164150"/>
              <a:ext cx="29486" cy="29999"/>
            </a:xfrm>
            <a:custGeom>
              <a:avLst/>
              <a:gdLst/>
              <a:ahLst/>
              <a:cxnLst/>
              <a:rect l="l" t="t" r="r" b="b"/>
              <a:pathLst>
                <a:path w="920" h="936" extrusionOk="0">
                  <a:moveTo>
                    <a:pt x="17" y="0"/>
                  </a:moveTo>
                  <a:lnTo>
                    <a:pt x="1" y="17"/>
                  </a:lnTo>
                  <a:lnTo>
                    <a:pt x="1" y="251"/>
                  </a:lnTo>
                  <a:lnTo>
                    <a:pt x="1" y="485"/>
                  </a:lnTo>
                  <a:cubicBezTo>
                    <a:pt x="1" y="635"/>
                    <a:pt x="1" y="785"/>
                    <a:pt x="1" y="919"/>
                  </a:cubicBezTo>
                  <a:lnTo>
                    <a:pt x="1" y="936"/>
                  </a:lnTo>
                  <a:lnTo>
                    <a:pt x="17" y="936"/>
                  </a:lnTo>
                  <a:lnTo>
                    <a:pt x="669" y="919"/>
                  </a:lnTo>
                  <a:lnTo>
                    <a:pt x="17" y="902"/>
                  </a:lnTo>
                  <a:cubicBezTo>
                    <a:pt x="17" y="773"/>
                    <a:pt x="17" y="629"/>
                    <a:pt x="17" y="485"/>
                  </a:cubicBezTo>
                  <a:lnTo>
                    <a:pt x="17" y="251"/>
                  </a:lnTo>
                  <a:lnTo>
                    <a:pt x="17" y="33"/>
                  </a:lnTo>
                  <a:lnTo>
                    <a:pt x="903" y="17"/>
                  </a:lnTo>
                  <a:lnTo>
                    <a:pt x="903" y="17"/>
                  </a:lnTo>
                  <a:cubicBezTo>
                    <a:pt x="903" y="268"/>
                    <a:pt x="903" y="501"/>
                    <a:pt x="903" y="668"/>
                  </a:cubicBezTo>
                  <a:cubicBezTo>
                    <a:pt x="920" y="735"/>
                    <a:pt x="920" y="802"/>
                    <a:pt x="920" y="852"/>
                  </a:cubicBezTo>
                  <a:cubicBezTo>
                    <a:pt x="920" y="802"/>
                    <a:pt x="920" y="752"/>
                    <a:pt x="920" y="668"/>
                  </a:cubicBezTo>
                  <a:cubicBezTo>
                    <a:pt x="920" y="501"/>
                    <a:pt x="920" y="267"/>
                    <a:pt x="920" y="17"/>
                  </a:cubicBezTo>
                  <a:lnTo>
                    <a:pt x="92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0"/>
            <p:cNvSpPr/>
            <p:nvPr/>
          </p:nvSpPr>
          <p:spPr>
            <a:xfrm>
              <a:off x="7854683" y="1173253"/>
              <a:ext cx="28941" cy="13397"/>
            </a:xfrm>
            <a:custGeom>
              <a:avLst/>
              <a:gdLst/>
              <a:ahLst/>
              <a:cxnLst/>
              <a:rect l="l" t="t" r="r" b="b"/>
              <a:pathLst>
                <a:path w="903" h="418" extrusionOk="0">
                  <a:moveTo>
                    <a:pt x="853" y="100"/>
                  </a:moveTo>
                  <a:cubicBezTo>
                    <a:pt x="869" y="117"/>
                    <a:pt x="886" y="134"/>
                    <a:pt x="903" y="134"/>
                  </a:cubicBezTo>
                  <a:cubicBezTo>
                    <a:pt x="886" y="117"/>
                    <a:pt x="869" y="117"/>
                    <a:pt x="853" y="100"/>
                  </a:cubicBezTo>
                  <a:close/>
                  <a:moveTo>
                    <a:pt x="736" y="0"/>
                  </a:moveTo>
                  <a:lnTo>
                    <a:pt x="719" y="17"/>
                  </a:lnTo>
                  <a:lnTo>
                    <a:pt x="451" y="284"/>
                  </a:lnTo>
                  <a:lnTo>
                    <a:pt x="284" y="167"/>
                  </a:lnTo>
                  <a:lnTo>
                    <a:pt x="268" y="150"/>
                  </a:lnTo>
                  <a:lnTo>
                    <a:pt x="268" y="167"/>
                  </a:lnTo>
                  <a:lnTo>
                    <a:pt x="67" y="334"/>
                  </a:lnTo>
                  <a:cubicBezTo>
                    <a:pt x="34" y="368"/>
                    <a:pt x="17" y="384"/>
                    <a:pt x="0" y="418"/>
                  </a:cubicBezTo>
                  <a:cubicBezTo>
                    <a:pt x="17" y="401"/>
                    <a:pt x="50" y="368"/>
                    <a:pt x="84" y="351"/>
                  </a:cubicBezTo>
                  <a:lnTo>
                    <a:pt x="277" y="190"/>
                  </a:lnTo>
                  <a:lnTo>
                    <a:pt x="277" y="190"/>
                  </a:lnTo>
                  <a:lnTo>
                    <a:pt x="435" y="301"/>
                  </a:lnTo>
                  <a:lnTo>
                    <a:pt x="468" y="301"/>
                  </a:lnTo>
                  <a:lnTo>
                    <a:pt x="736" y="17"/>
                  </a:lnTo>
                  <a:lnTo>
                    <a:pt x="73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0"/>
            <p:cNvSpPr/>
            <p:nvPr/>
          </p:nvSpPr>
          <p:spPr>
            <a:xfrm>
              <a:off x="7863785" y="1167548"/>
              <a:ext cx="9134" cy="7692"/>
            </a:xfrm>
            <a:custGeom>
              <a:avLst/>
              <a:gdLst/>
              <a:ahLst/>
              <a:cxnLst/>
              <a:rect l="l" t="t" r="r" b="b"/>
              <a:pathLst>
                <a:path w="285" h="240" extrusionOk="0">
                  <a:moveTo>
                    <a:pt x="164" y="0"/>
                  </a:moveTo>
                  <a:cubicBezTo>
                    <a:pt x="148" y="0"/>
                    <a:pt x="131" y="4"/>
                    <a:pt x="117" y="11"/>
                  </a:cubicBezTo>
                  <a:cubicBezTo>
                    <a:pt x="0" y="44"/>
                    <a:pt x="0" y="195"/>
                    <a:pt x="117" y="228"/>
                  </a:cubicBezTo>
                  <a:cubicBezTo>
                    <a:pt x="131" y="235"/>
                    <a:pt x="145" y="239"/>
                    <a:pt x="159" y="239"/>
                  </a:cubicBezTo>
                  <a:cubicBezTo>
                    <a:pt x="178" y="239"/>
                    <a:pt x="198" y="231"/>
                    <a:pt x="218" y="211"/>
                  </a:cubicBezTo>
                  <a:cubicBezTo>
                    <a:pt x="284" y="161"/>
                    <a:pt x="268" y="111"/>
                    <a:pt x="268" y="111"/>
                  </a:cubicBezTo>
                  <a:lnTo>
                    <a:pt x="268" y="111"/>
                  </a:lnTo>
                  <a:cubicBezTo>
                    <a:pt x="251" y="145"/>
                    <a:pt x="234" y="178"/>
                    <a:pt x="218" y="195"/>
                  </a:cubicBezTo>
                  <a:cubicBezTo>
                    <a:pt x="194" y="207"/>
                    <a:pt x="170" y="218"/>
                    <a:pt x="147" y="218"/>
                  </a:cubicBezTo>
                  <a:cubicBezTo>
                    <a:pt x="137" y="218"/>
                    <a:pt x="127" y="216"/>
                    <a:pt x="117" y="211"/>
                  </a:cubicBezTo>
                  <a:cubicBezTo>
                    <a:pt x="34" y="178"/>
                    <a:pt x="34" y="61"/>
                    <a:pt x="117" y="28"/>
                  </a:cubicBezTo>
                  <a:cubicBezTo>
                    <a:pt x="131" y="21"/>
                    <a:pt x="145" y="17"/>
                    <a:pt x="159" y="17"/>
                  </a:cubicBezTo>
                  <a:cubicBezTo>
                    <a:pt x="178" y="17"/>
                    <a:pt x="198" y="25"/>
                    <a:pt x="218" y="44"/>
                  </a:cubicBezTo>
                  <a:cubicBezTo>
                    <a:pt x="234" y="61"/>
                    <a:pt x="251" y="95"/>
                    <a:pt x="268" y="111"/>
                  </a:cubicBezTo>
                  <a:cubicBezTo>
                    <a:pt x="268" y="78"/>
                    <a:pt x="251" y="44"/>
                    <a:pt x="218" y="28"/>
                  </a:cubicBezTo>
                  <a:cubicBezTo>
                    <a:pt x="208" y="8"/>
                    <a:pt x="187" y="0"/>
                    <a:pt x="1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0"/>
            <p:cNvSpPr/>
            <p:nvPr/>
          </p:nvSpPr>
          <p:spPr>
            <a:xfrm>
              <a:off x="6994653" y="1147548"/>
              <a:ext cx="111406" cy="153712"/>
            </a:xfrm>
            <a:custGeom>
              <a:avLst/>
              <a:gdLst/>
              <a:ahLst/>
              <a:cxnLst/>
              <a:rect l="l" t="t" r="r" b="b"/>
              <a:pathLst>
                <a:path w="3476" h="4796" extrusionOk="0">
                  <a:moveTo>
                    <a:pt x="0" y="0"/>
                  </a:moveTo>
                  <a:lnTo>
                    <a:pt x="0" y="4795"/>
                  </a:lnTo>
                  <a:lnTo>
                    <a:pt x="3476" y="4795"/>
                  </a:lnTo>
                  <a:lnTo>
                    <a:pt x="347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0"/>
            <p:cNvSpPr/>
            <p:nvPr/>
          </p:nvSpPr>
          <p:spPr>
            <a:xfrm>
              <a:off x="7053016" y="1178060"/>
              <a:ext cx="35383" cy="1090"/>
            </a:xfrm>
            <a:custGeom>
              <a:avLst/>
              <a:gdLst/>
              <a:ahLst/>
              <a:cxnLst/>
              <a:rect l="l" t="t" r="r" b="b"/>
              <a:pathLst>
                <a:path w="1104" h="34" extrusionOk="0">
                  <a:moveTo>
                    <a:pt x="552" y="0"/>
                  </a:moveTo>
                  <a:cubicBezTo>
                    <a:pt x="235" y="0"/>
                    <a:pt x="1" y="17"/>
                    <a:pt x="1" y="17"/>
                  </a:cubicBezTo>
                  <a:cubicBezTo>
                    <a:pt x="1" y="17"/>
                    <a:pt x="235" y="34"/>
                    <a:pt x="552" y="34"/>
                  </a:cubicBezTo>
                  <a:cubicBezTo>
                    <a:pt x="853" y="34"/>
                    <a:pt x="1103" y="17"/>
                    <a:pt x="1103" y="17"/>
                  </a:cubicBezTo>
                  <a:cubicBezTo>
                    <a:pt x="1103" y="17"/>
                    <a:pt x="853" y="0"/>
                    <a:pt x="5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0"/>
            <p:cNvSpPr/>
            <p:nvPr/>
          </p:nvSpPr>
          <p:spPr>
            <a:xfrm>
              <a:off x="7053016" y="1198540"/>
              <a:ext cx="17692" cy="833"/>
            </a:xfrm>
            <a:custGeom>
              <a:avLst/>
              <a:gdLst/>
              <a:ahLst/>
              <a:cxnLst/>
              <a:rect l="l" t="t" r="r" b="b"/>
              <a:pathLst>
                <a:path w="552" h="26" extrusionOk="0">
                  <a:moveTo>
                    <a:pt x="276" y="1"/>
                  </a:moveTo>
                  <a:cubicBezTo>
                    <a:pt x="184" y="1"/>
                    <a:pt x="93" y="5"/>
                    <a:pt x="1" y="13"/>
                  </a:cubicBezTo>
                  <a:cubicBezTo>
                    <a:pt x="93" y="21"/>
                    <a:pt x="184" y="26"/>
                    <a:pt x="276" y="26"/>
                  </a:cubicBezTo>
                  <a:cubicBezTo>
                    <a:pt x="368" y="26"/>
                    <a:pt x="460" y="21"/>
                    <a:pt x="552" y="13"/>
                  </a:cubicBezTo>
                  <a:cubicBezTo>
                    <a:pt x="460" y="5"/>
                    <a:pt x="368" y="1"/>
                    <a:pt x="2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0"/>
            <p:cNvSpPr/>
            <p:nvPr/>
          </p:nvSpPr>
          <p:spPr>
            <a:xfrm>
              <a:off x="7010165" y="1203892"/>
              <a:ext cx="17724" cy="833"/>
            </a:xfrm>
            <a:custGeom>
              <a:avLst/>
              <a:gdLst/>
              <a:ahLst/>
              <a:cxnLst/>
              <a:rect l="l" t="t" r="r" b="b"/>
              <a:pathLst>
                <a:path w="553" h="26" extrusionOk="0">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0"/>
            <p:cNvSpPr/>
            <p:nvPr/>
          </p:nvSpPr>
          <p:spPr>
            <a:xfrm>
              <a:off x="7010165" y="1212450"/>
              <a:ext cx="26826" cy="865"/>
            </a:xfrm>
            <a:custGeom>
              <a:avLst/>
              <a:gdLst/>
              <a:ahLst/>
              <a:cxnLst/>
              <a:rect l="l" t="t" r="r" b="b"/>
              <a:pathLst>
                <a:path w="837" h="27" extrusionOk="0">
                  <a:moveTo>
                    <a:pt x="412" y="1"/>
                  </a:moveTo>
                  <a:cubicBezTo>
                    <a:pt x="272" y="1"/>
                    <a:pt x="135" y="5"/>
                    <a:pt x="1" y="14"/>
                  </a:cubicBezTo>
                  <a:cubicBezTo>
                    <a:pt x="135" y="22"/>
                    <a:pt x="272" y="26"/>
                    <a:pt x="412" y="26"/>
                  </a:cubicBezTo>
                  <a:cubicBezTo>
                    <a:pt x="552" y="26"/>
                    <a:pt x="694" y="22"/>
                    <a:pt x="836" y="14"/>
                  </a:cubicBezTo>
                  <a:cubicBezTo>
                    <a:pt x="694" y="5"/>
                    <a:pt x="552" y="1"/>
                    <a:pt x="4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0"/>
            <p:cNvSpPr/>
            <p:nvPr/>
          </p:nvSpPr>
          <p:spPr>
            <a:xfrm>
              <a:off x="7010165" y="1227449"/>
              <a:ext cx="17724" cy="833"/>
            </a:xfrm>
            <a:custGeom>
              <a:avLst/>
              <a:gdLst/>
              <a:ahLst/>
              <a:cxnLst/>
              <a:rect l="l" t="t" r="r" b="b"/>
              <a:pathLst>
                <a:path w="553" h="26" extrusionOk="0">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0"/>
            <p:cNvSpPr/>
            <p:nvPr/>
          </p:nvSpPr>
          <p:spPr>
            <a:xfrm>
              <a:off x="7010165" y="1236039"/>
              <a:ext cx="26826" cy="833"/>
            </a:xfrm>
            <a:custGeom>
              <a:avLst/>
              <a:gdLst/>
              <a:ahLst/>
              <a:cxnLst/>
              <a:rect l="l" t="t" r="r" b="b"/>
              <a:pathLst>
                <a:path w="837" h="26" extrusionOk="0">
                  <a:moveTo>
                    <a:pt x="412" y="0"/>
                  </a:moveTo>
                  <a:cubicBezTo>
                    <a:pt x="272" y="0"/>
                    <a:pt x="135" y="4"/>
                    <a:pt x="1" y="13"/>
                  </a:cubicBezTo>
                  <a:cubicBezTo>
                    <a:pt x="135" y="21"/>
                    <a:pt x="272" y="25"/>
                    <a:pt x="412" y="25"/>
                  </a:cubicBezTo>
                  <a:cubicBezTo>
                    <a:pt x="552" y="25"/>
                    <a:pt x="694" y="21"/>
                    <a:pt x="836" y="13"/>
                  </a:cubicBezTo>
                  <a:cubicBezTo>
                    <a:pt x="694" y="4"/>
                    <a:pt x="552" y="0"/>
                    <a:pt x="4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0"/>
            <p:cNvSpPr/>
            <p:nvPr/>
          </p:nvSpPr>
          <p:spPr>
            <a:xfrm>
              <a:off x="7010165" y="1249403"/>
              <a:ext cx="17724" cy="833"/>
            </a:xfrm>
            <a:custGeom>
              <a:avLst/>
              <a:gdLst/>
              <a:ahLst/>
              <a:cxnLst/>
              <a:rect l="l" t="t" r="r" b="b"/>
              <a:pathLst>
                <a:path w="553" h="26" extrusionOk="0">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0"/>
            <p:cNvSpPr/>
            <p:nvPr/>
          </p:nvSpPr>
          <p:spPr>
            <a:xfrm>
              <a:off x="7010165" y="1257993"/>
              <a:ext cx="26826" cy="833"/>
            </a:xfrm>
            <a:custGeom>
              <a:avLst/>
              <a:gdLst/>
              <a:ahLst/>
              <a:cxnLst/>
              <a:rect l="l" t="t" r="r" b="b"/>
              <a:pathLst>
                <a:path w="837" h="26" extrusionOk="0">
                  <a:moveTo>
                    <a:pt x="412" y="0"/>
                  </a:moveTo>
                  <a:cubicBezTo>
                    <a:pt x="272" y="0"/>
                    <a:pt x="135" y="4"/>
                    <a:pt x="1" y="13"/>
                  </a:cubicBezTo>
                  <a:cubicBezTo>
                    <a:pt x="135" y="21"/>
                    <a:pt x="272" y="25"/>
                    <a:pt x="412" y="25"/>
                  </a:cubicBezTo>
                  <a:cubicBezTo>
                    <a:pt x="552" y="25"/>
                    <a:pt x="694" y="21"/>
                    <a:pt x="836" y="13"/>
                  </a:cubicBezTo>
                  <a:cubicBezTo>
                    <a:pt x="694" y="4"/>
                    <a:pt x="552" y="0"/>
                    <a:pt x="4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0"/>
            <p:cNvSpPr/>
            <p:nvPr/>
          </p:nvSpPr>
          <p:spPr>
            <a:xfrm>
              <a:off x="7053016" y="1213411"/>
              <a:ext cx="40191" cy="545"/>
            </a:xfrm>
            <a:custGeom>
              <a:avLst/>
              <a:gdLst/>
              <a:ahLst/>
              <a:cxnLst/>
              <a:rect l="l" t="t" r="r" b="b"/>
              <a:pathLst>
                <a:path w="1254" h="17" extrusionOk="0">
                  <a:moveTo>
                    <a:pt x="1" y="0"/>
                  </a:moveTo>
                  <a:cubicBezTo>
                    <a:pt x="1" y="17"/>
                    <a:pt x="285" y="17"/>
                    <a:pt x="619" y="17"/>
                  </a:cubicBezTo>
                  <a:cubicBezTo>
                    <a:pt x="970" y="17"/>
                    <a:pt x="1254" y="17"/>
                    <a:pt x="12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0"/>
            <p:cNvSpPr/>
            <p:nvPr/>
          </p:nvSpPr>
          <p:spPr>
            <a:xfrm>
              <a:off x="7053016" y="1227994"/>
              <a:ext cx="16089" cy="833"/>
            </a:xfrm>
            <a:custGeom>
              <a:avLst/>
              <a:gdLst/>
              <a:ahLst/>
              <a:cxnLst/>
              <a:rect l="l" t="t" r="r" b="b"/>
              <a:pathLst>
                <a:path w="502" h="26" extrusionOk="0">
                  <a:moveTo>
                    <a:pt x="251" y="1"/>
                  </a:moveTo>
                  <a:cubicBezTo>
                    <a:pt x="168" y="1"/>
                    <a:pt x="84" y="5"/>
                    <a:pt x="1" y="13"/>
                  </a:cubicBezTo>
                  <a:cubicBezTo>
                    <a:pt x="84" y="21"/>
                    <a:pt x="168" y="26"/>
                    <a:pt x="251" y="26"/>
                  </a:cubicBezTo>
                  <a:cubicBezTo>
                    <a:pt x="335" y="26"/>
                    <a:pt x="418" y="21"/>
                    <a:pt x="502" y="13"/>
                  </a:cubicBezTo>
                  <a:cubicBezTo>
                    <a:pt x="418" y="5"/>
                    <a:pt x="335" y="1"/>
                    <a:pt x="2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0"/>
            <p:cNvSpPr/>
            <p:nvPr/>
          </p:nvSpPr>
          <p:spPr>
            <a:xfrm>
              <a:off x="7053016" y="1242865"/>
              <a:ext cx="40191" cy="1090"/>
            </a:xfrm>
            <a:custGeom>
              <a:avLst/>
              <a:gdLst/>
              <a:ahLst/>
              <a:cxnLst/>
              <a:rect l="l" t="t" r="r" b="b"/>
              <a:pathLst>
                <a:path w="1254" h="34" extrusionOk="0">
                  <a:moveTo>
                    <a:pt x="619" y="0"/>
                  </a:moveTo>
                  <a:cubicBezTo>
                    <a:pt x="268" y="0"/>
                    <a:pt x="1" y="17"/>
                    <a:pt x="1" y="17"/>
                  </a:cubicBezTo>
                  <a:cubicBezTo>
                    <a:pt x="1" y="17"/>
                    <a:pt x="285" y="34"/>
                    <a:pt x="619" y="34"/>
                  </a:cubicBezTo>
                  <a:cubicBezTo>
                    <a:pt x="970" y="34"/>
                    <a:pt x="1254" y="17"/>
                    <a:pt x="1254" y="17"/>
                  </a:cubicBezTo>
                  <a:cubicBezTo>
                    <a:pt x="1254" y="17"/>
                    <a:pt x="970" y="0"/>
                    <a:pt x="6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0"/>
            <p:cNvSpPr/>
            <p:nvPr/>
          </p:nvSpPr>
          <p:spPr>
            <a:xfrm>
              <a:off x="7053016" y="1257865"/>
              <a:ext cx="40191" cy="1090"/>
            </a:xfrm>
            <a:custGeom>
              <a:avLst/>
              <a:gdLst/>
              <a:ahLst/>
              <a:cxnLst/>
              <a:rect l="l" t="t" r="r" b="b"/>
              <a:pathLst>
                <a:path w="1254" h="34" extrusionOk="0">
                  <a:moveTo>
                    <a:pt x="619" y="0"/>
                  </a:moveTo>
                  <a:cubicBezTo>
                    <a:pt x="285" y="0"/>
                    <a:pt x="1" y="0"/>
                    <a:pt x="1" y="17"/>
                  </a:cubicBezTo>
                  <a:cubicBezTo>
                    <a:pt x="1" y="17"/>
                    <a:pt x="285" y="33"/>
                    <a:pt x="619" y="33"/>
                  </a:cubicBezTo>
                  <a:cubicBezTo>
                    <a:pt x="970" y="33"/>
                    <a:pt x="1254" y="17"/>
                    <a:pt x="1254" y="17"/>
                  </a:cubicBezTo>
                  <a:cubicBezTo>
                    <a:pt x="1254" y="0"/>
                    <a:pt x="970" y="0"/>
                    <a:pt x="6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0"/>
            <p:cNvSpPr/>
            <p:nvPr/>
          </p:nvSpPr>
          <p:spPr>
            <a:xfrm>
              <a:off x="7050869" y="1273377"/>
              <a:ext cx="40191" cy="1090"/>
            </a:xfrm>
            <a:custGeom>
              <a:avLst/>
              <a:gdLst/>
              <a:ahLst/>
              <a:cxnLst/>
              <a:rect l="l" t="t" r="r" b="b"/>
              <a:pathLst>
                <a:path w="1254" h="34" extrusionOk="0">
                  <a:moveTo>
                    <a:pt x="619" y="1"/>
                  </a:moveTo>
                  <a:cubicBezTo>
                    <a:pt x="285" y="1"/>
                    <a:pt x="1" y="17"/>
                    <a:pt x="1" y="17"/>
                  </a:cubicBezTo>
                  <a:cubicBezTo>
                    <a:pt x="1" y="17"/>
                    <a:pt x="285" y="34"/>
                    <a:pt x="619" y="34"/>
                  </a:cubicBezTo>
                  <a:cubicBezTo>
                    <a:pt x="970" y="34"/>
                    <a:pt x="1254" y="17"/>
                    <a:pt x="1254" y="17"/>
                  </a:cubicBezTo>
                  <a:cubicBezTo>
                    <a:pt x="1254" y="17"/>
                    <a:pt x="970" y="1"/>
                    <a:pt x="6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0"/>
            <p:cNvSpPr/>
            <p:nvPr/>
          </p:nvSpPr>
          <p:spPr>
            <a:xfrm>
              <a:off x="7010165" y="1164150"/>
              <a:ext cx="30031" cy="29999"/>
            </a:xfrm>
            <a:custGeom>
              <a:avLst/>
              <a:gdLst/>
              <a:ahLst/>
              <a:cxnLst/>
              <a:rect l="l" t="t" r="r" b="b"/>
              <a:pathLst>
                <a:path w="937" h="936" extrusionOk="0">
                  <a:moveTo>
                    <a:pt x="18" y="0"/>
                  </a:moveTo>
                  <a:lnTo>
                    <a:pt x="1" y="17"/>
                  </a:lnTo>
                  <a:lnTo>
                    <a:pt x="1" y="134"/>
                  </a:lnTo>
                  <a:lnTo>
                    <a:pt x="1" y="251"/>
                  </a:lnTo>
                  <a:lnTo>
                    <a:pt x="1" y="485"/>
                  </a:lnTo>
                  <a:cubicBezTo>
                    <a:pt x="1" y="635"/>
                    <a:pt x="1" y="785"/>
                    <a:pt x="1" y="919"/>
                  </a:cubicBezTo>
                  <a:lnTo>
                    <a:pt x="1" y="936"/>
                  </a:lnTo>
                  <a:lnTo>
                    <a:pt x="18" y="936"/>
                  </a:lnTo>
                  <a:lnTo>
                    <a:pt x="686" y="919"/>
                  </a:lnTo>
                  <a:lnTo>
                    <a:pt x="669" y="919"/>
                  </a:lnTo>
                  <a:lnTo>
                    <a:pt x="34" y="903"/>
                  </a:lnTo>
                  <a:lnTo>
                    <a:pt x="34" y="903"/>
                  </a:lnTo>
                  <a:cubicBezTo>
                    <a:pt x="34" y="773"/>
                    <a:pt x="34" y="629"/>
                    <a:pt x="34" y="485"/>
                  </a:cubicBezTo>
                  <a:lnTo>
                    <a:pt x="34" y="251"/>
                  </a:lnTo>
                  <a:lnTo>
                    <a:pt x="34" y="134"/>
                  </a:lnTo>
                  <a:lnTo>
                    <a:pt x="34" y="33"/>
                  </a:lnTo>
                  <a:lnTo>
                    <a:pt x="34" y="33"/>
                  </a:lnTo>
                  <a:lnTo>
                    <a:pt x="920" y="17"/>
                  </a:lnTo>
                  <a:cubicBezTo>
                    <a:pt x="920" y="267"/>
                    <a:pt x="920" y="501"/>
                    <a:pt x="920" y="668"/>
                  </a:cubicBezTo>
                  <a:cubicBezTo>
                    <a:pt x="920" y="735"/>
                    <a:pt x="920" y="802"/>
                    <a:pt x="920" y="852"/>
                  </a:cubicBezTo>
                  <a:cubicBezTo>
                    <a:pt x="920" y="802"/>
                    <a:pt x="937" y="752"/>
                    <a:pt x="937" y="668"/>
                  </a:cubicBezTo>
                  <a:cubicBezTo>
                    <a:pt x="937" y="501"/>
                    <a:pt x="937" y="267"/>
                    <a:pt x="937" y="17"/>
                  </a:cubicBezTo>
                  <a:lnTo>
                    <a:pt x="93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0"/>
            <p:cNvSpPr/>
            <p:nvPr/>
          </p:nvSpPr>
          <p:spPr>
            <a:xfrm>
              <a:off x="7010710" y="1173253"/>
              <a:ext cx="28941" cy="13397"/>
            </a:xfrm>
            <a:custGeom>
              <a:avLst/>
              <a:gdLst/>
              <a:ahLst/>
              <a:cxnLst/>
              <a:rect l="l" t="t" r="r" b="b"/>
              <a:pathLst>
                <a:path w="903" h="418" extrusionOk="0">
                  <a:moveTo>
                    <a:pt x="736" y="0"/>
                  </a:moveTo>
                  <a:lnTo>
                    <a:pt x="736" y="17"/>
                  </a:lnTo>
                  <a:lnTo>
                    <a:pt x="459" y="278"/>
                  </a:lnTo>
                  <a:lnTo>
                    <a:pt x="285" y="167"/>
                  </a:lnTo>
                  <a:lnTo>
                    <a:pt x="285" y="150"/>
                  </a:lnTo>
                  <a:lnTo>
                    <a:pt x="268" y="167"/>
                  </a:lnTo>
                  <a:lnTo>
                    <a:pt x="67" y="334"/>
                  </a:lnTo>
                  <a:cubicBezTo>
                    <a:pt x="51" y="368"/>
                    <a:pt x="17" y="384"/>
                    <a:pt x="1" y="418"/>
                  </a:cubicBezTo>
                  <a:cubicBezTo>
                    <a:pt x="34" y="401"/>
                    <a:pt x="51" y="368"/>
                    <a:pt x="84" y="351"/>
                  </a:cubicBezTo>
                  <a:lnTo>
                    <a:pt x="277" y="190"/>
                  </a:lnTo>
                  <a:lnTo>
                    <a:pt x="277" y="190"/>
                  </a:lnTo>
                  <a:lnTo>
                    <a:pt x="452" y="301"/>
                  </a:lnTo>
                  <a:lnTo>
                    <a:pt x="468" y="301"/>
                  </a:lnTo>
                  <a:lnTo>
                    <a:pt x="746" y="24"/>
                  </a:lnTo>
                  <a:lnTo>
                    <a:pt x="853" y="100"/>
                  </a:lnTo>
                  <a:cubicBezTo>
                    <a:pt x="869" y="117"/>
                    <a:pt x="886" y="134"/>
                    <a:pt x="903" y="134"/>
                  </a:cubicBezTo>
                  <a:cubicBezTo>
                    <a:pt x="903" y="117"/>
                    <a:pt x="886" y="117"/>
                    <a:pt x="869" y="100"/>
                  </a:cubicBezTo>
                  <a:lnTo>
                    <a:pt x="753" y="17"/>
                  </a:lnTo>
                  <a:lnTo>
                    <a:pt x="73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0"/>
            <p:cNvSpPr/>
            <p:nvPr/>
          </p:nvSpPr>
          <p:spPr>
            <a:xfrm>
              <a:off x="7019812" y="1167548"/>
              <a:ext cx="8910" cy="7692"/>
            </a:xfrm>
            <a:custGeom>
              <a:avLst/>
              <a:gdLst/>
              <a:ahLst/>
              <a:cxnLst/>
              <a:rect l="l" t="t" r="r" b="b"/>
              <a:pathLst>
                <a:path w="278" h="240" extrusionOk="0">
                  <a:moveTo>
                    <a:pt x="168" y="17"/>
                  </a:moveTo>
                  <a:cubicBezTo>
                    <a:pt x="187" y="17"/>
                    <a:pt x="208" y="25"/>
                    <a:pt x="218" y="44"/>
                  </a:cubicBezTo>
                  <a:cubicBezTo>
                    <a:pt x="251" y="61"/>
                    <a:pt x="268" y="95"/>
                    <a:pt x="268" y="111"/>
                  </a:cubicBezTo>
                  <a:cubicBezTo>
                    <a:pt x="268" y="111"/>
                    <a:pt x="268" y="111"/>
                    <a:pt x="268" y="111"/>
                  </a:cubicBezTo>
                  <a:lnTo>
                    <a:pt x="268" y="111"/>
                  </a:lnTo>
                  <a:cubicBezTo>
                    <a:pt x="268" y="145"/>
                    <a:pt x="251" y="178"/>
                    <a:pt x="218" y="195"/>
                  </a:cubicBezTo>
                  <a:cubicBezTo>
                    <a:pt x="206" y="207"/>
                    <a:pt x="178" y="218"/>
                    <a:pt x="156" y="218"/>
                  </a:cubicBezTo>
                  <a:cubicBezTo>
                    <a:pt x="147" y="218"/>
                    <a:pt x="139" y="216"/>
                    <a:pt x="134" y="211"/>
                  </a:cubicBezTo>
                  <a:cubicBezTo>
                    <a:pt x="34" y="178"/>
                    <a:pt x="34" y="61"/>
                    <a:pt x="134" y="28"/>
                  </a:cubicBezTo>
                  <a:cubicBezTo>
                    <a:pt x="141" y="21"/>
                    <a:pt x="154" y="17"/>
                    <a:pt x="168" y="17"/>
                  </a:cubicBezTo>
                  <a:close/>
                  <a:moveTo>
                    <a:pt x="165" y="0"/>
                  </a:moveTo>
                  <a:cubicBezTo>
                    <a:pt x="148" y="0"/>
                    <a:pt x="131" y="4"/>
                    <a:pt x="118" y="11"/>
                  </a:cubicBezTo>
                  <a:cubicBezTo>
                    <a:pt x="1" y="44"/>
                    <a:pt x="1" y="195"/>
                    <a:pt x="118" y="228"/>
                  </a:cubicBezTo>
                  <a:cubicBezTo>
                    <a:pt x="131" y="235"/>
                    <a:pt x="148" y="239"/>
                    <a:pt x="165" y="239"/>
                  </a:cubicBezTo>
                  <a:cubicBezTo>
                    <a:pt x="190" y="239"/>
                    <a:pt x="215" y="231"/>
                    <a:pt x="235" y="211"/>
                  </a:cubicBezTo>
                  <a:cubicBezTo>
                    <a:pt x="277" y="169"/>
                    <a:pt x="272" y="126"/>
                    <a:pt x="269" y="114"/>
                  </a:cubicBezTo>
                  <a:lnTo>
                    <a:pt x="269" y="114"/>
                  </a:lnTo>
                  <a:cubicBezTo>
                    <a:pt x="272" y="113"/>
                    <a:pt x="277" y="70"/>
                    <a:pt x="235" y="28"/>
                  </a:cubicBezTo>
                  <a:cubicBezTo>
                    <a:pt x="215" y="8"/>
                    <a:pt x="190" y="0"/>
                    <a:pt x="1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0"/>
            <p:cNvSpPr/>
            <p:nvPr/>
          </p:nvSpPr>
          <p:spPr>
            <a:xfrm>
              <a:off x="7364670" y="990087"/>
              <a:ext cx="11282" cy="11282"/>
            </a:xfrm>
            <a:custGeom>
              <a:avLst/>
              <a:gdLst/>
              <a:ahLst/>
              <a:cxnLst/>
              <a:rect l="l" t="t" r="r" b="b"/>
              <a:pathLst>
                <a:path w="352" h="352" extrusionOk="0">
                  <a:moveTo>
                    <a:pt x="1" y="1"/>
                  </a:moveTo>
                  <a:lnTo>
                    <a:pt x="1" y="352"/>
                  </a:lnTo>
                  <a:lnTo>
                    <a:pt x="352" y="352"/>
                  </a:lnTo>
                  <a:lnTo>
                    <a:pt x="352"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0"/>
            <p:cNvSpPr/>
            <p:nvPr/>
          </p:nvSpPr>
          <p:spPr>
            <a:xfrm>
              <a:off x="7364670" y="1155561"/>
              <a:ext cx="11282" cy="11282"/>
            </a:xfrm>
            <a:custGeom>
              <a:avLst/>
              <a:gdLst/>
              <a:ahLst/>
              <a:cxnLst/>
              <a:rect l="l" t="t" r="r" b="b"/>
              <a:pathLst>
                <a:path w="352" h="352" extrusionOk="0">
                  <a:moveTo>
                    <a:pt x="1" y="1"/>
                  </a:moveTo>
                  <a:lnTo>
                    <a:pt x="1" y="352"/>
                  </a:lnTo>
                  <a:lnTo>
                    <a:pt x="352" y="352"/>
                  </a:lnTo>
                  <a:lnTo>
                    <a:pt x="352"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0"/>
            <p:cNvSpPr/>
            <p:nvPr/>
          </p:nvSpPr>
          <p:spPr>
            <a:xfrm>
              <a:off x="7594405" y="1155561"/>
              <a:ext cx="11282" cy="11282"/>
            </a:xfrm>
            <a:custGeom>
              <a:avLst/>
              <a:gdLst/>
              <a:ahLst/>
              <a:cxnLst/>
              <a:rect l="l" t="t" r="r" b="b"/>
              <a:pathLst>
                <a:path w="352" h="352" extrusionOk="0">
                  <a:moveTo>
                    <a:pt x="1" y="1"/>
                  </a:moveTo>
                  <a:lnTo>
                    <a:pt x="1" y="352"/>
                  </a:lnTo>
                  <a:lnTo>
                    <a:pt x="352" y="352"/>
                  </a:lnTo>
                  <a:lnTo>
                    <a:pt x="352"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0"/>
            <p:cNvSpPr/>
            <p:nvPr/>
          </p:nvSpPr>
          <p:spPr>
            <a:xfrm>
              <a:off x="7364670" y="1318375"/>
              <a:ext cx="11282" cy="11250"/>
            </a:xfrm>
            <a:custGeom>
              <a:avLst/>
              <a:gdLst/>
              <a:ahLst/>
              <a:cxnLst/>
              <a:rect l="l" t="t" r="r" b="b"/>
              <a:pathLst>
                <a:path w="352" h="351" extrusionOk="0">
                  <a:moveTo>
                    <a:pt x="1" y="0"/>
                  </a:moveTo>
                  <a:lnTo>
                    <a:pt x="1" y="351"/>
                  </a:lnTo>
                  <a:lnTo>
                    <a:pt x="352" y="351"/>
                  </a:lnTo>
                  <a:lnTo>
                    <a:pt x="352"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0"/>
            <p:cNvSpPr/>
            <p:nvPr/>
          </p:nvSpPr>
          <p:spPr>
            <a:xfrm>
              <a:off x="7477134" y="990087"/>
              <a:ext cx="11282" cy="11282"/>
            </a:xfrm>
            <a:custGeom>
              <a:avLst/>
              <a:gdLst/>
              <a:ahLst/>
              <a:cxnLst/>
              <a:rect l="l" t="t" r="r" b="b"/>
              <a:pathLst>
                <a:path w="352" h="352" extrusionOk="0">
                  <a:moveTo>
                    <a:pt x="1" y="1"/>
                  </a:moveTo>
                  <a:lnTo>
                    <a:pt x="1" y="352"/>
                  </a:lnTo>
                  <a:lnTo>
                    <a:pt x="352" y="352"/>
                  </a:lnTo>
                  <a:lnTo>
                    <a:pt x="352"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0"/>
            <p:cNvSpPr/>
            <p:nvPr/>
          </p:nvSpPr>
          <p:spPr>
            <a:xfrm>
              <a:off x="7477134" y="1321035"/>
              <a:ext cx="11282" cy="11282"/>
            </a:xfrm>
            <a:custGeom>
              <a:avLst/>
              <a:gdLst/>
              <a:ahLst/>
              <a:cxnLst/>
              <a:rect l="l" t="t" r="r" b="b"/>
              <a:pathLst>
                <a:path w="352" h="352" extrusionOk="0">
                  <a:moveTo>
                    <a:pt x="1" y="1"/>
                  </a:moveTo>
                  <a:lnTo>
                    <a:pt x="1" y="352"/>
                  </a:lnTo>
                  <a:lnTo>
                    <a:pt x="352" y="352"/>
                  </a:lnTo>
                  <a:lnTo>
                    <a:pt x="352"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0"/>
            <p:cNvSpPr/>
            <p:nvPr/>
          </p:nvSpPr>
          <p:spPr>
            <a:xfrm>
              <a:off x="7594405" y="990087"/>
              <a:ext cx="11282" cy="11282"/>
            </a:xfrm>
            <a:custGeom>
              <a:avLst/>
              <a:gdLst/>
              <a:ahLst/>
              <a:cxnLst/>
              <a:rect l="l" t="t" r="r" b="b"/>
              <a:pathLst>
                <a:path w="352" h="352" extrusionOk="0">
                  <a:moveTo>
                    <a:pt x="1" y="1"/>
                  </a:moveTo>
                  <a:lnTo>
                    <a:pt x="1" y="352"/>
                  </a:lnTo>
                  <a:lnTo>
                    <a:pt x="352" y="352"/>
                  </a:lnTo>
                  <a:lnTo>
                    <a:pt x="352"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0"/>
            <p:cNvSpPr/>
            <p:nvPr/>
          </p:nvSpPr>
          <p:spPr>
            <a:xfrm>
              <a:off x="7594405" y="1321035"/>
              <a:ext cx="11282" cy="11282"/>
            </a:xfrm>
            <a:custGeom>
              <a:avLst/>
              <a:gdLst/>
              <a:ahLst/>
              <a:cxnLst/>
              <a:rect l="l" t="t" r="r" b="b"/>
              <a:pathLst>
                <a:path w="352" h="352" extrusionOk="0">
                  <a:moveTo>
                    <a:pt x="1" y="1"/>
                  </a:moveTo>
                  <a:lnTo>
                    <a:pt x="1" y="352"/>
                  </a:lnTo>
                  <a:lnTo>
                    <a:pt x="352" y="352"/>
                  </a:lnTo>
                  <a:lnTo>
                    <a:pt x="352"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0"/>
            <p:cNvSpPr/>
            <p:nvPr/>
          </p:nvSpPr>
          <p:spPr>
            <a:xfrm>
              <a:off x="7370055" y="992779"/>
              <a:ext cx="231882" cy="332583"/>
            </a:xfrm>
            <a:custGeom>
              <a:avLst/>
              <a:gdLst/>
              <a:ahLst/>
              <a:cxnLst/>
              <a:rect l="l" t="t" r="r" b="b"/>
              <a:pathLst>
                <a:path w="7235" h="10377" extrusionOk="0">
                  <a:moveTo>
                    <a:pt x="0" y="0"/>
                  </a:moveTo>
                  <a:lnTo>
                    <a:pt x="0" y="34"/>
                  </a:lnTo>
                  <a:cubicBezTo>
                    <a:pt x="0" y="3910"/>
                    <a:pt x="0" y="7486"/>
                    <a:pt x="17" y="10360"/>
                  </a:cubicBezTo>
                  <a:lnTo>
                    <a:pt x="17" y="10376"/>
                  </a:lnTo>
                  <a:lnTo>
                    <a:pt x="34" y="10376"/>
                  </a:lnTo>
                  <a:lnTo>
                    <a:pt x="5263" y="10360"/>
                  </a:lnTo>
                  <a:lnTo>
                    <a:pt x="7201" y="10360"/>
                  </a:lnTo>
                  <a:cubicBezTo>
                    <a:pt x="7201" y="10360"/>
                    <a:pt x="7168" y="10343"/>
                    <a:pt x="7085" y="10343"/>
                  </a:cubicBezTo>
                  <a:lnTo>
                    <a:pt x="5247" y="10343"/>
                  </a:lnTo>
                  <a:lnTo>
                    <a:pt x="67" y="10326"/>
                  </a:lnTo>
                  <a:lnTo>
                    <a:pt x="67" y="10326"/>
                  </a:lnTo>
                  <a:cubicBezTo>
                    <a:pt x="67" y="7466"/>
                    <a:pt x="67" y="3916"/>
                    <a:pt x="67" y="67"/>
                  </a:cubicBezTo>
                  <a:lnTo>
                    <a:pt x="7185" y="67"/>
                  </a:lnTo>
                  <a:cubicBezTo>
                    <a:pt x="7185" y="3094"/>
                    <a:pt x="7185" y="5654"/>
                    <a:pt x="7185" y="7469"/>
                  </a:cubicBezTo>
                  <a:cubicBezTo>
                    <a:pt x="7201" y="8371"/>
                    <a:pt x="7201" y="9090"/>
                    <a:pt x="7201" y="9591"/>
                  </a:cubicBezTo>
                  <a:cubicBezTo>
                    <a:pt x="7201" y="9842"/>
                    <a:pt x="7201" y="10025"/>
                    <a:pt x="7201" y="10159"/>
                  </a:cubicBezTo>
                  <a:cubicBezTo>
                    <a:pt x="7201" y="10226"/>
                    <a:pt x="7201" y="10276"/>
                    <a:pt x="7201" y="10309"/>
                  </a:cubicBezTo>
                  <a:cubicBezTo>
                    <a:pt x="7201" y="10326"/>
                    <a:pt x="7201" y="10360"/>
                    <a:pt x="7201" y="10360"/>
                  </a:cubicBezTo>
                  <a:cubicBezTo>
                    <a:pt x="7201" y="10360"/>
                    <a:pt x="7201" y="10343"/>
                    <a:pt x="7218" y="10309"/>
                  </a:cubicBezTo>
                  <a:cubicBezTo>
                    <a:pt x="7218" y="10276"/>
                    <a:pt x="7218" y="10226"/>
                    <a:pt x="7218" y="10159"/>
                  </a:cubicBezTo>
                  <a:cubicBezTo>
                    <a:pt x="7218" y="10025"/>
                    <a:pt x="7218" y="9842"/>
                    <a:pt x="7218" y="9608"/>
                  </a:cubicBezTo>
                  <a:cubicBezTo>
                    <a:pt x="7218" y="9106"/>
                    <a:pt x="7218" y="8388"/>
                    <a:pt x="7218" y="7486"/>
                  </a:cubicBezTo>
                  <a:cubicBezTo>
                    <a:pt x="7218" y="5664"/>
                    <a:pt x="7235" y="3075"/>
                    <a:pt x="7235" y="34"/>
                  </a:cubicBezTo>
                  <a:lnTo>
                    <a:pt x="7235"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0"/>
            <p:cNvSpPr/>
            <p:nvPr/>
          </p:nvSpPr>
          <p:spPr>
            <a:xfrm>
              <a:off x="7380215" y="1008836"/>
              <a:ext cx="211562" cy="304187"/>
            </a:xfrm>
            <a:custGeom>
              <a:avLst/>
              <a:gdLst/>
              <a:ahLst/>
              <a:cxnLst/>
              <a:rect l="l" t="t" r="r" b="b"/>
              <a:pathLst>
                <a:path w="6601" h="9491" extrusionOk="0">
                  <a:moveTo>
                    <a:pt x="1" y="1"/>
                  </a:moveTo>
                  <a:lnTo>
                    <a:pt x="1" y="9491"/>
                  </a:lnTo>
                  <a:lnTo>
                    <a:pt x="6600" y="9491"/>
                  </a:lnTo>
                  <a:lnTo>
                    <a:pt x="660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0"/>
            <p:cNvSpPr/>
            <p:nvPr/>
          </p:nvSpPr>
          <p:spPr>
            <a:xfrm>
              <a:off x="7473929" y="1100275"/>
              <a:ext cx="36441" cy="2436"/>
            </a:xfrm>
            <a:custGeom>
              <a:avLst/>
              <a:gdLst/>
              <a:ahLst/>
              <a:cxnLst/>
              <a:rect l="l" t="t" r="r" b="b"/>
              <a:pathLst>
                <a:path w="1137" h="76" extrusionOk="0">
                  <a:moveTo>
                    <a:pt x="575" y="1"/>
                  </a:moveTo>
                  <a:cubicBezTo>
                    <a:pt x="385" y="1"/>
                    <a:pt x="193" y="13"/>
                    <a:pt x="1" y="38"/>
                  </a:cubicBezTo>
                  <a:cubicBezTo>
                    <a:pt x="193" y="63"/>
                    <a:pt x="385" y="76"/>
                    <a:pt x="575" y="76"/>
                  </a:cubicBezTo>
                  <a:cubicBezTo>
                    <a:pt x="765" y="76"/>
                    <a:pt x="953" y="63"/>
                    <a:pt x="1137" y="38"/>
                  </a:cubicBezTo>
                  <a:cubicBezTo>
                    <a:pt x="953" y="13"/>
                    <a:pt x="765" y="1"/>
                    <a:pt x="5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0"/>
            <p:cNvSpPr/>
            <p:nvPr/>
          </p:nvSpPr>
          <p:spPr>
            <a:xfrm>
              <a:off x="7402714" y="1104954"/>
              <a:ext cx="51440" cy="2051"/>
            </a:xfrm>
            <a:custGeom>
              <a:avLst/>
              <a:gdLst/>
              <a:ahLst/>
              <a:cxnLst/>
              <a:rect l="l" t="t" r="r" b="b"/>
              <a:pathLst>
                <a:path w="1605" h="64" extrusionOk="0">
                  <a:moveTo>
                    <a:pt x="802" y="1"/>
                  </a:moveTo>
                  <a:cubicBezTo>
                    <a:pt x="535" y="1"/>
                    <a:pt x="268" y="9"/>
                    <a:pt x="0" y="26"/>
                  </a:cubicBezTo>
                  <a:cubicBezTo>
                    <a:pt x="268" y="51"/>
                    <a:pt x="535" y="63"/>
                    <a:pt x="802" y="63"/>
                  </a:cubicBezTo>
                  <a:cubicBezTo>
                    <a:pt x="1070" y="63"/>
                    <a:pt x="1337" y="51"/>
                    <a:pt x="1604" y="26"/>
                  </a:cubicBezTo>
                  <a:cubicBezTo>
                    <a:pt x="1337" y="9"/>
                    <a:pt x="1070" y="1"/>
                    <a:pt x="8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0"/>
            <p:cNvSpPr/>
            <p:nvPr/>
          </p:nvSpPr>
          <p:spPr>
            <a:xfrm>
              <a:off x="7402714" y="1118351"/>
              <a:ext cx="51440" cy="2051"/>
            </a:xfrm>
            <a:custGeom>
              <a:avLst/>
              <a:gdLst/>
              <a:ahLst/>
              <a:cxnLst/>
              <a:rect l="l" t="t" r="r" b="b"/>
              <a:pathLst>
                <a:path w="1605" h="64" extrusionOk="0">
                  <a:moveTo>
                    <a:pt x="802" y="0"/>
                  </a:moveTo>
                  <a:cubicBezTo>
                    <a:pt x="535" y="0"/>
                    <a:pt x="268" y="9"/>
                    <a:pt x="0" y="26"/>
                  </a:cubicBezTo>
                  <a:cubicBezTo>
                    <a:pt x="268" y="51"/>
                    <a:pt x="535" y="63"/>
                    <a:pt x="802" y="63"/>
                  </a:cubicBezTo>
                  <a:cubicBezTo>
                    <a:pt x="1070" y="63"/>
                    <a:pt x="1337" y="51"/>
                    <a:pt x="1604" y="26"/>
                  </a:cubicBezTo>
                  <a:cubicBezTo>
                    <a:pt x="1337" y="9"/>
                    <a:pt x="1070" y="0"/>
                    <a:pt x="8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0"/>
            <p:cNvSpPr/>
            <p:nvPr/>
          </p:nvSpPr>
          <p:spPr>
            <a:xfrm>
              <a:off x="7402714" y="1131876"/>
              <a:ext cx="51440" cy="2019"/>
            </a:xfrm>
            <a:custGeom>
              <a:avLst/>
              <a:gdLst/>
              <a:ahLst/>
              <a:cxnLst/>
              <a:rect l="l" t="t" r="r" b="b"/>
              <a:pathLst>
                <a:path w="1605" h="63" extrusionOk="0">
                  <a:moveTo>
                    <a:pt x="802" y="0"/>
                  </a:moveTo>
                  <a:cubicBezTo>
                    <a:pt x="535" y="0"/>
                    <a:pt x="268" y="13"/>
                    <a:pt x="0" y="38"/>
                  </a:cubicBezTo>
                  <a:cubicBezTo>
                    <a:pt x="268" y="55"/>
                    <a:pt x="535" y="63"/>
                    <a:pt x="802" y="63"/>
                  </a:cubicBezTo>
                  <a:cubicBezTo>
                    <a:pt x="1070" y="63"/>
                    <a:pt x="1337" y="55"/>
                    <a:pt x="1604" y="38"/>
                  </a:cubicBezTo>
                  <a:cubicBezTo>
                    <a:pt x="1337" y="13"/>
                    <a:pt x="1070" y="0"/>
                    <a:pt x="8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0"/>
            <p:cNvSpPr/>
            <p:nvPr/>
          </p:nvSpPr>
          <p:spPr>
            <a:xfrm>
              <a:off x="7402714" y="1145273"/>
              <a:ext cx="51440" cy="2019"/>
            </a:xfrm>
            <a:custGeom>
              <a:avLst/>
              <a:gdLst/>
              <a:ahLst/>
              <a:cxnLst/>
              <a:rect l="l" t="t" r="r" b="b"/>
              <a:pathLst>
                <a:path w="1605" h="63" extrusionOk="0">
                  <a:moveTo>
                    <a:pt x="802" y="0"/>
                  </a:moveTo>
                  <a:cubicBezTo>
                    <a:pt x="535" y="0"/>
                    <a:pt x="268" y="13"/>
                    <a:pt x="0" y="38"/>
                  </a:cubicBezTo>
                  <a:cubicBezTo>
                    <a:pt x="268" y="54"/>
                    <a:pt x="535" y="63"/>
                    <a:pt x="802" y="63"/>
                  </a:cubicBezTo>
                  <a:cubicBezTo>
                    <a:pt x="1070" y="63"/>
                    <a:pt x="1337" y="54"/>
                    <a:pt x="1604" y="38"/>
                  </a:cubicBezTo>
                  <a:cubicBezTo>
                    <a:pt x="1337" y="13"/>
                    <a:pt x="1070" y="0"/>
                    <a:pt x="8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0"/>
            <p:cNvSpPr/>
            <p:nvPr/>
          </p:nvSpPr>
          <p:spPr>
            <a:xfrm>
              <a:off x="7402714" y="1158638"/>
              <a:ext cx="51440" cy="2051"/>
            </a:xfrm>
            <a:custGeom>
              <a:avLst/>
              <a:gdLst/>
              <a:ahLst/>
              <a:cxnLst/>
              <a:rect l="l" t="t" r="r" b="b"/>
              <a:pathLst>
                <a:path w="1605" h="64" extrusionOk="0">
                  <a:moveTo>
                    <a:pt x="802" y="1"/>
                  </a:moveTo>
                  <a:cubicBezTo>
                    <a:pt x="535" y="1"/>
                    <a:pt x="268" y="13"/>
                    <a:pt x="0" y="38"/>
                  </a:cubicBezTo>
                  <a:cubicBezTo>
                    <a:pt x="268" y="55"/>
                    <a:pt x="535" y="63"/>
                    <a:pt x="802" y="63"/>
                  </a:cubicBezTo>
                  <a:cubicBezTo>
                    <a:pt x="1070" y="63"/>
                    <a:pt x="1337" y="55"/>
                    <a:pt x="1604" y="38"/>
                  </a:cubicBezTo>
                  <a:cubicBezTo>
                    <a:pt x="1337" y="13"/>
                    <a:pt x="1070" y="1"/>
                    <a:pt x="8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0"/>
            <p:cNvSpPr/>
            <p:nvPr/>
          </p:nvSpPr>
          <p:spPr>
            <a:xfrm>
              <a:off x="7402714" y="1182739"/>
              <a:ext cx="51440" cy="2051"/>
            </a:xfrm>
            <a:custGeom>
              <a:avLst/>
              <a:gdLst/>
              <a:ahLst/>
              <a:cxnLst/>
              <a:rect l="l" t="t" r="r" b="b"/>
              <a:pathLst>
                <a:path w="1605" h="64" extrusionOk="0">
                  <a:moveTo>
                    <a:pt x="802" y="1"/>
                  </a:moveTo>
                  <a:cubicBezTo>
                    <a:pt x="535" y="1"/>
                    <a:pt x="268" y="13"/>
                    <a:pt x="0" y="38"/>
                  </a:cubicBezTo>
                  <a:cubicBezTo>
                    <a:pt x="268" y="55"/>
                    <a:pt x="535" y="63"/>
                    <a:pt x="802" y="63"/>
                  </a:cubicBezTo>
                  <a:cubicBezTo>
                    <a:pt x="1070" y="63"/>
                    <a:pt x="1337" y="55"/>
                    <a:pt x="1604" y="38"/>
                  </a:cubicBezTo>
                  <a:cubicBezTo>
                    <a:pt x="1337" y="13"/>
                    <a:pt x="1070" y="1"/>
                    <a:pt x="8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0"/>
            <p:cNvSpPr/>
            <p:nvPr/>
          </p:nvSpPr>
          <p:spPr>
            <a:xfrm>
              <a:off x="7402714" y="1196136"/>
              <a:ext cx="51440" cy="2436"/>
            </a:xfrm>
            <a:custGeom>
              <a:avLst/>
              <a:gdLst/>
              <a:ahLst/>
              <a:cxnLst/>
              <a:rect l="l" t="t" r="r" b="b"/>
              <a:pathLst>
                <a:path w="1605" h="76" extrusionOk="0">
                  <a:moveTo>
                    <a:pt x="802" y="0"/>
                  </a:moveTo>
                  <a:cubicBezTo>
                    <a:pt x="535" y="0"/>
                    <a:pt x="268" y="13"/>
                    <a:pt x="0" y="38"/>
                  </a:cubicBezTo>
                  <a:cubicBezTo>
                    <a:pt x="268" y="63"/>
                    <a:pt x="535" y="76"/>
                    <a:pt x="802" y="76"/>
                  </a:cubicBezTo>
                  <a:cubicBezTo>
                    <a:pt x="1070" y="76"/>
                    <a:pt x="1337" y="63"/>
                    <a:pt x="1604" y="38"/>
                  </a:cubicBezTo>
                  <a:cubicBezTo>
                    <a:pt x="1337" y="13"/>
                    <a:pt x="1070" y="0"/>
                    <a:pt x="8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0"/>
            <p:cNvSpPr/>
            <p:nvPr/>
          </p:nvSpPr>
          <p:spPr>
            <a:xfrm>
              <a:off x="7402714" y="1209533"/>
              <a:ext cx="51440" cy="2436"/>
            </a:xfrm>
            <a:custGeom>
              <a:avLst/>
              <a:gdLst/>
              <a:ahLst/>
              <a:cxnLst/>
              <a:rect l="l" t="t" r="r" b="b"/>
              <a:pathLst>
                <a:path w="1605" h="76" extrusionOk="0">
                  <a:moveTo>
                    <a:pt x="802" y="0"/>
                  </a:moveTo>
                  <a:cubicBezTo>
                    <a:pt x="535" y="0"/>
                    <a:pt x="268" y="13"/>
                    <a:pt x="0" y="38"/>
                  </a:cubicBezTo>
                  <a:cubicBezTo>
                    <a:pt x="268" y="63"/>
                    <a:pt x="535" y="75"/>
                    <a:pt x="802" y="75"/>
                  </a:cubicBezTo>
                  <a:cubicBezTo>
                    <a:pt x="1070" y="75"/>
                    <a:pt x="1337" y="63"/>
                    <a:pt x="1604" y="38"/>
                  </a:cubicBezTo>
                  <a:cubicBezTo>
                    <a:pt x="1337" y="13"/>
                    <a:pt x="1070" y="0"/>
                    <a:pt x="8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0"/>
            <p:cNvSpPr/>
            <p:nvPr/>
          </p:nvSpPr>
          <p:spPr>
            <a:xfrm>
              <a:off x="7402714" y="1223315"/>
              <a:ext cx="28396" cy="2019"/>
            </a:xfrm>
            <a:custGeom>
              <a:avLst/>
              <a:gdLst/>
              <a:ahLst/>
              <a:cxnLst/>
              <a:rect l="l" t="t" r="r" b="b"/>
              <a:pathLst>
                <a:path w="886" h="63" extrusionOk="0">
                  <a:moveTo>
                    <a:pt x="449" y="0"/>
                  </a:moveTo>
                  <a:cubicBezTo>
                    <a:pt x="301" y="0"/>
                    <a:pt x="151" y="9"/>
                    <a:pt x="0" y="25"/>
                  </a:cubicBezTo>
                  <a:cubicBezTo>
                    <a:pt x="151" y="50"/>
                    <a:pt x="301" y="63"/>
                    <a:pt x="449" y="63"/>
                  </a:cubicBezTo>
                  <a:cubicBezTo>
                    <a:pt x="598" y="63"/>
                    <a:pt x="744" y="50"/>
                    <a:pt x="886" y="25"/>
                  </a:cubicBezTo>
                  <a:cubicBezTo>
                    <a:pt x="744" y="9"/>
                    <a:pt x="598" y="0"/>
                    <a:pt x="4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0"/>
            <p:cNvSpPr/>
            <p:nvPr/>
          </p:nvSpPr>
          <p:spPr>
            <a:xfrm>
              <a:off x="7473929" y="1122229"/>
              <a:ext cx="82497" cy="2051"/>
            </a:xfrm>
            <a:custGeom>
              <a:avLst/>
              <a:gdLst/>
              <a:ahLst/>
              <a:cxnLst/>
              <a:rect l="l" t="t" r="r" b="b"/>
              <a:pathLst>
                <a:path w="2574" h="64" extrusionOk="0">
                  <a:moveTo>
                    <a:pt x="1293" y="1"/>
                  </a:moveTo>
                  <a:cubicBezTo>
                    <a:pt x="865" y="1"/>
                    <a:pt x="435" y="13"/>
                    <a:pt x="1" y="38"/>
                  </a:cubicBezTo>
                  <a:cubicBezTo>
                    <a:pt x="435" y="55"/>
                    <a:pt x="865" y="63"/>
                    <a:pt x="1293" y="63"/>
                  </a:cubicBezTo>
                  <a:cubicBezTo>
                    <a:pt x="1722" y="63"/>
                    <a:pt x="2148" y="55"/>
                    <a:pt x="2574" y="38"/>
                  </a:cubicBezTo>
                  <a:cubicBezTo>
                    <a:pt x="2148" y="13"/>
                    <a:pt x="1722" y="1"/>
                    <a:pt x="12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0"/>
            <p:cNvSpPr/>
            <p:nvPr/>
          </p:nvSpPr>
          <p:spPr>
            <a:xfrm>
              <a:off x="7474987" y="1135498"/>
              <a:ext cx="82529" cy="2019"/>
            </a:xfrm>
            <a:custGeom>
              <a:avLst/>
              <a:gdLst/>
              <a:ahLst/>
              <a:cxnLst/>
              <a:rect l="l" t="t" r="r" b="b"/>
              <a:pathLst>
                <a:path w="2575" h="63" extrusionOk="0">
                  <a:moveTo>
                    <a:pt x="1294" y="0"/>
                  </a:moveTo>
                  <a:cubicBezTo>
                    <a:pt x="866" y="0"/>
                    <a:pt x="435" y="8"/>
                    <a:pt x="1" y="25"/>
                  </a:cubicBezTo>
                  <a:cubicBezTo>
                    <a:pt x="435" y="50"/>
                    <a:pt x="866" y="63"/>
                    <a:pt x="1294" y="63"/>
                  </a:cubicBezTo>
                  <a:cubicBezTo>
                    <a:pt x="1722" y="63"/>
                    <a:pt x="2148" y="50"/>
                    <a:pt x="2574" y="25"/>
                  </a:cubicBezTo>
                  <a:cubicBezTo>
                    <a:pt x="2148" y="8"/>
                    <a:pt x="1722" y="0"/>
                    <a:pt x="12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0"/>
            <p:cNvSpPr/>
            <p:nvPr/>
          </p:nvSpPr>
          <p:spPr>
            <a:xfrm>
              <a:off x="7473929" y="1165080"/>
              <a:ext cx="36441" cy="2436"/>
            </a:xfrm>
            <a:custGeom>
              <a:avLst/>
              <a:gdLst/>
              <a:ahLst/>
              <a:cxnLst/>
              <a:rect l="l" t="t" r="r" b="b"/>
              <a:pathLst>
                <a:path w="1137" h="76" extrusionOk="0">
                  <a:moveTo>
                    <a:pt x="575" y="0"/>
                  </a:moveTo>
                  <a:cubicBezTo>
                    <a:pt x="385" y="0"/>
                    <a:pt x="193" y="13"/>
                    <a:pt x="1" y="38"/>
                  </a:cubicBezTo>
                  <a:cubicBezTo>
                    <a:pt x="193" y="63"/>
                    <a:pt x="385" y="75"/>
                    <a:pt x="575" y="75"/>
                  </a:cubicBezTo>
                  <a:cubicBezTo>
                    <a:pt x="765" y="75"/>
                    <a:pt x="953" y="63"/>
                    <a:pt x="1137" y="38"/>
                  </a:cubicBezTo>
                  <a:cubicBezTo>
                    <a:pt x="953" y="13"/>
                    <a:pt x="765" y="0"/>
                    <a:pt x="5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0"/>
            <p:cNvSpPr/>
            <p:nvPr/>
          </p:nvSpPr>
          <p:spPr>
            <a:xfrm>
              <a:off x="7473929" y="1187034"/>
              <a:ext cx="82497" cy="2019"/>
            </a:xfrm>
            <a:custGeom>
              <a:avLst/>
              <a:gdLst/>
              <a:ahLst/>
              <a:cxnLst/>
              <a:rect l="l" t="t" r="r" b="b"/>
              <a:pathLst>
                <a:path w="2574" h="63" extrusionOk="0">
                  <a:moveTo>
                    <a:pt x="1293" y="0"/>
                  </a:moveTo>
                  <a:cubicBezTo>
                    <a:pt x="865" y="0"/>
                    <a:pt x="435" y="13"/>
                    <a:pt x="1" y="38"/>
                  </a:cubicBezTo>
                  <a:cubicBezTo>
                    <a:pt x="435" y="55"/>
                    <a:pt x="865" y="63"/>
                    <a:pt x="1293" y="63"/>
                  </a:cubicBezTo>
                  <a:cubicBezTo>
                    <a:pt x="1722" y="63"/>
                    <a:pt x="2148" y="55"/>
                    <a:pt x="2574" y="38"/>
                  </a:cubicBezTo>
                  <a:cubicBezTo>
                    <a:pt x="2148" y="13"/>
                    <a:pt x="1722" y="0"/>
                    <a:pt x="129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0"/>
            <p:cNvSpPr/>
            <p:nvPr/>
          </p:nvSpPr>
          <p:spPr>
            <a:xfrm>
              <a:off x="7474987" y="1200271"/>
              <a:ext cx="82529" cy="2051"/>
            </a:xfrm>
            <a:custGeom>
              <a:avLst/>
              <a:gdLst/>
              <a:ahLst/>
              <a:cxnLst/>
              <a:rect l="l" t="t" r="r" b="b"/>
              <a:pathLst>
                <a:path w="2575" h="64" extrusionOk="0">
                  <a:moveTo>
                    <a:pt x="1294" y="1"/>
                  </a:moveTo>
                  <a:cubicBezTo>
                    <a:pt x="866" y="1"/>
                    <a:pt x="435" y="9"/>
                    <a:pt x="1" y="26"/>
                  </a:cubicBezTo>
                  <a:cubicBezTo>
                    <a:pt x="435" y="51"/>
                    <a:pt x="866" y="64"/>
                    <a:pt x="1294" y="64"/>
                  </a:cubicBezTo>
                  <a:cubicBezTo>
                    <a:pt x="1722" y="64"/>
                    <a:pt x="2148" y="51"/>
                    <a:pt x="2574" y="26"/>
                  </a:cubicBezTo>
                  <a:cubicBezTo>
                    <a:pt x="2148" y="9"/>
                    <a:pt x="1722" y="1"/>
                    <a:pt x="129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0"/>
            <p:cNvSpPr/>
            <p:nvPr/>
          </p:nvSpPr>
          <p:spPr>
            <a:xfrm>
              <a:off x="7473929" y="1232545"/>
              <a:ext cx="36441" cy="2051"/>
            </a:xfrm>
            <a:custGeom>
              <a:avLst/>
              <a:gdLst/>
              <a:ahLst/>
              <a:cxnLst/>
              <a:rect l="l" t="t" r="r" b="b"/>
              <a:pathLst>
                <a:path w="1137" h="64" extrusionOk="0">
                  <a:moveTo>
                    <a:pt x="575" y="1"/>
                  </a:moveTo>
                  <a:cubicBezTo>
                    <a:pt x="385" y="1"/>
                    <a:pt x="193" y="13"/>
                    <a:pt x="1" y="38"/>
                  </a:cubicBezTo>
                  <a:cubicBezTo>
                    <a:pt x="193" y="55"/>
                    <a:pt x="385" y="63"/>
                    <a:pt x="575" y="63"/>
                  </a:cubicBezTo>
                  <a:cubicBezTo>
                    <a:pt x="765" y="63"/>
                    <a:pt x="953" y="55"/>
                    <a:pt x="1137" y="38"/>
                  </a:cubicBezTo>
                  <a:cubicBezTo>
                    <a:pt x="953" y="13"/>
                    <a:pt x="765" y="1"/>
                    <a:pt x="5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0"/>
            <p:cNvSpPr/>
            <p:nvPr/>
          </p:nvSpPr>
          <p:spPr>
            <a:xfrm>
              <a:off x="7473929" y="1254371"/>
              <a:ext cx="82497" cy="2051"/>
            </a:xfrm>
            <a:custGeom>
              <a:avLst/>
              <a:gdLst/>
              <a:ahLst/>
              <a:cxnLst/>
              <a:rect l="l" t="t" r="r" b="b"/>
              <a:pathLst>
                <a:path w="2574" h="64" extrusionOk="0">
                  <a:moveTo>
                    <a:pt x="1293" y="0"/>
                  </a:moveTo>
                  <a:cubicBezTo>
                    <a:pt x="865" y="0"/>
                    <a:pt x="435" y="9"/>
                    <a:pt x="1" y="25"/>
                  </a:cubicBezTo>
                  <a:cubicBezTo>
                    <a:pt x="435" y="51"/>
                    <a:pt x="865" y="63"/>
                    <a:pt x="1293" y="63"/>
                  </a:cubicBezTo>
                  <a:cubicBezTo>
                    <a:pt x="1722" y="63"/>
                    <a:pt x="2148" y="51"/>
                    <a:pt x="2574" y="25"/>
                  </a:cubicBezTo>
                  <a:cubicBezTo>
                    <a:pt x="2148" y="9"/>
                    <a:pt x="1722" y="0"/>
                    <a:pt x="129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0"/>
            <p:cNvSpPr/>
            <p:nvPr/>
          </p:nvSpPr>
          <p:spPr>
            <a:xfrm>
              <a:off x="7474987" y="1267351"/>
              <a:ext cx="82529" cy="2051"/>
            </a:xfrm>
            <a:custGeom>
              <a:avLst/>
              <a:gdLst/>
              <a:ahLst/>
              <a:cxnLst/>
              <a:rect l="l" t="t" r="r" b="b"/>
              <a:pathLst>
                <a:path w="2575" h="64" extrusionOk="0">
                  <a:moveTo>
                    <a:pt x="1294" y="1"/>
                  </a:moveTo>
                  <a:cubicBezTo>
                    <a:pt x="866" y="1"/>
                    <a:pt x="435" y="13"/>
                    <a:pt x="1" y="38"/>
                  </a:cubicBezTo>
                  <a:cubicBezTo>
                    <a:pt x="435" y="55"/>
                    <a:pt x="866" y="63"/>
                    <a:pt x="1294" y="63"/>
                  </a:cubicBezTo>
                  <a:cubicBezTo>
                    <a:pt x="1722" y="63"/>
                    <a:pt x="2148" y="55"/>
                    <a:pt x="2574" y="38"/>
                  </a:cubicBezTo>
                  <a:cubicBezTo>
                    <a:pt x="2148" y="13"/>
                    <a:pt x="1722" y="1"/>
                    <a:pt x="129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0"/>
            <p:cNvSpPr/>
            <p:nvPr/>
          </p:nvSpPr>
          <p:spPr>
            <a:xfrm>
              <a:off x="7400054" y="1030694"/>
              <a:ext cx="56761" cy="56344"/>
            </a:xfrm>
            <a:custGeom>
              <a:avLst/>
              <a:gdLst/>
              <a:ahLst/>
              <a:cxnLst/>
              <a:rect l="l" t="t" r="r" b="b"/>
              <a:pathLst>
                <a:path w="1771" h="1758" extrusionOk="0">
                  <a:moveTo>
                    <a:pt x="36" y="1"/>
                  </a:moveTo>
                  <a:cubicBezTo>
                    <a:pt x="36" y="1"/>
                    <a:pt x="35" y="2"/>
                    <a:pt x="33" y="4"/>
                  </a:cubicBezTo>
                  <a:lnTo>
                    <a:pt x="33" y="4"/>
                  </a:lnTo>
                  <a:cubicBezTo>
                    <a:pt x="35" y="2"/>
                    <a:pt x="36" y="1"/>
                    <a:pt x="36" y="1"/>
                  </a:cubicBezTo>
                  <a:close/>
                  <a:moveTo>
                    <a:pt x="33" y="4"/>
                  </a:moveTo>
                  <a:cubicBezTo>
                    <a:pt x="25" y="12"/>
                    <a:pt x="0" y="40"/>
                    <a:pt x="9" y="40"/>
                  </a:cubicBezTo>
                  <a:cubicBezTo>
                    <a:pt x="10" y="40"/>
                    <a:pt x="13" y="39"/>
                    <a:pt x="16" y="37"/>
                  </a:cubicBezTo>
                  <a:lnTo>
                    <a:pt x="16" y="254"/>
                  </a:lnTo>
                  <a:lnTo>
                    <a:pt x="16" y="488"/>
                  </a:lnTo>
                  <a:lnTo>
                    <a:pt x="16" y="923"/>
                  </a:lnTo>
                  <a:cubicBezTo>
                    <a:pt x="16" y="1207"/>
                    <a:pt x="16" y="1474"/>
                    <a:pt x="16" y="1725"/>
                  </a:cubicBezTo>
                  <a:lnTo>
                    <a:pt x="16" y="1758"/>
                  </a:lnTo>
                  <a:lnTo>
                    <a:pt x="33" y="1758"/>
                  </a:lnTo>
                  <a:lnTo>
                    <a:pt x="1270" y="1741"/>
                  </a:lnTo>
                  <a:lnTo>
                    <a:pt x="1620" y="1741"/>
                  </a:lnTo>
                  <a:cubicBezTo>
                    <a:pt x="1654" y="1741"/>
                    <a:pt x="1704" y="1725"/>
                    <a:pt x="1737" y="1725"/>
                  </a:cubicBezTo>
                  <a:lnTo>
                    <a:pt x="1604" y="1725"/>
                  </a:lnTo>
                  <a:lnTo>
                    <a:pt x="1253" y="1708"/>
                  </a:lnTo>
                  <a:lnTo>
                    <a:pt x="67" y="1692"/>
                  </a:lnTo>
                  <a:lnTo>
                    <a:pt x="67" y="1692"/>
                  </a:lnTo>
                  <a:cubicBezTo>
                    <a:pt x="67" y="1451"/>
                    <a:pt x="67" y="1194"/>
                    <a:pt x="67" y="923"/>
                  </a:cubicBezTo>
                  <a:lnTo>
                    <a:pt x="67" y="488"/>
                  </a:lnTo>
                  <a:lnTo>
                    <a:pt x="67" y="254"/>
                  </a:lnTo>
                  <a:lnTo>
                    <a:pt x="67" y="70"/>
                  </a:lnTo>
                  <a:lnTo>
                    <a:pt x="67" y="70"/>
                  </a:lnTo>
                  <a:lnTo>
                    <a:pt x="1704" y="54"/>
                  </a:lnTo>
                  <a:lnTo>
                    <a:pt x="1704" y="54"/>
                  </a:lnTo>
                  <a:cubicBezTo>
                    <a:pt x="1704" y="548"/>
                    <a:pt x="1721" y="959"/>
                    <a:pt x="1721" y="1257"/>
                  </a:cubicBezTo>
                  <a:cubicBezTo>
                    <a:pt x="1721" y="1390"/>
                    <a:pt x="1721" y="1507"/>
                    <a:pt x="1721" y="1608"/>
                  </a:cubicBezTo>
                  <a:cubicBezTo>
                    <a:pt x="1721" y="1641"/>
                    <a:pt x="1737" y="1691"/>
                    <a:pt x="1737" y="1725"/>
                  </a:cubicBezTo>
                  <a:cubicBezTo>
                    <a:pt x="1737" y="1691"/>
                    <a:pt x="1737" y="1658"/>
                    <a:pt x="1737" y="1608"/>
                  </a:cubicBezTo>
                  <a:cubicBezTo>
                    <a:pt x="1737" y="1524"/>
                    <a:pt x="1754" y="1407"/>
                    <a:pt x="1754" y="1273"/>
                  </a:cubicBezTo>
                  <a:cubicBezTo>
                    <a:pt x="1754" y="956"/>
                    <a:pt x="1754" y="538"/>
                    <a:pt x="1771" y="37"/>
                  </a:cubicBezTo>
                  <a:lnTo>
                    <a:pt x="1771" y="4"/>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0"/>
            <p:cNvSpPr/>
            <p:nvPr/>
          </p:nvSpPr>
          <p:spPr>
            <a:xfrm>
              <a:off x="7480884" y="1053834"/>
              <a:ext cx="86791" cy="2147"/>
            </a:xfrm>
            <a:custGeom>
              <a:avLst/>
              <a:gdLst/>
              <a:ahLst/>
              <a:cxnLst/>
              <a:rect l="l" t="t" r="r" b="b"/>
              <a:pathLst>
                <a:path w="2708" h="67" extrusionOk="0">
                  <a:moveTo>
                    <a:pt x="1354" y="0"/>
                  </a:moveTo>
                  <a:cubicBezTo>
                    <a:pt x="602" y="0"/>
                    <a:pt x="1" y="17"/>
                    <a:pt x="1" y="33"/>
                  </a:cubicBezTo>
                  <a:cubicBezTo>
                    <a:pt x="1" y="50"/>
                    <a:pt x="602" y="67"/>
                    <a:pt x="1354" y="67"/>
                  </a:cubicBezTo>
                  <a:cubicBezTo>
                    <a:pt x="2106" y="67"/>
                    <a:pt x="2708" y="50"/>
                    <a:pt x="2708" y="33"/>
                  </a:cubicBezTo>
                  <a:cubicBezTo>
                    <a:pt x="2708" y="17"/>
                    <a:pt x="2106" y="0"/>
                    <a:pt x="13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0"/>
            <p:cNvSpPr/>
            <p:nvPr/>
          </p:nvSpPr>
          <p:spPr>
            <a:xfrm>
              <a:off x="7481429" y="1066398"/>
              <a:ext cx="43941" cy="2051"/>
            </a:xfrm>
            <a:custGeom>
              <a:avLst/>
              <a:gdLst/>
              <a:ahLst/>
              <a:cxnLst/>
              <a:rect l="l" t="t" r="r" b="b"/>
              <a:pathLst>
                <a:path w="1371" h="64" extrusionOk="0">
                  <a:moveTo>
                    <a:pt x="686" y="1"/>
                  </a:moveTo>
                  <a:cubicBezTo>
                    <a:pt x="456" y="1"/>
                    <a:pt x="226" y="9"/>
                    <a:pt x="0" y="26"/>
                  </a:cubicBezTo>
                  <a:cubicBezTo>
                    <a:pt x="226" y="51"/>
                    <a:pt x="456" y="63"/>
                    <a:pt x="686" y="63"/>
                  </a:cubicBezTo>
                  <a:cubicBezTo>
                    <a:pt x="915" y="63"/>
                    <a:pt x="1145" y="51"/>
                    <a:pt x="1371" y="26"/>
                  </a:cubicBezTo>
                  <a:cubicBezTo>
                    <a:pt x="1145" y="9"/>
                    <a:pt x="915" y="1"/>
                    <a:pt x="68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0"/>
            <p:cNvSpPr/>
            <p:nvPr/>
          </p:nvSpPr>
          <p:spPr>
            <a:xfrm>
              <a:off x="7406976" y="1071494"/>
              <a:ext cx="47178" cy="14487"/>
            </a:xfrm>
            <a:custGeom>
              <a:avLst/>
              <a:gdLst/>
              <a:ahLst/>
              <a:cxnLst/>
              <a:rect l="l" t="t" r="r" b="b"/>
              <a:pathLst>
                <a:path w="1472" h="452" extrusionOk="0">
                  <a:moveTo>
                    <a:pt x="736" y="0"/>
                  </a:moveTo>
                  <a:cubicBezTo>
                    <a:pt x="519" y="0"/>
                    <a:pt x="302" y="84"/>
                    <a:pt x="151" y="234"/>
                  </a:cubicBezTo>
                  <a:cubicBezTo>
                    <a:pt x="101" y="285"/>
                    <a:pt x="68" y="335"/>
                    <a:pt x="34" y="385"/>
                  </a:cubicBezTo>
                  <a:cubicBezTo>
                    <a:pt x="18" y="401"/>
                    <a:pt x="1" y="435"/>
                    <a:pt x="1" y="452"/>
                  </a:cubicBezTo>
                  <a:cubicBezTo>
                    <a:pt x="51" y="385"/>
                    <a:pt x="101" y="318"/>
                    <a:pt x="168" y="251"/>
                  </a:cubicBezTo>
                  <a:cubicBezTo>
                    <a:pt x="306" y="129"/>
                    <a:pt x="485" y="48"/>
                    <a:pt x="681" y="48"/>
                  </a:cubicBezTo>
                  <a:cubicBezTo>
                    <a:pt x="699" y="48"/>
                    <a:pt x="718" y="49"/>
                    <a:pt x="736" y="51"/>
                  </a:cubicBezTo>
                  <a:cubicBezTo>
                    <a:pt x="937" y="51"/>
                    <a:pt x="1137" y="134"/>
                    <a:pt x="1288" y="268"/>
                  </a:cubicBezTo>
                  <a:cubicBezTo>
                    <a:pt x="1350" y="315"/>
                    <a:pt x="1412" y="376"/>
                    <a:pt x="1461" y="438"/>
                  </a:cubicBezTo>
                  <a:lnTo>
                    <a:pt x="1461" y="438"/>
                  </a:lnTo>
                  <a:cubicBezTo>
                    <a:pt x="1453" y="425"/>
                    <a:pt x="1450" y="409"/>
                    <a:pt x="1438" y="385"/>
                  </a:cubicBezTo>
                  <a:cubicBezTo>
                    <a:pt x="1404" y="335"/>
                    <a:pt x="1354" y="285"/>
                    <a:pt x="1304" y="251"/>
                  </a:cubicBezTo>
                  <a:cubicBezTo>
                    <a:pt x="1154" y="101"/>
                    <a:pt x="953" y="17"/>
                    <a:pt x="736" y="0"/>
                  </a:cubicBezTo>
                  <a:close/>
                  <a:moveTo>
                    <a:pt x="1461" y="438"/>
                  </a:moveTo>
                  <a:cubicBezTo>
                    <a:pt x="1464" y="443"/>
                    <a:pt x="1467" y="447"/>
                    <a:pt x="1471" y="452"/>
                  </a:cubicBezTo>
                  <a:cubicBezTo>
                    <a:pt x="1468" y="447"/>
                    <a:pt x="1465" y="443"/>
                    <a:pt x="1461" y="438"/>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0"/>
            <p:cNvSpPr/>
            <p:nvPr/>
          </p:nvSpPr>
          <p:spPr>
            <a:xfrm>
              <a:off x="7415566" y="1040309"/>
              <a:ext cx="26281" cy="29422"/>
            </a:xfrm>
            <a:custGeom>
              <a:avLst/>
              <a:gdLst/>
              <a:ahLst/>
              <a:cxnLst/>
              <a:rect l="l" t="t" r="r" b="b"/>
              <a:pathLst>
                <a:path w="820" h="918" extrusionOk="0">
                  <a:moveTo>
                    <a:pt x="412" y="17"/>
                  </a:moveTo>
                  <a:cubicBezTo>
                    <a:pt x="485" y="17"/>
                    <a:pt x="563" y="49"/>
                    <a:pt x="619" y="105"/>
                  </a:cubicBezTo>
                  <a:cubicBezTo>
                    <a:pt x="735" y="188"/>
                    <a:pt x="786" y="322"/>
                    <a:pt x="786" y="472"/>
                  </a:cubicBezTo>
                  <a:cubicBezTo>
                    <a:pt x="786" y="556"/>
                    <a:pt x="769" y="639"/>
                    <a:pt x="735" y="706"/>
                  </a:cubicBezTo>
                  <a:cubicBezTo>
                    <a:pt x="685" y="790"/>
                    <a:pt x="619" y="840"/>
                    <a:pt x="535" y="873"/>
                  </a:cubicBezTo>
                  <a:cubicBezTo>
                    <a:pt x="507" y="879"/>
                    <a:pt x="478" y="882"/>
                    <a:pt x="449" y="882"/>
                  </a:cubicBezTo>
                  <a:cubicBezTo>
                    <a:pt x="309" y="882"/>
                    <a:pt x="170" y="814"/>
                    <a:pt x="101" y="689"/>
                  </a:cubicBezTo>
                  <a:cubicBezTo>
                    <a:pt x="34" y="556"/>
                    <a:pt x="17" y="422"/>
                    <a:pt x="67" y="288"/>
                  </a:cubicBezTo>
                  <a:cubicBezTo>
                    <a:pt x="84" y="188"/>
                    <a:pt x="134" y="105"/>
                    <a:pt x="218" y="54"/>
                  </a:cubicBezTo>
                  <a:cubicBezTo>
                    <a:pt x="243" y="42"/>
                    <a:pt x="264" y="34"/>
                    <a:pt x="280" y="28"/>
                  </a:cubicBezTo>
                  <a:lnTo>
                    <a:pt x="280" y="28"/>
                  </a:lnTo>
                  <a:cubicBezTo>
                    <a:pt x="310" y="21"/>
                    <a:pt x="343" y="21"/>
                    <a:pt x="368" y="21"/>
                  </a:cubicBezTo>
                  <a:cubicBezTo>
                    <a:pt x="382" y="18"/>
                    <a:pt x="397" y="17"/>
                    <a:pt x="412" y="17"/>
                  </a:cubicBezTo>
                  <a:close/>
                  <a:moveTo>
                    <a:pt x="412" y="0"/>
                  </a:moveTo>
                  <a:cubicBezTo>
                    <a:pt x="392" y="0"/>
                    <a:pt x="372" y="1"/>
                    <a:pt x="351" y="4"/>
                  </a:cubicBezTo>
                  <a:cubicBezTo>
                    <a:pt x="340" y="4"/>
                    <a:pt x="328" y="6"/>
                    <a:pt x="316" y="10"/>
                  </a:cubicBezTo>
                  <a:lnTo>
                    <a:pt x="316" y="10"/>
                  </a:lnTo>
                  <a:cubicBezTo>
                    <a:pt x="317" y="8"/>
                    <a:pt x="318" y="6"/>
                    <a:pt x="318" y="4"/>
                  </a:cubicBezTo>
                  <a:lnTo>
                    <a:pt x="318" y="4"/>
                  </a:lnTo>
                  <a:cubicBezTo>
                    <a:pt x="284" y="21"/>
                    <a:pt x="251" y="21"/>
                    <a:pt x="218" y="38"/>
                  </a:cubicBezTo>
                  <a:cubicBezTo>
                    <a:pt x="134" y="88"/>
                    <a:pt x="67" y="171"/>
                    <a:pt x="34" y="272"/>
                  </a:cubicBezTo>
                  <a:cubicBezTo>
                    <a:pt x="17" y="339"/>
                    <a:pt x="0" y="405"/>
                    <a:pt x="0" y="472"/>
                  </a:cubicBezTo>
                  <a:cubicBezTo>
                    <a:pt x="0" y="556"/>
                    <a:pt x="17" y="639"/>
                    <a:pt x="67" y="706"/>
                  </a:cubicBezTo>
                  <a:cubicBezTo>
                    <a:pt x="117" y="790"/>
                    <a:pt x="184" y="840"/>
                    <a:pt x="268" y="890"/>
                  </a:cubicBezTo>
                  <a:cubicBezTo>
                    <a:pt x="317" y="909"/>
                    <a:pt x="371" y="918"/>
                    <a:pt x="428" y="918"/>
                  </a:cubicBezTo>
                  <a:cubicBezTo>
                    <a:pt x="469" y="918"/>
                    <a:pt x="510" y="914"/>
                    <a:pt x="552" y="907"/>
                  </a:cubicBezTo>
                  <a:cubicBezTo>
                    <a:pt x="635" y="873"/>
                    <a:pt x="719" y="823"/>
                    <a:pt x="769" y="723"/>
                  </a:cubicBezTo>
                  <a:cubicBezTo>
                    <a:pt x="802" y="656"/>
                    <a:pt x="819" y="556"/>
                    <a:pt x="819" y="472"/>
                  </a:cubicBezTo>
                  <a:cubicBezTo>
                    <a:pt x="819" y="322"/>
                    <a:pt x="752" y="171"/>
                    <a:pt x="635" y="71"/>
                  </a:cubicBezTo>
                  <a:cubicBezTo>
                    <a:pt x="580" y="30"/>
                    <a:pt x="503" y="0"/>
                    <a:pt x="4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0"/>
            <p:cNvSpPr/>
            <p:nvPr/>
          </p:nvSpPr>
          <p:spPr>
            <a:xfrm>
              <a:off x="7434315" y="1051687"/>
              <a:ext cx="1763" cy="929"/>
            </a:xfrm>
            <a:custGeom>
              <a:avLst/>
              <a:gdLst/>
              <a:ahLst/>
              <a:cxnLst/>
              <a:rect l="l" t="t" r="r" b="b"/>
              <a:pathLst>
                <a:path w="55" h="29" extrusionOk="0">
                  <a:moveTo>
                    <a:pt x="17" y="0"/>
                  </a:moveTo>
                  <a:cubicBezTo>
                    <a:pt x="17" y="0"/>
                    <a:pt x="0" y="17"/>
                    <a:pt x="0" y="17"/>
                  </a:cubicBezTo>
                  <a:cubicBezTo>
                    <a:pt x="0" y="25"/>
                    <a:pt x="4" y="28"/>
                    <a:pt x="10" y="28"/>
                  </a:cubicBezTo>
                  <a:cubicBezTo>
                    <a:pt x="26" y="28"/>
                    <a:pt x="54"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0"/>
            <p:cNvSpPr/>
            <p:nvPr/>
          </p:nvSpPr>
          <p:spPr>
            <a:xfrm>
              <a:off x="7421976" y="1053289"/>
              <a:ext cx="1891" cy="1154"/>
            </a:xfrm>
            <a:custGeom>
              <a:avLst/>
              <a:gdLst/>
              <a:ahLst/>
              <a:cxnLst/>
              <a:rect l="l" t="t" r="r" b="b"/>
              <a:pathLst>
                <a:path w="59" h="36" extrusionOk="0">
                  <a:moveTo>
                    <a:pt x="34" y="0"/>
                  </a:moveTo>
                  <a:cubicBezTo>
                    <a:pt x="18" y="0"/>
                    <a:pt x="1" y="17"/>
                    <a:pt x="1" y="17"/>
                  </a:cubicBezTo>
                  <a:cubicBezTo>
                    <a:pt x="1" y="31"/>
                    <a:pt x="6" y="36"/>
                    <a:pt x="12" y="36"/>
                  </a:cubicBezTo>
                  <a:cubicBezTo>
                    <a:pt x="30" y="36"/>
                    <a:pt x="59"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0"/>
            <p:cNvSpPr/>
            <p:nvPr/>
          </p:nvSpPr>
          <p:spPr>
            <a:xfrm>
              <a:off x="7416624" y="1042585"/>
              <a:ext cx="18781" cy="8045"/>
            </a:xfrm>
            <a:custGeom>
              <a:avLst/>
              <a:gdLst/>
              <a:ahLst/>
              <a:cxnLst/>
              <a:rect l="l" t="t" r="r" b="b"/>
              <a:pathLst>
                <a:path w="586" h="251" extrusionOk="0">
                  <a:moveTo>
                    <a:pt x="569" y="0"/>
                  </a:moveTo>
                  <a:cubicBezTo>
                    <a:pt x="569" y="0"/>
                    <a:pt x="552" y="34"/>
                    <a:pt x="519" y="84"/>
                  </a:cubicBezTo>
                  <a:cubicBezTo>
                    <a:pt x="469" y="134"/>
                    <a:pt x="402" y="184"/>
                    <a:pt x="335" y="201"/>
                  </a:cubicBezTo>
                  <a:cubicBezTo>
                    <a:pt x="251" y="217"/>
                    <a:pt x="168" y="217"/>
                    <a:pt x="101" y="217"/>
                  </a:cubicBezTo>
                  <a:cubicBezTo>
                    <a:pt x="68" y="217"/>
                    <a:pt x="34" y="217"/>
                    <a:pt x="1" y="234"/>
                  </a:cubicBezTo>
                  <a:cubicBezTo>
                    <a:pt x="34" y="234"/>
                    <a:pt x="68" y="251"/>
                    <a:pt x="101" y="251"/>
                  </a:cubicBezTo>
                  <a:cubicBezTo>
                    <a:pt x="185" y="251"/>
                    <a:pt x="251" y="251"/>
                    <a:pt x="335" y="234"/>
                  </a:cubicBezTo>
                  <a:cubicBezTo>
                    <a:pt x="418" y="217"/>
                    <a:pt x="502" y="167"/>
                    <a:pt x="552" y="100"/>
                  </a:cubicBezTo>
                  <a:cubicBezTo>
                    <a:pt x="586" y="34"/>
                    <a:pt x="586" y="0"/>
                    <a:pt x="5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0"/>
            <p:cNvSpPr/>
            <p:nvPr/>
          </p:nvSpPr>
          <p:spPr>
            <a:xfrm>
              <a:off x="7412874" y="1055437"/>
              <a:ext cx="3782" cy="4551"/>
            </a:xfrm>
            <a:custGeom>
              <a:avLst/>
              <a:gdLst/>
              <a:ahLst/>
              <a:cxnLst/>
              <a:rect l="l" t="t" r="r" b="b"/>
              <a:pathLst>
                <a:path w="118" h="142" extrusionOk="0">
                  <a:moveTo>
                    <a:pt x="68" y="0"/>
                  </a:moveTo>
                  <a:cubicBezTo>
                    <a:pt x="51" y="0"/>
                    <a:pt x="34" y="0"/>
                    <a:pt x="17" y="17"/>
                  </a:cubicBezTo>
                  <a:cubicBezTo>
                    <a:pt x="1" y="34"/>
                    <a:pt x="1" y="50"/>
                    <a:pt x="1" y="67"/>
                  </a:cubicBezTo>
                  <a:cubicBezTo>
                    <a:pt x="17" y="117"/>
                    <a:pt x="34" y="134"/>
                    <a:pt x="68" y="134"/>
                  </a:cubicBezTo>
                  <a:cubicBezTo>
                    <a:pt x="79" y="139"/>
                    <a:pt x="88" y="141"/>
                    <a:pt x="95" y="141"/>
                  </a:cubicBezTo>
                  <a:cubicBezTo>
                    <a:pt x="110" y="141"/>
                    <a:pt x="118" y="134"/>
                    <a:pt x="118" y="134"/>
                  </a:cubicBezTo>
                  <a:cubicBezTo>
                    <a:pt x="118" y="117"/>
                    <a:pt x="51" y="117"/>
                    <a:pt x="51" y="67"/>
                  </a:cubicBezTo>
                  <a:cubicBezTo>
                    <a:pt x="34" y="50"/>
                    <a:pt x="51" y="34"/>
                    <a:pt x="68" y="34"/>
                  </a:cubicBezTo>
                  <a:cubicBezTo>
                    <a:pt x="84" y="17"/>
                    <a:pt x="101" y="17"/>
                    <a:pt x="101" y="17"/>
                  </a:cubicBezTo>
                  <a:cubicBezTo>
                    <a:pt x="101" y="17"/>
                    <a:pt x="101" y="0"/>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0"/>
            <p:cNvSpPr/>
            <p:nvPr/>
          </p:nvSpPr>
          <p:spPr>
            <a:xfrm>
              <a:off x="7440725" y="1054347"/>
              <a:ext cx="3782" cy="4199"/>
            </a:xfrm>
            <a:custGeom>
              <a:avLst/>
              <a:gdLst/>
              <a:ahLst/>
              <a:cxnLst/>
              <a:rect l="l" t="t" r="r" b="b"/>
              <a:pathLst>
                <a:path w="118" h="131" extrusionOk="0">
                  <a:moveTo>
                    <a:pt x="34" y="1"/>
                  </a:moveTo>
                  <a:cubicBezTo>
                    <a:pt x="17" y="1"/>
                    <a:pt x="1" y="1"/>
                    <a:pt x="1" y="17"/>
                  </a:cubicBezTo>
                  <a:cubicBezTo>
                    <a:pt x="1" y="17"/>
                    <a:pt x="51" y="17"/>
                    <a:pt x="51" y="68"/>
                  </a:cubicBezTo>
                  <a:cubicBezTo>
                    <a:pt x="67" y="101"/>
                    <a:pt x="34" y="118"/>
                    <a:pt x="34" y="118"/>
                  </a:cubicBezTo>
                  <a:cubicBezTo>
                    <a:pt x="34" y="126"/>
                    <a:pt x="38" y="130"/>
                    <a:pt x="44" y="130"/>
                  </a:cubicBezTo>
                  <a:cubicBezTo>
                    <a:pt x="51" y="130"/>
                    <a:pt x="59" y="126"/>
                    <a:pt x="67" y="118"/>
                  </a:cubicBezTo>
                  <a:cubicBezTo>
                    <a:pt x="118" y="84"/>
                    <a:pt x="101"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0"/>
            <p:cNvSpPr/>
            <p:nvPr/>
          </p:nvSpPr>
          <p:spPr>
            <a:xfrm>
              <a:off x="7425726" y="1059699"/>
              <a:ext cx="8621" cy="3333"/>
            </a:xfrm>
            <a:custGeom>
              <a:avLst/>
              <a:gdLst/>
              <a:ahLst/>
              <a:cxnLst/>
              <a:rect l="l" t="t" r="r" b="b"/>
              <a:pathLst>
                <a:path w="269" h="104" extrusionOk="0">
                  <a:moveTo>
                    <a:pt x="268" y="1"/>
                  </a:moveTo>
                  <a:cubicBezTo>
                    <a:pt x="251" y="1"/>
                    <a:pt x="218" y="68"/>
                    <a:pt x="134" y="68"/>
                  </a:cubicBezTo>
                  <a:cubicBezTo>
                    <a:pt x="63" y="68"/>
                    <a:pt x="16" y="31"/>
                    <a:pt x="4" y="31"/>
                  </a:cubicBezTo>
                  <a:cubicBezTo>
                    <a:pt x="2" y="31"/>
                    <a:pt x="1" y="32"/>
                    <a:pt x="1" y="34"/>
                  </a:cubicBezTo>
                  <a:cubicBezTo>
                    <a:pt x="1" y="34"/>
                    <a:pt x="1" y="51"/>
                    <a:pt x="17" y="68"/>
                  </a:cubicBezTo>
                  <a:cubicBezTo>
                    <a:pt x="49" y="91"/>
                    <a:pt x="87" y="103"/>
                    <a:pt x="124" y="103"/>
                  </a:cubicBezTo>
                  <a:cubicBezTo>
                    <a:pt x="167" y="103"/>
                    <a:pt x="208" y="87"/>
                    <a:pt x="235" y="51"/>
                  </a:cubicBezTo>
                  <a:cubicBezTo>
                    <a:pt x="268" y="34"/>
                    <a:pt x="268" y="18"/>
                    <a:pt x="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0"/>
            <p:cNvSpPr/>
            <p:nvPr/>
          </p:nvSpPr>
          <p:spPr>
            <a:xfrm>
              <a:off x="7428963" y="1051142"/>
              <a:ext cx="4295" cy="8077"/>
            </a:xfrm>
            <a:custGeom>
              <a:avLst/>
              <a:gdLst/>
              <a:ahLst/>
              <a:cxnLst/>
              <a:rect l="l" t="t" r="r" b="b"/>
              <a:pathLst>
                <a:path w="134" h="252" extrusionOk="0">
                  <a:moveTo>
                    <a:pt x="17" y="1"/>
                  </a:moveTo>
                  <a:cubicBezTo>
                    <a:pt x="17" y="1"/>
                    <a:pt x="17" y="17"/>
                    <a:pt x="0" y="51"/>
                  </a:cubicBezTo>
                  <a:cubicBezTo>
                    <a:pt x="0" y="101"/>
                    <a:pt x="17" y="151"/>
                    <a:pt x="33" y="168"/>
                  </a:cubicBezTo>
                  <a:cubicBezTo>
                    <a:pt x="43" y="177"/>
                    <a:pt x="58" y="187"/>
                    <a:pt x="72" y="193"/>
                  </a:cubicBezTo>
                  <a:lnTo>
                    <a:pt x="72" y="193"/>
                  </a:lnTo>
                  <a:cubicBezTo>
                    <a:pt x="55" y="224"/>
                    <a:pt x="33" y="238"/>
                    <a:pt x="33" y="251"/>
                  </a:cubicBezTo>
                  <a:cubicBezTo>
                    <a:pt x="33" y="251"/>
                    <a:pt x="100" y="251"/>
                    <a:pt x="117" y="184"/>
                  </a:cubicBezTo>
                  <a:lnTo>
                    <a:pt x="134" y="151"/>
                  </a:lnTo>
                  <a:lnTo>
                    <a:pt x="67" y="151"/>
                  </a:lnTo>
                  <a:cubicBezTo>
                    <a:pt x="50" y="117"/>
                    <a:pt x="33" y="84"/>
                    <a:pt x="33" y="51"/>
                  </a:cubicBezTo>
                  <a:cubicBezTo>
                    <a:pt x="33" y="34"/>
                    <a:pt x="33" y="17"/>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0"/>
            <p:cNvSpPr/>
            <p:nvPr/>
          </p:nvSpPr>
          <p:spPr>
            <a:xfrm>
              <a:off x="7426271" y="1068802"/>
              <a:ext cx="1635" cy="3782"/>
            </a:xfrm>
            <a:custGeom>
              <a:avLst/>
              <a:gdLst/>
              <a:ahLst/>
              <a:cxnLst/>
              <a:rect l="l" t="t" r="r" b="b"/>
              <a:pathLst>
                <a:path w="51" h="118" extrusionOk="0">
                  <a:moveTo>
                    <a:pt x="17" y="1"/>
                  </a:moveTo>
                  <a:cubicBezTo>
                    <a:pt x="0" y="1"/>
                    <a:pt x="0" y="34"/>
                    <a:pt x="0" y="68"/>
                  </a:cubicBezTo>
                  <a:cubicBezTo>
                    <a:pt x="0" y="84"/>
                    <a:pt x="17" y="118"/>
                    <a:pt x="17" y="118"/>
                  </a:cubicBezTo>
                  <a:cubicBezTo>
                    <a:pt x="34" y="118"/>
                    <a:pt x="51" y="84"/>
                    <a:pt x="34" y="51"/>
                  </a:cubicBezTo>
                  <a:cubicBezTo>
                    <a:pt x="34" y="34"/>
                    <a:pt x="34"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0"/>
            <p:cNvSpPr/>
            <p:nvPr/>
          </p:nvSpPr>
          <p:spPr>
            <a:xfrm>
              <a:off x="7432168" y="1068289"/>
              <a:ext cx="1635" cy="3782"/>
            </a:xfrm>
            <a:custGeom>
              <a:avLst/>
              <a:gdLst/>
              <a:ahLst/>
              <a:cxnLst/>
              <a:rect l="l" t="t" r="r" b="b"/>
              <a:pathLst>
                <a:path w="51" h="118" extrusionOk="0">
                  <a:moveTo>
                    <a:pt x="34" y="0"/>
                  </a:moveTo>
                  <a:cubicBezTo>
                    <a:pt x="17" y="17"/>
                    <a:pt x="0" y="34"/>
                    <a:pt x="17" y="67"/>
                  </a:cubicBezTo>
                  <a:cubicBezTo>
                    <a:pt x="17" y="100"/>
                    <a:pt x="17" y="117"/>
                    <a:pt x="34" y="117"/>
                  </a:cubicBezTo>
                  <a:cubicBezTo>
                    <a:pt x="50" y="117"/>
                    <a:pt x="50" y="84"/>
                    <a:pt x="50" y="67"/>
                  </a:cubicBezTo>
                  <a:cubicBezTo>
                    <a:pt x="50" y="34"/>
                    <a:pt x="34"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0"/>
            <p:cNvSpPr/>
            <p:nvPr/>
          </p:nvSpPr>
          <p:spPr>
            <a:xfrm>
              <a:off x="7654402" y="1105242"/>
              <a:ext cx="134963" cy="194928"/>
            </a:xfrm>
            <a:custGeom>
              <a:avLst/>
              <a:gdLst/>
              <a:ahLst/>
              <a:cxnLst/>
              <a:rect l="l" t="t" r="r" b="b"/>
              <a:pathLst>
                <a:path w="4211" h="6082" extrusionOk="0">
                  <a:moveTo>
                    <a:pt x="0" y="0"/>
                  </a:moveTo>
                  <a:lnTo>
                    <a:pt x="0" y="6082"/>
                  </a:lnTo>
                  <a:lnTo>
                    <a:pt x="4211" y="6082"/>
                  </a:lnTo>
                  <a:lnTo>
                    <a:pt x="421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0"/>
            <p:cNvSpPr/>
            <p:nvPr/>
          </p:nvSpPr>
          <p:spPr>
            <a:xfrm>
              <a:off x="7713823" y="1164407"/>
              <a:ext cx="23621" cy="1218"/>
            </a:xfrm>
            <a:custGeom>
              <a:avLst/>
              <a:gdLst/>
              <a:ahLst/>
              <a:cxnLst/>
              <a:rect l="l" t="t" r="r" b="b"/>
              <a:pathLst>
                <a:path w="737" h="38" extrusionOk="0">
                  <a:moveTo>
                    <a:pt x="369" y="0"/>
                  </a:moveTo>
                  <a:cubicBezTo>
                    <a:pt x="247" y="0"/>
                    <a:pt x="126" y="9"/>
                    <a:pt x="1" y="25"/>
                  </a:cubicBezTo>
                  <a:cubicBezTo>
                    <a:pt x="126" y="34"/>
                    <a:pt x="247" y="38"/>
                    <a:pt x="369" y="38"/>
                  </a:cubicBezTo>
                  <a:cubicBezTo>
                    <a:pt x="490" y="38"/>
                    <a:pt x="611" y="34"/>
                    <a:pt x="736" y="25"/>
                  </a:cubicBezTo>
                  <a:cubicBezTo>
                    <a:pt x="611" y="9"/>
                    <a:pt x="490" y="0"/>
                    <a:pt x="3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0"/>
            <p:cNvSpPr/>
            <p:nvPr/>
          </p:nvSpPr>
          <p:spPr>
            <a:xfrm>
              <a:off x="7667255" y="1169214"/>
              <a:ext cx="33236" cy="1635"/>
            </a:xfrm>
            <a:custGeom>
              <a:avLst/>
              <a:gdLst/>
              <a:ahLst/>
              <a:cxnLst/>
              <a:rect l="l" t="t" r="r" b="b"/>
              <a:pathLst>
                <a:path w="1037" h="51" extrusionOk="0">
                  <a:moveTo>
                    <a:pt x="518" y="1"/>
                  </a:moveTo>
                  <a:cubicBezTo>
                    <a:pt x="347" y="1"/>
                    <a:pt x="176" y="9"/>
                    <a:pt x="0" y="26"/>
                  </a:cubicBezTo>
                  <a:cubicBezTo>
                    <a:pt x="176" y="43"/>
                    <a:pt x="347" y="51"/>
                    <a:pt x="518" y="51"/>
                  </a:cubicBezTo>
                  <a:cubicBezTo>
                    <a:pt x="690" y="51"/>
                    <a:pt x="861" y="43"/>
                    <a:pt x="1036" y="26"/>
                  </a:cubicBezTo>
                  <a:cubicBezTo>
                    <a:pt x="861" y="9"/>
                    <a:pt x="690" y="1"/>
                    <a:pt x="5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0"/>
            <p:cNvSpPr/>
            <p:nvPr/>
          </p:nvSpPr>
          <p:spPr>
            <a:xfrm>
              <a:off x="7667255" y="1177804"/>
              <a:ext cx="33236" cy="1635"/>
            </a:xfrm>
            <a:custGeom>
              <a:avLst/>
              <a:gdLst/>
              <a:ahLst/>
              <a:cxnLst/>
              <a:rect l="l" t="t" r="r" b="b"/>
              <a:pathLst>
                <a:path w="1037" h="51" extrusionOk="0">
                  <a:moveTo>
                    <a:pt x="518" y="0"/>
                  </a:moveTo>
                  <a:cubicBezTo>
                    <a:pt x="347" y="0"/>
                    <a:pt x="176" y="8"/>
                    <a:pt x="0" y="25"/>
                  </a:cubicBezTo>
                  <a:cubicBezTo>
                    <a:pt x="176" y="42"/>
                    <a:pt x="347" y="50"/>
                    <a:pt x="518" y="50"/>
                  </a:cubicBezTo>
                  <a:cubicBezTo>
                    <a:pt x="690" y="50"/>
                    <a:pt x="861" y="42"/>
                    <a:pt x="1036" y="25"/>
                  </a:cubicBezTo>
                  <a:cubicBezTo>
                    <a:pt x="861" y="8"/>
                    <a:pt x="690" y="0"/>
                    <a:pt x="5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0"/>
            <p:cNvSpPr/>
            <p:nvPr/>
          </p:nvSpPr>
          <p:spPr>
            <a:xfrm>
              <a:off x="7667255" y="1186746"/>
              <a:ext cx="33236" cy="1250"/>
            </a:xfrm>
            <a:custGeom>
              <a:avLst/>
              <a:gdLst/>
              <a:ahLst/>
              <a:cxnLst/>
              <a:rect l="l" t="t" r="r" b="b"/>
              <a:pathLst>
                <a:path w="1037" h="39" extrusionOk="0">
                  <a:moveTo>
                    <a:pt x="518" y="1"/>
                  </a:moveTo>
                  <a:cubicBezTo>
                    <a:pt x="347" y="1"/>
                    <a:pt x="176" y="5"/>
                    <a:pt x="0" y="13"/>
                  </a:cubicBezTo>
                  <a:cubicBezTo>
                    <a:pt x="176" y="30"/>
                    <a:pt x="347" y="39"/>
                    <a:pt x="518" y="39"/>
                  </a:cubicBezTo>
                  <a:cubicBezTo>
                    <a:pt x="690" y="39"/>
                    <a:pt x="861" y="30"/>
                    <a:pt x="1036" y="13"/>
                  </a:cubicBezTo>
                  <a:cubicBezTo>
                    <a:pt x="861" y="5"/>
                    <a:pt x="690" y="1"/>
                    <a:pt x="5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0"/>
            <p:cNvSpPr/>
            <p:nvPr/>
          </p:nvSpPr>
          <p:spPr>
            <a:xfrm>
              <a:off x="7667255" y="1195335"/>
              <a:ext cx="18781" cy="1218"/>
            </a:xfrm>
            <a:custGeom>
              <a:avLst/>
              <a:gdLst/>
              <a:ahLst/>
              <a:cxnLst/>
              <a:rect l="l" t="t" r="r" b="b"/>
              <a:pathLst>
                <a:path w="586" h="38" extrusionOk="0">
                  <a:moveTo>
                    <a:pt x="293" y="0"/>
                  </a:moveTo>
                  <a:cubicBezTo>
                    <a:pt x="197" y="0"/>
                    <a:pt x="101" y="4"/>
                    <a:pt x="0" y="13"/>
                  </a:cubicBezTo>
                  <a:cubicBezTo>
                    <a:pt x="101" y="30"/>
                    <a:pt x="197" y="38"/>
                    <a:pt x="293" y="38"/>
                  </a:cubicBezTo>
                  <a:cubicBezTo>
                    <a:pt x="389" y="38"/>
                    <a:pt x="485" y="30"/>
                    <a:pt x="585" y="13"/>
                  </a:cubicBezTo>
                  <a:cubicBezTo>
                    <a:pt x="485" y="4"/>
                    <a:pt x="389" y="0"/>
                    <a:pt x="29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0"/>
            <p:cNvSpPr/>
            <p:nvPr/>
          </p:nvSpPr>
          <p:spPr>
            <a:xfrm>
              <a:off x="7713823" y="1178605"/>
              <a:ext cx="53075" cy="1090"/>
            </a:xfrm>
            <a:custGeom>
              <a:avLst/>
              <a:gdLst/>
              <a:ahLst/>
              <a:cxnLst/>
              <a:rect l="l" t="t" r="r" b="b"/>
              <a:pathLst>
                <a:path w="1656" h="34" extrusionOk="0">
                  <a:moveTo>
                    <a:pt x="820" y="0"/>
                  </a:moveTo>
                  <a:cubicBezTo>
                    <a:pt x="369" y="0"/>
                    <a:pt x="1" y="0"/>
                    <a:pt x="1" y="17"/>
                  </a:cubicBezTo>
                  <a:cubicBezTo>
                    <a:pt x="1" y="34"/>
                    <a:pt x="369" y="34"/>
                    <a:pt x="820" y="34"/>
                  </a:cubicBezTo>
                  <a:cubicBezTo>
                    <a:pt x="1288" y="34"/>
                    <a:pt x="1655" y="34"/>
                    <a:pt x="1655" y="17"/>
                  </a:cubicBezTo>
                  <a:cubicBezTo>
                    <a:pt x="1655" y="0"/>
                    <a:pt x="1288" y="0"/>
                    <a:pt x="8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0"/>
            <p:cNvSpPr/>
            <p:nvPr/>
          </p:nvSpPr>
          <p:spPr>
            <a:xfrm>
              <a:off x="7714913" y="1186617"/>
              <a:ext cx="52498" cy="1635"/>
            </a:xfrm>
            <a:custGeom>
              <a:avLst/>
              <a:gdLst/>
              <a:ahLst/>
              <a:cxnLst/>
              <a:rect l="l" t="t" r="r" b="b"/>
              <a:pathLst>
                <a:path w="1638" h="51" extrusionOk="0">
                  <a:moveTo>
                    <a:pt x="819" y="1"/>
                  </a:moveTo>
                  <a:cubicBezTo>
                    <a:pt x="368" y="1"/>
                    <a:pt x="0" y="17"/>
                    <a:pt x="0" y="34"/>
                  </a:cubicBezTo>
                  <a:cubicBezTo>
                    <a:pt x="0" y="34"/>
                    <a:pt x="368" y="51"/>
                    <a:pt x="819" y="51"/>
                  </a:cubicBezTo>
                  <a:cubicBezTo>
                    <a:pt x="1270" y="51"/>
                    <a:pt x="1638" y="34"/>
                    <a:pt x="1638" y="34"/>
                  </a:cubicBezTo>
                  <a:cubicBezTo>
                    <a:pt x="1638" y="17"/>
                    <a:pt x="1270" y="1"/>
                    <a:pt x="8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0"/>
            <p:cNvSpPr/>
            <p:nvPr/>
          </p:nvSpPr>
          <p:spPr>
            <a:xfrm>
              <a:off x="7713823" y="1206040"/>
              <a:ext cx="23621" cy="1250"/>
            </a:xfrm>
            <a:custGeom>
              <a:avLst/>
              <a:gdLst/>
              <a:ahLst/>
              <a:cxnLst/>
              <a:rect l="l" t="t" r="r" b="b"/>
              <a:pathLst>
                <a:path w="737" h="39" extrusionOk="0">
                  <a:moveTo>
                    <a:pt x="369" y="0"/>
                  </a:moveTo>
                  <a:cubicBezTo>
                    <a:pt x="247" y="0"/>
                    <a:pt x="126" y="5"/>
                    <a:pt x="1" y="13"/>
                  </a:cubicBezTo>
                  <a:cubicBezTo>
                    <a:pt x="126" y="30"/>
                    <a:pt x="247" y="38"/>
                    <a:pt x="369" y="38"/>
                  </a:cubicBezTo>
                  <a:cubicBezTo>
                    <a:pt x="490" y="38"/>
                    <a:pt x="611" y="30"/>
                    <a:pt x="736" y="13"/>
                  </a:cubicBezTo>
                  <a:cubicBezTo>
                    <a:pt x="611" y="5"/>
                    <a:pt x="490" y="0"/>
                    <a:pt x="3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0"/>
            <p:cNvSpPr/>
            <p:nvPr/>
          </p:nvSpPr>
          <p:spPr>
            <a:xfrm>
              <a:off x="7713823" y="1219821"/>
              <a:ext cx="53075" cy="1635"/>
            </a:xfrm>
            <a:custGeom>
              <a:avLst/>
              <a:gdLst/>
              <a:ahLst/>
              <a:cxnLst/>
              <a:rect l="l" t="t" r="r" b="b"/>
              <a:pathLst>
                <a:path w="1656" h="51" extrusionOk="0">
                  <a:moveTo>
                    <a:pt x="820" y="1"/>
                  </a:moveTo>
                  <a:cubicBezTo>
                    <a:pt x="369" y="1"/>
                    <a:pt x="1" y="17"/>
                    <a:pt x="1" y="17"/>
                  </a:cubicBezTo>
                  <a:cubicBezTo>
                    <a:pt x="1" y="34"/>
                    <a:pt x="369" y="51"/>
                    <a:pt x="820" y="51"/>
                  </a:cubicBezTo>
                  <a:cubicBezTo>
                    <a:pt x="1288" y="51"/>
                    <a:pt x="1655" y="34"/>
                    <a:pt x="1655" y="17"/>
                  </a:cubicBezTo>
                  <a:cubicBezTo>
                    <a:pt x="1655" y="17"/>
                    <a:pt x="1288" y="1"/>
                    <a:pt x="8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0"/>
            <p:cNvSpPr/>
            <p:nvPr/>
          </p:nvSpPr>
          <p:spPr>
            <a:xfrm>
              <a:off x="7714913" y="1228411"/>
              <a:ext cx="52498" cy="1090"/>
            </a:xfrm>
            <a:custGeom>
              <a:avLst/>
              <a:gdLst/>
              <a:ahLst/>
              <a:cxnLst/>
              <a:rect l="l" t="t" r="r" b="b"/>
              <a:pathLst>
                <a:path w="1638" h="34" extrusionOk="0">
                  <a:moveTo>
                    <a:pt x="819" y="0"/>
                  </a:moveTo>
                  <a:cubicBezTo>
                    <a:pt x="368" y="0"/>
                    <a:pt x="0" y="0"/>
                    <a:pt x="0" y="17"/>
                  </a:cubicBezTo>
                  <a:cubicBezTo>
                    <a:pt x="0" y="33"/>
                    <a:pt x="368" y="33"/>
                    <a:pt x="819" y="33"/>
                  </a:cubicBezTo>
                  <a:cubicBezTo>
                    <a:pt x="1270" y="33"/>
                    <a:pt x="1638" y="33"/>
                    <a:pt x="1638" y="17"/>
                  </a:cubicBezTo>
                  <a:cubicBezTo>
                    <a:pt x="1638" y="0"/>
                    <a:pt x="1270" y="0"/>
                    <a:pt x="8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0"/>
            <p:cNvSpPr/>
            <p:nvPr/>
          </p:nvSpPr>
          <p:spPr>
            <a:xfrm>
              <a:off x="7713823" y="1249019"/>
              <a:ext cx="23621" cy="1218"/>
            </a:xfrm>
            <a:custGeom>
              <a:avLst/>
              <a:gdLst/>
              <a:ahLst/>
              <a:cxnLst/>
              <a:rect l="l" t="t" r="r" b="b"/>
              <a:pathLst>
                <a:path w="737" h="38" extrusionOk="0">
                  <a:moveTo>
                    <a:pt x="369" y="0"/>
                  </a:moveTo>
                  <a:cubicBezTo>
                    <a:pt x="247" y="0"/>
                    <a:pt x="126" y="9"/>
                    <a:pt x="1" y="25"/>
                  </a:cubicBezTo>
                  <a:cubicBezTo>
                    <a:pt x="126" y="34"/>
                    <a:pt x="247" y="38"/>
                    <a:pt x="369" y="38"/>
                  </a:cubicBezTo>
                  <a:cubicBezTo>
                    <a:pt x="490" y="38"/>
                    <a:pt x="611" y="34"/>
                    <a:pt x="736" y="25"/>
                  </a:cubicBezTo>
                  <a:cubicBezTo>
                    <a:pt x="611" y="9"/>
                    <a:pt x="490" y="0"/>
                    <a:pt x="3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0"/>
            <p:cNvSpPr/>
            <p:nvPr/>
          </p:nvSpPr>
          <p:spPr>
            <a:xfrm>
              <a:off x="7713823" y="1263217"/>
              <a:ext cx="53075" cy="1090"/>
            </a:xfrm>
            <a:custGeom>
              <a:avLst/>
              <a:gdLst/>
              <a:ahLst/>
              <a:cxnLst/>
              <a:rect l="l" t="t" r="r" b="b"/>
              <a:pathLst>
                <a:path w="1656" h="34" extrusionOk="0">
                  <a:moveTo>
                    <a:pt x="820" y="0"/>
                  </a:moveTo>
                  <a:cubicBezTo>
                    <a:pt x="369" y="0"/>
                    <a:pt x="1" y="0"/>
                    <a:pt x="1" y="17"/>
                  </a:cubicBezTo>
                  <a:cubicBezTo>
                    <a:pt x="1" y="34"/>
                    <a:pt x="369" y="34"/>
                    <a:pt x="820" y="34"/>
                  </a:cubicBezTo>
                  <a:cubicBezTo>
                    <a:pt x="1288" y="34"/>
                    <a:pt x="1655" y="34"/>
                    <a:pt x="1655" y="17"/>
                  </a:cubicBezTo>
                  <a:cubicBezTo>
                    <a:pt x="1655" y="0"/>
                    <a:pt x="1288" y="0"/>
                    <a:pt x="8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0"/>
            <p:cNvSpPr/>
            <p:nvPr/>
          </p:nvSpPr>
          <p:spPr>
            <a:xfrm>
              <a:off x="7714913" y="1271229"/>
              <a:ext cx="52498" cy="1635"/>
            </a:xfrm>
            <a:custGeom>
              <a:avLst/>
              <a:gdLst/>
              <a:ahLst/>
              <a:cxnLst/>
              <a:rect l="l" t="t" r="r" b="b"/>
              <a:pathLst>
                <a:path w="1638" h="51" extrusionOk="0">
                  <a:moveTo>
                    <a:pt x="819" y="1"/>
                  </a:moveTo>
                  <a:cubicBezTo>
                    <a:pt x="368" y="1"/>
                    <a:pt x="0" y="17"/>
                    <a:pt x="0" y="34"/>
                  </a:cubicBezTo>
                  <a:cubicBezTo>
                    <a:pt x="0" y="34"/>
                    <a:pt x="368" y="51"/>
                    <a:pt x="819" y="51"/>
                  </a:cubicBezTo>
                  <a:cubicBezTo>
                    <a:pt x="1270" y="51"/>
                    <a:pt x="1638" y="34"/>
                    <a:pt x="1638" y="34"/>
                  </a:cubicBezTo>
                  <a:cubicBezTo>
                    <a:pt x="1638" y="17"/>
                    <a:pt x="1270" y="1"/>
                    <a:pt x="8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0"/>
            <p:cNvSpPr/>
            <p:nvPr/>
          </p:nvSpPr>
          <p:spPr>
            <a:xfrm>
              <a:off x="7718118" y="1142709"/>
              <a:ext cx="55735" cy="1122"/>
            </a:xfrm>
            <a:custGeom>
              <a:avLst/>
              <a:gdLst/>
              <a:ahLst/>
              <a:cxnLst/>
              <a:rect l="l" t="t" r="r" b="b"/>
              <a:pathLst>
                <a:path w="1739" h="35" extrusionOk="0">
                  <a:moveTo>
                    <a:pt x="870" y="1"/>
                  </a:moveTo>
                  <a:cubicBezTo>
                    <a:pt x="385" y="1"/>
                    <a:pt x="1" y="1"/>
                    <a:pt x="1" y="17"/>
                  </a:cubicBezTo>
                  <a:cubicBezTo>
                    <a:pt x="1" y="34"/>
                    <a:pt x="385" y="34"/>
                    <a:pt x="870" y="34"/>
                  </a:cubicBezTo>
                  <a:cubicBezTo>
                    <a:pt x="1354" y="34"/>
                    <a:pt x="1738" y="34"/>
                    <a:pt x="1738" y="17"/>
                  </a:cubicBezTo>
                  <a:cubicBezTo>
                    <a:pt x="1738" y="1"/>
                    <a:pt x="1354" y="1"/>
                    <a:pt x="8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0"/>
            <p:cNvSpPr/>
            <p:nvPr/>
          </p:nvSpPr>
          <p:spPr>
            <a:xfrm>
              <a:off x="7718663" y="1150465"/>
              <a:ext cx="27884" cy="1667"/>
            </a:xfrm>
            <a:custGeom>
              <a:avLst/>
              <a:gdLst/>
              <a:ahLst/>
              <a:cxnLst/>
              <a:rect l="l" t="t" r="r" b="b"/>
              <a:pathLst>
                <a:path w="870" h="52" extrusionOk="0">
                  <a:moveTo>
                    <a:pt x="441" y="1"/>
                  </a:moveTo>
                  <a:cubicBezTo>
                    <a:pt x="297" y="1"/>
                    <a:pt x="151" y="9"/>
                    <a:pt x="0" y="26"/>
                  </a:cubicBezTo>
                  <a:cubicBezTo>
                    <a:pt x="151" y="43"/>
                    <a:pt x="297" y="51"/>
                    <a:pt x="441" y="51"/>
                  </a:cubicBezTo>
                  <a:cubicBezTo>
                    <a:pt x="585" y="51"/>
                    <a:pt x="727" y="43"/>
                    <a:pt x="869" y="26"/>
                  </a:cubicBezTo>
                  <a:cubicBezTo>
                    <a:pt x="727" y="9"/>
                    <a:pt x="585" y="1"/>
                    <a:pt x="4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0"/>
            <p:cNvSpPr/>
            <p:nvPr/>
          </p:nvSpPr>
          <p:spPr>
            <a:xfrm>
              <a:off x="7667799" y="1119697"/>
              <a:ext cx="35896" cy="35896"/>
            </a:xfrm>
            <a:custGeom>
              <a:avLst/>
              <a:gdLst/>
              <a:ahLst/>
              <a:cxnLst/>
              <a:rect l="l" t="t" r="r" b="b"/>
              <a:pathLst>
                <a:path w="1120" h="1120" extrusionOk="0">
                  <a:moveTo>
                    <a:pt x="38" y="14"/>
                  </a:moveTo>
                  <a:cubicBezTo>
                    <a:pt x="39" y="14"/>
                    <a:pt x="37" y="18"/>
                    <a:pt x="33" y="24"/>
                  </a:cubicBezTo>
                  <a:lnTo>
                    <a:pt x="33" y="24"/>
                  </a:lnTo>
                  <a:lnTo>
                    <a:pt x="33" y="17"/>
                  </a:lnTo>
                  <a:cubicBezTo>
                    <a:pt x="36" y="15"/>
                    <a:pt x="37" y="14"/>
                    <a:pt x="38" y="14"/>
                  </a:cubicBezTo>
                  <a:close/>
                  <a:moveTo>
                    <a:pt x="17" y="0"/>
                  </a:moveTo>
                  <a:cubicBezTo>
                    <a:pt x="17" y="0"/>
                    <a:pt x="6" y="11"/>
                    <a:pt x="0" y="17"/>
                  </a:cubicBezTo>
                  <a:lnTo>
                    <a:pt x="0" y="17"/>
                  </a:lnTo>
                  <a:lnTo>
                    <a:pt x="0" y="167"/>
                  </a:lnTo>
                  <a:lnTo>
                    <a:pt x="0" y="318"/>
                  </a:lnTo>
                  <a:lnTo>
                    <a:pt x="0" y="602"/>
                  </a:lnTo>
                  <a:cubicBezTo>
                    <a:pt x="0" y="786"/>
                    <a:pt x="0" y="953"/>
                    <a:pt x="0" y="1103"/>
                  </a:cubicBezTo>
                  <a:lnTo>
                    <a:pt x="0" y="1120"/>
                  </a:lnTo>
                  <a:lnTo>
                    <a:pt x="1036" y="1120"/>
                  </a:lnTo>
                  <a:cubicBezTo>
                    <a:pt x="1053" y="1120"/>
                    <a:pt x="1086" y="1120"/>
                    <a:pt x="1103" y="1103"/>
                  </a:cubicBezTo>
                  <a:lnTo>
                    <a:pt x="802" y="1103"/>
                  </a:lnTo>
                  <a:lnTo>
                    <a:pt x="33" y="1087"/>
                  </a:lnTo>
                  <a:lnTo>
                    <a:pt x="33" y="1087"/>
                  </a:lnTo>
                  <a:cubicBezTo>
                    <a:pt x="33" y="941"/>
                    <a:pt x="33" y="779"/>
                    <a:pt x="33" y="602"/>
                  </a:cubicBezTo>
                  <a:lnTo>
                    <a:pt x="33" y="318"/>
                  </a:lnTo>
                  <a:lnTo>
                    <a:pt x="33" y="167"/>
                  </a:lnTo>
                  <a:lnTo>
                    <a:pt x="33" y="50"/>
                  </a:lnTo>
                  <a:lnTo>
                    <a:pt x="33" y="50"/>
                  </a:lnTo>
                  <a:lnTo>
                    <a:pt x="1086" y="34"/>
                  </a:lnTo>
                  <a:lnTo>
                    <a:pt x="1086" y="34"/>
                  </a:lnTo>
                  <a:cubicBezTo>
                    <a:pt x="1086" y="344"/>
                    <a:pt x="1086" y="605"/>
                    <a:pt x="1103" y="802"/>
                  </a:cubicBezTo>
                  <a:cubicBezTo>
                    <a:pt x="1103" y="886"/>
                    <a:pt x="1103" y="969"/>
                    <a:pt x="1103" y="1036"/>
                  </a:cubicBezTo>
                  <a:cubicBezTo>
                    <a:pt x="1103" y="969"/>
                    <a:pt x="1103" y="902"/>
                    <a:pt x="1120" y="819"/>
                  </a:cubicBezTo>
                  <a:cubicBezTo>
                    <a:pt x="1120" y="618"/>
                    <a:pt x="1120" y="334"/>
                    <a:pt x="1120" y="17"/>
                  </a:cubicBezTo>
                  <a:lnTo>
                    <a:pt x="112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0"/>
            <p:cNvSpPr/>
            <p:nvPr/>
          </p:nvSpPr>
          <p:spPr>
            <a:xfrm>
              <a:off x="7676902" y="1127197"/>
              <a:ext cx="17147" cy="19102"/>
            </a:xfrm>
            <a:custGeom>
              <a:avLst/>
              <a:gdLst/>
              <a:ahLst/>
              <a:cxnLst/>
              <a:rect l="l" t="t" r="r" b="b"/>
              <a:pathLst>
                <a:path w="535" h="596" extrusionOk="0">
                  <a:moveTo>
                    <a:pt x="234" y="17"/>
                  </a:moveTo>
                  <a:cubicBezTo>
                    <a:pt x="301" y="17"/>
                    <a:pt x="351" y="34"/>
                    <a:pt x="401" y="67"/>
                  </a:cubicBezTo>
                  <a:cubicBezTo>
                    <a:pt x="468" y="134"/>
                    <a:pt x="501" y="217"/>
                    <a:pt x="501" y="318"/>
                  </a:cubicBezTo>
                  <a:cubicBezTo>
                    <a:pt x="518" y="418"/>
                    <a:pt x="451" y="535"/>
                    <a:pt x="351" y="568"/>
                  </a:cubicBezTo>
                  <a:cubicBezTo>
                    <a:pt x="332" y="571"/>
                    <a:pt x="313" y="572"/>
                    <a:pt x="294" y="572"/>
                  </a:cubicBezTo>
                  <a:cubicBezTo>
                    <a:pt x="198" y="572"/>
                    <a:pt x="109" y="535"/>
                    <a:pt x="67" y="451"/>
                  </a:cubicBezTo>
                  <a:cubicBezTo>
                    <a:pt x="17" y="368"/>
                    <a:pt x="17" y="267"/>
                    <a:pt x="50" y="184"/>
                  </a:cubicBezTo>
                  <a:cubicBezTo>
                    <a:pt x="67" y="134"/>
                    <a:pt x="100" y="84"/>
                    <a:pt x="150" y="50"/>
                  </a:cubicBezTo>
                  <a:cubicBezTo>
                    <a:pt x="158" y="43"/>
                    <a:pt x="165" y="38"/>
                    <a:pt x="171" y="33"/>
                  </a:cubicBezTo>
                  <a:lnTo>
                    <a:pt x="171" y="33"/>
                  </a:lnTo>
                  <a:cubicBezTo>
                    <a:pt x="189" y="31"/>
                    <a:pt x="219" y="17"/>
                    <a:pt x="234" y="17"/>
                  </a:cubicBezTo>
                  <a:close/>
                  <a:moveTo>
                    <a:pt x="234" y="0"/>
                  </a:moveTo>
                  <a:cubicBezTo>
                    <a:pt x="222" y="12"/>
                    <a:pt x="202" y="15"/>
                    <a:pt x="185" y="22"/>
                  </a:cubicBezTo>
                  <a:lnTo>
                    <a:pt x="185" y="22"/>
                  </a:lnTo>
                  <a:cubicBezTo>
                    <a:pt x="171" y="27"/>
                    <a:pt x="161" y="34"/>
                    <a:pt x="150" y="34"/>
                  </a:cubicBezTo>
                  <a:cubicBezTo>
                    <a:pt x="84" y="67"/>
                    <a:pt x="50" y="117"/>
                    <a:pt x="34" y="184"/>
                  </a:cubicBezTo>
                  <a:cubicBezTo>
                    <a:pt x="17" y="217"/>
                    <a:pt x="17" y="267"/>
                    <a:pt x="17" y="318"/>
                  </a:cubicBezTo>
                  <a:cubicBezTo>
                    <a:pt x="0" y="368"/>
                    <a:pt x="17" y="418"/>
                    <a:pt x="50" y="468"/>
                  </a:cubicBezTo>
                  <a:cubicBezTo>
                    <a:pt x="103" y="547"/>
                    <a:pt x="187" y="595"/>
                    <a:pt x="278" y="595"/>
                  </a:cubicBezTo>
                  <a:cubicBezTo>
                    <a:pt x="302" y="595"/>
                    <a:pt x="327" y="592"/>
                    <a:pt x="351" y="585"/>
                  </a:cubicBezTo>
                  <a:cubicBezTo>
                    <a:pt x="418" y="568"/>
                    <a:pt x="468" y="535"/>
                    <a:pt x="501" y="468"/>
                  </a:cubicBezTo>
                  <a:cubicBezTo>
                    <a:pt x="518" y="418"/>
                    <a:pt x="535" y="368"/>
                    <a:pt x="535" y="318"/>
                  </a:cubicBezTo>
                  <a:cubicBezTo>
                    <a:pt x="535" y="217"/>
                    <a:pt x="485" y="117"/>
                    <a:pt x="418" y="50"/>
                  </a:cubicBezTo>
                  <a:cubicBezTo>
                    <a:pt x="368" y="17"/>
                    <a:pt x="301" y="0"/>
                    <a:pt x="2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0"/>
            <p:cNvSpPr/>
            <p:nvPr/>
          </p:nvSpPr>
          <p:spPr>
            <a:xfrm>
              <a:off x="7692959" y="1135754"/>
              <a:ext cx="3237" cy="3654"/>
            </a:xfrm>
            <a:custGeom>
              <a:avLst/>
              <a:gdLst/>
              <a:ahLst/>
              <a:cxnLst/>
              <a:rect l="l" t="t" r="r" b="b"/>
              <a:pathLst>
                <a:path w="101" h="114" extrusionOk="0">
                  <a:moveTo>
                    <a:pt x="0" y="0"/>
                  </a:moveTo>
                  <a:cubicBezTo>
                    <a:pt x="0" y="0"/>
                    <a:pt x="50" y="17"/>
                    <a:pt x="50" y="51"/>
                  </a:cubicBezTo>
                  <a:cubicBezTo>
                    <a:pt x="50" y="84"/>
                    <a:pt x="17" y="101"/>
                    <a:pt x="17" y="101"/>
                  </a:cubicBezTo>
                  <a:cubicBezTo>
                    <a:pt x="17" y="109"/>
                    <a:pt x="17" y="113"/>
                    <a:pt x="19" y="113"/>
                  </a:cubicBezTo>
                  <a:cubicBezTo>
                    <a:pt x="21" y="113"/>
                    <a:pt x="25" y="109"/>
                    <a:pt x="34" y="101"/>
                  </a:cubicBezTo>
                  <a:cubicBezTo>
                    <a:pt x="101" y="84"/>
                    <a:pt x="84" y="17"/>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0"/>
            <p:cNvSpPr/>
            <p:nvPr/>
          </p:nvSpPr>
          <p:spPr>
            <a:xfrm>
              <a:off x="7675267" y="1137132"/>
              <a:ext cx="3269" cy="3461"/>
            </a:xfrm>
            <a:custGeom>
              <a:avLst/>
              <a:gdLst/>
              <a:ahLst/>
              <a:cxnLst/>
              <a:rect l="l" t="t" r="r" b="b"/>
              <a:pathLst>
                <a:path w="102" h="108" extrusionOk="0">
                  <a:moveTo>
                    <a:pt x="55" y="0"/>
                  </a:moveTo>
                  <a:cubicBezTo>
                    <a:pt x="53" y="0"/>
                    <a:pt x="51" y="2"/>
                    <a:pt x="51" y="8"/>
                  </a:cubicBezTo>
                  <a:cubicBezTo>
                    <a:pt x="1" y="41"/>
                    <a:pt x="18" y="108"/>
                    <a:pt x="85" y="108"/>
                  </a:cubicBezTo>
                  <a:lnTo>
                    <a:pt x="101" y="108"/>
                  </a:lnTo>
                  <a:cubicBezTo>
                    <a:pt x="101" y="91"/>
                    <a:pt x="51" y="108"/>
                    <a:pt x="51" y="58"/>
                  </a:cubicBezTo>
                  <a:cubicBezTo>
                    <a:pt x="34" y="24"/>
                    <a:pt x="68" y="8"/>
                    <a:pt x="68" y="8"/>
                  </a:cubicBezTo>
                  <a:cubicBezTo>
                    <a:pt x="68" y="8"/>
                    <a:pt x="60" y="0"/>
                    <a:pt x="5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0"/>
            <p:cNvSpPr/>
            <p:nvPr/>
          </p:nvSpPr>
          <p:spPr>
            <a:xfrm>
              <a:off x="7682767" y="1139504"/>
              <a:ext cx="7019" cy="2788"/>
            </a:xfrm>
            <a:custGeom>
              <a:avLst/>
              <a:gdLst/>
              <a:ahLst/>
              <a:cxnLst/>
              <a:rect l="l" t="t" r="r" b="b"/>
              <a:pathLst>
                <a:path w="219" h="87" extrusionOk="0">
                  <a:moveTo>
                    <a:pt x="218" y="0"/>
                  </a:moveTo>
                  <a:lnTo>
                    <a:pt x="218" y="0"/>
                  </a:lnTo>
                  <a:cubicBezTo>
                    <a:pt x="201" y="0"/>
                    <a:pt x="168" y="51"/>
                    <a:pt x="118" y="51"/>
                  </a:cubicBezTo>
                  <a:cubicBezTo>
                    <a:pt x="68" y="51"/>
                    <a:pt x="34" y="51"/>
                    <a:pt x="1" y="34"/>
                  </a:cubicBezTo>
                  <a:lnTo>
                    <a:pt x="1" y="34"/>
                  </a:lnTo>
                  <a:cubicBezTo>
                    <a:pt x="1" y="34"/>
                    <a:pt x="27" y="87"/>
                    <a:pt x="92" y="87"/>
                  </a:cubicBezTo>
                  <a:cubicBezTo>
                    <a:pt x="100" y="87"/>
                    <a:pt x="109" y="86"/>
                    <a:pt x="118" y="84"/>
                  </a:cubicBezTo>
                  <a:cubicBezTo>
                    <a:pt x="201" y="67"/>
                    <a:pt x="218" y="0"/>
                    <a:pt x="2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0"/>
            <p:cNvSpPr/>
            <p:nvPr/>
          </p:nvSpPr>
          <p:spPr>
            <a:xfrm>
              <a:off x="7678504" y="1129312"/>
              <a:ext cx="12884" cy="3782"/>
            </a:xfrm>
            <a:custGeom>
              <a:avLst/>
              <a:gdLst/>
              <a:ahLst/>
              <a:cxnLst/>
              <a:rect l="l" t="t" r="r" b="b"/>
              <a:pathLst>
                <a:path w="402" h="118" extrusionOk="0">
                  <a:moveTo>
                    <a:pt x="217" y="1"/>
                  </a:moveTo>
                  <a:lnTo>
                    <a:pt x="201" y="18"/>
                  </a:lnTo>
                  <a:lnTo>
                    <a:pt x="201" y="34"/>
                  </a:lnTo>
                  <a:cubicBezTo>
                    <a:pt x="134" y="68"/>
                    <a:pt x="67" y="101"/>
                    <a:pt x="0" y="101"/>
                  </a:cubicBezTo>
                  <a:cubicBezTo>
                    <a:pt x="0" y="101"/>
                    <a:pt x="34" y="118"/>
                    <a:pt x="67" y="118"/>
                  </a:cubicBezTo>
                  <a:cubicBezTo>
                    <a:pt x="113" y="102"/>
                    <a:pt x="160" y="87"/>
                    <a:pt x="206" y="58"/>
                  </a:cubicBezTo>
                  <a:lnTo>
                    <a:pt x="206" y="58"/>
                  </a:lnTo>
                  <a:cubicBezTo>
                    <a:pt x="217" y="82"/>
                    <a:pt x="242" y="101"/>
                    <a:pt x="268" y="101"/>
                  </a:cubicBezTo>
                  <a:lnTo>
                    <a:pt x="334" y="101"/>
                  </a:lnTo>
                  <a:cubicBezTo>
                    <a:pt x="368" y="85"/>
                    <a:pt x="401" y="68"/>
                    <a:pt x="401" y="68"/>
                  </a:cubicBezTo>
                  <a:cubicBezTo>
                    <a:pt x="385" y="68"/>
                    <a:pt x="368" y="68"/>
                    <a:pt x="334" y="85"/>
                  </a:cubicBezTo>
                  <a:lnTo>
                    <a:pt x="268" y="85"/>
                  </a:lnTo>
                  <a:cubicBezTo>
                    <a:pt x="251" y="68"/>
                    <a:pt x="234" y="51"/>
                    <a:pt x="217" y="34"/>
                  </a:cubicBezTo>
                  <a:lnTo>
                    <a:pt x="21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0"/>
            <p:cNvSpPr/>
            <p:nvPr/>
          </p:nvSpPr>
          <p:spPr>
            <a:xfrm>
              <a:off x="7673152" y="1148061"/>
              <a:ext cx="25736" cy="7532"/>
            </a:xfrm>
            <a:custGeom>
              <a:avLst/>
              <a:gdLst/>
              <a:ahLst/>
              <a:cxnLst/>
              <a:rect l="l" t="t" r="r" b="b"/>
              <a:pathLst>
                <a:path w="803" h="235" extrusionOk="0">
                  <a:moveTo>
                    <a:pt x="384" y="1"/>
                  </a:moveTo>
                  <a:cubicBezTo>
                    <a:pt x="284" y="1"/>
                    <a:pt x="167" y="51"/>
                    <a:pt x="84" y="118"/>
                  </a:cubicBezTo>
                  <a:cubicBezTo>
                    <a:pt x="50" y="151"/>
                    <a:pt x="34" y="168"/>
                    <a:pt x="17" y="201"/>
                  </a:cubicBezTo>
                  <a:cubicBezTo>
                    <a:pt x="0" y="218"/>
                    <a:pt x="0" y="235"/>
                    <a:pt x="0" y="235"/>
                  </a:cubicBezTo>
                  <a:cubicBezTo>
                    <a:pt x="34" y="201"/>
                    <a:pt x="50" y="168"/>
                    <a:pt x="84" y="134"/>
                  </a:cubicBezTo>
                  <a:cubicBezTo>
                    <a:pt x="184" y="68"/>
                    <a:pt x="284" y="34"/>
                    <a:pt x="401" y="34"/>
                  </a:cubicBezTo>
                  <a:cubicBezTo>
                    <a:pt x="418" y="31"/>
                    <a:pt x="436" y="30"/>
                    <a:pt x="454" y="30"/>
                  </a:cubicBezTo>
                  <a:cubicBezTo>
                    <a:pt x="541" y="30"/>
                    <a:pt x="633" y="62"/>
                    <a:pt x="702" y="118"/>
                  </a:cubicBezTo>
                  <a:cubicBezTo>
                    <a:pt x="735" y="151"/>
                    <a:pt x="769" y="185"/>
                    <a:pt x="785" y="218"/>
                  </a:cubicBezTo>
                  <a:cubicBezTo>
                    <a:pt x="802" y="218"/>
                    <a:pt x="785" y="218"/>
                    <a:pt x="769" y="185"/>
                  </a:cubicBezTo>
                  <a:cubicBezTo>
                    <a:pt x="752" y="168"/>
                    <a:pt x="735" y="134"/>
                    <a:pt x="719" y="118"/>
                  </a:cubicBezTo>
                  <a:cubicBezTo>
                    <a:pt x="618" y="34"/>
                    <a:pt x="501" y="1"/>
                    <a:pt x="3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0"/>
            <p:cNvSpPr/>
            <p:nvPr/>
          </p:nvSpPr>
          <p:spPr>
            <a:xfrm>
              <a:off x="7684914" y="1134696"/>
              <a:ext cx="2179" cy="4519"/>
            </a:xfrm>
            <a:custGeom>
              <a:avLst/>
              <a:gdLst/>
              <a:ahLst/>
              <a:cxnLst/>
              <a:rect l="l" t="t" r="r" b="b"/>
              <a:pathLst>
                <a:path w="68" h="141" extrusionOk="0">
                  <a:moveTo>
                    <a:pt x="17" y="0"/>
                  </a:moveTo>
                  <a:lnTo>
                    <a:pt x="17" y="0"/>
                  </a:lnTo>
                  <a:cubicBezTo>
                    <a:pt x="1" y="0"/>
                    <a:pt x="1" y="50"/>
                    <a:pt x="34" y="84"/>
                  </a:cubicBezTo>
                  <a:cubicBezTo>
                    <a:pt x="34" y="100"/>
                    <a:pt x="34" y="116"/>
                    <a:pt x="49" y="117"/>
                  </a:cubicBezTo>
                  <a:lnTo>
                    <a:pt x="49" y="117"/>
                  </a:lnTo>
                  <a:cubicBezTo>
                    <a:pt x="45" y="134"/>
                    <a:pt x="34" y="134"/>
                    <a:pt x="34" y="134"/>
                  </a:cubicBezTo>
                  <a:cubicBezTo>
                    <a:pt x="34" y="139"/>
                    <a:pt x="36" y="141"/>
                    <a:pt x="38" y="141"/>
                  </a:cubicBezTo>
                  <a:cubicBezTo>
                    <a:pt x="44" y="141"/>
                    <a:pt x="56" y="129"/>
                    <a:pt x="68" y="117"/>
                  </a:cubicBezTo>
                  <a:lnTo>
                    <a:pt x="68" y="100"/>
                  </a:lnTo>
                  <a:cubicBezTo>
                    <a:pt x="68" y="100"/>
                    <a:pt x="51" y="84"/>
                    <a:pt x="51" y="67"/>
                  </a:cubicBezTo>
                  <a:cubicBezTo>
                    <a:pt x="34" y="33"/>
                    <a:pt x="17"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0"/>
            <p:cNvSpPr/>
            <p:nvPr/>
          </p:nvSpPr>
          <p:spPr>
            <a:xfrm>
              <a:off x="7688119" y="1135209"/>
              <a:ext cx="2724" cy="1122"/>
            </a:xfrm>
            <a:custGeom>
              <a:avLst/>
              <a:gdLst/>
              <a:ahLst/>
              <a:cxnLst/>
              <a:rect l="l" t="t" r="r" b="b"/>
              <a:pathLst>
                <a:path w="85" h="35" extrusionOk="0">
                  <a:moveTo>
                    <a:pt x="34" y="1"/>
                  </a:moveTo>
                  <a:cubicBezTo>
                    <a:pt x="1" y="1"/>
                    <a:pt x="1" y="34"/>
                    <a:pt x="18" y="34"/>
                  </a:cubicBezTo>
                  <a:cubicBezTo>
                    <a:pt x="18" y="34"/>
                    <a:pt x="34" y="34"/>
                    <a:pt x="51" y="17"/>
                  </a:cubicBezTo>
                  <a:cubicBezTo>
                    <a:pt x="51" y="17"/>
                    <a:pt x="68" y="34"/>
                    <a:pt x="85" y="34"/>
                  </a:cubicBezTo>
                  <a:cubicBezTo>
                    <a:pt x="85" y="17"/>
                    <a:pt x="68"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0"/>
            <p:cNvSpPr/>
            <p:nvPr/>
          </p:nvSpPr>
          <p:spPr>
            <a:xfrm>
              <a:off x="7680107" y="1136299"/>
              <a:ext cx="2692" cy="545"/>
            </a:xfrm>
            <a:custGeom>
              <a:avLst/>
              <a:gdLst/>
              <a:ahLst/>
              <a:cxnLst/>
              <a:rect l="l" t="t" r="r" b="b"/>
              <a:pathLst>
                <a:path w="84" h="17" extrusionOk="0">
                  <a:moveTo>
                    <a:pt x="34" y="0"/>
                  </a:moveTo>
                  <a:cubicBezTo>
                    <a:pt x="17" y="0"/>
                    <a:pt x="0" y="17"/>
                    <a:pt x="0" y="17"/>
                  </a:cubicBezTo>
                  <a:lnTo>
                    <a:pt x="67" y="17"/>
                  </a:lnTo>
                  <a:cubicBezTo>
                    <a:pt x="84" y="17"/>
                    <a:pt x="67"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0"/>
            <p:cNvSpPr/>
            <p:nvPr/>
          </p:nvSpPr>
          <p:spPr>
            <a:xfrm>
              <a:off x="7672607" y="1126844"/>
              <a:ext cx="12339" cy="24166"/>
            </a:xfrm>
            <a:custGeom>
              <a:avLst/>
              <a:gdLst/>
              <a:ahLst/>
              <a:cxnLst/>
              <a:rect l="l" t="t" r="r" b="b"/>
              <a:pathLst>
                <a:path w="385" h="754" extrusionOk="0">
                  <a:moveTo>
                    <a:pt x="286" y="0"/>
                  </a:moveTo>
                  <a:cubicBezTo>
                    <a:pt x="262" y="0"/>
                    <a:pt x="238" y="4"/>
                    <a:pt x="218" y="11"/>
                  </a:cubicBezTo>
                  <a:cubicBezTo>
                    <a:pt x="168" y="45"/>
                    <a:pt x="117" y="95"/>
                    <a:pt x="101" y="145"/>
                  </a:cubicBezTo>
                  <a:cubicBezTo>
                    <a:pt x="84" y="178"/>
                    <a:pt x="67" y="212"/>
                    <a:pt x="67" y="262"/>
                  </a:cubicBezTo>
                  <a:cubicBezTo>
                    <a:pt x="67" y="295"/>
                    <a:pt x="84" y="329"/>
                    <a:pt x="67" y="362"/>
                  </a:cubicBezTo>
                  <a:cubicBezTo>
                    <a:pt x="67" y="395"/>
                    <a:pt x="34" y="429"/>
                    <a:pt x="17" y="462"/>
                  </a:cubicBezTo>
                  <a:cubicBezTo>
                    <a:pt x="0" y="496"/>
                    <a:pt x="0" y="546"/>
                    <a:pt x="34" y="579"/>
                  </a:cubicBezTo>
                  <a:cubicBezTo>
                    <a:pt x="34" y="579"/>
                    <a:pt x="34" y="596"/>
                    <a:pt x="34" y="613"/>
                  </a:cubicBezTo>
                  <a:cubicBezTo>
                    <a:pt x="17" y="629"/>
                    <a:pt x="17" y="646"/>
                    <a:pt x="17" y="663"/>
                  </a:cubicBezTo>
                  <a:cubicBezTo>
                    <a:pt x="34" y="696"/>
                    <a:pt x="51" y="713"/>
                    <a:pt x="84" y="730"/>
                  </a:cubicBezTo>
                  <a:cubicBezTo>
                    <a:pt x="67" y="713"/>
                    <a:pt x="51" y="679"/>
                    <a:pt x="51" y="663"/>
                  </a:cubicBezTo>
                  <a:cubicBezTo>
                    <a:pt x="51" y="646"/>
                    <a:pt x="51" y="629"/>
                    <a:pt x="51" y="613"/>
                  </a:cubicBezTo>
                  <a:cubicBezTo>
                    <a:pt x="67" y="596"/>
                    <a:pt x="67" y="579"/>
                    <a:pt x="51" y="563"/>
                  </a:cubicBezTo>
                  <a:cubicBezTo>
                    <a:pt x="34" y="529"/>
                    <a:pt x="17" y="496"/>
                    <a:pt x="34" y="479"/>
                  </a:cubicBezTo>
                  <a:cubicBezTo>
                    <a:pt x="51" y="446"/>
                    <a:pt x="84" y="429"/>
                    <a:pt x="101" y="379"/>
                  </a:cubicBezTo>
                  <a:cubicBezTo>
                    <a:pt x="101" y="329"/>
                    <a:pt x="101" y="295"/>
                    <a:pt x="101" y="262"/>
                  </a:cubicBezTo>
                  <a:cubicBezTo>
                    <a:pt x="101" y="228"/>
                    <a:pt x="101" y="195"/>
                    <a:pt x="117" y="162"/>
                  </a:cubicBezTo>
                  <a:cubicBezTo>
                    <a:pt x="134" y="95"/>
                    <a:pt x="168" y="61"/>
                    <a:pt x="234" y="28"/>
                  </a:cubicBezTo>
                  <a:cubicBezTo>
                    <a:pt x="259" y="19"/>
                    <a:pt x="284" y="15"/>
                    <a:pt x="310" y="15"/>
                  </a:cubicBezTo>
                  <a:cubicBezTo>
                    <a:pt x="335" y="15"/>
                    <a:pt x="360" y="19"/>
                    <a:pt x="385" y="28"/>
                  </a:cubicBezTo>
                  <a:cubicBezTo>
                    <a:pt x="355" y="8"/>
                    <a:pt x="320" y="0"/>
                    <a:pt x="286" y="0"/>
                  </a:cubicBezTo>
                  <a:close/>
                  <a:moveTo>
                    <a:pt x="234" y="713"/>
                  </a:moveTo>
                  <a:cubicBezTo>
                    <a:pt x="218" y="713"/>
                    <a:pt x="201" y="713"/>
                    <a:pt x="201" y="730"/>
                  </a:cubicBezTo>
                  <a:cubicBezTo>
                    <a:pt x="218" y="730"/>
                    <a:pt x="218" y="713"/>
                    <a:pt x="234" y="713"/>
                  </a:cubicBezTo>
                  <a:close/>
                  <a:moveTo>
                    <a:pt x="84" y="730"/>
                  </a:moveTo>
                  <a:lnTo>
                    <a:pt x="84" y="730"/>
                  </a:lnTo>
                  <a:cubicBezTo>
                    <a:pt x="96" y="741"/>
                    <a:pt x="108" y="753"/>
                    <a:pt x="125" y="753"/>
                  </a:cubicBezTo>
                  <a:cubicBezTo>
                    <a:pt x="133" y="753"/>
                    <a:pt x="141" y="751"/>
                    <a:pt x="151" y="746"/>
                  </a:cubicBezTo>
                  <a:cubicBezTo>
                    <a:pt x="168" y="746"/>
                    <a:pt x="184" y="746"/>
                    <a:pt x="201" y="730"/>
                  </a:cubicBezTo>
                  <a:lnTo>
                    <a:pt x="201" y="730"/>
                  </a:lnTo>
                  <a:cubicBezTo>
                    <a:pt x="184" y="738"/>
                    <a:pt x="163" y="742"/>
                    <a:pt x="142" y="742"/>
                  </a:cubicBezTo>
                  <a:cubicBezTo>
                    <a:pt x="122" y="742"/>
                    <a:pt x="101" y="738"/>
                    <a:pt x="84" y="73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0"/>
            <p:cNvSpPr/>
            <p:nvPr/>
          </p:nvSpPr>
          <p:spPr>
            <a:xfrm>
              <a:off x="7684401" y="1126780"/>
              <a:ext cx="14487" cy="24230"/>
            </a:xfrm>
            <a:custGeom>
              <a:avLst/>
              <a:gdLst/>
              <a:ahLst/>
              <a:cxnLst/>
              <a:rect l="l" t="t" r="r" b="b"/>
              <a:pathLst>
                <a:path w="452" h="756" extrusionOk="0">
                  <a:moveTo>
                    <a:pt x="77" y="1"/>
                  </a:moveTo>
                  <a:cubicBezTo>
                    <a:pt x="50" y="1"/>
                    <a:pt x="25" y="5"/>
                    <a:pt x="0" y="13"/>
                  </a:cubicBezTo>
                  <a:cubicBezTo>
                    <a:pt x="50" y="13"/>
                    <a:pt x="100" y="13"/>
                    <a:pt x="150" y="30"/>
                  </a:cubicBezTo>
                  <a:cubicBezTo>
                    <a:pt x="217" y="30"/>
                    <a:pt x="251" y="80"/>
                    <a:pt x="284" y="130"/>
                  </a:cubicBezTo>
                  <a:cubicBezTo>
                    <a:pt x="301" y="197"/>
                    <a:pt x="317" y="264"/>
                    <a:pt x="351" y="331"/>
                  </a:cubicBezTo>
                  <a:cubicBezTo>
                    <a:pt x="368" y="364"/>
                    <a:pt x="401" y="397"/>
                    <a:pt x="418" y="414"/>
                  </a:cubicBezTo>
                  <a:cubicBezTo>
                    <a:pt x="434" y="448"/>
                    <a:pt x="434" y="481"/>
                    <a:pt x="418" y="514"/>
                  </a:cubicBezTo>
                  <a:cubicBezTo>
                    <a:pt x="418" y="531"/>
                    <a:pt x="418" y="548"/>
                    <a:pt x="401" y="548"/>
                  </a:cubicBezTo>
                  <a:cubicBezTo>
                    <a:pt x="401" y="565"/>
                    <a:pt x="401" y="581"/>
                    <a:pt x="401" y="598"/>
                  </a:cubicBezTo>
                  <a:cubicBezTo>
                    <a:pt x="401" y="631"/>
                    <a:pt x="401" y="648"/>
                    <a:pt x="401" y="681"/>
                  </a:cubicBezTo>
                  <a:cubicBezTo>
                    <a:pt x="401" y="715"/>
                    <a:pt x="368" y="748"/>
                    <a:pt x="334" y="748"/>
                  </a:cubicBezTo>
                  <a:cubicBezTo>
                    <a:pt x="317" y="748"/>
                    <a:pt x="301" y="732"/>
                    <a:pt x="284" y="732"/>
                  </a:cubicBezTo>
                  <a:cubicBezTo>
                    <a:pt x="301" y="748"/>
                    <a:pt x="301" y="748"/>
                    <a:pt x="317" y="748"/>
                  </a:cubicBezTo>
                  <a:cubicBezTo>
                    <a:pt x="323" y="754"/>
                    <a:pt x="330" y="756"/>
                    <a:pt x="339" y="756"/>
                  </a:cubicBezTo>
                  <a:cubicBezTo>
                    <a:pt x="355" y="756"/>
                    <a:pt x="373" y="748"/>
                    <a:pt x="384" y="748"/>
                  </a:cubicBezTo>
                  <a:cubicBezTo>
                    <a:pt x="401" y="732"/>
                    <a:pt x="418" y="715"/>
                    <a:pt x="418" y="681"/>
                  </a:cubicBezTo>
                  <a:cubicBezTo>
                    <a:pt x="434" y="665"/>
                    <a:pt x="434" y="631"/>
                    <a:pt x="418" y="598"/>
                  </a:cubicBezTo>
                  <a:cubicBezTo>
                    <a:pt x="418" y="581"/>
                    <a:pt x="434" y="548"/>
                    <a:pt x="451" y="514"/>
                  </a:cubicBezTo>
                  <a:cubicBezTo>
                    <a:pt x="451" y="481"/>
                    <a:pt x="451" y="448"/>
                    <a:pt x="434" y="414"/>
                  </a:cubicBezTo>
                  <a:cubicBezTo>
                    <a:pt x="418" y="381"/>
                    <a:pt x="384" y="347"/>
                    <a:pt x="368" y="314"/>
                  </a:cubicBezTo>
                  <a:cubicBezTo>
                    <a:pt x="334" y="264"/>
                    <a:pt x="334" y="180"/>
                    <a:pt x="301" y="113"/>
                  </a:cubicBezTo>
                  <a:cubicBezTo>
                    <a:pt x="284" y="63"/>
                    <a:pt x="217" y="13"/>
                    <a:pt x="167" y="13"/>
                  </a:cubicBezTo>
                  <a:cubicBezTo>
                    <a:pt x="134" y="5"/>
                    <a:pt x="104" y="1"/>
                    <a:pt x="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0"/>
            <p:cNvSpPr/>
            <p:nvPr/>
          </p:nvSpPr>
          <p:spPr>
            <a:xfrm>
              <a:off x="7682254" y="1145401"/>
              <a:ext cx="1090" cy="3782"/>
            </a:xfrm>
            <a:custGeom>
              <a:avLst/>
              <a:gdLst/>
              <a:ahLst/>
              <a:cxnLst/>
              <a:rect l="l" t="t" r="r" b="b"/>
              <a:pathLst>
                <a:path w="34" h="118" extrusionOk="0">
                  <a:moveTo>
                    <a:pt x="17" y="0"/>
                  </a:moveTo>
                  <a:cubicBezTo>
                    <a:pt x="17" y="0"/>
                    <a:pt x="0" y="17"/>
                    <a:pt x="17" y="50"/>
                  </a:cubicBezTo>
                  <a:cubicBezTo>
                    <a:pt x="17" y="84"/>
                    <a:pt x="17" y="117"/>
                    <a:pt x="34" y="117"/>
                  </a:cubicBezTo>
                  <a:cubicBezTo>
                    <a:pt x="34" y="117"/>
                    <a:pt x="34" y="84"/>
                    <a:pt x="34" y="50"/>
                  </a:cubicBezTo>
                  <a:cubicBezTo>
                    <a:pt x="34" y="17"/>
                    <a:pt x="17"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0"/>
            <p:cNvSpPr/>
            <p:nvPr/>
          </p:nvSpPr>
          <p:spPr>
            <a:xfrm>
              <a:off x="7688664" y="1144856"/>
              <a:ext cx="1635" cy="3782"/>
            </a:xfrm>
            <a:custGeom>
              <a:avLst/>
              <a:gdLst/>
              <a:ahLst/>
              <a:cxnLst/>
              <a:rect l="l" t="t" r="r" b="b"/>
              <a:pathLst>
                <a:path w="51" h="118" extrusionOk="0">
                  <a:moveTo>
                    <a:pt x="34" y="1"/>
                  </a:moveTo>
                  <a:cubicBezTo>
                    <a:pt x="34" y="1"/>
                    <a:pt x="17" y="34"/>
                    <a:pt x="17" y="67"/>
                  </a:cubicBezTo>
                  <a:cubicBezTo>
                    <a:pt x="1" y="101"/>
                    <a:pt x="17" y="117"/>
                    <a:pt x="17" y="117"/>
                  </a:cubicBezTo>
                  <a:cubicBezTo>
                    <a:pt x="17" y="117"/>
                    <a:pt x="34" y="101"/>
                    <a:pt x="34" y="67"/>
                  </a:cubicBezTo>
                  <a:cubicBezTo>
                    <a:pt x="51" y="34"/>
                    <a:pt x="34"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0"/>
            <p:cNvSpPr/>
            <p:nvPr/>
          </p:nvSpPr>
          <p:spPr>
            <a:xfrm>
              <a:off x="7162788" y="1105242"/>
              <a:ext cx="135539" cy="194928"/>
            </a:xfrm>
            <a:custGeom>
              <a:avLst/>
              <a:gdLst/>
              <a:ahLst/>
              <a:cxnLst/>
              <a:rect l="l" t="t" r="r" b="b"/>
              <a:pathLst>
                <a:path w="4229" h="6082" extrusionOk="0">
                  <a:moveTo>
                    <a:pt x="1" y="0"/>
                  </a:moveTo>
                  <a:lnTo>
                    <a:pt x="1" y="6082"/>
                  </a:lnTo>
                  <a:lnTo>
                    <a:pt x="4228" y="6082"/>
                  </a:lnTo>
                  <a:lnTo>
                    <a:pt x="422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0"/>
            <p:cNvSpPr/>
            <p:nvPr/>
          </p:nvSpPr>
          <p:spPr>
            <a:xfrm>
              <a:off x="7222785" y="1164407"/>
              <a:ext cx="23044" cy="1218"/>
            </a:xfrm>
            <a:custGeom>
              <a:avLst/>
              <a:gdLst/>
              <a:ahLst/>
              <a:cxnLst/>
              <a:rect l="l" t="t" r="r" b="b"/>
              <a:pathLst>
                <a:path w="719" h="38" extrusionOk="0">
                  <a:moveTo>
                    <a:pt x="359" y="0"/>
                  </a:moveTo>
                  <a:cubicBezTo>
                    <a:pt x="238" y="0"/>
                    <a:pt x="117" y="9"/>
                    <a:pt x="0" y="25"/>
                  </a:cubicBezTo>
                  <a:cubicBezTo>
                    <a:pt x="117" y="34"/>
                    <a:pt x="238" y="38"/>
                    <a:pt x="359" y="38"/>
                  </a:cubicBezTo>
                  <a:cubicBezTo>
                    <a:pt x="481" y="38"/>
                    <a:pt x="602" y="34"/>
                    <a:pt x="719" y="25"/>
                  </a:cubicBezTo>
                  <a:cubicBezTo>
                    <a:pt x="602" y="9"/>
                    <a:pt x="481" y="0"/>
                    <a:pt x="3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0"/>
            <p:cNvSpPr/>
            <p:nvPr/>
          </p:nvSpPr>
          <p:spPr>
            <a:xfrm>
              <a:off x="7176184" y="1169214"/>
              <a:ext cx="32691" cy="1635"/>
            </a:xfrm>
            <a:custGeom>
              <a:avLst/>
              <a:gdLst/>
              <a:ahLst/>
              <a:cxnLst/>
              <a:rect l="l" t="t" r="r" b="b"/>
              <a:pathLst>
                <a:path w="1020" h="51" extrusionOk="0">
                  <a:moveTo>
                    <a:pt x="510" y="1"/>
                  </a:moveTo>
                  <a:cubicBezTo>
                    <a:pt x="339" y="1"/>
                    <a:pt x="168" y="9"/>
                    <a:pt x="1" y="26"/>
                  </a:cubicBezTo>
                  <a:cubicBezTo>
                    <a:pt x="168" y="43"/>
                    <a:pt x="339" y="51"/>
                    <a:pt x="510" y="51"/>
                  </a:cubicBezTo>
                  <a:cubicBezTo>
                    <a:pt x="681" y="51"/>
                    <a:pt x="853" y="43"/>
                    <a:pt x="1020" y="26"/>
                  </a:cubicBezTo>
                  <a:cubicBezTo>
                    <a:pt x="853" y="9"/>
                    <a:pt x="681" y="1"/>
                    <a:pt x="5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0"/>
            <p:cNvSpPr/>
            <p:nvPr/>
          </p:nvSpPr>
          <p:spPr>
            <a:xfrm>
              <a:off x="7176184" y="1177804"/>
              <a:ext cx="32691" cy="1635"/>
            </a:xfrm>
            <a:custGeom>
              <a:avLst/>
              <a:gdLst/>
              <a:ahLst/>
              <a:cxnLst/>
              <a:rect l="l" t="t" r="r" b="b"/>
              <a:pathLst>
                <a:path w="1020" h="51" extrusionOk="0">
                  <a:moveTo>
                    <a:pt x="510" y="0"/>
                  </a:moveTo>
                  <a:cubicBezTo>
                    <a:pt x="339" y="0"/>
                    <a:pt x="168" y="8"/>
                    <a:pt x="1" y="25"/>
                  </a:cubicBezTo>
                  <a:cubicBezTo>
                    <a:pt x="168" y="42"/>
                    <a:pt x="339" y="50"/>
                    <a:pt x="510" y="50"/>
                  </a:cubicBezTo>
                  <a:cubicBezTo>
                    <a:pt x="681" y="50"/>
                    <a:pt x="853" y="42"/>
                    <a:pt x="1020" y="25"/>
                  </a:cubicBezTo>
                  <a:cubicBezTo>
                    <a:pt x="853" y="8"/>
                    <a:pt x="681" y="0"/>
                    <a:pt x="5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0"/>
            <p:cNvSpPr/>
            <p:nvPr/>
          </p:nvSpPr>
          <p:spPr>
            <a:xfrm>
              <a:off x="7176184" y="1186746"/>
              <a:ext cx="32691" cy="1250"/>
            </a:xfrm>
            <a:custGeom>
              <a:avLst/>
              <a:gdLst/>
              <a:ahLst/>
              <a:cxnLst/>
              <a:rect l="l" t="t" r="r" b="b"/>
              <a:pathLst>
                <a:path w="1020" h="39" extrusionOk="0">
                  <a:moveTo>
                    <a:pt x="510" y="1"/>
                  </a:moveTo>
                  <a:cubicBezTo>
                    <a:pt x="339" y="1"/>
                    <a:pt x="168" y="5"/>
                    <a:pt x="1" y="13"/>
                  </a:cubicBezTo>
                  <a:cubicBezTo>
                    <a:pt x="168" y="30"/>
                    <a:pt x="339" y="39"/>
                    <a:pt x="510" y="39"/>
                  </a:cubicBezTo>
                  <a:cubicBezTo>
                    <a:pt x="681" y="39"/>
                    <a:pt x="853" y="30"/>
                    <a:pt x="1020" y="13"/>
                  </a:cubicBezTo>
                  <a:cubicBezTo>
                    <a:pt x="853" y="5"/>
                    <a:pt x="681" y="1"/>
                    <a:pt x="5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0"/>
            <p:cNvSpPr/>
            <p:nvPr/>
          </p:nvSpPr>
          <p:spPr>
            <a:xfrm>
              <a:off x="7176184" y="1195335"/>
              <a:ext cx="18236" cy="1218"/>
            </a:xfrm>
            <a:custGeom>
              <a:avLst/>
              <a:gdLst/>
              <a:ahLst/>
              <a:cxnLst/>
              <a:rect l="l" t="t" r="r" b="b"/>
              <a:pathLst>
                <a:path w="569" h="38" extrusionOk="0">
                  <a:moveTo>
                    <a:pt x="278" y="0"/>
                  </a:moveTo>
                  <a:cubicBezTo>
                    <a:pt x="184" y="0"/>
                    <a:pt x="92" y="4"/>
                    <a:pt x="1" y="13"/>
                  </a:cubicBezTo>
                  <a:cubicBezTo>
                    <a:pt x="92" y="30"/>
                    <a:pt x="184" y="38"/>
                    <a:pt x="278" y="38"/>
                  </a:cubicBezTo>
                  <a:cubicBezTo>
                    <a:pt x="372" y="38"/>
                    <a:pt x="468" y="30"/>
                    <a:pt x="569" y="13"/>
                  </a:cubicBezTo>
                  <a:cubicBezTo>
                    <a:pt x="468" y="4"/>
                    <a:pt x="372" y="0"/>
                    <a:pt x="2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0"/>
            <p:cNvSpPr/>
            <p:nvPr/>
          </p:nvSpPr>
          <p:spPr>
            <a:xfrm>
              <a:off x="7222785" y="1178605"/>
              <a:ext cx="52498" cy="1090"/>
            </a:xfrm>
            <a:custGeom>
              <a:avLst/>
              <a:gdLst/>
              <a:ahLst/>
              <a:cxnLst/>
              <a:rect l="l" t="t" r="r" b="b"/>
              <a:pathLst>
                <a:path w="1638" h="34" extrusionOk="0">
                  <a:moveTo>
                    <a:pt x="819" y="0"/>
                  </a:moveTo>
                  <a:cubicBezTo>
                    <a:pt x="368" y="0"/>
                    <a:pt x="0" y="0"/>
                    <a:pt x="0" y="17"/>
                  </a:cubicBezTo>
                  <a:cubicBezTo>
                    <a:pt x="0" y="34"/>
                    <a:pt x="368" y="34"/>
                    <a:pt x="819" y="34"/>
                  </a:cubicBezTo>
                  <a:cubicBezTo>
                    <a:pt x="1270" y="34"/>
                    <a:pt x="1638" y="34"/>
                    <a:pt x="1638" y="17"/>
                  </a:cubicBezTo>
                  <a:cubicBezTo>
                    <a:pt x="1638" y="0"/>
                    <a:pt x="1270" y="0"/>
                    <a:pt x="8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0"/>
            <p:cNvSpPr/>
            <p:nvPr/>
          </p:nvSpPr>
          <p:spPr>
            <a:xfrm>
              <a:off x="7223298" y="1186617"/>
              <a:ext cx="53075" cy="1635"/>
            </a:xfrm>
            <a:custGeom>
              <a:avLst/>
              <a:gdLst/>
              <a:ahLst/>
              <a:cxnLst/>
              <a:rect l="l" t="t" r="r" b="b"/>
              <a:pathLst>
                <a:path w="1656" h="51" extrusionOk="0">
                  <a:moveTo>
                    <a:pt x="820" y="1"/>
                  </a:moveTo>
                  <a:cubicBezTo>
                    <a:pt x="369" y="1"/>
                    <a:pt x="1" y="17"/>
                    <a:pt x="1" y="34"/>
                  </a:cubicBezTo>
                  <a:cubicBezTo>
                    <a:pt x="1" y="34"/>
                    <a:pt x="369" y="51"/>
                    <a:pt x="820" y="51"/>
                  </a:cubicBezTo>
                  <a:cubicBezTo>
                    <a:pt x="1271" y="51"/>
                    <a:pt x="1655" y="34"/>
                    <a:pt x="1655" y="34"/>
                  </a:cubicBezTo>
                  <a:cubicBezTo>
                    <a:pt x="1655" y="17"/>
                    <a:pt x="1271" y="1"/>
                    <a:pt x="8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0"/>
            <p:cNvSpPr/>
            <p:nvPr/>
          </p:nvSpPr>
          <p:spPr>
            <a:xfrm>
              <a:off x="7222785" y="1206040"/>
              <a:ext cx="23044" cy="1250"/>
            </a:xfrm>
            <a:custGeom>
              <a:avLst/>
              <a:gdLst/>
              <a:ahLst/>
              <a:cxnLst/>
              <a:rect l="l" t="t" r="r" b="b"/>
              <a:pathLst>
                <a:path w="719" h="39" extrusionOk="0">
                  <a:moveTo>
                    <a:pt x="359" y="0"/>
                  </a:moveTo>
                  <a:cubicBezTo>
                    <a:pt x="238" y="0"/>
                    <a:pt x="117" y="5"/>
                    <a:pt x="0" y="13"/>
                  </a:cubicBezTo>
                  <a:cubicBezTo>
                    <a:pt x="117" y="30"/>
                    <a:pt x="238" y="38"/>
                    <a:pt x="359" y="38"/>
                  </a:cubicBezTo>
                  <a:cubicBezTo>
                    <a:pt x="481" y="38"/>
                    <a:pt x="602" y="30"/>
                    <a:pt x="719" y="13"/>
                  </a:cubicBezTo>
                  <a:cubicBezTo>
                    <a:pt x="602" y="5"/>
                    <a:pt x="481" y="0"/>
                    <a:pt x="3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0"/>
            <p:cNvSpPr/>
            <p:nvPr/>
          </p:nvSpPr>
          <p:spPr>
            <a:xfrm>
              <a:off x="7222785" y="1219821"/>
              <a:ext cx="52498" cy="1635"/>
            </a:xfrm>
            <a:custGeom>
              <a:avLst/>
              <a:gdLst/>
              <a:ahLst/>
              <a:cxnLst/>
              <a:rect l="l" t="t" r="r" b="b"/>
              <a:pathLst>
                <a:path w="1638" h="51" extrusionOk="0">
                  <a:moveTo>
                    <a:pt x="819" y="1"/>
                  </a:moveTo>
                  <a:cubicBezTo>
                    <a:pt x="368" y="1"/>
                    <a:pt x="0" y="17"/>
                    <a:pt x="0" y="17"/>
                  </a:cubicBezTo>
                  <a:cubicBezTo>
                    <a:pt x="0" y="34"/>
                    <a:pt x="368" y="51"/>
                    <a:pt x="819" y="51"/>
                  </a:cubicBezTo>
                  <a:cubicBezTo>
                    <a:pt x="1270" y="51"/>
                    <a:pt x="1638" y="34"/>
                    <a:pt x="1638" y="17"/>
                  </a:cubicBezTo>
                  <a:cubicBezTo>
                    <a:pt x="1638" y="17"/>
                    <a:pt x="1270" y="1"/>
                    <a:pt x="8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0"/>
            <p:cNvSpPr/>
            <p:nvPr/>
          </p:nvSpPr>
          <p:spPr>
            <a:xfrm>
              <a:off x="7223298" y="1228411"/>
              <a:ext cx="53075" cy="1090"/>
            </a:xfrm>
            <a:custGeom>
              <a:avLst/>
              <a:gdLst/>
              <a:ahLst/>
              <a:cxnLst/>
              <a:rect l="l" t="t" r="r" b="b"/>
              <a:pathLst>
                <a:path w="1656" h="34" extrusionOk="0">
                  <a:moveTo>
                    <a:pt x="820" y="0"/>
                  </a:moveTo>
                  <a:cubicBezTo>
                    <a:pt x="369" y="0"/>
                    <a:pt x="1" y="0"/>
                    <a:pt x="1" y="17"/>
                  </a:cubicBezTo>
                  <a:cubicBezTo>
                    <a:pt x="1" y="33"/>
                    <a:pt x="369" y="33"/>
                    <a:pt x="820" y="33"/>
                  </a:cubicBezTo>
                  <a:cubicBezTo>
                    <a:pt x="1271" y="33"/>
                    <a:pt x="1655" y="33"/>
                    <a:pt x="1655" y="17"/>
                  </a:cubicBezTo>
                  <a:cubicBezTo>
                    <a:pt x="1655" y="0"/>
                    <a:pt x="1271" y="0"/>
                    <a:pt x="8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0"/>
            <p:cNvSpPr/>
            <p:nvPr/>
          </p:nvSpPr>
          <p:spPr>
            <a:xfrm>
              <a:off x="7222785" y="1249019"/>
              <a:ext cx="23044" cy="1218"/>
            </a:xfrm>
            <a:custGeom>
              <a:avLst/>
              <a:gdLst/>
              <a:ahLst/>
              <a:cxnLst/>
              <a:rect l="l" t="t" r="r" b="b"/>
              <a:pathLst>
                <a:path w="719" h="38" extrusionOk="0">
                  <a:moveTo>
                    <a:pt x="359" y="0"/>
                  </a:moveTo>
                  <a:cubicBezTo>
                    <a:pt x="238" y="0"/>
                    <a:pt x="117" y="9"/>
                    <a:pt x="0" y="25"/>
                  </a:cubicBezTo>
                  <a:cubicBezTo>
                    <a:pt x="117" y="34"/>
                    <a:pt x="238" y="38"/>
                    <a:pt x="359" y="38"/>
                  </a:cubicBezTo>
                  <a:cubicBezTo>
                    <a:pt x="481" y="38"/>
                    <a:pt x="602" y="34"/>
                    <a:pt x="719" y="25"/>
                  </a:cubicBezTo>
                  <a:cubicBezTo>
                    <a:pt x="602" y="9"/>
                    <a:pt x="481" y="0"/>
                    <a:pt x="3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0"/>
            <p:cNvSpPr/>
            <p:nvPr/>
          </p:nvSpPr>
          <p:spPr>
            <a:xfrm>
              <a:off x="7222785" y="1263217"/>
              <a:ext cx="52498" cy="1090"/>
            </a:xfrm>
            <a:custGeom>
              <a:avLst/>
              <a:gdLst/>
              <a:ahLst/>
              <a:cxnLst/>
              <a:rect l="l" t="t" r="r" b="b"/>
              <a:pathLst>
                <a:path w="1638" h="34" extrusionOk="0">
                  <a:moveTo>
                    <a:pt x="819" y="0"/>
                  </a:moveTo>
                  <a:cubicBezTo>
                    <a:pt x="368" y="0"/>
                    <a:pt x="0" y="0"/>
                    <a:pt x="0" y="17"/>
                  </a:cubicBezTo>
                  <a:cubicBezTo>
                    <a:pt x="0" y="34"/>
                    <a:pt x="368" y="34"/>
                    <a:pt x="819" y="34"/>
                  </a:cubicBezTo>
                  <a:cubicBezTo>
                    <a:pt x="1270" y="34"/>
                    <a:pt x="1638" y="34"/>
                    <a:pt x="1638" y="17"/>
                  </a:cubicBezTo>
                  <a:cubicBezTo>
                    <a:pt x="1638" y="0"/>
                    <a:pt x="1270" y="0"/>
                    <a:pt x="8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0"/>
            <p:cNvSpPr/>
            <p:nvPr/>
          </p:nvSpPr>
          <p:spPr>
            <a:xfrm>
              <a:off x="7223298" y="1271229"/>
              <a:ext cx="53075" cy="1635"/>
            </a:xfrm>
            <a:custGeom>
              <a:avLst/>
              <a:gdLst/>
              <a:ahLst/>
              <a:cxnLst/>
              <a:rect l="l" t="t" r="r" b="b"/>
              <a:pathLst>
                <a:path w="1656" h="51" extrusionOk="0">
                  <a:moveTo>
                    <a:pt x="820" y="1"/>
                  </a:moveTo>
                  <a:cubicBezTo>
                    <a:pt x="369" y="1"/>
                    <a:pt x="1" y="17"/>
                    <a:pt x="1" y="34"/>
                  </a:cubicBezTo>
                  <a:cubicBezTo>
                    <a:pt x="1" y="34"/>
                    <a:pt x="369" y="51"/>
                    <a:pt x="820" y="51"/>
                  </a:cubicBezTo>
                  <a:cubicBezTo>
                    <a:pt x="1271" y="51"/>
                    <a:pt x="1655" y="34"/>
                    <a:pt x="1655" y="34"/>
                  </a:cubicBezTo>
                  <a:cubicBezTo>
                    <a:pt x="1655" y="17"/>
                    <a:pt x="1271" y="1"/>
                    <a:pt x="8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0"/>
            <p:cNvSpPr/>
            <p:nvPr/>
          </p:nvSpPr>
          <p:spPr>
            <a:xfrm>
              <a:off x="7227048" y="1142709"/>
              <a:ext cx="55735" cy="1122"/>
            </a:xfrm>
            <a:custGeom>
              <a:avLst/>
              <a:gdLst/>
              <a:ahLst/>
              <a:cxnLst/>
              <a:rect l="l" t="t" r="r" b="b"/>
              <a:pathLst>
                <a:path w="1739" h="35" extrusionOk="0">
                  <a:moveTo>
                    <a:pt x="870" y="1"/>
                  </a:moveTo>
                  <a:cubicBezTo>
                    <a:pt x="385" y="1"/>
                    <a:pt x="1" y="1"/>
                    <a:pt x="1" y="17"/>
                  </a:cubicBezTo>
                  <a:cubicBezTo>
                    <a:pt x="1" y="34"/>
                    <a:pt x="385" y="34"/>
                    <a:pt x="870" y="34"/>
                  </a:cubicBezTo>
                  <a:cubicBezTo>
                    <a:pt x="1338" y="34"/>
                    <a:pt x="1739" y="34"/>
                    <a:pt x="1739" y="17"/>
                  </a:cubicBezTo>
                  <a:cubicBezTo>
                    <a:pt x="1739" y="1"/>
                    <a:pt x="1338" y="1"/>
                    <a:pt x="8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0"/>
            <p:cNvSpPr/>
            <p:nvPr/>
          </p:nvSpPr>
          <p:spPr>
            <a:xfrm>
              <a:off x="7227593" y="1150465"/>
              <a:ext cx="27884" cy="1667"/>
            </a:xfrm>
            <a:custGeom>
              <a:avLst/>
              <a:gdLst/>
              <a:ahLst/>
              <a:cxnLst/>
              <a:rect l="l" t="t" r="r" b="b"/>
              <a:pathLst>
                <a:path w="870" h="52" extrusionOk="0">
                  <a:moveTo>
                    <a:pt x="429" y="1"/>
                  </a:moveTo>
                  <a:cubicBezTo>
                    <a:pt x="285" y="1"/>
                    <a:pt x="143" y="9"/>
                    <a:pt x="1" y="26"/>
                  </a:cubicBezTo>
                  <a:cubicBezTo>
                    <a:pt x="143" y="43"/>
                    <a:pt x="285" y="51"/>
                    <a:pt x="429" y="51"/>
                  </a:cubicBezTo>
                  <a:cubicBezTo>
                    <a:pt x="573" y="51"/>
                    <a:pt x="719" y="43"/>
                    <a:pt x="869" y="26"/>
                  </a:cubicBezTo>
                  <a:cubicBezTo>
                    <a:pt x="719" y="9"/>
                    <a:pt x="573" y="1"/>
                    <a:pt x="4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0"/>
            <p:cNvSpPr/>
            <p:nvPr/>
          </p:nvSpPr>
          <p:spPr>
            <a:xfrm>
              <a:off x="7175511" y="1119697"/>
              <a:ext cx="36056" cy="35896"/>
            </a:xfrm>
            <a:custGeom>
              <a:avLst/>
              <a:gdLst/>
              <a:ahLst/>
              <a:cxnLst/>
              <a:rect l="l" t="t" r="r" b="b"/>
              <a:pathLst>
                <a:path w="1125" h="1120" extrusionOk="0">
                  <a:moveTo>
                    <a:pt x="22" y="0"/>
                  </a:moveTo>
                  <a:cubicBezTo>
                    <a:pt x="33" y="0"/>
                    <a:pt x="13" y="16"/>
                    <a:pt x="5" y="20"/>
                  </a:cubicBezTo>
                  <a:lnTo>
                    <a:pt x="5" y="20"/>
                  </a:lnTo>
                  <a:lnTo>
                    <a:pt x="5" y="17"/>
                  </a:lnTo>
                  <a:cubicBezTo>
                    <a:pt x="2" y="20"/>
                    <a:pt x="1" y="22"/>
                    <a:pt x="2" y="22"/>
                  </a:cubicBezTo>
                  <a:cubicBezTo>
                    <a:pt x="2" y="22"/>
                    <a:pt x="3" y="21"/>
                    <a:pt x="5" y="20"/>
                  </a:cubicBezTo>
                  <a:lnTo>
                    <a:pt x="5" y="20"/>
                  </a:lnTo>
                  <a:lnTo>
                    <a:pt x="5" y="167"/>
                  </a:lnTo>
                  <a:lnTo>
                    <a:pt x="5" y="318"/>
                  </a:lnTo>
                  <a:lnTo>
                    <a:pt x="5" y="585"/>
                  </a:lnTo>
                  <a:cubicBezTo>
                    <a:pt x="5" y="769"/>
                    <a:pt x="5" y="953"/>
                    <a:pt x="5" y="1103"/>
                  </a:cubicBezTo>
                  <a:lnTo>
                    <a:pt x="5" y="1120"/>
                  </a:lnTo>
                  <a:lnTo>
                    <a:pt x="824" y="1120"/>
                  </a:lnTo>
                  <a:lnTo>
                    <a:pt x="1041" y="1103"/>
                  </a:lnTo>
                  <a:lnTo>
                    <a:pt x="807" y="1103"/>
                  </a:lnTo>
                  <a:lnTo>
                    <a:pt x="38" y="1087"/>
                  </a:lnTo>
                  <a:lnTo>
                    <a:pt x="38" y="1087"/>
                  </a:lnTo>
                  <a:cubicBezTo>
                    <a:pt x="38" y="939"/>
                    <a:pt x="38" y="762"/>
                    <a:pt x="38" y="585"/>
                  </a:cubicBezTo>
                  <a:lnTo>
                    <a:pt x="38" y="318"/>
                  </a:lnTo>
                  <a:lnTo>
                    <a:pt x="38" y="167"/>
                  </a:lnTo>
                  <a:lnTo>
                    <a:pt x="38" y="34"/>
                  </a:lnTo>
                  <a:lnTo>
                    <a:pt x="1091" y="34"/>
                  </a:lnTo>
                  <a:cubicBezTo>
                    <a:pt x="1092" y="344"/>
                    <a:pt x="1108" y="605"/>
                    <a:pt x="1108" y="802"/>
                  </a:cubicBezTo>
                  <a:cubicBezTo>
                    <a:pt x="1108" y="886"/>
                    <a:pt x="1108" y="953"/>
                    <a:pt x="1108" y="1019"/>
                  </a:cubicBezTo>
                  <a:cubicBezTo>
                    <a:pt x="1108" y="1053"/>
                    <a:pt x="1108" y="1070"/>
                    <a:pt x="1108" y="1103"/>
                  </a:cubicBezTo>
                  <a:cubicBezTo>
                    <a:pt x="1108" y="1086"/>
                    <a:pt x="1124" y="1053"/>
                    <a:pt x="1124" y="1036"/>
                  </a:cubicBezTo>
                  <a:cubicBezTo>
                    <a:pt x="1124" y="969"/>
                    <a:pt x="1124" y="902"/>
                    <a:pt x="1124" y="802"/>
                  </a:cubicBezTo>
                  <a:cubicBezTo>
                    <a:pt x="1124" y="602"/>
                    <a:pt x="1124" y="334"/>
                    <a:pt x="1124" y="17"/>
                  </a:cubicBezTo>
                  <a:lnTo>
                    <a:pt x="112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0"/>
            <p:cNvSpPr/>
            <p:nvPr/>
          </p:nvSpPr>
          <p:spPr>
            <a:xfrm>
              <a:off x="7185287" y="1127036"/>
              <a:ext cx="16634" cy="19262"/>
            </a:xfrm>
            <a:custGeom>
              <a:avLst/>
              <a:gdLst/>
              <a:ahLst/>
              <a:cxnLst/>
              <a:rect l="l" t="t" r="r" b="b"/>
              <a:pathLst>
                <a:path w="519" h="601" extrusionOk="0">
                  <a:moveTo>
                    <a:pt x="255" y="1"/>
                  </a:moveTo>
                  <a:cubicBezTo>
                    <a:pt x="242" y="1"/>
                    <a:pt x="230" y="2"/>
                    <a:pt x="218" y="5"/>
                  </a:cubicBezTo>
                  <a:cubicBezTo>
                    <a:pt x="207" y="5"/>
                    <a:pt x="196" y="12"/>
                    <a:pt x="185" y="22"/>
                  </a:cubicBezTo>
                  <a:lnTo>
                    <a:pt x="185" y="22"/>
                  </a:lnTo>
                  <a:cubicBezTo>
                    <a:pt x="162" y="22"/>
                    <a:pt x="148" y="25"/>
                    <a:pt x="134" y="39"/>
                  </a:cubicBezTo>
                  <a:cubicBezTo>
                    <a:pt x="152" y="30"/>
                    <a:pt x="171" y="25"/>
                    <a:pt x="183" y="23"/>
                  </a:cubicBezTo>
                  <a:lnTo>
                    <a:pt x="183" y="23"/>
                  </a:lnTo>
                  <a:cubicBezTo>
                    <a:pt x="178" y="28"/>
                    <a:pt x="173" y="33"/>
                    <a:pt x="168" y="39"/>
                  </a:cubicBezTo>
                  <a:cubicBezTo>
                    <a:pt x="184" y="22"/>
                    <a:pt x="201" y="22"/>
                    <a:pt x="218" y="22"/>
                  </a:cubicBezTo>
                  <a:cubicBezTo>
                    <a:pt x="230" y="19"/>
                    <a:pt x="242" y="17"/>
                    <a:pt x="255" y="17"/>
                  </a:cubicBezTo>
                  <a:cubicBezTo>
                    <a:pt x="309" y="17"/>
                    <a:pt x="361" y="45"/>
                    <a:pt x="402" y="72"/>
                  </a:cubicBezTo>
                  <a:cubicBezTo>
                    <a:pt x="468" y="139"/>
                    <a:pt x="502" y="222"/>
                    <a:pt x="502" y="306"/>
                  </a:cubicBezTo>
                  <a:cubicBezTo>
                    <a:pt x="502" y="423"/>
                    <a:pt x="435" y="523"/>
                    <a:pt x="335" y="557"/>
                  </a:cubicBezTo>
                  <a:cubicBezTo>
                    <a:pt x="313" y="564"/>
                    <a:pt x="291" y="567"/>
                    <a:pt x="269" y="567"/>
                  </a:cubicBezTo>
                  <a:cubicBezTo>
                    <a:pt x="187" y="567"/>
                    <a:pt x="103" y="522"/>
                    <a:pt x="51" y="456"/>
                  </a:cubicBezTo>
                  <a:cubicBezTo>
                    <a:pt x="17" y="373"/>
                    <a:pt x="1" y="272"/>
                    <a:pt x="34" y="189"/>
                  </a:cubicBezTo>
                  <a:cubicBezTo>
                    <a:pt x="51" y="122"/>
                    <a:pt x="84" y="72"/>
                    <a:pt x="134" y="39"/>
                  </a:cubicBezTo>
                  <a:lnTo>
                    <a:pt x="134" y="39"/>
                  </a:lnTo>
                  <a:cubicBezTo>
                    <a:pt x="84" y="72"/>
                    <a:pt x="34" y="122"/>
                    <a:pt x="17" y="189"/>
                  </a:cubicBezTo>
                  <a:cubicBezTo>
                    <a:pt x="1" y="222"/>
                    <a:pt x="1" y="272"/>
                    <a:pt x="1" y="306"/>
                  </a:cubicBezTo>
                  <a:cubicBezTo>
                    <a:pt x="1" y="356"/>
                    <a:pt x="17" y="423"/>
                    <a:pt x="34" y="456"/>
                  </a:cubicBezTo>
                  <a:cubicBezTo>
                    <a:pt x="87" y="549"/>
                    <a:pt x="172" y="600"/>
                    <a:pt x="272" y="600"/>
                  </a:cubicBezTo>
                  <a:cubicBezTo>
                    <a:pt x="298" y="600"/>
                    <a:pt x="324" y="597"/>
                    <a:pt x="352" y="590"/>
                  </a:cubicBezTo>
                  <a:cubicBezTo>
                    <a:pt x="402" y="573"/>
                    <a:pt x="452" y="523"/>
                    <a:pt x="485" y="473"/>
                  </a:cubicBezTo>
                  <a:cubicBezTo>
                    <a:pt x="502" y="423"/>
                    <a:pt x="519" y="373"/>
                    <a:pt x="519" y="306"/>
                  </a:cubicBezTo>
                  <a:cubicBezTo>
                    <a:pt x="519" y="206"/>
                    <a:pt x="485" y="122"/>
                    <a:pt x="402" y="55"/>
                  </a:cubicBezTo>
                  <a:cubicBezTo>
                    <a:pt x="361" y="28"/>
                    <a:pt x="309" y="1"/>
                    <a:pt x="2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0"/>
            <p:cNvSpPr/>
            <p:nvPr/>
          </p:nvSpPr>
          <p:spPr>
            <a:xfrm>
              <a:off x="7200831" y="1135209"/>
              <a:ext cx="3237" cy="3782"/>
            </a:xfrm>
            <a:custGeom>
              <a:avLst/>
              <a:gdLst/>
              <a:ahLst/>
              <a:cxnLst/>
              <a:rect l="l" t="t" r="r" b="b"/>
              <a:pathLst>
                <a:path w="101" h="118" extrusionOk="0">
                  <a:moveTo>
                    <a:pt x="34" y="1"/>
                  </a:moveTo>
                  <a:cubicBezTo>
                    <a:pt x="17" y="1"/>
                    <a:pt x="0" y="1"/>
                    <a:pt x="0" y="17"/>
                  </a:cubicBezTo>
                  <a:cubicBezTo>
                    <a:pt x="0" y="17"/>
                    <a:pt x="50" y="17"/>
                    <a:pt x="50" y="68"/>
                  </a:cubicBezTo>
                  <a:cubicBezTo>
                    <a:pt x="50" y="101"/>
                    <a:pt x="17" y="118"/>
                    <a:pt x="17" y="118"/>
                  </a:cubicBezTo>
                  <a:lnTo>
                    <a:pt x="50" y="118"/>
                  </a:lnTo>
                  <a:cubicBezTo>
                    <a:pt x="100" y="101"/>
                    <a:pt x="84" y="17"/>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0"/>
            <p:cNvSpPr/>
            <p:nvPr/>
          </p:nvSpPr>
          <p:spPr>
            <a:xfrm>
              <a:off x="7183139" y="1136812"/>
              <a:ext cx="3269" cy="3782"/>
            </a:xfrm>
            <a:custGeom>
              <a:avLst/>
              <a:gdLst/>
              <a:ahLst/>
              <a:cxnLst/>
              <a:rect l="l" t="t" r="r" b="b"/>
              <a:pathLst>
                <a:path w="102" h="118" extrusionOk="0">
                  <a:moveTo>
                    <a:pt x="84" y="1"/>
                  </a:moveTo>
                  <a:cubicBezTo>
                    <a:pt x="68" y="1"/>
                    <a:pt x="68" y="1"/>
                    <a:pt x="51" y="18"/>
                  </a:cubicBezTo>
                  <a:cubicBezTo>
                    <a:pt x="1" y="51"/>
                    <a:pt x="34" y="118"/>
                    <a:pt x="84" y="118"/>
                  </a:cubicBezTo>
                  <a:cubicBezTo>
                    <a:pt x="101" y="118"/>
                    <a:pt x="101" y="118"/>
                    <a:pt x="101" y="101"/>
                  </a:cubicBezTo>
                  <a:cubicBezTo>
                    <a:pt x="101" y="101"/>
                    <a:pt x="68" y="101"/>
                    <a:pt x="51" y="68"/>
                  </a:cubicBezTo>
                  <a:cubicBezTo>
                    <a:pt x="51" y="34"/>
                    <a:pt x="84" y="18"/>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0"/>
            <p:cNvSpPr/>
            <p:nvPr/>
          </p:nvSpPr>
          <p:spPr>
            <a:xfrm>
              <a:off x="7190639" y="1139504"/>
              <a:ext cx="6987" cy="2692"/>
            </a:xfrm>
            <a:custGeom>
              <a:avLst/>
              <a:gdLst/>
              <a:ahLst/>
              <a:cxnLst/>
              <a:rect l="l" t="t" r="r" b="b"/>
              <a:pathLst>
                <a:path w="218" h="84" extrusionOk="0">
                  <a:moveTo>
                    <a:pt x="218" y="0"/>
                  </a:moveTo>
                  <a:lnTo>
                    <a:pt x="218" y="0"/>
                  </a:lnTo>
                  <a:cubicBezTo>
                    <a:pt x="218" y="1"/>
                    <a:pt x="184" y="51"/>
                    <a:pt x="118" y="51"/>
                  </a:cubicBezTo>
                  <a:cubicBezTo>
                    <a:pt x="84" y="51"/>
                    <a:pt x="34" y="34"/>
                    <a:pt x="1" y="17"/>
                  </a:cubicBezTo>
                  <a:lnTo>
                    <a:pt x="1" y="17"/>
                  </a:lnTo>
                  <a:cubicBezTo>
                    <a:pt x="1" y="17"/>
                    <a:pt x="34" y="84"/>
                    <a:pt x="118" y="84"/>
                  </a:cubicBezTo>
                  <a:cubicBezTo>
                    <a:pt x="201" y="67"/>
                    <a:pt x="218" y="1"/>
                    <a:pt x="2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0"/>
            <p:cNvSpPr/>
            <p:nvPr/>
          </p:nvSpPr>
          <p:spPr>
            <a:xfrm>
              <a:off x="7186376" y="1129312"/>
              <a:ext cx="12884" cy="3493"/>
            </a:xfrm>
            <a:custGeom>
              <a:avLst/>
              <a:gdLst/>
              <a:ahLst/>
              <a:cxnLst/>
              <a:rect l="l" t="t" r="r" b="b"/>
              <a:pathLst>
                <a:path w="402" h="109" extrusionOk="0">
                  <a:moveTo>
                    <a:pt x="217" y="1"/>
                  </a:moveTo>
                  <a:lnTo>
                    <a:pt x="201" y="18"/>
                  </a:lnTo>
                  <a:cubicBezTo>
                    <a:pt x="150" y="68"/>
                    <a:pt x="84" y="101"/>
                    <a:pt x="0" y="101"/>
                  </a:cubicBezTo>
                  <a:cubicBezTo>
                    <a:pt x="0" y="101"/>
                    <a:pt x="15" y="109"/>
                    <a:pt x="35" y="109"/>
                  </a:cubicBezTo>
                  <a:cubicBezTo>
                    <a:pt x="45" y="109"/>
                    <a:pt x="56" y="107"/>
                    <a:pt x="67" y="101"/>
                  </a:cubicBezTo>
                  <a:cubicBezTo>
                    <a:pt x="125" y="101"/>
                    <a:pt x="171" y="88"/>
                    <a:pt x="204" y="52"/>
                  </a:cubicBezTo>
                  <a:lnTo>
                    <a:pt x="204" y="52"/>
                  </a:lnTo>
                  <a:cubicBezTo>
                    <a:pt x="213" y="74"/>
                    <a:pt x="240" y="88"/>
                    <a:pt x="267" y="101"/>
                  </a:cubicBezTo>
                  <a:cubicBezTo>
                    <a:pt x="301" y="101"/>
                    <a:pt x="318" y="101"/>
                    <a:pt x="334" y="85"/>
                  </a:cubicBezTo>
                  <a:cubicBezTo>
                    <a:pt x="384" y="68"/>
                    <a:pt x="401" y="68"/>
                    <a:pt x="401" y="51"/>
                  </a:cubicBezTo>
                  <a:lnTo>
                    <a:pt x="401" y="51"/>
                  </a:lnTo>
                  <a:cubicBezTo>
                    <a:pt x="401" y="51"/>
                    <a:pt x="368" y="68"/>
                    <a:pt x="334" y="68"/>
                  </a:cubicBezTo>
                  <a:cubicBezTo>
                    <a:pt x="326" y="76"/>
                    <a:pt x="318" y="80"/>
                    <a:pt x="307" y="80"/>
                  </a:cubicBezTo>
                  <a:cubicBezTo>
                    <a:pt x="297" y="80"/>
                    <a:pt x="284" y="76"/>
                    <a:pt x="267" y="68"/>
                  </a:cubicBezTo>
                  <a:cubicBezTo>
                    <a:pt x="251" y="68"/>
                    <a:pt x="234" y="51"/>
                    <a:pt x="234" y="18"/>
                  </a:cubicBezTo>
                  <a:lnTo>
                    <a:pt x="21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0"/>
            <p:cNvSpPr/>
            <p:nvPr/>
          </p:nvSpPr>
          <p:spPr>
            <a:xfrm>
              <a:off x="7180992" y="1147965"/>
              <a:ext cx="25736" cy="7628"/>
            </a:xfrm>
            <a:custGeom>
              <a:avLst/>
              <a:gdLst/>
              <a:ahLst/>
              <a:cxnLst/>
              <a:rect l="l" t="t" r="r" b="b"/>
              <a:pathLst>
                <a:path w="803" h="238" extrusionOk="0">
                  <a:moveTo>
                    <a:pt x="448" y="1"/>
                  </a:moveTo>
                  <a:cubicBezTo>
                    <a:pt x="433" y="1"/>
                    <a:pt x="417" y="2"/>
                    <a:pt x="402" y="4"/>
                  </a:cubicBezTo>
                  <a:cubicBezTo>
                    <a:pt x="285" y="4"/>
                    <a:pt x="168" y="37"/>
                    <a:pt x="85" y="121"/>
                  </a:cubicBezTo>
                  <a:cubicBezTo>
                    <a:pt x="51" y="137"/>
                    <a:pt x="34" y="171"/>
                    <a:pt x="18" y="204"/>
                  </a:cubicBezTo>
                  <a:cubicBezTo>
                    <a:pt x="18" y="204"/>
                    <a:pt x="1" y="221"/>
                    <a:pt x="1" y="238"/>
                  </a:cubicBezTo>
                  <a:cubicBezTo>
                    <a:pt x="34" y="204"/>
                    <a:pt x="68" y="171"/>
                    <a:pt x="101" y="137"/>
                  </a:cubicBezTo>
                  <a:cubicBezTo>
                    <a:pt x="185" y="71"/>
                    <a:pt x="285" y="20"/>
                    <a:pt x="402" y="20"/>
                  </a:cubicBezTo>
                  <a:cubicBezTo>
                    <a:pt x="502" y="20"/>
                    <a:pt x="619" y="54"/>
                    <a:pt x="703" y="121"/>
                  </a:cubicBezTo>
                  <a:cubicBezTo>
                    <a:pt x="736" y="154"/>
                    <a:pt x="770" y="188"/>
                    <a:pt x="803" y="221"/>
                  </a:cubicBezTo>
                  <a:cubicBezTo>
                    <a:pt x="803" y="204"/>
                    <a:pt x="786" y="204"/>
                    <a:pt x="786" y="188"/>
                  </a:cubicBezTo>
                  <a:cubicBezTo>
                    <a:pt x="770" y="154"/>
                    <a:pt x="736" y="137"/>
                    <a:pt x="719" y="104"/>
                  </a:cubicBezTo>
                  <a:cubicBezTo>
                    <a:pt x="647" y="46"/>
                    <a:pt x="549" y="1"/>
                    <a:pt x="4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0"/>
            <p:cNvSpPr/>
            <p:nvPr/>
          </p:nvSpPr>
          <p:spPr>
            <a:xfrm>
              <a:off x="7192786" y="1134696"/>
              <a:ext cx="2724" cy="4295"/>
            </a:xfrm>
            <a:custGeom>
              <a:avLst/>
              <a:gdLst/>
              <a:ahLst/>
              <a:cxnLst/>
              <a:rect l="l" t="t" r="r" b="b"/>
              <a:pathLst>
                <a:path w="85" h="134" extrusionOk="0">
                  <a:moveTo>
                    <a:pt x="17" y="0"/>
                  </a:moveTo>
                  <a:cubicBezTo>
                    <a:pt x="17" y="0"/>
                    <a:pt x="1" y="33"/>
                    <a:pt x="34" y="84"/>
                  </a:cubicBezTo>
                  <a:cubicBezTo>
                    <a:pt x="34" y="97"/>
                    <a:pt x="45" y="100"/>
                    <a:pt x="49" y="109"/>
                  </a:cubicBezTo>
                  <a:lnTo>
                    <a:pt x="49" y="109"/>
                  </a:lnTo>
                  <a:cubicBezTo>
                    <a:pt x="45" y="123"/>
                    <a:pt x="34" y="134"/>
                    <a:pt x="34" y="134"/>
                  </a:cubicBezTo>
                  <a:cubicBezTo>
                    <a:pt x="34" y="134"/>
                    <a:pt x="51" y="134"/>
                    <a:pt x="84" y="117"/>
                  </a:cubicBezTo>
                  <a:lnTo>
                    <a:pt x="84" y="100"/>
                  </a:lnTo>
                  <a:lnTo>
                    <a:pt x="67" y="100"/>
                  </a:lnTo>
                  <a:cubicBezTo>
                    <a:pt x="67" y="84"/>
                    <a:pt x="67" y="84"/>
                    <a:pt x="51" y="67"/>
                  </a:cubicBezTo>
                  <a:cubicBezTo>
                    <a:pt x="34" y="33"/>
                    <a:pt x="34"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0"/>
            <p:cNvSpPr/>
            <p:nvPr/>
          </p:nvSpPr>
          <p:spPr>
            <a:xfrm>
              <a:off x="7195991" y="1135081"/>
              <a:ext cx="2724" cy="1250"/>
            </a:xfrm>
            <a:custGeom>
              <a:avLst/>
              <a:gdLst/>
              <a:ahLst/>
              <a:cxnLst/>
              <a:rect l="l" t="t" r="r" b="b"/>
              <a:pathLst>
                <a:path w="85" h="39" extrusionOk="0">
                  <a:moveTo>
                    <a:pt x="67" y="0"/>
                  </a:moveTo>
                  <a:cubicBezTo>
                    <a:pt x="63" y="0"/>
                    <a:pt x="58" y="1"/>
                    <a:pt x="51" y="5"/>
                  </a:cubicBezTo>
                  <a:cubicBezTo>
                    <a:pt x="18" y="5"/>
                    <a:pt x="1" y="38"/>
                    <a:pt x="18" y="38"/>
                  </a:cubicBezTo>
                  <a:cubicBezTo>
                    <a:pt x="18" y="38"/>
                    <a:pt x="34" y="21"/>
                    <a:pt x="51" y="21"/>
                  </a:cubicBezTo>
                  <a:lnTo>
                    <a:pt x="84" y="21"/>
                  </a:lnTo>
                  <a:cubicBezTo>
                    <a:pt x="84" y="21"/>
                    <a:pt x="84" y="0"/>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0"/>
            <p:cNvSpPr/>
            <p:nvPr/>
          </p:nvSpPr>
          <p:spPr>
            <a:xfrm>
              <a:off x="7187979" y="1135754"/>
              <a:ext cx="2692" cy="1090"/>
            </a:xfrm>
            <a:custGeom>
              <a:avLst/>
              <a:gdLst/>
              <a:ahLst/>
              <a:cxnLst/>
              <a:rect l="l" t="t" r="r" b="b"/>
              <a:pathLst>
                <a:path w="84" h="34" extrusionOk="0">
                  <a:moveTo>
                    <a:pt x="50" y="0"/>
                  </a:moveTo>
                  <a:cubicBezTo>
                    <a:pt x="17" y="0"/>
                    <a:pt x="0" y="17"/>
                    <a:pt x="0" y="34"/>
                  </a:cubicBezTo>
                  <a:lnTo>
                    <a:pt x="84" y="34"/>
                  </a:lnTo>
                  <a:cubicBezTo>
                    <a:pt x="84" y="17"/>
                    <a:pt x="67" y="0"/>
                    <a:pt x="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0"/>
            <p:cNvSpPr/>
            <p:nvPr/>
          </p:nvSpPr>
          <p:spPr>
            <a:xfrm>
              <a:off x="7190639" y="1144856"/>
              <a:ext cx="1122" cy="4327"/>
            </a:xfrm>
            <a:custGeom>
              <a:avLst/>
              <a:gdLst/>
              <a:ahLst/>
              <a:cxnLst/>
              <a:rect l="l" t="t" r="r" b="b"/>
              <a:pathLst>
                <a:path w="35" h="135" extrusionOk="0">
                  <a:moveTo>
                    <a:pt x="1" y="1"/>
                  </a:moveTo>
                  <a:cubicBezTo>
                    <a:pt x="1" y="1"/>
                    <a:pt x="1" y="34"/>
                    <a:pt x="1" y="67"/>
                  </a:cubicBezTo>
                  <a:cubicBezTo>
                    <a:pt x="1" y="101"/>
                    <a:pt x="17" y="134"/>
                    <a:pt x="17" y="134"/>
                  </a:cubicBezTo>
                  <a:cubicBezTo>
                    <a:pt x="17" y="117"/>
                    <a:pt x="34" y="101"/>
                    <a:pt x="17" y="67"/>
                  </a:cubicBezTo>
                  <a:cubicBezTo>
                    <a:pt x="17" y="34"/>
                    <a:pt x="17"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0"/>
            <p:cNvSpPr/>
            <p:nvPr/>
          </p:nvSpPr>
          <p:spPr>
            <a:xfrm>
              <a:off x="7197081" y="1144856"/>
              <a:ext cx="1090" cy="3782"/>
            </a:xfrm>
            <a:custGeom>
              <a:avLst/>
              <a:gdLst/>
              <a:ahLst/>
              <a:cxnLst/>
              <a:rect l="l" t="t" r="r" b="b"/>
              <a:pathLst>
                <a:path w="34" h="118" extrusionOk="0">
                  <a:moveTo>
                    <a:pt x="17" y="1"/>
                  </a:moveTo>
                  <a:cubicBezTo>
                    <a:pt x="17" y="1"/>
                    <a:pt x="0" y="17"/>
                    <a:pt x="0" y="51"/>
                  </a:cubicBezTo>
                  <a:cubicBezTo>
                    <a:pt x="0" y="84"/>
                    <a:pt x="0" y="117"/>
                    <a:pt x="0" y="117"/>
                  </a:cubicBezTo>
                  <a:cubicBezTo>
                    <a:pt x="17" y="117"/>
                    <a:pt x="17" y="84"/>
                    <a:pt x="17" y="67"/>
                  </a:cubicBezTo>
                  <a:cubicBezTo>
                    <a:pt x="34" y="34"/>
                    <a:pt x="34"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0"/>
            <p:cNvSpPr/>
            <p:nvPr/>
          </p:nvSpPr>
          <p:spPr>
            <a:xfrm>
              <a:off x="7184742" y="1140562"/>
              <a:ext cx="2179" cy="10769"/>
            </a:xfrm>
            <a:custGeom>
              <a:avLst/>
              <a:gdLst/>
              <a:ahLst/>
              <a:cxnLst/>
              <a:rect l="l" t="t" r="r" b="b"/>
              <a:pathLst>
                <a:path w="68" h="336" extrusionOk="0">
                  <a:moveTo>
                    <a:pt x="18" y="1"/>
                  </a:moveTo>
                  <a:cubicBezTo>
                    <a:pt x="18" y="1"/>
                    <a:pt x="18" y="68"/>
                    <a:pt x="18" y="168"/>
                  </a:cubicBezTo>
                  <a:cubicBezTo>
                    <a:pt x="18" y="251"/>
                    <a:pt x="1" y="335"/>
                    <a:pt x="1" y="335"/>
                  </a:cubicBezTo>
                  <a:cubicBezTo>
                    <a:pt x="51" y="235"/>
                    <a:pt x="68" y="101"/>
                    <a:pt x="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0"/>
            <p:cNvSpPr/>
            <p:nvPr/>
          </p:nvSpPr>
          <p:spPr>
            <a:xfrm>
              <a:off x="7201344" y="1138446"/>
              <a:ext cx="2179" cy="12339"/>
            </a:xfrm>
            <a:custGeom>
              <a:avLst/>
              <a:gdLst/>
              <a:ahLst/>
              <a:cxnLst/>
              <a:rect l="l" t="t" r="r" b="b"/>
              <a:pathLst>
                <a:path w="68" h="385" extrusionOk="0">
                  <a:moveTo>
                    <a:pt x="1" y="0"/>
                  </a:moveTo>
                  <a:cubicBezTo>
                    <a:pt x="1" y="134"/>
                    <a:pt x="18" y="251"/>
                    <a:pt x="68" y="384"/>
                  </a:cubicBezTo>
                  <a:cubicBezTo>
                    <a:pt x="51" y="251"/>
                    <a:pt x="34" y="13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0"/>
            <p:cNvSpPr/>
            <p:nvPr/>
          </p:nvSpPr>
          <p:spPr>
            <a:xfrm>
              <a:off x="7351818" y="1408339"/>
              <a:ext cx="265662" cy="151020"/>
            </a:xfrm>
            <a:custGeom>
              <a:avLst/>
              <a:gdLst/>
              <a:ahLst/>
              <a:cxnLst/>
              <a:rect l="l" t="t" r="r" b="b"/>
              <a:pathLst>
                <a:path w="8289" h="4712" extrusionOk="0">
                  <a:moveTo>
                    <a:pt x="285" y="0"/>
                  </a:moveTo>
                  <a:cubicBezTo>
                    <a:pt x="135" y="0"/>
                    <a:pt x="1" y="150"/>
                    <a:pt x="1" y="301"/>
                  </a:cubicBezTo>
                  <a:lnTo>
                    <a:pt x="268" y="4445"/>
                  </a:lnTo>
                  <a:cubicBezTo>
                    <a:pt x="268" y="4595"/>
                    <a:pt x="402" y="4712"/>
                    <a:pt x="536" y="4712"/>
                  </a:cubicBezTo>
                  <a:lnTo>
                    <a:pt x="8004" y="4712"/>
                  </a:lnTo>
                  <a:cubicBezTo>
                    <a:pt x="8155" y="4712"/>
                    <a:pt x="8288" y="4595"/>
                    <a:pt x="8288" y="4428"/>
                  </a:cubicBezTo>
                  <a:lnTo>
                    <a:pt x="8288" y="1203"/>
                  </a:lnTo>
                  <a:cubicBezTo>
                    <a:pt x="8288" y="1053"/>
                    <a:pt x="8155" y="919"/>
                    <a:pt x="8004" y="919"/>
                  </a:cubicBezTo>
                  <a:lnTo>
                    <a:pt x="3410" y="953"/>
                  </a:lnTo>
                  <a:cubicBezTo>
                    <a:pt x="3343" y="953"/>
                    <a:pt x="3276" y="919"/>
                    <a:pt x="3209" y="869"/>
                  </a:cubicBezTo>
                  <a:lnTo>
                    <a:pt x="2424" y="84"/>
                  </a:lnTo>
                  <a:cubicBezTo>
                    <a:pt x="2374" y="34"/>
                    <a:pt x="2290" y="0"/>
                    <a:pt x="2223"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0"/>
            <p:cNvSpPr/>
            <p:nvPr/>
          </p:nvSpPr>
          <p:spPr>
            <a:xfrm>
              <a:off x="7351818" y="1408339"/>
              <a:ext cx="265662" cy="151020"/>
            </a:xfrm>
            <a:custGeom>
              <a:avLst/>
              <a:gdLst/>
              <a:ahLst/>
              <a:cxnLst/>
              <a:rect l="l" t="t" r="r" b="b"/>
              <a:pathLst>
                <a:path w="8289" h="4712" extrusionOk="0">
                  <a:moveTo>
                    <a:pt x="285" y="0"/>
                  </a:moveTo>
                  <a:cubicBezTo>
                    <a:pt x="135" y="0"/>
                    <a:pt x="1" y="150"/>
                    <a:pt x="1" y="301"/>
                  </a:cubicBezTo>
                  <a:lnTo>
                    <a:pt x="268" y="4445"/>
                  </a:lnTo>
                  <a:cubicBezTo>
                    <a:pt x="268" y="4595"/>
                    <a:pt x="402" y="4712"/>
                    <a:pt x="536" y="4712"/>
                  </a:cubicBezTo>
                  <a:lnTo>
                    <a:pt x="8004" y="4712"/>
                  </a:lnTo>
                  <a:cubicBezTo>
                    <a:pt x="8155" y="4712"/>
                    <a:pt x="8288" y="4595"/>
                    <a:pt x="8288" y="4428"/>
                  </a:cubicBezTo>
                  <a:lnTo>
                    <a:pt x="8288" y="1203"/>
                  </a:lnTo>
                  <a:cubicBezTo>
                    <a:pt x="8288" y="1053"/>
                    <a:pt x="8155" y="919"/>
                    <a:pt x="8004" y="919"/>
                  </a:cubicBezTo>
                  <a:lnTo>
                    <a:pt x="3410" y="953"/>
                  </a:lnTo>
                  <a:cubicBezTo>
                    <a:pt x="3343" y="953"/>
                    <a:pt x="3276" y="919"/>
                    <a:pt x="3209" y="869"/>
                  </a:cubicBezTo>
                  <a:lnTo>
                    <a:pt x="2424" y="84"/>
                  </a:lnTo>
                  <a:cubicBezTo>
                    <a:pt x="2374" y="34"/>
                    <a:pt x="2290" y="0"/>
                    <a:pt x="2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0"/>
            <p:cNvSpPr/>
            <p:nvPr/>
          </p:nvSpPr>
          <p:spPr>
            <a:xfrm>
              <a:off x="7336306" y="1467247"/>
              <a:ext cx="299924" cy="174608"/>
            </a:xfrm>
            <a:custGeom>
              <a:avLst/>
              <a:gdLst/>
              <a:ahLst/>
              <a:cxnLst/>
              <a:rect l="l" t="t" r="r" b="b"/>
              <a:pathLst>
                <a:path w="9358" h="5448" extrusionOk="0">
                  <a:moveTo>
                    <a:pt x="201" y="0"/>
                  </a:moveTo>
                  <a:cubicBezTo>
                    <a:pt x="84" y="0"/>
                    <a:pt x="0" y="100"/>
                    <a:pt x="17" y="201"/>
                  </a:cubicBezTo>
                  <a:lnTo>
                    <a:pt x="652" y="5280"/>
                  </a:lnTo>
                  <a:cubicBezTo>
                    <a:pt x="652" y="5363"/>
                    <a:pt x="736" y="5447"/>
                    <a:pt x="819" y="5447"/>
                  </a:cubicBezTo>
                  <a:lnTo>
                    <a:pt x="8772" y="5447"/>
                  </a:lnTo>
                  <a:cubicBezTo>
                    <a:pt x="8856" y="5447"/>
                    <a:pt x="8940" y="5363"/>
                    <a:pt x="8956" y="5280"/>
                  </a:cubicBezTo>
                  <a:lnTo>
                    <a:pt x="9357" y="184"/>
                  </a:lnTo>
                  <a:cubicBezTo>
                    <a:pt x="9357" y="84"/>
                    <a:pt x="9274" y="0"/>
                    <a:pt x="9173"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0"/>
            <p:cNvSpPr/>
            <p:nvPr/>
          </p:nvSpPr>
          <p:spPr>
            <a:xfrm>
              <a:off x="7021960" y="1482215"/>
              <a:ext cx="228164" cy="129097"/>
            </a:xfrm>
            <a:custGeom>
              <a:avLst/>
              <a:gdLst/>
              <a:ahLst/>
              <a:cxnLst/>
              <a:rect l="l" t="t" r="r" b="b"/>
              <a:pathLst>
                <a:path w="7119" h="4028" extrusionOk="0">
                  <a:moveTo>
                    <a:pt x="1905" y="1"/>
                  </a:moveTo>
                  <a:lnTo>
                    <a:pt x="251" y="18"/>
                  </a:lnTo>
                  <a:cubicBezTo>
                    <a:pt x="117" y="18"/>
                    <a:pt x="1" y="135"/>
                    <a:pt x="17" y="268"/>
                  </a:cubicBezTo>
                  <a:lnTo>
                    <a:pt x="285" y="3794"/>
                  </a:lnTo>
                  <a:cubicBezTo>
                    <a:pt x="301" y="3927"/>
                    <a:pt x="402" y="4028"/>
                    <a:pt x="518" y="4028"/>
                  </a:cubicBezTo>
                  <a:lnTo>
                    <a:pt x="6884" y="3927"/>
                  </a:lnTo>
                  <a:cubicBezTo>
                    <a:pt x="7018" y="3927"/>
                    <a:pt x="7118" y="3827"/>
                    <a:pt x="7118" y="3693"/>
                  </a:cubicBezTo>
                  <a:lnTo>
                    <a:pt x="7085" y="937"/>
                  </a:lnTo>
                  <a:cubicBezTo>
                    <a:pt x="7068" y="803"/>
                    <a:pt x="6968" y="703"/>
                    <a:pt x="6834" y="703"/>
                  </a:cubicBezTo>
                  <a:lnTo>
                    <a:pt x="2925" y="786"/>
                  </a:lnTo>
                  <a:cubicBezTo>
                    <a:pt x="2858" y="786"/>
                    <a:pt x="2808" y="769"/>
                    <a:pt x="2757" y="719"/>
                  </a:cubicBezTo>
                  <a:lnTo>
                    <a:pt x="2072" y="68"/>
                  </a:lnTo>
                  <a:cubicBezTo>
                    <a:pt x="2022" y="18"/>
                    <a:pt x="1955" y="1"/>
                    <a:pt x="1905"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0"/>
            <p:cNvSpPr/>
            <p:nvPr/>
          </p:nvSpPr>
          <p:spPr>
            <a:xfrm>
              <a:off x="7025710" y="1491317"/>
              <a:ext cx="224414" cy="136052"/>
            </a:xfrm>
            <a:custGeom>
              <a:avLst/>
              <a:gdLst/>
              <a:ahLst/>
              <a:cxnLst/>
              <a:rect l="l" t="t" r="r" b="b"/>
              <a:pathLst>
                <a:path w="7002" h="4245" extrusionOk="0">
                  <a:moveTo>
                    <a:pt x="6951" y="1"/>
                  </a:moveTo>
                  <a:lnTo>
                    <a:pt x="0" y="101"/>
                  </a:lnTo>
                  <a:lnTo>
                    <a:pt x="67" y="4245"/>
                  </a:lnTo>
                  <a:lnTo>
                    <a:pt x="7001" y="4145"/>
                  </a:lnTo>
                  <a:lnTo>
                    <a:pt x="695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0"/>
            <p:cNvSpPr/>
            <p:nvPr/>
          </p:nvSpPr>
          <p:spPr>
            <a:xfrm>
              <a:off x="7008050" y="1497759"/>
              <a:ext cx="254926" cy="151564"/>
            </a:xfrm>
            <a:custGeom>
              <a:avLst/>
              <a:gdLst/>
              <a:ahLst/>
              <a:cxnLst/>
              <a:rect l="l" t="t" r="r" b="b"/>
              <a:pathLst>
                <a:path w="7954" h="4729" extrusionOk="0">
                  <a:moveTo>
                    <a:pt x="7803" y="0"/>
                  </a:moveTo>
                  <a:lnTo>
                    <a:pt x="167" y="101"/>
                  </a:lnTo>
                  <a:cubicBezTo>
                    <a:pt x="67" y="101"/>
                    <a:pt x="0" y="184"/>
                    <a:pt x="17" y="284"/>
                  </a:cubicBezTo>
                  <a:lnTo>
                    <a:pt x="602" y="4595"/>
                  </a:lnTo>
                  <a:cubicBezTo>
                    <a:pt x="618" y="4679"/>
                    <a:pt x="685" y="4729"/>
                    <a:pt x="752" y="4729"/>
                  </a:cubicBezTo>
                  <a:lnTo>
                    <a:pt x="7519" y="4629"/>
                  </a:lnTo>
                  <a:cubicBezTo>
                    <a:pt x="7602" y="4629"/>
                    <a:pt x="7669" y="4579"/>
                    <a:pt x="7669" y="4495"/>
                  </a:cubicBezTo>
                  <a:lnTo>
                    <a:pt x="7953" y="168"/>
                  </a:lnTo>
                  <a:cubicBezTo>
                    <a:pt x="7953" y="67"/>
                    <a:pt x="7887" y="0"/>
                    <a:pt x="7803"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0"/>
            <p:cNvSpPr/>
            <p:nvPr/>
          </p:nvSpPr>
          <p:spPr>
            <a:xfrm>
              <a:off x="7744367" y="1472600"/>
              <a:ext cx="222812" cy="126405"/>
            </a:xfrm>
            <a:custGeom>
              <a:avLst/>
              <a:gdLst/>
              <a:ahLst/>
              <a:cxnLst/>
              <a:rect l="l" t="t" r="r" b="b"/>
              <a:pathLst>
                <a:path w="6952" h="3944" extrusionOk="0">
                  <a:moveTo>
                    <a:pt x="1855" y="0"/>
                  </a:moveTo>
                  <a:lnTo>
                    <a:pt x="251" y="17"/>
                  </a:lnTo>
                  <a:cubicBezTo>
                    <a:pt x="117" y="34"/>
                    <a:pt x="0" y="134"/>
                    <a:pt x="17" y="267"/>
                  </a:cubicBezTo>
                  <a:lnTo>
                    <a:pt x="284" y="3726"/>
                  </a:lnTo>
                  <a:cubicBezTo>
                    <a:pt x="284" y="3843"/>
                    <a:pt x="385" y="3943"/>
                    <a:pt x="518" y="3943"/>
                  </a:cubicBezTo>
                  <a:lnTo>
                    <a:pt x="6717" y="3843"/>
                  </a:lnTo>
                  <a:cubicBezTo>
                    <a:pt x="6851" y="3843"/>
                    <a:pt x="6951" y="3743"/>
                    <a:pt x="6951" y="3609"/>
                  </a:cubicBezTo>
                  <a:lnTo>
                    <a:pt x="6918" y="919"/>
                  </a:lnTo>
                  <a:cubicBezTo>
                    <a:pt x="6918" y="802"/>
                    <a:pt x="6801" y="702"/>
                    <a:pt x="6667" y="702"/>
                  </a:cubicBezTo>
                  <a:lnTo>
                    <a:pt x="2858" y="769"/>
                  </a:lnTo>
                  <a:cubicBezTo>
                    <a:pt x="2791" y="769"/>
                    <a:pt x="2741" y="752"/>
                    <a:pt x="2690" y="719"/>
                  </a:cubicBezTo>
                  <a:lnTo>
                    <a:pt x="2022" y="67"/>
                  </a:lnTo>
                  <a:cubicBezTo>
                    <a:pt x="1972" y="17"/>
                    <a:pt x="1922" y="0"/>
                    <a:pt x="1855"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0"/>
            <p:cNvSpPr/>
            <p:nvPr/>
          </p:nvSpPr>
          <p:spPr>
            <a:xfrm>
              <a:off x="7744367" y="1472600"/>
              <a:ext cx="222812" cy="126405"/>
            </a:xfrm>
            <a:custGeom>
              <a:avLst/>
              <a:gdLst/>
              <a:ahLst/>
              <a:cxnLst/>
              <a:rect l="l" t="t" r="r" b="b"/>
              <a:pathLst>
                <a:path w="6952" h="3944" extrusionOk="0">
                  <a:moveTo>
                    <a:pt x="1855" y="0"/>
                  </a:moveTo>
                  <a:lnTo>
                    <a:pt x="251" y="17"/>
                  </a:lnTo>
                  <a:cubicBezTo>
                    <a:pt x="117" y="34"/>
                    <a:pt x="0" y="134"/>
                    <a:pt x="17" y="267"/>
                  </a:cubicBezTo>
                  <a:lnTo>
                    <a:pt x="284" y="3726"/>
                  </a:lnTo>
                  <a:cubicBezTo>
                    <a:pt x="284" y="3843"/>
                    <a:pt x="385" y="3943"/>
                    <a:pt x="518" y="3943"/>
                  </a:cubicBezTo>
                  <a:lnTo>
                    <a:pt x="6717" y="3843"/>
                  </a:lnTo>
                  <a:cubicBezTo>
                    <a:pt x="6851" y="3843"/>
                    <a:pt x="6951" y="3743"/>
                    <a:pt x="6951" y="3609"/>
                  </a:cubicBezTo>
                  <a:lnTo>
                    <a:pt x="6918" y="919"/>
                  </a:lnTo>
                  <a:cubicBezTo>
                    <a:pt x="6918" y="802"/>
                    <a:pt x="6801" y="702"/>
                    <a:pt x="6667" y="702"/>
                  </a:cubicBezTo>
                  <a:lnTo>
                    <a:pt x="2858" y="769"/>
                  </a:lnTo>
                  <a:cubicBezTo>
                    <a:pt x="2791" y="769"/>
                    <a:pt x="2741" y="752"/>
                    <a:pt x="2690" y="719"/>
                  </a:cubicBezTo>
                  <a:lnTo>
                    <a:pt x="2022" y="67"/>
                  </a:lnTo>
                  <a:cubicBezTo>
                    <a:pt x="1972" y="17"/>
                    <a:pt x="1922" y="0"/>
                    <a:pt x="18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0"/>
            <p:cNvSpPr/>
            <p:nvPr/>
          </p:nvSpPr>
          <p:spPr>
            <a:xfrm>
              <a:off x="7748117" y="1481702"/>
              <a:ext cx="219575" cy="132815"/>
            </a:xfrm>
            <a:custGeom>
              <a:avLst/>
              <a:gdLst/>
              <a:ahLst/>
              <a:cxnLst/>
              <a:rect l="l" t="t" r="r" b="b"/>
              <a:pathLst>
                <a:path w="6851" h="4144" extrusionOk="0">
                  <a:moveTo>
                    <a:pt x="6784" y="0"/>
                  </a:moveTo>
                  <a:lnTo>
                    <a:pt x="0" y="100"/>
                  </a:lnTo>
                  <a:lnTo>
                    <a:pt x="67" y="4144"/>
                  </a:lnTo>
                  <a:lnTo>
                    <a:pt x="6851" y="4060"/>
                  </a:lnTo>
                  <a:lnTo>
                    <a:pt x="678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0"/>
            <p:cNvSpPr/>
            <p:nvPr/>
          </p:nvSpPr>
          <p:spPr>
            <a:xfrm>
              <a:off x="7730425" y="1487567"/>
              <a:ext cx="249605" cy="148391"/>
            </a:xfrm>
            <a:custGeom>
              <a:avLst/>
              <a:gdLst/>
              <a:ahLst/>
              <a:cxnLst/>
              <a:rect l="l" t="t" r="r" b="b"/>
              <a:pathLst>
                <a:path w="7788" h="4630" extrusionOk="0">
                  <a:moveTo>
                    <a:pt x="7637" y="1"/>
                  </a:moveTo>
                  <a:lnTo>
                    <a:pt x="168" y="118"/>
                  </a:lnTo>
                  <a:cubicBezTo>
                    <a:pt x="84" y="118"/>
                    <a:pt x="1" y="201"/>
                    <a:pt x="18" y="285"/>
                  </a:cubicBezTo>
                  <a:lnTo>
                    <a:pt x="602" y="4512"/>
                  </a:lnTo>
                  <a:cubicBezTo>
                    <a:pt x="602" y="4579"/>
                    <a:pt x="669" y="4629"/>
                    <a:pt x="753" y="4629"/>
                  </a:cubicBezTo>
                  <a:lnTo>
                    <a:pt x="7353" y="4546"/>
                  </a:lnTo>
                  <a:cubicBezTo>
                    <a:pt x="7436" y="4546"/>
                    <a:pt x="7503" y="4479"/>
                    <a:pt x="7503" y="4395"/>
                  </a:cubicBezTo>
                  <a:lnTo>
                    <a:pt x="7787" y="168"/>
                  </a:lnTo>
                  <a:cubicBezTo>
                    <a:pt x="7787" y="85"/>
                    <a:pt x="7720" y="1"/>
                    <a:pt x="7637"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0"/>
            <p:cNvSpPr/>
            <p:nvPr/>
          </p:nvSpPr>
          <p:spPr>
            <a:xfrm>
              <a:off x="7381272" y="1531059"/>
              <a:ext cx="76632" cy="91503"/>
            </a:xfrm>
            <a:custGeom>
              <a:avLst/>
              <a:gdLst/>
              <a:ahLst/>
              <a:cxnLst/>
              <a:rect l="l" t="t" r="r" b="b"/>
              <a:pathLst>
                <a:path w="2391" h="2855" extrusionOk="0">
                  <a:moveTo>
                    <a:pt x="657" y="0"/>
                  </a:moveTo>
                  <a:cubicBezTo>
                    <a:pt x="579" y="0"/>
                    <a:pt x="511" y="81"/>
                    <a:pt x="536" y="181"/>
                  </a:cubicBezTo>
                  <a:cubicBezTo>
                    <a:pt x="569" y="315"/>
                    <a:pt x="569" y="465"/>
                    <a:pt x="552" y="599"/>
                  </a:cubicBezTo>
                  <a:cubicBezTo>
                    <a:pt x="552" y="716"/>
                    <a:pt x="519" y="816"/>
                    <a:pt x="469" y="916"/>
                  </a:cubicBezTo>
                  <a:cubicBezTo>
                    <a:pt x="435" y="1017"/>
                    <a:pt x="402" y="1083"/>
                    <a:pt x="369" y="1150"/>
                  </a:cubicBezTo>
                  <a:lnTo>
                    <a:pt x="1" y="1902"/>
                  </a:lnTo>
                  <a:lnTo>
                    <a:pt x="619" y="2855"/>
                  </a:lnTo>
                  <a:lnTo>
                    <a:pt x="1288" y="2537"/>
                  </a:lnTo>
                  <a:cubicBezTo>
                    <a:pt x="1538" y="2403"/>
                    <a:pt x="1789" y="2253"/>
                    <a:pt x="2023" y="2086"/>
                  </a:cubicBezTo>
                  <a:cubicBezTo>
                    <a:pt x="2140" y="2002"/>
                    <a:pt x="2090" y="1718"/>
                    <a:pt x="2056" y="1518"/>
                  </a:cubicBezTo>
                  <a:cubicBezTo>
                    <a:pt x="2006" y="1317"/>
                    <a:pt x="1822" y="1150"/>
                    <a:pt x="1622" y="1134"/>
                  </a:cubicBezTo>
                  <a:lnTo>
                    <a:pt x="1605" y="1134"/>
                  </a:lnTo>
                  <a:cubicBezTo>
                    <a:pt x="1521" y="1033"/>
                    <a:pt x="2039" y="549"/>
                    <a:pt x="2223" y="398"/>
                  </a:cubicBezTo>
                  <a:cubicBezTo>
                    <a:pt x="2390" y="248"/>
                    <a:pt x="2390" y="98"/>
                    <a:pt x="2273" y="81"/>
                  </a:cubicBezTo>
                  <a:cubicBezTo>
                    <a:pt x="2272" y="81"/>
                    <a:pt x="2270" y="80"/>
                    <a:pt x="2267" y="80"/>
                  </a:cubicBezTo>
                  <a:cubicBezTo>
                    <a:pt x="2153" y="80"/>
                    <a:pt x="1602" y="518"/>
                    <a:pt x="1438" y="666"/>
                  </a:cubicBezTo>
                  <a:cubicBezTo>
                    <a:pt x="1309" y="771"/>
                    <a:pt x="1042" y="1015"/>
                    <a:pt x="915" y="1015"/>
                  </a:cubicBezTo>
                  <a:cubicBezTo>
                    <a:pt x="861" y="1015"/>
                    <a:pt x="833" y="970"/>
                    <a:pt x="853" y="850"/>
                  </a:cubicBezTo>
                  <a:cubicBezTo>
                    <a:pt x="920" y="432"/>
                    <a:pt x="820" y="98"/>
                    <a:pt x="736" y="31"/>
                  </a:cubicBezTo>
                  <a:cubicBezTo>
                    <a:pt x="711" y="10"/>
                    <a:pt x="683" y="0"/>
                    <a:pt x="657"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0"/>
            <p:cNvSpPr/>
            <p:nvPr/>
          </p:nvSpPr>
          <p:spPr>
            <a:xfrm>
              <a:off x="7004300" y="1318375"/>
              <a:ext cx="108201" cy="187460"/>
            </a:xfrm>
            <a:custGeom>
              <a:avLst/>
              <a:gdLst/>
              <a:ahLst/>
              <a:cxnLst/>
              <a:rect l="l" t="t" r="r" b="b"/>
              <a:pathLst>
                <a:path w="3376" h="5849" extrusionOk="0">
                  <a:moveTo>
                    <a:pt x="3342" y="0"/>
                  </a:moveTo>
                  <a:lnTo>
                    <a:pt x="17" y="618"/>
                  </a:lnTo>
                  <a:lnTo>
                    <a:pt x="0" y="5748"/>
                  </a:lnTo>
                  <a:lnTo>
                    <a:pt x="2189" y="5848"/>
                  </a:lnTo>
                  <a:lnTo>
                    <a:pt x="2256" y="4612"/>
                  </a:lnTo>
                  <a:cubicBezTo>
                    <a:pt x="2256" y="4612"/>
                    <a:pt x="2322" y="4624"/>
                    <a:pt x="2421" y="4624"/>
                  </a:cubicBezTo>
                  <a:cubicBezTo>
                    <a:pt x="2662" y="4624"/>
                    <a:pt x="3099" y="4549"/>
                    <a:pt x="3242" y="4027"/>
                  </a:cubicBezTo>
                  <a:cubicBezTo>
                    <a:pt x="3375" y="3576"/>
                    <a:pt x="3342" y="0"/>
                    <a:pt x="3342"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0"/>
            <p:cNvSpPr/>
            <p:nvPr/>
          </p:nvSpPr>
          <p:spPr>
            <a:xfrm>
              <a:off x="6972699" y="1292447"/>
              <a:ext cx="165474" cy="173743"/>
            </a:xfrm>
            <a:custGeom>
              <a:avLst/>
              <a:gdLst/>
              <a:ahLst/>
              <a:cxnLst/>
              <a:rect l="l" t="t" r="r" b="b"/>
              <a:pathLst>
                <a:path w="5163" h="5421" extrusionOk="0">
                  <a:moveTo>
                    <a:pt x="3659" y="1"/>
                  </a:moveTo>
                  <a:cubicBezTo>
                    <a:pt x="3337" y="1"/>
                    <a:pt x="3018" y="113"/>
                    <a:pt x="2791" y="375"/>
                  </a:cubicBezTo>
                  <a:cubicBezTo>
                    <a:pt x="2323" y="926"/>
                    <a:pt x="385" y="291"/>
                    <a:pt x="201" y="2447"/>
                  </a:cubicBezTo>
                  <a:cubicBezTo>
                    <a:pt x="0" y="4602"/>
                    <a:pt x="986" y="5421"/>
                    <a:pt x="986" y="5421"/>
                  </a:cubicBezTo>
                  <a:lnTo>
                    <a:pt x="1454" y="5421"/>
                  </a:lnTo>
                  <a:cubicBezTo>
                    <a:pt x="1888" y="5421"/>
                    <a:pt x="2122" y="5371"/>
                    <a:pt x="2523" y="4919"/>
                  </a:cubicBezTo>
                  <a:cubicBezTo>
                    <a:pt x="2824" y="4552"/>
                    <a:pt x="3091" y="4151"/>
                    <a:pt x="3309" y="3733"/>
                  </a:cubicBezTo>
                  <a:cubicBezTo>
                    <a:pt x="3309" y="3733"/>
                    <a:pt x="2874" y="3666"/>
                    <a:pt x="2924" y="3315"/>
                  </a:cubicBezTo>
                  <a:cubicBezTo>
                    <a:pt x="2975" y="3019"/>
                    <a:pt x="3133" y="2898"/>
                    <a:pt x="3308" y="2898"/>
                  </a:cubicBezTo>
                  <a:cubicBezTo>
                    <a:pt x="3420" y="2898"/>
                    <a:pt x="3539" y="2947"/>
                    <a:pt x="3643" y="3031"/>
                  </a:cubicBezTo>
                  <a:lnTo>
                    <a:pt x="3960" y="2179"/>
                  </a:lnTo>
                  <a:cubicBezTo>
                    <a:pt x="3960" y="2179"/>
                    <a:pt x="4662" y="1611"/>
                    <a:pt x="4812" y="1310"/>
                  </a:cubicBezTo>
                  <a:cubicBezTo>
                    <a:pt x="5162" y="599"/>
                    <a:pt x="4404" y="1"/>
                    <a:pt x="36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0"/>
            <p:cNvSpPr/>
            <p:nvPr/>
          </p:nvSpPr>
          <p:spPr>
            <a:xfrm>
              <a:off x="6982346" y="1318888"/>
              <a:ext cx="144065" cy="109835"/>
            </a:xfrm>
            <a:custGeom>
              <a:avLst/>
              <a:gdLst/>
              <a:ahLst/>
              <a:cxnLst/>
              <a:rect l="l" t="t" r="r" b="b"/>
              <a:pathLst>
                <a:path w="4495" h="3427" extrusionOk="0">
                  <a:moveTo>
                    <a:pt x="4495" y="1"/>
                  </a:moveTo>
                  <a:cubicBezTo>
                    <a:pt x="4495" y="84"/>
                    <a:pt x="4495" y="151"/>
                    <a:pt x="4478" y="235"/>
                  </a:cubicBezTo>
                  <a:cubicBezTo>
                    <a:pt x="4495" y="185"/>
                    <a:pt x="4495" y="118"/>
                    <a:pt x="4495" y="68"/>
                  </a:cubicBezTo>
                  <a:cubicBezTo>
                    <a:pt x="4495" y="18"/>
                    <a:pt x="4495" y="1"/>
                    <a:pt x="4495" y="1"/>
                  </a:cubicBezTo>
                  <a:close/>
                  <a:moveTo>
                    <a:pt x="4478" y="235"/>
                  </a:moveTo>
                  <a:cubicBezTo>
                    <a:pt x="4411" y="435"/>
                    <a:pt x="4277" y="619"/>
                    <a:pt x="4110" y="753"/>
                  </a:cubicBezTo>
                  <a:cubicBezTo>
                    <a:pt x="3843" y="920"/>
                    <a:pt x="3542" y="1037"/>
                    <a:pt x="3225" y="1087"/>
                  </a:cubicBezTo>
                  <a:cubicBezTo>
                    <a:pt x="3041" y="1120"/>
                    <a:pt x="2857" y="1154"/>
                    <a:pt x="2673" y="1204"/>
                  </a:cubicBezTo>
                  <a:cubicBezTo>
                    <a:pt x="2473" y="1237"/>
                    <a:pt x="2272" y="1321"/>
                    <a:pt x="2105" y="1438"/>
                  </a:cubicBezTo>
                  <a:cubicBezTo>
                    <a:pt x="1805" y="1688"/>
                    <a:pt x="1554" y="1989"/>
                    <a:pt x="1370" y="2340"/>
                  </a:cubicBezTo>
                  <a:cubicBezTo>
                    <a:pt x="1220" y="2624"/>
                    <a:pt x="1019" y="2875"/>
                    <a:pt x="802" y="3109"/>
                  </a:cubicBezTo>
                  <a:cubicBezTo>
                    <a:pt x="635" y="3259"/>
                    <a:pt x="451" y="3359"/>
                    <a:pt x="234" y="3409"/>
                  </a:cubicBezTo>
                  <a:cubicBezTo>
                    <a:pt x="451" y="3359"/>
                    <a:pt x="652" y="3259"/>
                    <a:pt x="819" y="3125"/>
                  </a:cubicBezTo>
                  <a:cubicBezTo>
                    <a:pt x="1036" y="2891"/>
                    <a:pt x="1237" y="2641"/>
                    <a:pt x="1387" y="2357"/>
                  </a:cubicBezTo>
                  <a:cubicBezTo>
                    <a:pt x="1571" y="2006"/>
                    <a:pt x="1821" y="1705"/>
                    <a:pt x="2122" y="1454"/>
                  </a:cubicBezTo>
                  <a:cubicBezTo>
                    <a:pt x="2473" y="1271"/>
                    <a:pt x="2841" y="1154"/>
                    <a:pt x="3225" y="1104"/>
                  </a:cubicBezTo>
                  <a:cubicBezTo>
                    <a:pt x="3542" y="1070"/>
                    <a:pt x="3860" y="953"/>
                    <a:pt x="4127" y="769"/>
                  </a:cubicBezTo>
                  <a:cubicBezTo>
                    <a:pt x="4294" y="636"/>
                    <a:pt x="4428" y="452"/>
                    <a:pt x="4478" y="235"/>
                  </a:cubicBezTo>
                  <a:close/>
                  <a:moveTo>
                    <a:pt x="234" y="3409"/>
                  </a:moveTo>
                  <a:cubicBezTo>
                    <a:pt x="190" y="3409"/>
                    <a:pt x="133" y="3422"/>
                    <a:pt x="86" y="3425"/>
                  </a:cubicBezTo>
                  <a:lnTo>
                    <a:pt x="86" y="3425"/>
                  </a:lnTo>
                  <a:cubicBezTo>
                    <a:pt x="139" y="3424"/>
                    <a:pt x="190" y="3420"/>
                    <a:pt x="234" y="3409"/>
                  </a:cubicBezTo>
                  <a:close/>
                  <a:moveTo>
                    <a:pt x="86" y="3425"/>
                  </a:moveTo>
                  <a:lnTo>
                    <a:pt x="86" y="3425"/>
                  </a:lnTo>
                  <a:cubicBezTo>
                    <a:pt x="58" y="3426"/>
                    <a:pt x="29" y="3426"/>
                    <a:pt x="0" y="3426"/>
                  </a:cubicBezTo>
                  <a:lnTo>
                    <a:pt x="67" y="3426"/>
                  </a:lnTo>
                  <a:cubicBezTo>
                    <a:pt x="73" y="3426"/>
                    <a:pt x="79" y="3426"/>
                    <a:pt x="86" y="3425"/>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0"/>
            <p:cNvSpPr/>
            <p:nvPr/>
          </p:nvSpPr>
          <p:spPr>
            <a:xfrm>
              <a:off x="7044972" y="2143054"/>
              <a:ext cx="96983" cy="437547"/>
            </a:xfrm>
            <a:custGeom>
              <a:avLst/>
              <a:gdLst/>
              <a:ahLst/>
              <a:cxnLst/>
              <a:rect l="l" t="t" r="r" b="b"/>
              <a:pathLst>
                <a:path w="3026" h="13652" extrusionOk="0">
                  <a:moveTo>
                    <a:pt x="1" y="0"/>
                  </a:moveTo>
                  <a:lnTo>
                    <a:pt x="903" y="13651"/>
                  </a:lnTo>
                  <a:lnTo>
                    <a:pt x="2975" y="13434"/>
                  </a:lnTo>
                  <a:cubicBezTo>
                    <a:pt x="2975" y="13434"/>
                    <a:pt x="3025" y="117"/>
                    <a:pt x="2925" y="117"/>
                  </a:cubicBezTo>
                  <a:cubicBezTo>
                    <a:pt x="2825" y="117"/>
                    <a:pt x="1" y="0"/>
                    <a:pt x="1"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0"/>
            <p:cNvSpPr/>
            <p:nvPr/>
          </p:nvSpPr>
          <p:spPr>
            <a:xfrm>
              <a:off x="6831326" y="2140361"/>
              <a:ext cx="162269" cy="442899"/>
            </a:xfrm>
            <a:custGeom>
              <a:avLst/>
              <a:gdLst/>
              <a:ahLst/>
              <a:cxnLst/>
              <a:rect l="l" t="t" r="r" b="b"/>
              <a:pathLst>
                <a:path w="5063" h="13819" extrusionOk="0">
                  <a:moveTo>
                    <a:pt x="2323" y="1"/>
                  </a:moveTo>
                  <a:lnTo>
                    <a:pt x="0" y="13551"/>
                  </a:lnTo>
                  <a:lnTo>
                    <a:pt x="1838" y="13819"/>
                  </a:lnTo>
                  <a:lnTo>
                    <a:pt x="5063" y="636"/>
                  </a:lnTo>
                  <a:lnTo>
                    <a:pt x="2323"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0"/>
            <p:cNvSpPr/>
            <p:nvPr/>
          </p:nvSpPr>
          <p:spPr>
            <a:xfrm>
              <a:off x="6825974" y="1849572"/>
              <a:ext cx="337390" cy="628725"/>
            </a:xfrm>
            <a:custGeom>
              <a:avLst/>
              <a:gdLst/>
              <a:ahLst/>
              <a:cxnLst/>
              <a:rect l="l" t="t" r="r" b="b"/>
              <a:pathLst>
                <a:path w="10527" h="19617" extrusionOk="0">
                  <a:moveTo>
                    <a:pt x="9925" y="1"/>
                  </a:moveTo>
                  <a:lnTo>
                    <a:pt x="3175" y="569"/>
                  </a:lnTo>
                  <a:lnTo>
                    <a:pt x="0" y="18815"/>
                  </a:lnTo>
                  <a:lnTo>
                    <a:pt x="3693" y="19617"/>
                  </a:lnTo>
                  <a:lnTo>
                    <a:pt x="6483" y="4395"/>
                  </a:lnTo>
                  <a:lnTo>
                    <a:pt x="7118" y="19216"/>
                  </a:lnTo>
                  <a:lnTo>
                    <a:pt x="10527" y="19216"/>
                  </a:lnTo>
                  <a:lnTo>
                    <a:pt x="992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0"/>
            <p:cNvSpPr/>
            <p:nvPr/>
          </p:nvSpPr>
          <p:spPr>
            <a:xfrm>
              <a:off x="6823827" y="1847456"/>
              <a:ext cx="341685" cy="633532"/>
            </a:xfrm>
            <a:custGeom>
              <a:avLst/>
              <a:gdLst/>
              <a:ahLst/>
              <a:cxnLst/>
              <a:rect l="l" t="t" r="r" b="b"/>
              <a:pathLst>
                <a:path w="10661" h="19767" extrusionOk="0">
                  <a:moveTo>
                    <a:pt x="9925" y="134"/>
                  </a:moveTo>
                  <a:lnTo>
                    <a:pt x="10543" y="19215"/>
                  </a:lnTo>
                  <a:lnTo>
                    <a:pt x="7235" y="19215"/>
                  </a:lnTo>
                  <a:lnTo>
                    <a:pt x="6584" y="3910"/>
                  </a:lnTo>
                  <a:lnTo>
                    <a:pt x="3710" y="19616"/>
                  </a:lnTo>
                  <a:lnTo>
                    <a:pt x="134" y="18831"/>
                  </a:lnTo>
                  <a:lnTo>
                    <a:pt x="3292" y="685"/>
                  </a:lnTo>
                  <a:lnTo>
                    <a:pt x="9925" y="134"/>
                  </a:lnTo>
                  <a:close/>
                  <a:moveTo>
                    <a:pt x="10042" y="0"/>
                  </a:moveTo>
                  <a:lnTo>
                    <a:pt x="3242" y="568"/>
                  </a:lnTo>
                  <a:lnTo>
                    <a:pt x="3192" y="568"/>
                  </a:lnTo>
                  <a:lnTo>
                    <a:pt x="0" y="18881"/>
                  </a:lnTo>
                  <a:lnTo>
                    <a:pt x="0" y="18931"/>
                  </a:lnTo>
                  <a:lnTo>
                    <a:pt x="3810" y="19766"/>
                  </a:lnTo>
                  <a:lnTo>
                    <a:pt x="6517" y="5013"/>
                  </a:lnTo>
                  <a:lnTo>
                    <a:pt x="7118" y="19282"/>
                  </a:lnTo>
                  <a:lnTo>
                    <a:pt x="7118" y="19332"/>
                  </a:lnTo>
                  <a:lnTo>
                    <a:pt x="10660" y="19332"/>
                  </a:lnTo>
                  <a:lnTo>
                    <a:pt x="10042" y="67"/>
                  </a:lnTo>
                  <a:lnTo>
                    <a:pt x="1004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0"/>
            <p:cNvSpPr/>
            <p:nvPr/>
          </p:nvSpPr>
          <p:spPr>
            <a:xfrm>
              <a:off x="6963052" y="1989887"/>
              <a:ext cx="101791" cy="10224"/>
            </a:xfrm>
            <a:custGeom>
              <a:avLst/>
              <a:gdLst/>
              <a:ahLst/>
              <a:cxnLst/>
              <a:rect l="l" t="t" r="r" b="b"/>
              <a:pathLst>
                <a:path w="3176" h="319" extrusionOk="0">
                  <a:moveTo>
                    <a:pt x="2707" y="1"/>
                  </a:moveTo>
                  <a:cubicBezTo>
                    <a:pt x="2423" y="17"/>
                    <a:pt x="2022" y="17"/>
                    <a:pt x="1571" y="67"/>
                  </a:cubicBezTo>
                  <a:cubicBezTo>
                    <a:pt x="1137" y="118"/>
                    <a:pt x="736" y="168"/>
                    <a:pt x="452" y="218"/>
                  </a:cubicBezTo>
                  <a:cubicBezTo>
                    <a:pt x="318" y="251"/>
                    <a:pt x="201" y="268"/>
                    <a:pt x="118" y="285"/>
                  </a:cubicBezTo>
                  <a:cubicBezTo>
                    <a:pt x="84" y="285"/>
                    <a:pt x="34" y="301"/>
                    <a:pt x="1" y="318"/>
                  </a:cubicBezTo>
                  <a:lnTo>
                    <a:pt x="118" y="318"/>
                  </a:lnTo>
                  <a:lnTo>
                    <a:pt x="468" y="268"/>
                  </a:lnTo>
                  <a:cubicBezTo>
                    <a:pt x="752" y="234"/>
                    <a:pt x="1153" y="168"/>
                    <a:pt x="1588" y="134"/>
                  </a:cubicBezTo>
                  <a:cubicBezTo>
                    <a:pt x="2022" y="84"/>
                    <a:pt x="2423" y="67"/>
                    <a:pt x="2707" y="51"/>
                  </a:cubicBezTo>
                  <a:lnTo>
                    <a:pt x="3058" y="17"/>
                  </a:lnTo>
                  <a:cubicBezTo>
                    <a:pt x="3092" y="17"/>
                    <a:pt x="3142" y="17"/>
                    <a:pt x="317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0"/>
            <p:cNvSpPr/>
            <p:nvPr/>
          </p:nvSpPr>
          <p:spPr>
            <a:xfrm>
              <a:off x="7094265" y="1907422"/>
              <a:ext cx="51953" cy="38588"/>
            </a:xfrm>
            <a:custGeom>
              <a:avLst/>
              <a:gdLst/>
              <a:ahLst/>
              <a:cxnLst/>
              <a:rect l="l" t="t" r="r" b="b"/>
              <a:pathLst>
                <a:path w="1621" h="1204" extrusionOk="0">
                  <a:moveTo>
                    <a:pt x="0" y="0"/>
                  </a:moveTo>
                  <a:cubicBezTo>
                    <a:pt x="0" y="34"/>
                    <a:pt x="0" y="67"/>
                    <a:pt x="0" y="101"/>
                  </a:cubicBezTo>
                  <a:cubicBezTo>
                    <a:pt x="17" y="168"/>
                    <a:pt x="34" y="251"/>
                    <a:pt x="67" y="318"/>
                  </a:cubicBezTo>
                  <a:cubicBezTo>
                    <a:pt x="268" y="836"/>
                    <a:pt x="752" y="1187"/>
                    <a:pt x="1287" y="1203"/>
                  </a:cubicBezTo>
                  <a:cubicBezTo>
                    <a:pt x="1370" y="1203"/>
                    <a:pt x="1454" y="1203"/>
                    <a:pt x="1537" y="1187"/>
                  </a:cubicBezTo>
                  <a:cubicBezTo>
                    <a:pt x="1571" y="1187"/>
                    <a:pt x="1587" y="1187"/>
                    <a:pt x="1621" y="1170"/>
                  </a:cubicBezTo>
                  <a:cubicBezTo>
                    <a:pt x="1621" y="1166"/>
                    <a:pt x="1614" y="1165"/>
                    <a:pt x="1601" y="1165"/>
                  </a:cubicBezTo>
                  <a:cubicBezTo>
                    <a:pt x="1579" y="1165"/>
                    <a:pt x="1537" y="1169"/>
                    <a:pt x="1482" y="1169"/>
                  </a:cubicBezTo>
                  <a:cubicBezTo>
                    <a:pt x="1432" y="1169"/>
                    <a:pt x="1371" y="1166"/>
                    <a:pt x="1303" y="1153"/>
                  </a:cubicBezTo>
                  <a:cubicBezTo>
                    <a:pt x="785" y="1120"/>
                    <a:pt x="318" y="786"/>
                    <a:pt x="117" y="301"/>
                  </a:cubicBezTo>
                  <a:cubicBezTo>
                    <a:pt x="34" y="134"/>
                    <a:pt x="17" y="0"/>
                    <a:pt x="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0"/>
            <p:cNvSpPr/>
            <p:nvPr/>
          </p:nvSpPr>
          <p:spPr>
            <a:xfrm>
              <a:off x="7054619" y="2434741"/>
              <a:ext cx="110348" cy="6218"/>
            </a:xfrm>
            <a:custGeom>
              <a:avLst/>
              <a:gdLst/>
              <a:ahLst/>
              <a:cxnLst/>
              <a:rect l="l" t="t" r="r" b="b"/>
              <a:pathLst>
                <a:path w="3443" h="194" extrusionOk="0">
                  <a:moveTo>
                    <a:pt x="75" y="1"/>
                  </a:moveTo>
                  <a:cubicBezTo>
                    <a:pt x="27" y="1"/>
                    <a:pt x="1" y="2"/>
                    <a:pt x="1" y="5"/>
                  </a:cubicBezTo>
                  <a:cubicBezTo>
                    <a:pt x="1" y="22"/>
                    <a:pt x="769" y="72"/>
                    <a:pt x="1722" y="122"/>
                  </a:cubicBezTo>
                  <a:cubicBezTo>
                    <a:pt x="2505" y="164"/>
                    <a:pt x="3165" y="193"/>
                    <a:pt x="3374" y="193"/>
                  </a:cubicBezTo>
                  <a:cubicBezTo>
                    <a:pt x="3419" y="193"/>
                    <a:pt x="3443" y="192"/>
                    <a:pt x="3443" y="189"/>
                  </a:cubicBezTo>
                  <a:cubicBezTo>
                    <a:pt x="3443" y="172"/>
                    <a:pt x="2674" y="106"/>
                    <a:pt x="1722" y="55"/>
                  </a:cubicBezTo>
                  <a:cubicBezTo>
                    <a:pt x="944" y="28"/>
                    <a:pt x="289" y="1"/>
                    <a:pt x="7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0"/>
            <p:cNvSpPr/>
            <p:nvPr/>
          </p:nvSpPr>
          <p:spPr>
            <a:xfrm>
              <a:off x="6832929" y="2413491"/>
              <a:ext cx="118361" cy="29999"/>
            </a:xfrm>
            <a:custGeom>
              <a:avLst/>
              <a:gdLst/>
              <a:ahLst/>
              <a:cxnLst/>
              <a:rect l="l" t="t" r="r" b="b"/>
              <a:pathLst>
                <a:path w="3693" h="936" extrusionOk="0">
                  <a:moveTo>
                    <a:pt x="0" y="0"/>
                  </a:moveTo>
                  <a:cubicBezTo>
                    <a:pt x="51" y="17"/>
                    <a:pt x="101" y="33"/>
                    <a:pt x="151" y="50"/>
                  </a:cubicBezTo>
                  <a:lnTo>
                    <a:pt x="552" y="134"/>
                  </a:lnTo>
                  <a:cubicBezTo>
                    <a:pt x="886" y="201"/>
                    <a:pt x="1354" y="301"/>
                    <a:pt x="1855" y="418"/>
                  </a:cubicBezTo>
                  <a:cubicBezTo>
                    <a:pt x="2373" y="551"/>
                    <a:pt x="2824" y="685"/>
                    <a:pt x="3158" y="785"/>
                  </a:cubicBezTo>
                  <a:lnTo>
                    <a:pt x="3559" y="902"/>
                  </a:lnTo>
                  <a:cubicBezTo>
                    <a:pt x="3593" y="919"/>
                    <a:pt x="3643" y="936"/>
                    <a:pt x="3693" y="936"/>
                  </a:cubicBezTo>
                  <a:cubicBezTo>
                    <a:pt x="3660" y="919"/>
                    <a:pt x="3609" y="886"/>
                    <a:pt x="3559" y="886"/>
                  </a:cubicBezTo>
                  <a:cubicBezTo>
                    <a:pt x="3476" y="852"/>
                    <a:pt x="3342" y="802"/>
                    <a:pt x="3175" y="735"/>
                  </a:cubicBezTo>
                  <a:cubicBezTo>
                    <a:pt x="2841" y="635"/>
                    <a:pt x="2390" y="485"/>
                    <a:pt x="1872" y="368"/>
                  </a:cubicBezTo>
                  <a:cubicBezTo>
                    <a:pt x="1370" y="234"/>
                    <a:pt x="886" y="134"/>
                    <a:pt x="552" y="84"/>
                  </a:cubicBezTo>
                  <a:cubicBezTo>
                    <a:pt x="385" y="50"/>
                    <a:pt x="251" y="33"/>
                    <a:pt x="151" y="17"/>
                  </a:cubicBezTo>
                  <a:cubicBezTo>
                    <a:pt x="101" y="17"/>
                    <a:pt x="51" y="0"/>
                    <a:pt x="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0"/>
            <p:cNvSpPr/>
            <p:nvPr/>
          </p:nvSpPr>
          <p:spPr>
            <a:xfrm>
              <a:off x="6917541" y="1493336"/>
              <a:ext cx="487865" cy="413573"/>
            </a:xfrm>
            <a:custGeom>
              <a:avLst/>
              <a:gdLst/>
              <a:ahLst/>
              <a:cxnLst/>
              <a:rect l="l" t="t" r="r" b="b"/>
              <a:pathLst>
                <a:path w="15222" h="12904" extrusionOk="0">
                  <a:moveTo>
                    <a:pt x="4503" y="1"/>
                  </a:moveTo>
                  <a:cubicBezTo>
                    <a:pt x="3821" y="1"/>
                    <a:pt x="3142" y="35"/>
                    <a:pt x="2473" y="105"/>
                  </a:cubicBezTo>
                  <a:cubicBezTo>
                    <a:pt x="1253" y="239"/>
                    <a:pt x="284" y="1208"/>
                    <a:pt x="184" y="2444"/>
                  </a:cubicBezTo>
                  <a:cubicBezTo>
                    <a:pt x="117" y="3380"/>
                    <a:pt x="167" y="4466"/>
                    <a:pt x="167" y="6304"/>
                  </a:cubicBezTo>
                  <a:lnTo>
                    <a:pt x="0" y="12904"/>
                  </a:lnTo>
                  <a:lnTo>
                    <a:pt x="7202" y="12904"/>
                  </a:lnTo>
                  <a:lnTo>
                    <a:pt x="6934" y="7072"/>
                  </a:lnTo>
                  <a:cubicBezTo>
                    <a:pt x="6884" y="5920"/>
                    <a:pt x="6884" y="5786"/>
                    <a:pt x="6868" y="4733"/>
                  </a:cubicBezTo>
                  <a:lnTo>
                    <a:pt x="6868" y="4733"/>
                  </a:lnTo>
                  <a:cubicBezTo>
                    <a:pt x="6868" y="4734"/>
                    <a:pt x="7937" y="6037"/>
                    <a:pt x="8789" y="6939"/>
                  </a:cubicBezTo>
                  <a:cubicBezTo>
                    <a:pt x="9116" y="7299"/>
                    <a:pt x="9578" y="7495"/>
                    <a:pt x="10051" y="7495"/>
                  </a:cubicBezTo>
                  <a:cubicBezTo>
                    <a:pt x="10302" y="7495"/>
                    <a:pt x="10556" y="7439"/>
                    <a:pt x="10794" y="7323"/>
                  </a:cubicBezTo>
                  <a:lnTo>
                    <a:pt x="15222" y="4232"/>
                  </a:lnTo>
                  <a:lnTo>
                    <a:pt x="14386" y="2110"/>
                  </a:lnTo>
                  <a:lnTo>
                    <a:pt x="10360" y="4583"/>
                  </a:lnTo>
                  <a:cubicBezTo>
                    <a:pt x="10176" y="4466"/>
                    <a:pt x="8605" y="2227"/>
                    <a:pt x="7519" y="1141"/>
                  </a:cubicBezTo>
                  <a:cubicBezTo>
                    <a:pt x="6834" y="439"/>
                    <a:pt x="5898" y="38"/>
                    <a:pt x="4913" y="5"/>
                  </a:cubicBezTo>
                  <a:cubicBezTo>
                    <a:pt x="4776" y="2"/>
                    <a:pt x="4640" y="1"/>
                    <a:pt x="4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0"/>
            <p:cNvSpPr/>
            <p:nvPr/>
          </p:nvSpPr>
          <p:spPr>
            <a:xfrm>
              <a:off x="6831134" y="1513816"/>
              <a:ext cx="123393" cy="252490"/>
            </a:xfrm>
            <a:custGeom>
              <a:avLst/>
              <a:gdLst/>
              <a:ahLst/>
              <a:cxnLst/>
              <a:rect l="l" t="t" r="r" b="b"/>
              <a:pathLst>
                <a:path w="3850" h="7878" extrusionOk="0">
                  <a:moveTo>
                    <a:pt x="3849" y="1"/>
                  </a:moveTo>
                  <a:lnTo>
                    <a:pt x="3849" y="1"/>
                  </a:lnTo>
                  <a:cubicBezTo>
                    <a:pt x="3164" y="301"/>
                    <a:pt x="324" y="3944"/>
                    <a:pt x="123" y="6300"/>
                  </a:cubicBezTo>
                  <a:cubicBezTo>
                    <a:pt x="1" y="7744"/>
                    <a:pt x="2266" y="7877"/>
                    <a:pt x="3107" y="7877"/>
                  </a:cubicBezTo>
                  <a:cubicBezTo>
                    <a:pt x="3297" y="7877"/>
                    <a:pt x="3415" y="7870"/>
                    <a:pt x="3415" y="7870"/>
                  </a:cubicBezTo>
                  <a:cubicBezTo>
                    <a:pt x="3415" y="7870"/>
                    <a:pt x="3646" y="752"/>
                    <a:pt x="3534" y="752"/>
                  </a:cubicBezTo>
                  <a:lnTo>
                    <a:pt x="3534" y="752"/>
                  </a:lnTo>
                  <a:cubicBezTo>
                    <a:pt x="3533" y="752"/>
                    <a:pt x="3533" y="752"/>
                    <a:pt x="3532" y="753"/>
                  </a:cubicBezTo>
                  <a:lnTo>
                    <a:pt x="38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0"/>
            <p:cNvSpPr/>
            <p:nvPr/>
          </p:nvSpPr>
          <p:spPr>
            <a:xfrm>
              <a:off x="6921291" y="1536315"/>
              <a:ext cx="10737" cy="233516"/>
            </a:xfrm>
            <a:custGeom>
              <a:avLst/>
              <a:gdLst/>
              <a:ahLst/>
              <a:cxnLst/>
              <a:rect l="l" t="t" r="r" b="b"/>
              <a:pathLst>
                <a:path w="335" h="7286" extrusionOk="0">
                  <a:moveTo>
                    <a:pt x="334" y="1"/>
                  </a:moveTo>
                  <a:cubicBezTo>
                    <a:pt x="334" y="51"/>
                    <a:pt x="318" y="117"/>
                    <a:pt x="318" y="201"/>
                  </a:cubicBezTo>
                  <a:cubicBezTo>
                    <a:pt x="334" y="117"/>
                    <a:pt x="334" y="51"/>
                    <a:pt x="334" y="1"/>
                  </a:cubicBezTo>
                  <a:close/>
                  <a:moveTo>
                    <a:pt x="318" y="201"/>
                  </a:moveTo>
                  <a:cubicBezTo>
                    <a:pt x="284" y="401"/>
                    <a:pt x="268" y="669"/>
                    <a:pt x="251" y="1003"/>
                  </a:cubicBezTo>
                  <a:cubicBezTo>
                    <a:pt x="201" y="1671"/>
                    <a:pt x="167" y="2607"/>
                    <a:pt x="134" y="3643"/>
                  </a:cubicBezTo>
                  <a:cubicBezTo>
                    <a:pt x="101" y="4662"/>
                    <a:pt x="84" y="5598"/>
                    <a:pt x="50" y="6266"/>
                  </a:cubicBezTo>
                  <a:cubicBezTo>
                    <a:pt x="34" y="6600"/>
                    <a:pt x="17" y="6868"/>
                    <a:pt x="17" y="7068"/>
                  </a:cubicBezTo>
                  <a:cubicBezTo>
                    <a:pt x="34" y="6884"/>
                    <a:pt x="50" y="6600"/>
                    <a:pt x="67" y="6266"/>
                  </a:cubicBezTo>
                  <a:cubicBezTo>
                    <a:pt x="101" y="5598"/>
                    <a:pt x="134" y="4662"/>
                    <a:pt x="167" y="3643"/>
                  </a:cubicBezTo>
                  <a:cubicBezTo>
                    <a:pt x="201" y="2607"/>
                    <a:pt x="234" y="1671"/>
                    <a:pt x="268" y="1003"/>
                  </a:cubicBezTo>
                  <a:cubicBezTo>
                    <a:pt x="284" y="669"/>
                    <a:pt x="301" y="401"/>
                    <a:pt x="318" y="201"/>
                  </a:cubicBezTo>
                  <a:close/>
                  <a:moveTo>
                    <a:pt x="17" y="7068"/>
                  </a:moveTo>
                  <a:lnTo>
                    <a:pt x="17" y="7068"/>
                  </a:lnTo>
                  <a:cubicBezTo>
                    <a:pt x="0" y="7152"/>
                    <a:pt x="0" y="7219"/>
                    <a:pt x="0" y="7285"/>
                  </a:cubicBezTo>
                  <a:cubicBezTo>
                    <a:pt x="17" y="7219"/>
                    <a:pt x="17" y="7152"/>
                    <a:pt x="17" y="7068"/>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0"/>
            <p:cNvSpPr/>
            <p:nvPr/>
          </p:nvSpPr>
          <p:spPr>
            <a:xfrm>
              <a:off x="6898792" y="1682495"/>
              <a:ext cx="24679" cy="26826"/>
            </a:xfrm>
            <a:custGeom>
              <a:avLst/>
              <a:gdLst/>
              <a:ahLst/>
              <a:cxnLst/>
              <a:rect l="l" t="t" r="r" b="b"/>
              <a:pathLst>
                <a:path w="770" h="837" extrusionOk="0">
                  <a:moveTo>
                    <a:pt x="769" y="1"/>
                  </a:moveTo>
                  <a:lnTo>
                    <a:pt x="769" y="1"/>
                  </a:lnTo>
                  <a:cubicBezTo>
                    <a:pt x="719" y="34"/>
                    <a:pt x="686" y="68"/>
                    <a:pt x="652" y="118"/>
                  </a:cubicBezTo>
                  <a:cubicBezTo>
                    <a:pt x="585" y="201"/>
                    <a:pt x="502" y="302"/>
                    <a:pt x="385" y="419"/>
                  </a:cubicBezTo>
                  <a:cubicBezTo>
                    <a:pt x="285" y="536"/>
                    <a:pt x="184" y="636"/>
                    <a:pt x="118" y="719"/>
                  </a:cubicBezTo>
                  <a:cubicBezTo>
                    <a:pt x="67" y="753"/>
                    <a:pt x="34" y="786"/>
                    <a:pt x="1" y="836"/>
                  </a:cubicBezTo>
                  <a:cubicBezTo>
                    <a:pt x="51" y="803"/>
                    <a:pt x="84" y="769"/>
                    <a:pt x="134" y="719"/>
                  </a:cubicBezTo>
                  <a:cubicBezTo>
                    <a:pt x="201" y="653"/>
                    <a:pt x="301" y="552"/>
                    <a:pt x="402" y="435"/>
                  </a:cubicBezTo>
                  <a:cubicBezTo>
                    <a:pt x="519" y="318"/>
                    <a:pt x="602" y="218"/>
                    <a:pt x="669" y="135"/>
                  </a:cubicBezTo>
                  <a:cubicBezTo>
                    <a:pt x="702" y="84"/>
                    <a:pt x="736" y="34"/>
                    <a:pt x="7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0"/>
            <p:cNvSpPr/>
            <p:nvPr/>
          </p:nvSpPr>
          <p:spPr>
            <a:xfrm>
              <a:off x="7244195" y="1640734"/>
              <a:ext cx="5384" cy="22531"/>
            </a:xfrm>
            <a:custGeom>
              <a:avLst/>
              <a:gdLst/>
              <a:ahLst/>
              <a:cxnLst/>
              <a:rect l="l" t="t" r="r" b="b"/>
              <a:pathLst>
                <a:path w="168" h="703" extrusionOk="0">
                  <a:moveTo>
                    <a:pt x="168" y="1"/>
                  </a:moveTo>
                  <a:lnTo>
                    <a:pt x="168" y="1"/>
                  </a:lnTo>
                  <a:cubicBezTo>
                    <a:pt x="151" y="34"/>
                    <a:pt x="134" y="67"/>
                    <a:pt x="134" y="101"/>
                  </a:cubicBezTo>
                  <a:cubicBezTo>
                    <a:pt x="118" y="168"/>
                    <a:pt x="101" y="251"/>
                    <a:pt x="67" y="351"/>
                  </a:cubicBezTo>
                  <a:cubicBezTo>
                    <a:pt x="51" y="435"/>
                    <a:pt x="34" y="535"/>
                    <a:pt x="17" y="602"/>
                  </a:cubicBezTo>
                  <a:cubicBezTo>
                    <a:pt x="17" y="636"/>
                    <a:pt x="1" y="669"/>
                    <a:pt x="1" y="702"/>
                  </a:cubicBezTo>
                  <a:cubicBezTo>
                    <a:pt x="17" y="669"/>
                    <a:pt x="34" y="636"/>
                    <a:pt x="34" y="602"/>
                  </a:cubicBezTo>
                  <a:cubicBezTo>
                    <a:pt x="51" y="535"/>
                    <a:pt x="84" y="452"/>
                    <a:pt x="101" y="351"/>
                  </a:cubicBezTo>
                  <a:cubicBezTo>
                    <a:pt x="118" y="251"/>
                    <a:pt x="134" y="168"/>
                    <a:pt x="151" y="101"/>
                  </a:cubicBezTo>
                  <a:cubicBezTo>
                    <a:pt x="168" y="67"/>
                    <a:pt x="168" y="34"/>
                    <a:pt x="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0"/>
            <p:cNvSpPr/>
            <p:nvPr/>
          </p:nvSpPr>
          <p:spPr>
            <a:xfrm>
              <a:off x="7251149" y="1639676"/>
              <a:ext cx="5929" cy="25736"/>
            </a:xfrm>
            <a:custGeom>
              <a:avLst/>
              <a:gdLst/>
              <a:ahLst/>
              <a:cxnLst/>
              <a:rect l="l" t="t" r="r" b="b"/>
              <a:pathLst>
                <a:path w="185" h="803" extrusionOk="0">
                  <a:moveTo>
                    <a:pt x="1" y="0"/>
                  </a:moveTo>
                  <a:lnTo>
                    <a:pt x="1" y="0"/>
                  </a:lnTo>
                  <a:cubicBezTo>
                    <a:pt x="51" y="268"/>
                    <a:pt x="118" y="535"/>
                    <a:pt x="185" y="802"/>
                  </a:cubicBezTo>
                  <a:cubicBezTo>
                    <a:pt x="151" y="518"/>
                    <a:pt x="84" y="251"/>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0"/>
            <p:cNvSpPr/>
            <p:nvPr/>
          </p:nvSpPr>
          <p:spPr>
            <a:xfrm>
              <a:off x="7084618" y="1500964"/>
              <a:ext cx="57337" cy="148904"/>
            </a:xfrm>
            <a:custGeom>
              <a:avLst/>
              <a:gdLst/>
              <a:ahLst/>
              <a:cxnLst/>
              <a:rect l="l" t="t" r="r" b="b"/>
              <a:pathLst>
                <a:path w="1789" h="4646" extrusionOk="0">
                  <a:moveTo>
                    <a:pt x="752" y="1"/>
                  </a:moveTo>
                  <a:cubicBezTo>
                    <a:pt x="752" y="1"/>
                    <a:pt x="736" y="1"/>
                    <a:pt x="702" y="17"/>
                  </a:cubicBezTo>
                  <a:cubicBezTo>
                    <a:pt x="669" y="51"/>
                    <a:pt x="619" y="84"/>
                    <a:pt x="569" y="118"/>
                  </a:cubicBezTo>
                  <a:cubicBezTo>
                    <a:pt x="418" y="235"/>
                    <a:pt x="284" y="385"/>
                    <a:pt x="201" y="569"/>
                  </a:cubicBezTo>
                  <a:cubicBezTo>
                    <a:pt x="84" y="836"/>
                    <a:pt x="17" y="1137"/>
                    <a:pt x="17" y="1421"/>
                  </a:cubicBezTo>
                  <a:cubicBezTo>
                    <a:pt x="0" y="1789"/>
                    <a:pt x="51" y="2156"/>
                    <a:pt x="184" y="2490"/>
                  </a:cubicBezTo>
                  <a:cubicBezTo>
                    <a:pt x="301" y="2824"/>
                    <a:pt x="485" y="3142"/>
                    <a:pt x="702" y="3443"/>
                  </a:cubicBezTo>
                  <a:cubicBezTo>
                    <a:pt x="869" y="3677"/>
                    <a:pt x="1053" y="3894"/>
                    <a:pt x="1254" y="4111"/>
                  </a:cubicBezTo>
                  <a:cubicBezTo>
                    <a:pt x="1437" y="4295"/>
                    <a:pt x="1571" y="4428"/>
                    <a:pt x="1671" y="4529"/>
                  </a:cubicBezTo>
                  <a:lnTo>
                    <a:pt x="1788" y="4646"/>
                  </a:lnTo>
                  <a:lnTo>
                    <a:pt x="1688" y="4529"/>
                  </a:lnTo>
                  <a:cubicBezTo>
                    <a:pt x="1588" y="4428"/>
                    <a:pt x="1437" y="4278"/>
                    <a:pt x="1270" y="4094"/>
                  </a:cubicBezTo>
                  <a:cubicBezTo>
                    <a:pt x="819" y="3626"/>
                    <a:pt x="452" y="3092"/>
                    <a:pt x="201" y="2474"/>
                  </a:cubicBezTo>
                  <a:cubicBezTo>
                    <a:pt x="84" y="2139"/>
                    <a:pt x="17" y="1789"/>
                    <a:pt x="34" y="1421"/>
                  </a:cubicBezTo>
                  <a:cubicBezTo>
                    <a:pt x="34" y="1137"/>
                    <a:pt x="101" y="853"/>
                    <a:pt x="218" y="585"/>
                  </a:cubicBezTo>
                  <a:cubicBezTo>
                    <a:pt x="301" y="402"/>
                    <a:pt x="418" y="235"/>
                    <a:pt x="585" y="118"/>
                  </a:cubicBezTo>
                  <a:cubicBezTo>
                    <a:pt x="685" y="34"/>
                    <a:pt x="769" y="1"/>
                    <a:pt x="7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0"/>
            <p:cNvSpPr/>
            <p:nvPr/>
          </p:nvSpPr>
          <p:spPr>
            <a:xfrm>
              <a:off x="6936803" y="1531507"/>
              <a:ext cx="223356" cy="1635"/>
            </a:xfrm>
            <a:custGeom>
              <a:avLst/>
              <a:gdLst/>
              <a:ahLst/>
              <a:cxnLst/>
              <a:rect l="l" t="t" r="r" b="b"/>
              <a:pathLst>
                <a:path w="6969" h="51" extrusionOk="0">
                  <a:moveTo>
                    <a:pt x="3476" y="0"/>
                  </a:moveTo>
                  <a:cubicBezTo>
                    <a:pt x="1555" y="0"/>
                    <a:pt x="1" y="0"/>
                    <a:pt x="1" y="33"/>
                  </a:cubicBezTo>
                  <a:cubicBezTo>
                    <a:pt x="1" y="50"/>
                    <a:pt x="1555" y="50"/>
                    <a:pt x="3476" y="50"/>
                  </a:cubicBezTo>
                  <a:cubicBezTo>
                    <a:pt x="5398" y="50"/>
                    <a:pt x="6968" y="50"/>
                    <a:pt x="6968" y="33"/>
                  </a:cubicBezTo>
                  <a:cubicBezTo>
                    <a:pt x="6968" y="0"/>
                    <a:pt x="5398" y="0"/>
                    <a:pt x="34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0"/>
            <p:cNvSpPr/>
            <p:nvPr/>
          </p:nvSpPr>
          <p:spPr>
            <a:xfrm>
              <a:off x="6910041" y="1563622"/>
              <a:ext cx="277425" cy="2179"/>
            </a:xfrm>
            <a:custGeom>
              <a:avLst/>
              <a:gdLst/>
              <a:ahLst/>
              <a:cxnLst/>
              <a:rect l="l" t="t" r="r" b="b"/>
              <a:pathLst>
                <a:path w="8656" h="68" extrusionOk="0">
                  <a:moveTo>
                    <a:pt x="4328" y="1"/>
                  </a:moveTo>
                  <a:cubicBezTo>
                    <a:pt x="1939" y="1"/>
                    <a:pt x="0" y="17"/>
                    <a:pt x="0" y="34"/>
                  </a:cubicBezTo>
                  <a:cubicBezTo>
                    <a:pt x="0" y="51"/>
                    <a:pt x="1939" y="67"/>
                    <a:pt x="4328" y="67"/>
                  </a:cubicBezTo>
                  <a:cubicBezTo>
                    <a:pt x="6717" y="67"/>
                    <a:pt x="8655" y="51"/>
                    <a:pt x="8655" y="34"/>
                  </a:cubicBezTo>
                  <a:cubicBezTo>
                    <a:pt x="8655" y="17"/>
                    <a:pt x="6717" y="1"/>
                    <a:pt x="43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0"/>
            <p:cNvSpPr/>
            <p:nvPr/>
          </p:nvSpPr>
          <p:spPr>
            <a:xfrm>
              <a:off x="6887542" y="1597370"/>
              <a:ext cx="333673" cy="1635"/>
            </a:xfrm>
            <a:custGeom>
              <a:avLst/>
              <a:gdLst/>
              <a:ahLst/>
              <a:cxnLst/>
              <a:rect l="l" t="t" r="r" b="b"/>
              <a:pathLst>
                <a:path w="10411" h="51" extrusionOk="0">
                  <a:moveTo>
                    <a:pt x="5214" y="0"/>
                  </a:moveTo>
                  <a:cubicBezTo>
                    <a:pt x="2340" y="0"/>
                    <a:pt x="1" y="0"/>
                    <a:pt x="1" y="17"/>
                  </a:cubicBezTo>
                  <a:cubicBezTo>
                    <a:pt x="1" y="50"/>
                    <a:pt x="2340" y="50"/>
                    <a:pt x="5214" y="50"/>
                  </a:cubicBezTo>
                  <a:cubicBezTo>
                    <a:pt x="8088" y="50"/>
                    <a:pt x="10410" y="50"/>
                    <a:pt x="10410" y="17"/>
                  </a:cubicBezTo>
                  <a:cubicBezTo>
                    <a:pt x="10410" y="0"/>
                    <a:pt x="8088" y="0"/>
                    <a:pt x="52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0"/>
            <p:cNvSpPr/>
            <p:nvPr/>
          </p:nvSpPr>
          <p:spPr>
            <a:xfrm>
              <a:off x="6862928" y="1632689"/>
              <a:ext cx="381844" cy="2179"/>
            </a:xfrm>
            <a:custGeom>
              <a:avLst/>
              <a:gdLst/>
              <a:ahLst/>
              <a:cxnLst/>
              <a:rect l="l" t="t" r="r" b="b"/>
              <a:pathLst>
                <a:path w="11914" h="68" extrusionOk="0">
                  <a:moveTo>
                    <a:pt x="5965" y="1"/>
                  </a:moveTo>
                  <a:cubicBezTo>
                    <a:pt x="2673" y="1"/>
                    <a:pt x="0" y="18"/>
                    <a:pt x="0" y="34"/>
                  </a:cubicBezTo>
                  <a:cubicBezTo>
                    <a:pt x="0" y="51"/>
                    <a:pt x="2673" y="68"/>
                    <a:pt x="5965" y="68"/>
                  </a:cubicBezTo>
                  <a:cubicBezTo>
                    <a:pt x="9257" y="68"/>
                    <a:pt x="11913" y="51"/>
                    <a:pt x="11913" y="34"/>
                  </a:cubicBezTo>
                  <a:cubicBezTo>
                    <a:pt x="11913" y="18"/>
                    <a:pt x="9257" y="1"/>
                    <a:pt x="59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0"/>
            <p:cNvSpPr/>
            <p:nvPr/>
          </p:nvSpPr>
          <p:spPr>
            <a:xfrm>
              <a:off x="6844178" y="1673938"/>
              <a:ext cx="294027" cy="2179"/>
            </a:xfrm>
            <a:custGeom>
              <a:avLst/>
              <a:gdLst/>
              <a:ahLst/>
              <a:cxnLst/>
              <a:rect l="l" t="t" r="r" b="b"/>
              <a:pathLst>
                <a:path w="9174" h="68" extrusionOk="0">
                  <a:moveTo>
                    <a:pt x="4578" y="1"/>
                  </a:moveTo>
                  <a:lnTo>
                    <a:pt x="1337" y="17"/>
                  </a:lnTo>
                  <a:lnTo>
                    <a:pt x="351" y="34"/>
                  </a:lnTo>
                  <a:lnTo>
                    <a:pt x="0" y="34"/>
                  </a:lnTo>
                  <a:cubicBezTo>
                    <a:pt x="34" y="51"/>
                    <a:pt x="67" y="51"/>
                    <a:pt x="101" y="51"/>
                  </a:cubicBezTo>
                  <a:lnTo>
                    <a:pt x="351" y="51"/>
                  </a:lnTo>
                  <a:lnTo>
                    <a:pt x="1337" y="67"/>
                  </a:lnTo>
                  <a:lnTo>
                    <a:pt x="7837" y="67"/>
                  </a:lnTo>
                  <a:lnTo>
                    <a:pt x="8806" y="51"/>
                  </a:lnTo>
                  <a:lnTo>
                    <a:pt x="9073" y="51"/>
                  </a:lnTo>
                  <a:cubicBezTo>
                    <a:pt x="9106" y="51"/>
                    <a:pt x="9140" y="51"/>
                    <a:pt x="9173" y="34"/>
                  </a:cubicBezTo>
                  <a:lnTo>
                    <a:pt x="8806" y="34"/>
                  </a:lnTo>
                  <a:lnTo>
                    <a:pt x="7837" y="17"/>
                  </a:lnTo>
                  <a:lnTo>
                    <a:pt x="457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0"/>
            <p:cNvSpPr/>
            <p:nvPr/>
          </p:nvSpPr>
          <p:spPr>
            <a:xfrm>
              <a:off x="7163332" y="1676630"/>
              <a:ext cx="176211" cy="1635"/>
            </a:xfrm>
            <a:custGeom>
              <a:avLst/>
              <a:gdLst/>
              <a:ahLst/>
              <a:cxnLst/>
              <a:rect l="l" t="t" r="r" b="b"/>
              <a:pathLst>
                <a:path w="5498" h="51" extrusionOk="0">
                  <a:moveTo>
                    <a:pt x="2757" y="0"/>
                  </a:moveTo>
                  <a:cubicBezTo>
                    <a:pt x="1237" y="0"/>
                    <a:pt x="1" y="0"/>
                    <a:pt x="1" y="17"/>
                  </a:cubicBezTo>
                  <a:cubicBezTo>
                    <a:pt x="1" y="50"/>
                    <a:pt x="1237" y="50"/>
                    <a:pt x="2757" y="50"/>
                  </a:cubicBezTo>
                  <a:cubicBezTo>
                    <a:pt x="4278" y="50"/>
                    <a:pt x="5498" y="50"/>
                    <a:pt x="5498" y="17"/>
                  </a:cubicBezTo>
                  <a:cubicBezTo>
                    <a:pt x="5498" y="0"/>
                    <a:pt x="4278" y="0"/>
                    <a:pt x="27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0"/>
            <p:cNvSpPr/>
            <p:nvPr/>
          </p:nvSpPr>
          <p:spPr>
            <a:xfrm>
              <a:off x="7198139" y="1713039"/>
              <a:ext cx="85189" cy="2179"/>
            </a:xfrm>
            <a:custGeom>
              <a:avLst/>
              <a:gdLst/>
              <a:ahLst/>
              <a:cxnLst/>
              <a:rect l="l" t="t" r="r" b="b"/>
              <a:pathLst>
                <a:path w="2658" h="68" extrusionOk="0">
                  <a:moveTo>
                    <a:pt x="1321" y="0"/>
                  </a:moveTo>
                  <a:cubicBezTo>
                    <a:pt x="585" y="0"/>
                    <a:pt x="1" y="17"/>
                    <a:pt x="1" y="34"/>
                  </a:cubicBezTo>
                  <a:cubicBezTo>
                    <a:pt x="1" y="50"/>
                    <a:pt x="585" y="67"/>
                    <a:pt x="1321" y="67"/>
                  </a:cubicBezTo>
                  <a:cubicBezTo>
                    <a:pt x="2072" y="67"/>
                    <a:pt x="2657" y="50"/>
                    <a:pt x="2657" y="34"/>
                  </a:cubicBezTo>
                  <a:cubicBezTo>
                    <a:pt x="2657" y="17"/>
                    <a:pt x="2072" y="0"/>
                    <a:pt x="13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0"/>
            <p:cNvSpPr/>
            <p:nvPr/>
          </p:nvSpPr>
          <p:spPr>
            <a:xfrm>
              <a:off x="7262944" y="1635926"/>
              <a:ext cx="130155" cy="2179"/>
            </a:xfrm>
            <a:custGeom>
              <a:avLst/>
              <a:gdLst/>
              <a:ahLst/>
              <a:cxnLst/>
              <a:rect l="l" t="t" r="r" b="b"/>
              <a:pathLst>
                <a:path w="4061" h="68" extrusionOk="0">
                  <a:moveTo>
                    <a:pt x="2039" y="0"/>
                  </a:moveTo>
                  <a:cubicBezTo>
                    <a:pt x="903" y="0"/>
                    <a:pt x="0" y="17"/>
                    <a:pt x="0" y="34"/>
                  </a:cubicBezTo>
                  <a:cubicBezTo>
                    <a:pt x="0" y="50"/>
                    <a:pt x="903" y="67"/>
                    <a:pt x="2039" y="67"/>
                  </a:cubicBezTo>
                  <a:cubicBezTo>
                    <a:pt x="3158" y="67"/>
                    <a:pt x="4061" y="50"/>
                    <a:pt x="4061" y="34"/>
                  </a:cubicBezTo>
                  <a:cubicBezTo>
                    <a:pt x="4061" y="17"/>
                    <a:pt x="3158" y="0"/>
                    <a:pt x="20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0"/>
            <p:cNvSpPr/>
            <p:nvPr/>
          </p:nvSpPr>
          <p:spPr>
            <a:xfrm>
              <a:off x="6833474" y="1717301"/>
              <a:ext cx="307392" cy="2179"/>
            </a:xfrm>
            <a:custGeom>
              <a:avLst/>
              <a:gdLst/>
              <a:ahLst/>
              <a:cxnLst/>
              <a:rect l="l" t="t" r="r" b="b"/>
              <a:pathLst>
                <a:path w="9591" h="68" extrusionOk="0">
                  <a:moveTo>
                    <a:pt x="4795" y="1"/>
                  </a:moveTo>
                  <a:cubicBezTo>
                    <a:pt x="2156" y="1"/>
                    <a:pt x="0" y="18"/>
                    <a:pt x="0" y="34"/>
                  </a:cubicBezTo>
                  <a:cubicBezTo>
                    <a:pt x="0" y="51"/>
                    <a:pt x="2156" y="68"/>
                    <a:pt x="4795" y="68"/>
                  </a:cubicBezTo>
                  <a:cubicBezTo>
                    <a:pt x="7452" y="68"/>
                    <a:pt x="9591" y="51"/>
                    <a:pt x="9591" y="34"/>
                  </a:cubicBezTo>
                  <a:cubicBezTo>
                    <a:pt x="9591" y="18"/>
                    <a:pt x="7452" y="1"/>
                    <a:pt x="47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0"/>
            <p:cNvSpPr/>
            <p:nvPr/>
          </p:nvSpPr>
          <p:spPr>
            <a:xfrm>
              <a:off x="6919143" y="1765505"/>
              <a:ext cx="224414" cy="2179"/>
            </a:xfrm>
            <a:custGeom>
              <a:avLst/>
              <a:gdLst/>
              <a:ahLst/>
              <a:cxnLst/>
              <a:rect l="l" t="t" r="r" b="b"/>
              <a:pathLst>
                <a:path w="7002" h="68" extrusionOk="0">
                  <a:moveTo>
                    <a:pt x="3509" y="1"/>
                  </a:moveTo>
                  <a:cubicBezTo>
                    <a:pt x="1571" y="1"/>
                    <a:pt x="0" y="17"/>
                    <a:pt x="0" y="34"/>
                  </a:cubicBezTo>
                  <a:cubicBezTo>
                    <a:pt x="0" y="51"/>
                    <a:pt x="1571" y="68"/>
                    <a:pt x="3509" y="68"/>
                  </a:cubicBezTo>
                  <a:cubicBezTo>
                    <a:pt x="5431" y="68"/>
                    <a:pt x="7001" y="51"/>
                    <a:pt x="7001" y="34"/>
                  </a:cubicBezTo>
                  <a:cubicBezTo>
                    <a:pt x="7001" y="17"/>
                    <a:pt x="5431" y="1"/>
                    <a:pt x="35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0"/>
            <p:cNvSpPr/>
            <p:nvPr/>
          </p:nvSpPr>
          <p:spPr>
            <a:xfrm>
              <a:off x="6919143" y="1804061"/>
              <a:ext cx="224414" cy="2179"/>
            </a:xfrm>
            <a:custGeom>
              <a:avLst/>
              <a:gdLst/>
              <a:ahLst/>
              <a:cxnLst/>
              <a:rect l="l" t="t" r="r" b="b"/>
              <a:pathLst>
                <a:path w="7002" h="68" extrusionOk="0">
                  <a:moveTo>
                    <a:pt x="3509" y="1"/>
                  </a:moveTo>
                  <a:cubicBezTo>
                    <a:pt x="1571" y="1"/>
                    <a:pt x="0" y="17"/>
                    <a:pt x="0" y="34"/>
                  </a:cubicBezTo>
                  <a:cubicBezTo>
                    <a:pt x="0" y="51"/>
                    <a:pt x="1571" y="68"/>
                    <a:pt x="3509" y="68"/>
                  </a:cubicBezTo>
                  <a:cubicBezTo>
                    <a:pt x="5431" y="68"/>
                    <a:pt x="7001" y="51"/>
                    <a:pt x="7001" y="34"/>
                  </a:cubicBezTo>
                  <a:cubicBezTo>
                    <a:pt x="7001" y="17"/>
                    <a:pt x="5431" y="1"/>
                    <a:pt x="35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0"/>
            <p:cNvSpPr/>
            <p:nvPr/>
          </p:nvSpPr>
          <p:spPr>
            <a:xfrm>
              <a:off x="6919143" y="1848514"/>
              <a:ext cx="224414" cy="2179"/>
            </a:xfrm>
            <a:custGeom>
              <a:avLst/>
              <a:gdLst/>
              <a:ahLst/>
              <a:cxnLst/>
              <a:rect l="l" t="t" r="r" b="b"/>
              <a:pathLst>
                <a:path w="7002" h="68" extrusionOk="0">
                  <a:moveTo>
                    <a:pt x="3509" y="1"/>
                  </a:moveTo>
                  <a:cubicBezTo>
                    <a:pt x="1571" y="1"/>
                    <a:pt x="0" y="17"/>
                    <a:pt x="0" y="34"/>
                  </a:cubicBezTo>
                  <a:cubicBezTo>
                    <a:pt x="0" y="51"/>
                    <a:pt x="1571" y="67"/>
                    <a:pt x="3509" y="67"/>
                  </a:cubicBezTo>
                  <a:cubicBezTo>
                    <a:pt x="5431" y="67"/>
                    <a:pt x="7001" y="51"/>
                    <a:pt x="7001" y="34"/>
                  </a:cubicBezTo>
                  <a:cubicBezTo>
                    <a:pt x="7001" y="17"/>
                    <a:pt x="5431" y="1"/>
                    <a:pt x="35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0"/>
            <p:cNvSpPr/>
            <p:nvPr/>
          </p:nvSpPr>
          <p:spPr>
            <a:xfrm>
              <a:off x="7302558" y="1608620"/>
              <a:ext cx="91086" cy="1635"/>
            </a:xfrm>
            <a:custGeom>
              <a:avLst/>
              <a:gdLst/>
              <a:ahLst/>
              <a:cxnLst/>
              <a:rect l="l" t="t" r="r" b="b"/>
              <a:pathLst>
                <a:path w="2842" h="51" extrusionOk="0">
                  <a:moveTo>
                    <a:pt x="1421" y="0"/>
                  </a:moveTo>
                  <a:cubicBezTo>
                    <a:pt x="636" y="0"/>
                    <a:pt x="1" y="0"/>
                    <a:pt x="1" y="34"/>
                  </a:cubicBezTo>
                  <a:cubicBezTo>
                    <a:pt x="1" y="50"/>
                    <a:pt x="636" y="50"/>
                    <a:pt x="1421" y="50"/>
                  </a:cubicBezTo>
                  <a:cubicBezTo>
                    <a:pt x="2206" y="50"/>
                    <a:pt x="2841" y="50"/>
                    <a:pt x="2841" y="34"/>
                  </a:cubicBezTo>
                  <a:cubicBezTo>
                    <a:pt x="2841" y="0"/>
                    <a:pt x="2206" y="0"/>
                    <a:pt x="14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0"/>
            <p:cNvSpPr/>
            <p:nvPr/>
          </p:nvSpPr>
          <p:spPr>
            <a:xfrm>
              <a:off x="6822224" y="2561819"/>
              <a:ext cx="71792" cy="48235"/>
            </a:xfrm>
            <a:custGeom>
              <a:avLst/>
              <a:gdLst/>
              <a:ahLst/>
              <a:cxnLst/>
              <a:rect l="l" t="t" r="r" b="b"/>
              <a:pathLst>
                <a:path w="2240" h="1505" extrusionOk="0">
                  <a:moveTo>
                    <a:pt x="318" y="0"/>
                  </a:moveTo>
                  <a:lnTo>
                    <a:pt x="0" y="1253"/>
                  </a:lnTo>
                  <a:lnTo>
                    <a:pt x="2156" y="1504"/>
                  </a:lnTo>
                  <a:lnTo>
                    <a:pt x="2239" y="251"/>
                  </a:lnTo>
                  <a:lnTo>
                    <a:pt x="318"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0"/>
            <p:cNvSpPr/>
            <p:nvPr/>
          </p:nvSpPr>
          <p:spPr>
            <a:xfrm>
              <a:off x="6857031" y="2563421"/>
              <a:ext cx="6442" cy="36986"/>
            </a:xfrm>
            <a:custGeom>
              <a:avLst/>
              <a:gdLst/>
              <a:ahLst/>
              <a:cxnLst/>
              <a:rect l="l" t="t" r="r" b="b"/>
              <a:pathLst>
                <a:path w="201" h="1154" extrusionOk="0">
                  <a:moveTo>
                    <a:pt x="201" y="0"/>
                  </a:moveTo>
                  <a:lnTo>
                    <a:pt x="201" y="0"/>
                  </a:lnTo>
                  <a:cubicBezTo>
                    <a:pt x="84" y="385"/>
                    <a:pt x="17" y="769"/>
                    <a:pt x="0" y="1153"/>
                  </a:cubicBezTo>
                  <a:cubicBezTo>
                    <a:pt x="67" y="969"/>
                    <a:pt x="101" y="786"/>
                    <a:pt x="134" y="585"/>
                  </a:cubicBezTo>
                  <a:cubicBezTo>
                    <a:pt x="167" y="401"/>
                    <a:pt x="201" y="201"/>
                    <a:pt x="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0"/>
            <p:cNvSpPr/>
            <p:nvPr/>
          </p:nvSpPr>
          <p:spPr>
            <a:xfrm>
              <a:off x="6823827" y="2594478"/>
              <a:ext cx="67497" cy="11282"/>
            </a:xfrm>
            <a:custGeom>
              <a:avLst/>
              <a:gdLst/>
              <a:ahLst/>
              <a:cxnLst/>
              <a:rect l="l" t="t" r="r" b="b"/>
              <a:pathLst>
                <a:path w="2106" h="352" extrusionOk="0">
                  <a:moveTo>
                    <a:pt x="0" y="0"/>
                  </a:moveTo>
                  <a:cubicBezTo>
                    <a:pt x="101" y="34"/>
                    <a:pt x="201" y="51"/>
                    <a:pt x="301" y="67"/>
                  </a:cubicBezTo>
                  <a:cubicBezTo>
                    <a:pt x="502" y="117"/>
                    <a:pt x="752" y="151"/>
                    <a:pt x="1053" y="201"/>
                  </a:cubicBezTo>
                  <a:lnTo>
                    <a:pt x="1805" y="318"/>
                  </a:lnTo>
                  <a:cubicBezTo>
                    <a:pt x="1905" y="335"/>
                    <a:pt x="2005" y="335"/>
                    <a:pt x="2106" y="351"/>
                  </a:cubicBezTo>
                  <a:cubicBezTo>
                    <a:pt x="2022" y="301"/>
                    <a:pt x="1922" y="285"/>
                    <a:pt x="1805" y="268"/>
                  </a:cubicBezTo>
                  <a:cubicBezTo>
                    <a:pt x="1621" y="234"/>
                    <a:pt x="1354" y="184"/>
                    <a:pt x="1070" y="134"/>
                  </a:cubicBezTo>
                  <a:lnTo>
                    <a:pt x="318" y="34"/>
                  </a:lnTo>
                  <a:cubicBezTo>
                    <a:pt x="218" y="17"/>
                    <a:pt x="101"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0"/>
            <p:cNvSpPr/>
            <p:nvPr/>
          </p:nvSpPr>
          <p:spPr>
            <a:xfrm>
              <a:off x="7072823" y="2571466"/>
              <a:ext cx="139289" cy="29133"/>
            </a:xfrm>
            <a:custGeom>
              <a:avLst/>
              <a:gdLst/>
              <a:ahLst/>
              <a:cxnLst/>
              <a:rect l="l" t="t" r="r" b="b"/>
              <a:pathLst>
                <a:path w="4346" h="909" extrusionOk="0">
                  <a:moveTo>
                    <a:pt x="2340" y="0"/>
                  </a:moveTo>
                  <a:lnTo>
                    <a:pt x="1" y="67"/>
                  </a:lnTo>
                  <a:lnTo>
                    <a:pt x="18" y="886"/>
                  </a:lnTo>
                  <a:lnTo>
                    <a:pt x="151" y="886"/>
                  </a:lnTo>
                  <a:cubicBezTo>
                    <a:pt x="458" y="893"/>
                    <a:pt x="1206" y="909"/>
                    <a:pt x="1957" y="909"/>
                  </a:cubicBezTo>
                  <a:cubicBezTo>
                    <a:pt x="2800" y="909"/>
                    <a:pt x="3647" y="889"/>
                    <a:pt x="3877" y="819"/>
                  </a:cubicBezTo>
                  <a:cubicBezTo>
                    <a:pt x="4345" y="652"/>
                    <a:pt x="2357" y="251"/>
                    <a:pt x="2357" y="251"/>
                  </a:cubicBezTo>
                  <a:lnTo>
                    <a:pt x="2340"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0"/>
            <p:cNvSpPr/>
            <p:nvPr/>
          </p:nvSpPr>
          <p:spPr>
            <a:xfrm>
              <a:off x="7072823" y="2577780"/>
              <a:ext cx="27339" cy="21025"/>
            </a:xfrm>
            <a:custGeom>
              <a:avLst/>
              <a:gdLst/>
              <a:ahLst/>
              <a:cxnLst/>
              <a:rect l="l" t="t" r="r" b="b"/>
              <a:pathLst>
                <a:path w="853" h="656" extrusionOk="0">
                  <a:moveTo>
                    <a:pt x="75" y="0"/>
                  </a:moveTo>
                  <a:cubicBezTo>
                    <a:pt x="51" y="0"/>
                    <a:pt x="26" y="1"/>
                    <a:pt x="1" y="4"/>
                  </a:cubicBezTo>
                  <a:lnTo>
                    <a:pt x="18" y="655"/>
                  </a:lnTo>
                  <a:lnTo>
                    <a:pt x="853" y="655"/>
                  </a:lnTo>
                  <a:cubicBezTo>
                    <a:pt x="820" y="455"/>
                    <a:pt x="703" y="271"/>
                    <a:pt x="552" y="154"/>
                  </a:cubicBezTo>
                  <a:cubicBezTo>
                    <a:pt x="406" y="52"/>
                    <a:pt x="247" y="0"/>
                    <a:pt x="75"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0"/>
            <p:cNvSpPr/>
            <p:nvPr/>
          </p:nvSpPr>
          <p:spPr>
            <a:xfrm>
              <a:off x="7073368" y="2586978"/>
              <a:ext cx="128553" cy="14070"/>
            </a:xfrm>
            <a:custGeom>
              <a:avLst/>
              <a:gdLst/>
              <a:ahLst/>
              <a:cxnLst/>
              <a:rect l="l" t="t" r="r" b="b"/>
              <a:pathLst>
                <a:path w="4011" h="439" extrusionOk="0">
                  <a:moveTo>
                    <a:pt x="3309" y="1"/>
                  </a:moveTo>
                  <a:cubicBezTo>
                    <a:pt x="3175" y="1"/>
                    <a:pt x="3108" y="301"/>
                    <a:pt x="3108" y="301"/>
                  </a:cubicBezTo>
                  <a:lnTo>
                    <a:pt x="1" y="351"/>
                  </a:lnTo>
                  <a:lnTo>
                    <a:pt x="1" y="402"/>
                  </a:lnTo>
                  <a:cubicBezTo>
                    <a:pt x="363" y="427"/>
                    <a:pt x="869" y="439"/>
                    <a:pt x="1399" y="439"/>
                  </a:cubicBezTo>
                  <a:cubicBezTo>
                    <a:pt x="2578" y="439"/>
                    <a:pt x="3869" y="382"/>
                    <a:pt x="3927" y="301"/>
                  </a:cubicBezTo>
                  <a:cubicBezTo>
                    <a:pt x="4011" y="184"/>
                    <a:pt x="3309" y="1"/>
                    <a:pt x="3309" y="1"/>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0"/>
            <p:cNvSpPr/>
            <p:nvPr/>
          </p:nvSpPr>
          <p:spPr>
            <a:xfrm>
              <a:off x="7077118" y="2595535"/>
              <a:ext cx="121053" cy="3269"/>
            </a:xfrm>
            <a:custGeom>
              <a:avLst/>
              <a:gdLst/>
              <a:ahLst/>
              <a:cxnLst/>
              <a:rect l="l" t="t" r="r" b="b"/>
              <a:pathLst>
                <a:path w="3777" h="102" extrusionOk="0">
                  <a:moveTo>
                    <a:pt x="3660" y="1"/>
                  </a:moveTo>
                  <a:lnTo>
                    <a:pt x="3225" y="18"/>
                  </a:lnTo>
                  <a:cubicBezTo>
                    <a:pt x="2874" y="34"/>
                    <a:pt x="2373" y="51"/>
                    <a:pt x="1822" y="68"/>
                  </a:cubicBezTo>
                  <a:cubicBezTo>
                    <a:pt x="1287" y="68"/>
                    <a:pt x="786" y="84"/>
                    <a:pt x="418" y="84"/>
                  </a:cubicBezTo>
                  <a:lnTo>
                    <a:pt x="0" y="84"/>
                  </a:lnTo>
                  <a:lnTo>
                    <a:pt x="418" y="101"/>
                  </a:lnTo>
                  <a:cubicBezTo>
                    <a:pt x="786" y="101"/>
                    <a:pt x="1287" y="101"/>
                    <a:pt x="1822" y="84"/>
                  </a:cubicBezTo>
                  <a:cubicBezTo>
                    <a:pt x="2373" y="84"/>
                    <a:pt x="2874" y="51"/>
                    <a:pt x="3225" y="34"/>
                  </a:cubicBezTo>
                  <a:lnTo>
                    <a:pt x="3660" y="18"/>
                  </a:lnTo>
                  <a:lnTo>
                    <a:pt x="377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0"/>
            <p:cNvSpPr/>
            <p:nvPr/>
          </p:nvSpPr>
          <p:spPr>
            <a:xfrm>
              <a:off x="7172979" y="2585920"/>
              <a:ext cx="6987" cy="11794"/>
            </a:xfrm>
            <a:custGeom>
              <a:avLst/>
              <a:gdLst/>
              <a:ahLst/>
              <a:cxnLst/>
              <a:rect l="l" t="t" r="r" b="b"/>
              <a:pathLst>
                <a:path w="218" h="368" extrusionOk="0">
                  <a:moveTo>
                    <a:pt x="218" y="0"/>
                  </a:moveTo>
                  <a:lnTo>
                    <a:pt x="218" y="0"/>
                  </a:lnTo>
                  <a:cubicBezTo>
                    <a:pt x="84" y="67"/>
                    <a:pt x="0" y="217"/>
                    <a:pt x="0" y="368"/>
                  </a:cubicBezTo>
                  <a:cubicBezTo>
                    <a:pt x="34" y="234"/>
                    <a:pt x="101" y="100"/>
                    <a:pt x="2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0"/>
            <p:cNvSpPr/>
            <p:nvPr/>
          </p:nvSpPr>
          <p:spPr>
            <a:xfrm>
              <a:off x="7150480" y="2580985"/>
              <a:ext cx="4327" cy="6122"/>
            </a:xfrm>
            <a:custGeom>
              <a:avLst/>
              <a:gdLst/>
              <a:ahLst/>
              <a:cxnLst/>
              <a:rect l="l" t="t" r="r" b="b"/>
              <a:pathLst>
                <a:path w="135" h="191" extrusionOk="0">
                  <a:moveTo>
                    <a:pt x="127" y="0"/>
                  </a:moveTo>
                  <a:cubicBezTo>
                    <a:pt x="109" y="0"/>
                    <a:pt x="80" y="44"/>
                    <a:pt x="51" y="87"/>
                  </a:cubicBezTo>
                  <a:cubicBezTo>
                    <a:pt x="17" y="137"/>
                    <a:pt x="1" y="188"/>
                    <a:pt x="1" y="188"/>
                  </a:cubicBezTo>
                  <a:cubicBezTo>
                    <a:pt x="3" y="190"/>
                    <a:pt x="5" y="191"/>
                    <a:pt x="8" y="191"/>
                  </a:cubicBezTo>
                  <a:cubicBezTo>
                    <a:pt x="26" y="191"/>
                    <a:pt x="55" y="147"/>
                    <a:pt x="84" y="104"/>
                  </a:cubicBezTo>
                  <a:cubicBezTo>
                    <a:pt x="118" y="54"/>
                    <a:pt x="134" y="4"/>
                    <a:pt x="134" y="4"/>
                  </a:cubicBezTo>
                  <a:cubicBezTo>
                    <a:pt x="132" y="2"/>
                    <a:pt x="129" y="0"/>
                    <a:pt x="1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0"/>
            <p:cNvSpPr/>
            <p:nvPr/>
          </p:nvSpPr>
          <p:spPr>
            <a:xfrm>
              <a:off x="7144583" y="2579863"/>
              <a:ext cx="4872" cy="4487"/>
            </a:xfrm>
            <a:custGeom>
              <a:avLst/>
              <a:gdLst/>
              <a:ahLst/>
              <a:cxnLst/>
              <a:rect l="l" t="t" r="r" b="b"/>
              <a:pathLst>
                <a:path w="152" h="140" extrusionOk="0">
                  <a:moveTo>
                    <a:pt x="140" y="1"/>
                  </a:moveTo>
                  <a:cubicBezTo>
                    <a:pt x="122" y="1"/>
                    <a:pt x="95" y="28"/>
                    <a:pt x="68" y="55"/>
                  </a:cubicBezTo>
                  <a:cubicBezTo>
                    <a:pt x="17" y="89"/>
                    <a:pt x="1" y="122"/>
                    <a:pt x="1" y="139"/>
                  </a:cubicBezTo>
                  <a:cubicBezTo>
                    <a:pt x="1" y="139"/>
                    <a:pt x="34" y="106"/>
                    <a:pt x="84" y="72"/>
                  </a:cubicBezTo>
                  <a:cubicBezTo>
                    <a:pt x="118" y="39"/>
                    <a:pt x="151" y="5"/>
                    <a:pt x="151" y="5"/>
                  </a:cubicBezTo>
                  <a:cubicBezTo>
                    <a:pt x="148" y="2"/>
                    <a:pt x="144" y="1"/>
                    <a:pt x="1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0"/>
            <p:cNvSpPr/>
            <p:nvPr/>
          </p:nvSpPr>
          <p:spPr>
            <a:xfrm>
              <a:off x="7140833" y="2576562"/>
              <a:ext cx="7532" cy="1058"/>
            </a:xfrm>
            <a:custGeom>
              <a:avLst/>
              <a:gdLst/>
              <a:ahLst/>
              <a:cxnLst/>
              <a:rect l="l" t="t" r="r" b="b"/>
              <a:pathLst>
                <a:path w="235" h="33" extrusionOk="0">
                  <a:moveTo>
                    <a:pt x="156" y="1"/>
                  </a:moveTo>
                  <a:cubicBezTo>
                    <a:pt x="142" y="1"/>
                    <a:pt x="129" y="3"/>
                    <a:pt x="118" y="8"/>
                  </a:cubicBezTo>
                  <a:cubicBezTo>
                    <a:pt x="103" y="3"/>
                    <a:pt x="90" y="1"/>
                    <a:pt x="78" y="1"/>
                  </a:cubicBezTo>
                  <a:cubicBezTo>
                    <a:pt x="48" y="1"/>
                    <a:pt x="24" y="13"/>
                    <a:pt x="1" y="25"/>
                  </a:cubicBezTo>
                  <a:cubicBezTo>
                    <a:pt x="23" y="25"/>
                    <a:pt x="45" y="32"/>
                    <a:pt x="73" y="32"/>
                  </a:cubicBezTo>
                  <a:cubicBezTo>
                    <a:pt x="86" y="32"/>
                    <a:pt x="101" y="30"/>
                    <a:pt x="118" y="25"/>
                  </a:cubicBezTo>
                  <a:cubicBezTo>
                    <a:pt x="128" y="30"/>
                    <a:pt x="139" y="32"/>
                    <a:pt x="151" y="32"/>
                  </a:cubicBezTo>
                  <a:cubicBezTo>
                    <a:pt x="179" y="32"/>
                    <a:pt x="211" y="20"/>
                    <a:pt x="235" y="8"/>
                  </a:cubicBezTo>
                  <a:cubicBezTo>
                    <a:pt x="212" y="8"/>
                    <a:pt x="183" y="1"/>
                    <a:pt x="1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0"/>
            <p:cNvSpPr/>
            <p:nvPr/>
          </p:nvSpPr>
          <p:spPr>
            <a:xfrm>
              <a:off x="7139231" y="2571979"/>
              <a:ext cx="8621" cy="1314"/>
            </a:xfrm>
            <a:custGeom>
              <a:avLst/>
              <a:gdLst/>
              <a:ahLst/>
              <a:cxnLst/>
              <a:rect l="l" t="t" r="r" b="b"/>
              <a:pathLst>
                <a:path w="269" h="41" extrusionOk="0">
                  <a:moveTo>
                    <a:pt x="1" y="1"/>
                  </a:moveTo>
                  <a:cubicBezTo>
                    <a:pt x="47" y="28"/>
                    <a:pt x="98" y="41"/>
                    <a:pt x="148" y="41"/>
                  </a:cubicBezTo>
                  <a:cubicBezTo>
                    <a:pt x="190" y="41"/>
                    <a:pt x="230" y="32"/>
                    <a:pt x="268" y="17"/>
                  </a:cubicBezTo>
                  <a:lnTo>
                    <a:pt x="134" y="17"/>
                  </a:lnTo>
                  <a:cubicBezTo>
                    <a:pt x="84" y="1"/>
                    <a:pt x="51"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0"/>
            <p:cNvSpPr/>
            <p:nvPr/>
          </p:nvSpPr>
          <p:spPr>
            <a:xfrm>
              <a:off x="7153173" y="2573677"/>
              <a:ext cx="13942" cy="7980"/>
            </a:xfrm>
            <a:custGeom>
              <a:avLst/>
              <a:gdLst/>
              <a:ahLst/>
              <a:cxnLst/>
              <a:rect l="l" t="t" r="r" b="b"/>
              <a:pathLst>
                <a:path w="435" h="249" extrusionOk="0">
                  <a:moveTo>
                    <a:pt x="287" y="20"/>
                  </a:moveTo>
                  <a:cubicBezTo>
                    <a:pt x="323" y="20"/>
                    <a:pt x="362" y="28"/>
                    <a:pt x="401" y="48"/>
                  </a:cubicBezTo>
                  <a:cubicBezTo>
                    <a:pt x="418" y="65"/>
                    <a:pt x="418" y="98"/>
                    <a:pt x="384" y="115"/>
                  </a:cubicBezTo>
                  <a:cubicBezTo>
                    <a:pt x="351" y="132"/>
                    <a:pt x="334" y="132"/>
                    <a:pt x="301" y="148"/>
                  </a:cubicBezTo>
                  <a:cubicBezTo>
                    <a:pt x="251" y="165"/>
                    <a:pt x="201" y="182"/>
                    <a:pt x="150" y="198"/>
                  </a:cubicBezTo>
                  <a:cubicBezTo>
                    <a:pt x="100" y="207"/>
                    <a:pt x="62" y="211"/>
                    <a:pt x="36" y="213"/>
                  </a:cubicBezTo>
                  <a:lnTo>
                    <a:pt x="36" y="213"/>
                  </a:lnTo>
                  <a:cubicBezTo>
                    <a:pt x="53" y="185"/>
                    <a:pt x="72" y="154"/>
                    <a:pt x="84" y="132"/>
                  </a:cubicBezTo>
                  <a:cubicBezTo>
                    <a:pt x="117" y="81"/>
                    <a:pt x="167" y="48"/>
                    <a:pt x="217" y="31"/>
                  </a:cubicBezTo>
                  <a:cubicBezTo>
                    <a:pt x="238" y="24"/>
                    <a:pt x="262" y="20"/>
                    <a:pt x="287" y="20"/>
                  </a:cubicBezTo>
                  <a:close/>
                  <a:moveTo>
                    <a:pt x="294" y="1"/>
                  </a:moveTo>
                  <a:cubicBezTo>
                    <a:pt x="205" y="1"/>
                    <a:pt x="124" y="46"/>
                    <a:pt x="67" y="115"/>
                  </a:cubicBezTo>
                  <a:cubicBezTo>
                    <a:pt x="51" y="148"/>
                    <a:pt x="34" y="180"/>
                    <a:pt x="34" y="213"/>
                  </a:cubicBezTo>
                  <a:lnTo>
                    <a:pt x="34" y="213"/>
                  </a:lnTo>
                  <a:cubicBezTo>
                    <a:pt x="11" y="215"/>
                    <a:pt x="0" y="215"/>
                    <a:pt x="0" y="215"/>
                  </a:cubicBezTo>
                  <a:lnTo>
                    <a:pt x="34" y="215"/>
                  </a:lnTo>
                  <a:cubicBezTo>
                    <a:pt x="17" y="232"/>
                    <a:pt x="17" y="248"/>
                    <a:pt x="17" y="248"/>
                  </a:cubicBezTo>
                  <a:cubicBezTo>
                    <a:pt x="22" y="239"/>
                    <a:pt x="28" y="227"/>
                    <a:pt x="35" y="215"/>
                  </a:cubicBezTo>
                  <a:lnTo>
                    <a:pt x="150" y="215"/>
                  </a:lnTo>
                  <a:cubicBezTo>
                    <a:pt x="201" y="198"/>
                    <a:pt x="251" y="182"/>
                    <a:pt x="301" y="165"/>
                  </a:cubicBezTo>
                  <a:cubicBezTo>
                    <a:pt x="334" y="165"/>
                    <a:pt x="368" y="148"/>
                    <a:pt x="401" y="132"/>
                  </a:cubicBezTo>
                  <a:cubicBezTo>
                    <a:pt x="418" y="115"/>
                    <a:pt x="435" y="98"/>
                    <a:pt x="435" y="81"/>
                  </a:cubicBezTo>
                  <a:cubicBezTo>
                    <a:pt x="435" y="65"/>
                    <a:pt x="435" y="31"/>
                    <a:pt x="418" y="31"/>
                  </a:cubicBezTo>
                  <a:cubicBezTo>
                    <a:pt x="376" y="10"/>
                    <a:pt x="334" y="1"/>
                    <a:pt x="29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0"/>
            <p:cNvSpPr/>
            <p:nvPr/>
          </p:nvSpPr>
          <p:spPr>
            <a:xfrm>
              <a:off x="7147820" y="2571466"/>
              <a:ext cx="7500" cy="9134"/>
            </a:xfrm>
            <a:custGeom>
              <a:avLst/>
              <a:gdLst/>
              <a:ahLst/>
              <a:cxnLst/>
              <a:rect l="l" t="t" r="r" b="b"/>
              <a:pathLst>
                <a:path w="234" h="285" extrusionOk="0">
                  <a:moveTo>
                    <a:pt x="50" y="0"/>
                  </a:moveTo>
                  <a:cubicBezTo>
                    <a:pt x="17" y="17"/>
                    <a:pt x="0" y="50"/>
                    <a:pt x="0" y="67"/>
                  </a:cubicBezTo>
                  <a:cubicBezTo>
                    <a:pt x="17" y="100"/>
                    <a:pt x="17" y="117"/>
                    <a:pt x="33" y="134"/>
                  </a:cubicBezTo>
                  <a:cubicBezTo>
                    <a:pt x="50" y="167"/>
                    <a:pt x="84" y="201"/>
                    <a:pt x="100" y="234"/>
                  </a:cubicBezTo>
                  <a:cubicBezTo>
                    <a:pt x="134" y="251"/>
                    <a:pt x="167" y="284"/>
                    <a:pt x="201" y="284"/>
                  </a:cubicBezTo>
                  <a:cubicBezTo>
                    <a:pt x="201" y="284"/>
                    <a:pt x="167" y="267"/>
                    <a:pt x="117" y="217"/>
                  </a:cubicBezTo>
                  <a:cubicBezTo>
                    <a:pt x="100" y="184"/>
                    <a:pt x="67" y="167"/>
                    <a:pt x="50" y="134"/>
                  </a:cubicBezTo>
                  <a:cubicBezTo>
                    <a:pt x="33" y="100"/>
                    <a:pt x="17" y="33"/>
                    <a:pt x="50" y="33"/>
                  </a:cubicBezTo>
                  <a:cubicBezTo>
                    <a:pt x="100" y="33"/>
                    <a:pt x="134" y="67"/>
                    <a:pt x="150" y="100"/>
                  </a:cubicBezTo>
                  <a:cubicBezTo>
                    <a:pt x="184" y="117"/>
                    <a:pt x="184" y="150"/>
                    <a:pt x="201" y="184"/>
                  </a:cubicBezTo>
                  <a:cubicBezTo>
                    <a:pt x="201" y="213"/>
                    <a:pt x="201" y="243"/>
                    <a:pt x="201" y="284"/>
                  </a:cubicBezTo>
                  <a:cubicBezTo>
                    <a:pt x="217" y="267"/>
                    <a:pt x="234" y="217"/>
                    <a:pt x="217" y="184"/>
                  </a:cubicBezTo>
                  <a:cubicBezTo>
                    <a:pt x="217" y="150"/>
                    <a:pt x="201" y="117"/>
                    <a:pt x="184" y="84"/>
                  </a:cubicBezTo>
                  <a:cubicBezTo>
                    <a:pt x="150" y="33"/>
                    <a:pt x="100" y="0"/>
                    <a:pt x="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0"/>
            <p:cNvSpPr/>
            <p:nvPr/>
          </p:nvSpPr>
          <p:spPr>
            <a:xfrm>
              <a:off x="7073368" y="2576818"/>
              <a:ext cx="26794" cy="21441"/>
            </a:xfrm>
            <a:custGeom>
              <a:avLst/>
              <a:gdLst/>
              <a:ahLst/>
              <a:cxnLst/>
              <a:rect l="l" t="t" r="r" b="b"/>
              <a:pathLst>
                <a:path w="836" h="669" extrusionOk="0">
                  <a:moveTo>
                    <a:pt x="168" y="0"/>
                  </a:moveTo>
                  <a:cubicBezTo>
                    <a:pt x="117" y="0"/>
                    <a:pt x="84" y="0"/>
                    <a:pt x="34" y="17"/>
                  </a:cubicBezTo>
                  <a:lnTo>
                    <a:pt x="1" y="17"/>
                  </a:lnTo>
                  <a:cubicBezTo>
                    <a:pt x="1" y="22"/>
                    <a:pt x="8" y="24"/>
                    <a:pt x="22" y="24"/>
                  </a:cubicBezTo>
                  <a:cubicBezTo>
                    <a:pt x="49" y="24"/>
                    <a:pt x="101" y="17"/>
                    <a:pt x="168" y="17"/>
                  </a:cubicBezTo>
                  <a:cubicBezTo>
                    <a:pt x="452" y="50"/>
                    <a:pt x="686" y="234"/>
                    <a:pt x="786" y="501"/>
                  </a:cubicBezTo>
                  <a:cubicBezTo>
                    <a:pt x="819" y="602"/>
                    <a:pt x="836" y="668"/>
                    <a:pt x="836" y="668"/>
                  </a:cubicBezTo>
                  <a:cubicBezTo>
                    <a:pt x="836" y="652"/>
                    <a:pt x="836" y="635"/>
                    <a:pt x="836" y="618"/>
                  </a:cubicBezTo>
                  <a:cubicBezTo>
                    <a:pt x="836" y="568"/>
                    <a:pt x="819" y="535"/>
                    <a:pt x="803" y="501"/>
                  </a:cubicBezTo>
                  <a:cubicBezTo>
                    <a:pt x="719" y="217"/>
                    <a:pt x="468" y="17"/>
                    <a:pt x="1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0"/>
            <p:cNvSpPr/>
            <p:nvPr/>
          </p:nvSpPr>
          <p:spPr>
            <a:xfrm>
              <a:off x="7109777" y="2590728"/>
              <a:ext cx="21986" cy="1314"/>
            </a:xfrm>
            <a:custGeom>
              <a:avLst/>
              <a:gdLst/>
              <a:ahLst/>
              <a:cxnLst/>
              <a:rect l="l" t="t" r="r" b="b"/>
              <a:pathLst>
                <a:path w="686" h="41" extrusionOk="0">
                  <a:moveTo>
                    <a:pt x="335" y="1"/>
                  </a:moveTo>
                  <a:cubicBezTo>
                    <a:pt x="243" y="9"/>
                    <a:pt x="159" y="9"/>
                    <a:pt x="99" y="9"/>
                  </a:cubicBezTo>
                  <a:cubicBezTo>
                    <a:pt x="38" y="9"/>
                    <a:pt x="1" y="9"/>
                    <a:pt x="1" y="17"/>
                  </a:cubicBezTo>
                  <a:cubicBezTo>
                    <a:pt x="98" y="32"/>
                    <a:pt x="199" y="41"/>
                    <a:pt x="302" y="41"/>
                  </a:cubicBezTo>
                  <a:cubicBezTo>
                    <a:pt x="428" y="41"/>
                    <a:pt x="557" y="28"/>
                    <a:pt x="68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0"/>
            <p:cNvSpPr/>
            <p:nvPr/>
          </p:nvSpPr>
          <p:spPr>
            <a:xfrm>
              <a:off x="7094777" y="2591273"/>
              <a:ext cx="2724" cy="4295"/>
            </a:xfrm>
            <a:custGeom>
              <a:avLst/>
              <a:gdLst/>
              <a:ahLst/>
              <a:cxnLst/>
              <a:rect l="l" t="t" r="r" b="b"/>
              <a:pathLst>
                <a:path w="85" h="134" extrusionOk="0">
                  <a:moveTo>
                    <a:pt x="1" y="0"/>
                  </a:moveTo>
                  <a:cubicBezTo>
                    <a:pt x="1" y="17"/>
                    <a:pt x="18" y="34"/>
                    <a:pt x="34" y="67"/>
                  </a:cubicBezTo>
                  <a:cubicBezTo>
                    <a:pt x="51" y="100"/>
                    <a:pt x="51" y="134"/>
                    <a:pt x="68" y="134"/>
                  </a:cubicBezTo>
                  <a:cubicBezTo>
                    <a:pt x="68" y="134"/>
                    <a:pt x="84" y="100"/>
                    <a:pt x="51" y="50"/>
                  </a:cubicBezTo>
                  <a:cubicBezTo>
                    <a:pt x="34" y="17"/>
                    <a:pt x="1"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0"/>
            <p:cNvSpPr/>
            <p:nvPr/>
          </p:nvSpPr>
          <p:spPr>
            <a:xfrm>
              <a:off x="7088912" y="2584318"/>
              <a:ext cx="3237" cy="3237"/>
            </a:xfrm>
            <a:custGeom>
              <a:avLst/>
              <a:gdLst/>
              <a:ahLst/>
              <a:cxnLst/>
              <a:rect l="l" t="t" r="r" b="b"/>
              <a:pathLst>
                <a:path w="101" h="101" extrusionOk="0">
                  <a:moveTo>
                    <a:pt x="17" y="0"/>
                  </a:moveTo>
                  <a:lnTo>
                    <a:pt x="17" y="17"/>
                  </a:lnTo>
                  <a:cubicBezTo>
                    <a:pt x="0" y="17"/>
                    <a:pt x="17" y="33"/>
                    <a:pt x="50" y="67"/>
                  </a:cubicBezTo>
                  <a:cubicBezTo>
                    <a:pt x="67" y="84"/>
                    <a:pt x="100" y="100"/>
                    <a:pt x="100" y="100"/>
                  </a:cubicBezTo>
                  <a:cubicBezTo>
                    <a:pt x="100" y="84"/>
                    <a:pt x="84" y="67"/>
                    <a:pt x="67" y="33"/>
                  </a:cubicBezTo>
                  <a:cubicBezTo>
                    <a:pt x="34" y="17"/>
                    <a:pt x="17"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0"/>
            <p:cNvSpPr/>
            <p:nvPr/>
          </p:nvSpPr>
          <p:spPr>
            <a:xfrm>
              <a:off x="7080868" y="2581081"/>
              <a:ext cx="4840" cy="1859"/>
            </a:xfrm>
            <a:custGeom>
              <a:avLst/>
              <a:gdLst/>
              <a:ahLst/>
              <a:cxnLst/>
              <a:rect l="l" t="t" r="r" b="b"/>
              <a:pathLst>
                <a:path w="151" h="58" extrusionOk="0">
                  <a:moveTo>
                    <a:pt x="84" y="1"/>
                  </a:moveTo>
                  <a:cubicBezTo>
                    <a:pt x="51" y="1"/>
                    <a:pt x="0" y="17"/>
                    <a:pt x="17" y="17"/>
                  </a:cubicBezTo>
                  <a:cubicBezTo>
                    <a:pt x="17" y="17"/>
                    <a:pt x="51" y="17"/>
                    <a:pt x="84" y="34"/>
                  </a:cubicBezTo>
                  <a:cubicBezTo>
                    <a:pt x="108" y="46"/>
                    <a:pt x="123" y="58"/>
                    <a:pt x="136" y="58"/>
                  </a:cubicBezTo>
                  <a:cubicBezTo>
                    <a:pt x="141" y="58"/>
                    <a:pt x="146" y="56"/>
                    <a:pt x="151" y="51"/>
                  </a:cubicBezTo>
                  <a:cubicBezTo>
                    <a:pt x="151" y="51"/>
                    <a:pt x="134" y="17"/>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0"/>
            <p:cNvSpPr/>
            <p:nvPr/>
          </p:nvSpPr>
          <p:spPr>
            <a:xfrm>
              <a:off x="7075515" y="2580023"/>
              <a:ext cx="2179" cy="1090"/>
            </a:xfrm>
            <a:custGeom>
              <a:avLst/>
              <a:gdLst/>
              <a:ahLst/>
              <a:cxnLst/>
              <a:rect l="l" t="t" r="r" b="b"/>
              <a:pathLst>
                <a:path w="68" h="34" extrusionOk="0">
                  <a:moveTo>
                    <a:pt x="0" y="0"/>
                  </a:moveTo>
                  <a:cubicBezTo>
                    <a:pt x="0" y="17"/>
                    <a:pt x="17" y="34"/>
                    <a:pt x="34" y="34"/>
                  </a:cubicBezTo>
                  <a:lnTo>
                    <a:pt x="67" y="34"/>
                  </a:lnTo>
                  <a:cubicBezTo>
                    <a:pt x="67" y="34"/>
                    <a:pt x="67" y="17"/>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5" name="Google Shape;3755;p60"/>
          <p:cNvGrpSpPr/>
          <p:nvPr/>
        </p:nvGrpSpPr>
        <p:grpSpPr>
          <a:xfrm>
            <a:off x="727564" y="1244980"/>
            <a:ext cx="2723128" cy="1399944"/>
            <a:chOff x="727564" y="1244980"/>
            <a:chExt cx="2723128" cy="1399944"/>
          </a:xfrm>
        </p:grpSpPr>
        <p:sp>
          <p:nvSpPr>
            <p:cNvPr id="3756" name="Google Shape;3756;p60"/>
            <p:cNvSpPr/>
            <p:nvPr/>
          </p:nvSpPr>
          <p:spPr>
            <a:xfrm>
              <a:off x="727564" y="1638587"/>
              <a:ext cx="389888" cy="983230"/>
            </a:xfrm>
            <a:custGeom>
              <a:avLst/>
              <a:gdLst/>
              <a:ahLst/>
              <a:cxnLst/>
              <a:rect l="l" t="t" r="r" b="b"/>
              <a:pathLst>
                <a:path w="12165" h="30678" extrusionOk="0">
                  <a:moveTo>
                    <a:pt x="11897" y="1"/>
                  </a:moveTo>
                  <a:lnTo>
                    <a:pt x="1" y="418"/>
                  </a:lnTo>
                  <a:lnTo>
                    <a:pt x="1" y="30678"/>
                  </a:lnTo>
                  <a:lnTo>
                    <a:pt x="12165" y="30678"/>
                  </a:lnTo>
                  <a:lnTo>
                    <a:pt x="1189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0"/>
            <p:cNvSpPr/>
            <p:nvPr/>
          </p:nvSpPr>
          <p:spPr>
            <a:xfrm>
              <a:off x="727564" y="1646086"/>
              <a:ext cx="174608" cy="975730"/>
            </a:xfrm>
            <a:custGeom>
              <a:avLst/>
              <a:gdLst/>
              <a:ahLst/>
              <a:cxnLst/>
              <a:rect l="l" t="t" r="r" b="b"/>
              <a:pathLst>
                <a:path w="5448" h="30444" extrusionOk="0">
                  <a:moveTo>
                    <a:pt x="5348" y="1"/>
                  </a:moveTo>
                  <a:lnTo>
                    <a:pt x="1" y="184"/>
                  </a:lnTo>
                  <a:lnTo>
                    <a:pt x="1" y="30444"/>
                  </a:lnTo>
                  <a:lnTo>
                    <a:pt x="5448" y="30444"/>
                  </a:lnTo>
                  <a:lnTo>
                    <a:pt x="534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0"/>
            <p:cNvSpPr/>
            <p:nvPr/>
          </p:nvSpPr>
          <p:spPr>
            <a:xfrm>
              <a:off x="911788" y="1650926"/>
              <a:ext cx="184800" cy="137655"/>
            </a:xfrm>
            <a:custGeom>
              <a:avLst/>
              <a:gdLst/>
              <a:ahLst/>
              <a:cxnLst/>
              <a:rect l="l" t="t" r="r" b="b"/>
              <a:pathLst>
                <a:path w="5766" h="4295" extrusionOk="0">
                  <a:moveTo>
                    <a:pt x="5765" y="0"/>
                  </a:moveTo>
                  <a:lnTo>
                    <a:pt x="1" y="201"/>
                  </a:lnTo>
                  <a:lnTo>
                    <a:pt x="1" y="4294"/>
                  </a:lnTo>
                  <a:lnTo>
                    <a:pt x="5765" y="4294"/>
                  </a:lnTo>
                  <a:lnTo>
                    <a:pt x="576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0"/>
            <p:cNvSpPr/>
            <p:nvPr/>
          </p:nvSpPr>
          <p:spPr>
            <a:xfrm>
              <a:off x="976048" y="1686790"/>
              <a:ext cx="56793" cy="22531"/>
            </a:xfrm>
            <a:custGeom>
              <a:avLst/>
              <a:gdLst/>
              <a:ahLst/>
              <a:cxnLst/>
              <a:rect l="l" t="t" r="r" b="b"/>
              <a:pathLst>
                <a:path w="1772" h="703" extrusionOk="0">
                  <a:moveTo>
                    <a:pt x="1" y="1"/>
                  </a:moveTo>
                  <a:lnTo>
                    <a:pt x="1" y="702"/>
                  </a:lnTo>
                  <a:lnTo>
                    <a:pt x="1772" y="702"/>
                  </a:lnTo>
                  <a:lnTo>
                    <a:pt x="1772" y="67"/>
                  </a:lnTo>
                  <a:lnTo>
                    <a:pt x="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0"/>
            <p:cNvSpPr/>
            <p:nvPr/>
          </p:nvSpPr>
          <p:spPr>
            <a:xfrm>
              <a:off x="974445" y="1726404"/>
              <a:ext cx="58395" cy="8077"/>
            </a:xfrm>
            <a:custGeom>
              <a:avLst/>
              <a:gdLst/>
              <a:ahLst/>
              <a:cxnLst/>
              <a:rect l="l" t="t" r="r" b="b"/>
              <a:pathLst>
                <a:path w="1822" h="252" extrusionOk="0">
                  <a:moveTo>
                    <a:pt x="1" y="1"/>
                  </a:moveTo>
                  <a:lnTo>
                    <a:pt x="1" y="252"/>
                  </a:lnTo>
                  <a:lnTo>
                    <a:pt x="1822" y="252"/>
                  </a:lnTo>
                  <a:lnTo>
                    <a:pt x="182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0"/>
            <p:cNvSpPr/>
            <p:nvPr/>
          </p:nvSpPr>
          <p:spPr>
            <a:xfrm>
              <a:off x="911788" y="2133951"/>
              <a:ext cx="184800" cy="137655"/>
            </a:xfrm>
            <a:custGeom>
              <a:avLst/>
              <a:gdLst/>
              <a:ahLst/>
              <a:cxnLst/>
              <a:rect l="l" t="t" r="r" b="b"/>
              <a:pathLst>
                <a:path w="5766" h="4295" extrusionOk="0">
                  <a:moveTo>
                    <a:pt x="5765" y="0"/>
                  </a:moveTo>
                  <a:lnTo>
                    <a:pt x="1" y="201"/>
                  </a:lnTo>
                  <a:lnTo>
                    <a:pt x="1" y="4294"/>
                  </a:lnTo>
                  <a:lnTo>
                    <a:pt x="5765" y="4294"/>
                  </a:lnTo>
                  <a:lnTo>
                    <a:pt x="576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0"/>
            <p:cNvSpPr/>
            <p:nvPr/>
          </p:nvSpPr>
          <p:spPr>
            <a:xfrm>
              <a:off x="976048" y="2169815"/>
              <a:ext cx="56793" cy="22531"/>
            </a:xfrm>
            <a:custGeom>
              <a:avLst/>
              <a:gdLst/>
              <a:ahLst/>
              <a:cxnLst/>
              <a:rect l="l" t="t" r="r" b="b"/>
              <a:pathLst>
                <a:path w="1772" h="703" extrusionOk="0">
                  <a:moveTo>
                    <a:pt x="1" y="1"/>
                  </a:moveTo>
                  <a:lnTo>
                    <a:pt x="1" y="702"/>
                  </a:lnTo>
                  <a:lnTo>
                    <a:pt x="1772" y="702"/>
                  </a:lnTo>
                  <a:lnTo>
                    <a:pt x="1772" y="67"/>
                  </a:lnTo>
                  <a:lnTo>
                    <a:pt x="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0"/>
            <p:cNvSpPr/>
            <p:nvPr/>
          </p:nvSpPr>
          <p:spPr>
            <a:xfrm>
              <a:off x="974445" y="2209461"/>
              <a:ext cx="58395" cy="8045"/>
            </a:xfrm>
            <a:custGeom>
              <a:avLst/>
              <a:gdLst/>
              <a:ahLst/>
              <a:cxnLst/>
              <a:rect l="l" t="t" r="r" b="b"/>
              <a:pathLst>
                <a:path w="1822" h="251" extrusionOk="0">
                  <a:moveTo>
                    <a:pt x="1" y="0"/>
                  </a:moveTo>
                  <a:lnTo>
                    <a:pt x="1" y="251"/>
                  </a:lnTo>
                  <a:lnTo>
                    <a:pt x="1822" y="251"/>
                  </a:lnTo>
                  <a:lnTo>
                    <a:pt x="1822"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0"/>
            <p:cNvSpPr/>
            <p:nvPr/>
          </p:nvSpPr>
          <p:spPr>
            <a:xfrm>
              <a:off x="911788" y="1806208"/>
              <a:ext cx="184800" cy="137655"/>
            </a:xfrm>
            <a:custGeom>
              <a:avLst/>
              <a:gdLst/>
              <a:ahLst/>
              <a:cxnLst/>
              <a:rect l="l" t="t" r="r" b="b"/>
              <a:pathLst>
                <a:path w="5766" h="4295" extrusionOk="0">
                  <a:moveTo>
                    <a:pt x="5765" y="1"/>
                  </a:moveTo>
                  <a:lnTo>
                    <a:pt x="1" y="201"/>
                  </a:lnTo>
                  <a:lnTo>
                    <a:pt x="1" y="4295"/>
                  </a:lnTo>
                  <a:lnTo>
                    <a:pt x="5765" y="4295"/>
                  </a:lnTo>
                  <a:lnTo>
                    <a:pt x="576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0"/>
            <p:cNvSpPr/>
            <p:nvPr/>
          </p:nvSpPr>
          <p:spPr>
            <a:xfrm>
              <a:off x="976048" y="1842104"/>
              <a:ext cx="56793" cy="22499"/>
            </a:xfrm>
            <a:custGeom>
              <a:avLst/>
              <a:gdLst/>
              <a:ahLst/>
              <a:cxnLst/>
              <a:rect l="l" t="t" r="r" b="b"/>
              <a:pathLst>
                <a:path w="1772" h="702" extrusionOk="0">
                  <a:moveTo>
                    <a:pt x="1" y="0"/>
                  </a:moveTo>
                  <a:lnTo>
                    <a:pt x="1" y="702"/>
                  </a:lnTo>
                  <a:lnTo>
                    <a:pt x="1772" y="702"/>
                  </a:lnTo>
                  <a:lnTo>
                    <a:pt x="1772" y="67"/>
                  </a:lnTo>
                  <a:lnTo>
                    <a:pt x="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0"/>
            <p:cNvSpPr/>
            <p:nvPr/>
          </p:nvSpPr>
          <p:spPr>
            <a:xfrm>
              <a:off x="974445" y="1881718"/>
              <a:ext cx="58395" cy="8077"/>
            </a:xfrm>
            <a:custGeom>
              <a:avLst/>
              <a:gdLst/>
              <a:ahLst/>
              <a:cxnLst/>
              <a:rect l="l" t="t" r="r" b="b"/>
              <a:pathLst>
                <a:path w="1822" h="252" extrusionOk="0">
                  <a:moveTo>
                    <a:pt x="1" y="0"/>
                  </a:moveTo>
                  <a:lnTo>
                    <a:pt x="1" y="251"/>
                  </a:lnTo>
                  <a:lnTo>
                    <a:pt x="1822" y="251"/>
                  </a:lnTo>
                  <a:lnTo>
                    <a:pt x="1822"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0"/>
            <p:cNvSpPr/>
            <p:nvPr/>
          </p:nvSpPr>
          <p:spPr>
            <a:xfrm>
              <a:off x="911788" y="2289234"/>
              <a:ext cx="184800" cy="137655"/>
            </a:xfrm>
            <a:custGeom>
              <a:avLst/>
              <a:gdLst/>
              <a:ahLst/>
              <a:cxnLst/>
              <a:rect l="l" t="t" r="r" b="b"/>
              <a:pathLst>
                <a:path w="5766" h="4295" extrusionOk="0">
                  <a:moveTo>
                    <a:pt x="5765" y="1"/>
                  </a:moveTo>
                  <a:lnTo>
                    <a:pt x="1" y="201"/>
                  </a:lnTo>
                  <a:lnTo>
                    <a:pt x="1" y="4295"/>
                  </a:lnTo>
                  <a:lnTo>
                    <a:pt x="5765" y="4295"/>
                  </a:lnTo>
                  <a:lnTo>
                    <a:pt x="576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0"/>
            <p:cNvSpPr/>
            <p:nvPr/>
          </p:nvSpPr>
          <p:spPr>
            <a:xfrm>
              <a:off x="976048" y="2325130"/>
              <a:ext cx="56793" cy="22499"/>
            </a:xfrm>
            <a:custGeom>
              <a:avLst/>
              <a:gdLst/>
              <a:ahLst/>
              <a:cxnLst/>
              <a:rect l="l" t="t" r="r" b="b"/>
              <a:pathLst>
                <a:path w="1772" h="702" extrusionOk="0">
                  <a:moveTo>
                    <a:pt x="1" y="0"/>
                  </a:moveTo>
                  <a:lnTo>
                    <a:pt x="1" y="702"/>
                  </a:lnTo>
                  <a:lnTo>
                    <a:pt x="1772" y="702"/>
                  </a:lnTo>
                  <a:lnTo>
                    <a:pt x="1772" y="67"/>
                  </a:lnTo>
                  <a:lnTo>
                    <a:pt x="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0"/>
            <p:cNvSpPr/>
            <p:nvPr/>
          </p:nvSpPr>
          <p:spPr>
            <a:xfrm>
              <a:off x="974445" y="2364743"/>
              <a:ext cx="58395" cy="8077"/>
            </a:xfrm>
            <a:custGeom>
              <a:avLst/>
              <a:gdLst/>
              <a:ahLst/>
              <a:cxnLst/>
              <a:rect l="l" t="t" r="r" b="b"/>
              <a:pathLst>
                <a:path w="1822" h="252" extrusionOk="0">
                  <a:moveTo>
                    <a:pt x="1" y="1"/>
                  </a:moveTo>
                  <a:lnTo>
                    <a:pt x="1" y="251"/>
                  </a:lnTo>
                  <a:lnTo>
                    <a:pt x="1822" y="251"/>
                  </a:lnTo>
                  <a:lnTo>
                    <a:pt x="182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0"/>
            <p:cNvSpPr/>
            <p:nvPr/>
          </p:nvSpPr>
          <p:spPr>
            <a:xfrm>
              <a:off x="913935" y="2444548"/>
              <a:ext cx="184255" cy="137655"/>
            </a:xfrm>
            <a:custGeom>
              <a:avLst/>
              <a:gdLst/>
              <a:ahLst/>
              <a:cxnLst/>
              <a:rect l="l" t="t" r="r" b="b"/>
              <a:pathLst>
                <a:path w="5749" h="4295" extrusionOk="0">
                  <a:moveTo>
                    <a:pt x="5748" y="0"/>
                  </a:moveTo>
                  <a:lnTo>
                    <a:pt x="1" y="201"/>
                  </a:lnTo>
                  <a:lnTo>
                    <a:pt x="1" y="4294"/>
                  </a:lnTo>
                  <a:lnTo>
                    <a:pt x="5748" y="4294"/>
                  </a:lnTo>
                  <a:lnTo>
                    <a:pt x="5748"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0"/>
            <p:cNvSpPr/>
            <p:nvPr/>
          </p:nvSpPr>
          <p:spPr>
            <a:xfrm>
              <a:off x="978195" y="2480412"/>
              <a:ext cx="56793" cy="22531"/>
            </a:xfrm>
            <a:custGeom>
              <a:avLst/>
              <a:gdLst/>
              <a:ahLst/>
              <a:cxnLst/>
              <a:rect l="l" t="t" r="r" b="b"/>
              <a:pathLst>
                <a:path w="1772" h="703" extrusionOk="0">
                  <a:moveTo>
                    <a:pt x="1" y="1"/>
                  </a:moveTo>
                  <a:lnTo>
                    <a:pt x="1" y="702"/>
                  </a:lnTo>
                  <a:lnTo>
                    <a:pt x="1772" y="702"/>
                  </a:lnTo>
                  <a:lnTo>
                    <a:pt x="1772" y="67"/>
                  </a:lnTo>
                  <a:lnTo>
                    <a:pt x="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0"/>
            <p:cNvSpPr/>
            <p:nvPr/>
          </p:nvSpPr>
          <p:spPr>
            <a:xfrm>
              <a:off x="976593" y="2520058"/>
              <a:ext cx="58395" cy="8045"/>
            </a:xfrm>
            <a:custGeom>
              <a:avLst/>
              <a:gdLst/>
              <a:ahLst/>
              <a:cxnLst/>
              <a:rect l="l" t="t" r="r" b="b"/>
              <a:pathLst>
                <a:path w="1822" h="251" extrusionOk="0">
                  <a:moveTo>
                    <a:pt x="0" y="0"/>
                  </a:moveTo>
                  <a:lnTo>
                    <a:pt x="0" y="251"/>
                  </a:lnTo>
                  <a:lnTo>
                    <a:pt x="1822" y="251"/>
                  </a:lnTo>
                  <a:lnTo>
                    <a:pt x="1822"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0"/>
            <p:cNvSpPr/>
            <p:nvPr/>
          </p:nvSpPr>
          <p:spPr>
            <a:xfrm>
              <a:off x="914480" y="1971137"/>
              <a:ext cx="184223" cy="138200"/>
            </a:xfrm>
            <a:custGeom>
              <a:avLst/>
              <a:gdLst/>
              <a:ahLst/>
              <a:cxnLst/>
              <a:rect l="l" t="t" r="r" b="b"/>
              <a:pathLst>
                <a:path w="5748" h="4312" extrusionOk="0">
                  <a:moveTo>
                    <a:pt x="0" y="1"/>
                  </a:moveTo>
                  <a:lnTo>
                    <a:pt x="0" y="4312"/>
                  </a:lnTo>
                  <a:lnTo>
                    <a:pt x="5748" y="4312"/>
                  </a:lnTo>
                  <a:lnTo>
                    <a:pt x="574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0"/>
            <p:cNvSpPr/>
            <p:nvPr/>
          </p:nvSpPr>
          <p:spPr>
            <a:xfrm>
              <a:off x="980887" y="2031648"/>
              <a:ext cx="53043" cy="20929"/>
            </a:xfrm>
            <a:custGeom>
              <a:avLst/>
              <a:gdLst/>
              <a:ahLst/>
              <a:cxnLst/>
              <a:rect l="l" t="t" r="r" b="b"/>
              <a:pathLst>
                <a:path w="1655" h="653" extrusionOk="0">
                  <a:moveTo>
                    <a:pt x="0" y="1"/>
                  </a:moveTo>
                  <a:lnTo>
                    <a:pt x="0" y="652"/>
                  </a:lnTo>
                  <a:lnTo>
                    <a:pt x="1654" y="652"/>
                  </a:lnTo>
                  <a:lnTo>
                    <a:pt x="1654" y="51"/>
                  </a:lnTo>
                  <a:lnTo>
                    <a:pt x="0"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0"/>
            <p:cNvSpPr/>
            <p:nvPr/>
          </p:nvSpPr>
          <p:spPr>
            <a:xfrm>
              <a:off x="979253" y="2068601"/>
              <a:ext cx="54677" cy="8077"/>
            </a:xfrm>
            <a:custGeom>
              <a:avLst/>
              <a:gdLst/>
              <a:ahLst/>
              <a:cxnLst/>
              <a:rect l="l" t="t" r="r" b="b"/>
              <a:pathLst>
                <a:path w="1706" h="252" extrusionOk="0">
                  <a:moveTo>
                    <a:pt x="1" y="1"/>
                  </a:moveTo>
                  <a:lnTo>
                    <a:pt x="1" y="251"/>
                  </a:lnTo>
                  <a:lnTo>
                    <a:pt x="1705" y="251"/>
                  </a:lnTo>
                  <a:lnTo>
                    <a:pt x="170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0"/>
            <p:cNvSpPr/>
            <p:nvPr/>
          </p:nvSpPr>
          <p:spPr>
            <a:xfrm>
              <a:off x="2245741" y="2501821"/>
              <a:ext cx="369537" cy="120540"/>
            </a:xfrm>
            <a:custGeom>
              <a:avLst/>
              <a:gdLst/>
              <a:ahLst/>
              <a:cxnLst/>
              <a:rect l="l" t="t" r="r" b="b"/>
              <a:pathLst>
                <a:path w="11530" h="3761" extrusionOk="0">
                  <a:moveTo>
                    <a:pt x="1" y="1"/>
                  </a:moveTo>
                  <a:lnTo>
                    <a:pt x="1" y="3760"/>
                  </a:lnTo>
                  <a:lnTo>
                    <a:pt x="11530" y="3760"/>
                  </a:lnTo>
                  <a:lnTo>
                    <a:pt x="11530"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0"/>
            <p:cNvSpPr/>
            <p:nvPr/>
          </p:nvSpPr>
          <p:spPr>
            <a:xfrm>
              <a:off x="2230228" y="2468617"/>
              <a:ext cx="397901" cy="33236"/>
            </a:xfrm>
            <a:custGeom>
              <a:avLst/>
              <a:gdLst/>
              <a:ahLst/>
              <a:cxnLst/>
              <a:rect l="l" t="t" r="r" b="b"/>
              <a:pathLst>
                <a:path w="12415" h="1037" extrusionOk="0">
                  <a:moveTo>
                    <a:pt x="0" y="1"/>
                  </a:moveTo>
                  <a:lnTo>
                    <a:pt x="0" y="1037"/>
                  </a:lnTo>
                  <a:lnTo>
                    <a:pt x="12415" y="1037"/>
                  </a:lnTo>
                  <a:lnTo>
                    <a:pt x="1241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0"/>
            <p:cNvSpPr/>
            <p:nvPr/>
          </p:nvSpPr>
          <p:spPr>
            <a:xfrm>
              <a:off x="2421407" y="2468617"/>
              <a:ext cx="206722" cy="153744"/>
            </a:xfrm>
            <a:custGeom>
              <a:avLst/>
              <a:gdLst/>
              <a:ahLst/>
              <a:cxnLst/>
              <a:rect l="l" t="t" r="r" b="b"/>
              <a:pathLst>
                <a:path w="6450" h="4797" extrusionOk="0">
                  <a:moveTo>
                    <a:pt x="0" y="1"/>
                  </a:moveTo>
                  <a:lnTo>
                    <a:pt x="0" y="953"/>
                  </a:lnTo>
                  <a:lnTo>
                    <a:pt x="251" y="4796"/>
                  </a:lnTo>
                  <a:lnTo>
                    <a:pt x="6049" y="4796"/>
                  </a:lnTo>
                  <a:lnTo>
                    <a:pt x="6049" y="1037"/>
                  </a:lnTo>
                  <a:lnTo>
                    <a:pt x="6450" y="1037"/>
                  </a:lnTo>
                  <a:lnTo>
                    <a:pt x="645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0"/>
            <p:cNvSpPr/>
            <p:nvPr/>
          </p:nvSpPr>
          <p:spPr>
            <a:xfrm>
              <a:off x="2297694" y="2521660"/>
              <a:ext cx="74452" cy="17692"/>
            </a:xfrm>
            <a:custGeom>
              <a:avLst/>
              <a:gdLst/>
              <a:ahLst/>
              <a:cxnLst/>
              <a:rect l="l" t="t" r="r" b="b"/>
              <a:pathLst>
                <a:path w="2323" h="552" extrusionOk="0">
                  <a:moveTo>
                    <a:pt x="0" y="0"/>
                  </a:moveTo>
                  <a:lnTo>
                    <a:pt x="0" y="552"/>
                  </a:lnTo>
                  <a:lnTo>
                    <a:pt x="2323" y="552"/>
                  </a:lnTo>
                  <a:lnTo>
                    <a:pt x="232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0"/>
            <p:cNvSpPr/>
            <p:nvPr/>
          </p:nvSpPr>
          <p:spPr>
            <a:xfrm>
              <a:off x="2288047" y="2562332"/>
              <a:ext cx="95894" cy="38075"/>
            </a:xfrm>
            <a:custGeom>
              <a:avLst/>
              <a:gdLst/>
              <a:ahLst/>
              <a:cxnLst/>
              <a:rect l="l" t="t" r="r" b="b"/>
              <a:pathLst>
                <a:path w="2992" h="1188" extrusionOk="0">
                  <a:moveTo>
                    <a:pt x="1" y="1"/>
                  </a:moveTo>
                  <a:lnTo>
                    <a:pt x="1" y="1187"/>
                  </a:lnTo>
                  <a:lnTo>
                    <a:pt x="2992" y="1187"/>
                  </a:lnTo>
                  <a:lnTo>
                    <a:pt x="29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0"/>
            <p:cNvSpPr/>
            <p:nvPr/>
          </p:nvSpPr>
          <p:spPr>
            <a:xfrm>
              <a:off x="2722901" y="2348141"/>
              <a:ext cx="369504" cy="120508"/>
            </a:xfrm>
            <a:custGeom>
              <a:avLst/>
              <a:gdLst/>
              <a:ahLst/>
              <a:cxnLst/>
              <a:rect l="l" t="t" r="r" b="b"/>
              <a:pathLst>
                <a:path w="11529" h="3760" extrusionOk="0">
                  <a:moveTo>
                    <a:pt x="0" y="1"/>
                  </a:moveTo>
                  <a:lnTo>
                    <a:pt x="0" y="3760"/>
                  </a:lnTo>
                  <a:lnTo>
                    <a:pt x="11529" y="3760"/>
                  </a:lnTo>
                  <a:lnTo>
                    <a:pt x="1152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0"/>
            <p:cNvSpPr/>
            <p:nvPr/>
          </p:nvSpPr>
          <p:spPr>
            <a:xfrm>
              <a:off x="2707902" y="2314938"/>
              <a:ext cx="397901" cy="33236"/>
            </a:xfrm>
            <a:custGeom>
              <a:avLst/>
              <a:gdLst/>
              <a:ahLst/>
              <a:cxnLst/>
              <a:rect l="l" t="t" r="r" b="b"/>
              <a:pathLst>
                <a:path w="12415" h="1037" extrusionOk="0">
                  <a:moveTo>
                    <a:pt x="0" y="1"/>
                  </a:moveTo>
                  <a:lnTo>
                    <a:pt x="0" y="1037"/>
                  </a:lnTo>
                  <a:lnTo>
                    <a:pt x="12415" y="1037"/>
                  </a:lnTo>
                  <a:lnTo>
                    <a:pt x="1241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0"/>
            <p:cNvSpPr/>
            <p:nvPr/>
          </p:nvSpPr>
          <p:spPr>
            <a:xfrm>
              <a:off x="2899080" y="2314938"/>
              <a:ext cx="206722" cy="153712"/>
            </a:xfrm>
            <a:custGeom>
              <a:avLst/>
              <a:gdLst/>
              <a:ahLst/>
              <a:cxnLst/>
              <a:rect l="l" t="t" r="r" b="b"/>
              <a:pathLst>
                <a:path w="6450" h="4796" extrusionOk="0">
                  <a:moveTo>
                    <a:pt x="0" y="1"/>
                  </a:moveTo>
                  <a:lnTo>
                    <a:pt x="0" y="953"/>
                  </a:lnTo>
                  <a:lnTo>
                    <a:pt x="234" y="4796"/>
                  </a:lnTo>
                  <a:lnTo>
                    <a:pt x="6032" y="4796"/>
                  </a:lnTo>
                  <a:lnTo>
                    <a:pt x="6032" y="1037"/>
                  </a:lnTo>
                  <a:lnTo>
                    <a:pt x="6450" y="1037"/>
                  </a:lnTo>
                  <a:lnTo>
                    <a:pt x="645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0"/>
            <p:cNvSpPr/>
            <p:nvPr/>
          </p:nvSpPr>
          <p:spPr>
            <a:xfrm>
              <a:off x="2774822" y="2367436"/>
              <a:ext cx="75029" cy="18236"/>
            </a:xfrm>
            <a:custGeom>
              <a:avLst/>
              <a:gdLst/>
              <a:ahLst/>
              <a:cxnLst/>
              <a:rect l="l" t="t" r="r" b="b"/>
              <a:pathLst>
                <a:path w="2341" h="569" extrusionOk="0">
                  <a:moveTo>
                    <a:pt x="1" y="0"/>
                  </a:moveTo>
                  <a:lnTo>
                    <a:pt x="1" y="568"/>
                  </a:lnTo>
                  <a:lnTo>
                    <a:pt x="2340" y="568"/>
                  </a:lnTo>
                  <a:lnTo>
                    <a:pt x="234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0"/>
            <p:cNvSpPr/>
            <p:nvPr/>
          </p:nvSpPr>
          <p:spPr>
            <a:xfrm>
              <a:off x="2765207" y="2408107"/>
              <a:ext cx="96406" cy="38588"/>
            </a:xfrm>
            <a:custGeom>
              <a:avLst/>
              <a:gdLst/>
              <a:ahLst/>
              <a:cxnLst/>
              <a:rect l="l" t="t" r="r" b="b"/>
              <a:pathLst>
                <a:path w="3008" h="1204" extrusionOk="0">
                  <a:moveTo>
                    <a:pt x="0" y="1"/>
                  </a:moveTo>
                  <a:lnTo>
                    <a:pt x="0" y="1204"/>
                  </a:lnTo>
                  <a:lnTo>
                    <a:pt x="3008" y="1204"/>
                  </a:lnTo>
                  <a:lnTo>
                    <a:pt x="30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0"/>
            <p:cNvSpPr/>
            <p:nvPr/>
          </p:nvSpPr>
          <p:spPr>
            <a:xfrm>
              <a:off x="2705209" y="2501821"/>
              <a:ext cx="369537" cy="120540"/>
            </a:xfrm>
            <a:custGeom>
              <a:avLst/>
              <a:gdLst/>
              <a:ahLst/>
              <a:cxnLst/>
              <a:rect l="l" t="t" r="r" b="b"/>
              <a:pathLst>
                <a:path w="11530" h="3761" extrusionOk="0">
                  <a:moveTo>
                    <a:pt x="1" y="1"/>
                  </a:moveTo>
                  <a:lnTo>
                    <a:pt x="1" y="3760"/>
                  </a:lnTo>
                  <a:lnTo>
                    <a:pt x="11530" y="3760"/>
                  </a:lnTo>
                  <a:lnTo>
                    <a:pt x="11530"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0"/>
            <p:cNvSpPr/>
            <p:nvPr/>
          </p:nvSpPr>
          <p:spPr>
            <a:xfrm>
              <a:off x="2689697" y="2468617"/>
              <a:ext cx="398446" cy="33236"/>
            </a:xfrm>
            <a:custGeom>
              <a:avLst/>
              <a:gdLst/>
              <a:ahLst/>
              <a:cxnLst/>
              <a:rect l="l" t="t" r="r" b="b"/>
              <a:pathLst>
                <a:path w="12432" h="1037" extrusionOk="0">
                  <a:moveTo>
                    <a:pt x="0" y="1"/>
                  </a:moveTo>
                  <a:lnTo>
                    <a:pt x="0" y="1037"/>
                  </a:lnTo>
                  <a:lnTo>
                    <a:pt x="12431" y="1037"/>
                  </a:lnTo>
                  <a:lnTo>
                    <a:pt x="1243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0"/>
            <p:cNvSpPr/>
            <p:nvPr/>
          </p:nvSpPr>
          <p:spPr>
            <a:xfrm>
              <a:off x="2881388" y="2468617"/>
              <a:ext cx="206210" cy="153744"/>
            </a:xfrm>
            <a:custGeom>
              <a:avLst/>
              <a:gdLst/>
              <a:ahLst/>
              <a:cxnLst/>
              <a:rect l="l" t="t" r="r" b="b"/>
              <a:pathLst>
                <a:path w="6434" h="4797" extrusionOk="0">
                  <a:moveTo>
                    <a:pt x="1" y="1"/>
                  </a:moveTo>
                  <a:lnTo>
                    <a:pt x="1" y="953"/>
                  </a:lnTo>
                  <a:lnTo>
                    <a:pt x="235" y="4796"/>
                  </a:lnTo>
                  <a:lnTo>
                    <a:pt x="6033" y="4796"/>
                  </a:lnTo>
                  <a:lnTo>
                    <a:pt x="6033" y="1037"/>
                  </a:lnTo>
                  <a:lnTo>
                    <a:pt x="6434" y="1037"/>
                  </a:lnTo>
                  <a:lnTo>
                    <a:pt x="643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0"/>
            <p:cNvSpPr/>
            <p:nvPr/>
          </p:nvSpPr>
          <p:spPr>
            <a:xfrm>
              <a:off x="2757162" y="2521660"/>
              <a:ext cx="74997" cy="17692"/>
            </a:xfrm>
            <a:custGeom>
              <a:avLst/>
              <a:gdLst/>
              <a:ahLst/>
              <a:cxnLst/>
              <a:rect l="l" t="t" r="r" b="b"/>
              <a:pathLst>
                <a:path w="2340" h="552" extrusionOk="0">
                  <a:moveTo>
                    <a:pt x="0" y="0"/>
                  </a:moveTo>
                  <a:lnTo>
                    <a:pt x="0" y="552"/>
                  </a:lnTo>
                  <a:lnTo>
                    <a:pt x="2340" y="552"/>
                  </a:lnTo>
                  <a:lnTo>
                    <a:pt x="234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0"/>
            <p:cNvSpPr/>
            <p:nvPr/>
          </p:nvSpPr>
          <p:spPr>
            <a:xfrm>
              <a:off x="2747515" y="2562332"/>
              <a:ext cx="96438" cy="38075"/>
            </a:xfrm>
            <a:custGeom>
              <a:avLst/>
              <a:gdLst/>
              <a:ahLst/>
              <a:cxnLst/>
              <a:rect l="l" t="t" r="r" b="b"/>
              <a:pathLst>
                <a:path w="3009" h="1188" extrusionOk="0">
                  <a:moveTo>
                    <a:pt x="1" y="1"/>
                  </a:moveTo>
                  <a:lnTo>
                    <a:pt x="1" y="1187"/>
                  </a:lnTo>
                  <a:lnTo>
                    <a:pt x="3008" y="1187"/>
                  </a:lnTo>
                  <a:lnTo>
                    <a:pt x="30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0"/>
            <p:cNvSpPr/>
            <p:nvPr/>
          </p:nvSpPr>
          <p:spPr>
            <a:xfrm>
              <a:off x="3060804" y="1638074"/>
              <a:ext cx="389888" cy="983198"/>
            </a:xfrm>
            <a:custGeom>
              <a:avLst/>
              <a:gdLst/>
              <a:ahLst/>
              <a:cxnLst/>
              <a:rect l="l" t="t" r="r" b="b"/>
              <a:pathLst>
                <a:path w="12165" h="30677" extrusionOk="0">
                  <a:moveTo>
                    <a:pt x="284" y="0"/>
                  </a:moveTo>
                  <a:lnTo>
                    <a:pt x="0" y="30677"/>
                  </a:lnTo>
                  <a:lnTo>
                    <a:pt x="12164" y="30677"/>
                  </a:lnTo>
                  <a:lnTo>
                    <a:pt x="12164" y="418"/>
                  </a:lnTo>
                  <a:lnTo>
                    <a:pt x="28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0"/>
            <p:cNvSpPr/>
            <p:nvPr/>
          </p:nvSpPr>
          <p:spPr>
            <a:xfrm>
              <a:off x="3276084" y="1645541"/>
              <a:ext cx="174608" cy="975730"/>
            </a:xfrm>
            <a:custGeom>
              <a:avLst/>
              <a:gdLst/>
              <a:ahLst/>
              <a:cxnLst/>
              <a:rect l="l" t="t" r="r" b="b"/>
              <a:pathLst>
                <a:path w="5448" h="30444" extrusionOk="0">
                  <a:moveTo>
                    <a:pt x="100" y="1"/>
                  </a:moveTo>
                  <a:lnTo>
                    <a:pt x="0" y="30444"/>
                  </a:lnTo>
                  <a:lnTo>
                    <a:pt x="5447" y="30444"/>
                  </a:lnTo>
                  <a:lnTo>
                    <a:pt x="5447" y="185"/>
                  </a:lnTo>
                  <a:lnTo>
                    <a:pt x="10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0"/>
            <p:cNvSpPr/>
            <p:nvPr/>
          </p:nvSpPr>
          <p:spPr>
            <a:xfrm>
              <a:off x="3082214" y="1650381"/>
              <a:ext cx="184255" cy="137655"/>
            </a:xfrm>
            <a:custGeom>
              <a:avLst/>
              <a:gdLst/>
              <a:ahLst/>
              <a:cxnLst/>
              <a:rect l="l" t="t" r="r" b="b"/>
              <a:pathLst>
                <a:path w="5749" h="4295" extrusionOk="0">
                  <a:moveTo>
                    <a:pt x="1" y="0"/>
                  </a:moveTo>
                  <a:lnTo>
                    <a:pt x="1" y="4294"/>
                  </a:lnTo>
                  <a:lnTo>
                    <a:pt x="5748" y="4294"/>
                  </a:lnTo>
                  <a:lnTo>
                    <a:pt x="5748" y="201"/>
                  </a:lnTo>
                  <a:lnTo>
                    <a:pt x="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0"/>
            <p:cNvSpPr/>
            <p:nvPr/>
          </p:nvSpPr>
          <p:spPr>
            <a:xfrm>
              <a:off x="3145416" y="1686245"/>
              <a:ext cx="56793" cy="22531"/>
            </a:xfrm>
            <a:custGeom>
              <a:avLst/>
              <a:gdLst/>
              <a:ahLst/>
              <a:cxnLst/>
              <a:rect l="l" t="t" r="r" b="b"/>
              <a:pathLst>
                <a:path w="1772" h="703" extrusionOk="0">
                  <a:moveTo>
                    <a:pt x="1771" y="1"/>
                  </a:moveTo>
                  <a:lnTo>
                    <a:pt x="0" y="68"/>
                  </a:lnTo>
                  <a:lnTo>
                    <a:pt x="0" y="703"/>
                  </a:lnTo>
                  <a:lnTo>
                    <a:pt x="1771" y="703"/>
                  </a:lnTo>
                  <a:lnTo>
                    <a:pt x="177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0"/>
            <p:cNvSpPr/>
            <p:nvPr/>
          </p:nvSpPr>
          <p:spPr>
            <a:xfrm>
              <a:off x="3145416" y="1725891"/>
              <a:ext cx="58395" cy="8045"/>
            </a:xfrm>
            <a:custGeom>
              <a:avLst/>
              <a:gdLst/>
              <a:ahLst/>
              <a:cxnLst/>
              <a:rect l="l" t="t" r="r" b="b"/>
              <a:pathLst>
                <a:path w="1822" h="251" extrusionOk="0">
                  <a:moveTo>
                    <a:pt x="0" y="0"/>
                  </a:moveTo>
                  <a:lnTo>
                    <a:pt x="0" y="251"/>
                  </a:lnTo>
                  <a:lnTo>
                    <a:pt x="1821" y="251"/>
                  </a:lnTo>
                  <a:lnTo>
                    <a:pt x="182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0"/>
            <p:cNvSpPr/>
            <p:nvPr/>
          </p:nvSpPr>
          <p:spPr>
            <a:xfrm>
              <a:off x="3082214" y="2133406"/>
              <a:ext cx="184255" cy="137655"/>
            </a:xfrm>
            <a:custGeom>
              <a:avLst/>
              <a:gdLst/>
              <a:ahLst/>
              <a:cxnLst/>
              <a:rect l="l" t="t" r="r" b="b"/>
              <a:pathLst>
                <a:path w="5749" h="4295" extrusionOk="0">
                  <a:moveTo>
                    <a:pt x="1" y="0"/>
                  </a:moveTo>
                  <a:lnTo>
                    <a:pt x="1" y="4295"/>
                  </a:lnTo>
                  <a:lnTo>
                    <a:pt x="5748" y="4295"/>
                  </a:lnTo>
                  <a:lnTo>
                    <a:pt x="5748" y="201"/>
                  </a:lnTo>
                  <a:lnTo>
                    <a:pt x="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0"/>
            <p:cNvSpPr/>
            <p:nvPr/>
          </p:nvSpPr>
          <p:spPr>
            <a:xfrm>
              <a:off x="3145416" y="2169270"/>
              <a:ext cx="56793" cy="22531"/>
            </a:xfrm>
            <a:custGeom>
              <a:avLst/>
              <a:gdLst/>
              <a:ahLst/>
              <a:cxnLst/>
              <a:rect l="l" t="t" r="r" b="b"/>
              <a:pathLst>
                <a:path w="1772" h="703" extrusionOk="0">
                  <a:moveTo>
                    <a:pt x="1771" y="1"/>
                  </a:moveTo>
                  <a:lnTo>
                    <a:pt x="0" y="68"/>
                  </a:lnTo>
                  <a:lnTo>
                    <a:pt x="0" y="703"/>
                  </a:lnTo>
                  <a:lnTo>
                    <a:pt x="1771" y="703"/>
                  </a:lnTo>
                  <a:lnTo>
                    <a:pt x="177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0"/>
            <p:cNvSpPr/>
            <p:nvPr/>
          </p:nvSpPr>
          <p:spPr>
            <a:xfrm>
              <a:off x="3145416" y="2208916"/>
              <a:ext cx="58395" cy="8045"/>
            </a:xfrm>
            <a:custGeom>
              <a:avLst/>
              <a:gdLst/>
              <a:ahLst/>
              <a:cxnLst/>
              <a:rect l="l" t="t" r="r" b="b"/>
              <a:pathLst>
                <a:path w="1822" h="251" extrusionOk="0">
                  <a:moveTo>
                    <a:pt x="0" y="0"/>
                  </a:moveTo>
                  <a:lnTo>
                    <a:pt x="0" y="251"/>
                  </a:lnTo>
                  <a:lnTo>
                    <a:pt x="1821" y="251"/>
                  </a:lnTo>
                  <a:lnTo>
                    <a:pt x="182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0"/>
            <p:cNvSpPr/>
            <p:nvPr/>
          </p:nvSpPr>
          <p:spPr>
            <a:xfrm>
              <a:off x="3082214" y="1805663"/>
              <a:ext cx="184255" cy="137655"/>
            </a:xfrm>
            <a:custGeom>
              <a:avLst/>
              <a:gdLst/>
              <a:ahLst/>
              <a:cxnLst/>
              <a:rect l="l" t="t" r="r" b="b"/>
              <a:pathLst>
                <a:path w="5749" h="4295" extrusionOk="0">
                  <a:moveTo>
                    <a:pt x="1" y="1"/>
                  </a:moveTo>
                  <a:lnTo>
                    <a:pt x="1" y="4295"/>
                  </a:lnTo>
                  <a:lnTo>
                    <a:pt x="5748" y="4295"/>
                  </a:lnTo>
                  <a:lnTo>
                    <a:pt x="5748" y="201"/>
                  </a:lnTo>
                  <a:lnTo>
                    <a:pt x="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0"/>
            <p:cNvSpPr/>
            <p:nvPr/>
          </p:nvSpPr>
          <p:spPr>
            <a:xfrm>
              <a:off x="3145416" y="1841559"/>
              <a:ext cx="56793" cy="22531"/>
            </a:xfrm>
            <a:custGeom>
              <a:avLst/>
              <a:gdLst/>
              <a:ahLst/>
              <a:cxnLst/>
              <a:rect l="l" t="t" r="r" b="b"/>
              <a:pathLst>
                <a:path w="1772" h="703" extrusionOk="0">
                  <a:moveTo>
                    <a:pt x="1771" y="0"/>
                  </a:moveTo>
                  <a:lnTo>
                    <a:pt x="0" y="67"/>
                  </a:lnTo>
                  <a:lnTo>
                    <a:pt x="0" y="702"/>
                  </a:lnTo>
                  <a:lnTo>
                    <a:pt x="1771" y="702"/>
                  </a:lnTo>
                  <a:lnTo>
                    <a:pt x="177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0"/>
            <p:cNvSpPr/>
            <p:nvPr/>
          </p:nvSpPr>
          <p:spPr>
            <a:xfrm>
              <a:off x="3145416" y="1881173"/>
              <a:ext cx="58395" cy="8077"/>
            </a:xfrm>
            <a:custGeom>
              <a:avLst/>
              <a:gdLst/>
              <a:ahLst/>
              <a:cxnLst/>
              <a:rect l="l" t="t" r="r" b="b"/>
              <a:pathLst>
                <a:path w="1822" h="252" extrusionOk="0">
                  <a:moveTo>
                    <a:pt x="0" y="1"/>
                  </a:moveTo>
                  <a:lnTo>
                    <a:pt x="0" y="251"/>
                  </a:lnTo>
                  <a:lnTo>
                    <a:pt x="1821" y="251"/>
                  </a:lnTo>
                  <a:lnTo>
                    <a:pt x="182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0"/>
            <p:cNvSpPr/>
            <p:nvPr/>
          </p:nvSpPr>
          <p:spPr>
            <a:xfrm>
              <a:off x="3082214" y="2288689"/>
              <a:ext cx="184255" cy="137687"/>
            </a:xfrm>
            <a:custGeom>
              <a:avLst/>
              <a:gdLst/>
              <a:ahLst/>
              <a:cxnLst/>
              <a:rect l="l" t="t" r="r" b="b"/>
              <a:pathLst>
                <a:path w="5749" h="4296" extrusionOk="0">
                  <a:moveTo>
                    <a:pt x="1" y="1"/>
                  </a:moveTo>
                  <a:lnTo>
                    <a:pt x="1" y="4295"/>
                  </a:lnTo>
                  <a:lnTo>
                    <a:pt x="5748" y="4295"/>
                  </a:lnTo>
                  <a:lnTo>
                    <a:pt x="5748" y="201"/>
                  </a:lnTo>
                  <a:lnTo>
                    <a:pt x="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0"/>
            <p:cNvSpPr/>
            <p:nvPr/>
          </p:nvSpPr>
          <p:spPr>
            <a:xfrm>
              <a:off x="3145416" y="2324585"/>
              <a:ext cx="56793" cy="22531"/>
            </a:xfrm>
            <a:custGeom>
              <a:avLst/>
              <a:gdLst/>
              <a:ahLst/>
              <a:cxnLst/>
              <a:rect l="l" t="t" r="r" b="b"/>
              <a:pathLst>
                <a:path w="1772" h="703" extrusionOk="0">
                  <a:moveTo>
                    <a:pt x="1771" y="0"/>
                  </a:moveTo>
                  <a:lnTo>
                    <a:pt x="0" y="67"/>
                  </a:lnTo>
                  <a:lnTo>
                    <a:pt x="0" y="702"/>
                  </a:lnTo>
                  <a:lnTo>
                    <a:pt x="1771" y="702"/>
                  </a:lnTo>
                  <a:lnTo>
                    <a:pt x="177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0"/>
            <p:cNvSpPr/>
            <p:nvPr/>
          </p:nvSpPr>
          <p:spPr>
            <a:xfrm>
              <a:off x="3145416" y="2364199"/>
              <a:ext cx="58395" cy="8077"/>
            </a:xfrm>
            <a:custGeom>
              <a:avLst/>
              <a:gdLst/>
              <a:ahLst/>
              <a:cxnLst/>
              <a:rect l="l" t="t" r="r" b="b"/>
              <a:pathLst>
                <a:path w="1822" h="252" extrusionOk="0">
                  <a:moveTo>
                    <a:pt x="0" y="1"/>
                  </a:moveTo>
                  <a:lnTo>
                    <a:pt x="0" y="251"/>
                  </a:lnTo>
                  <a:lnTo>
                    <a:pt x="1821" y="251"/>
                  </a:lnTo>
                  <a:lnTo>
                    <a:pt x="182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0"/>
            <p:cNvSpPr/>
            <p:nvPr/>
          </p:nvSpPr>
          <p:spPr>
            <a:xfrm>
              <a:off x="3080066" y="2444003"/>
              <a:ext cx="184255" cy="137655"/>
            </a:xfrm>
            <a:custGeom>
              <a:avLst/>
              <a:gdLst/>
              <a:ahLst/>
              <a:cxnLst/>
              <a:rect l="l" t="t" r="r" b="b"/>
              <a:pathLst>
                <a:path w="5749" h="4295" extrusionOk="0">
                  <a:moveTo>
                    <a:pt x="1" y="0"/>
                  </a:moveTo>
                  <a:lnTo>
                    <a:pt x="1" y="4294"/>
                  </a:lnTo>
                  <a:lnTo>
                    <a:pt x="5748" y="4294"/>
                  </a:lnTo>
                  <a:lnTo>
                    <a:pt x="5748" y="201"/>
                  </a:lnTo>
                  <a:lnTo>
                    <a:pt x="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0"/>
            <p:cNvSpPr/>
            <p:nvPr/>
          </p:nvSpPr>
          <p:spPr>
            <a:xfrm>
              <a:off x="3143814" y="2479867"/>
              <a:ext cx="56248" cy="22531"/>
            </a:xfrm>
            <a:custGeom>
              <a:avLst/>
              <a:gdLst/>
              <a:ahLst/>
              <a:cxnLst/>
              <a:rect l="l" t="t" r="r" b="b"/>
              <a:pathLst>
                <a:path w="1755" h="703" extrusionOk="0">
                  <a:moveTo>
                    <a:pt x="1754" y="1"/>
                  </a:moveTo>
                  <a:lnTo>
                    <a:pt x="0" y="68"/>
                  </a:lnTo>
                  <a:lnTo>
                    <a:pt x="0" y="703"/>
                  </a:lnTo>
                  <a:lnTo>
                    <a:pt x="1754" y="703"/>
                  </a:lnTo>
                  <a:lnTo>
                    <a:pt x="175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0"/>
            <p:cNvSpPr/>
            <p:nvPr/>
          </p:nvSpPr>
          <p:spPr>
            <a:xfrm>
              <a:off x="3143814" y="2519513"/>
              <a:ext cx="57850" cy="8045"/>
            </a:xfrm>
            <a:custGeom>
              <a:avLst/>
              <a:gdLst/>
              <a:ahLst/>
              <a:cxnLst/>
              <a:rect l="l" t="t" r="r" b="b"/>
              <a:pathLst>
                <a:path w="1805" h="251" extrusionOk="0">
                  <a:moveTo>
                    <a:pt x="0" y="0"/>
                  </a:moveTo>
                  <a:lnTo>
                    <a:pt x="0" y="251"/>
                  </a:lnTo>
                  <a:lnTo>
                    <a:pt x="1805" y="251"/>
                  </a:lnTo>
                  <a:lnTo>
                    <a:pt x="1805"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0"/>
            <p:cNvSpPr/>
            <p:nvPr/>
          </p:nvSpPr>
          <p:spPr>
            <a:xfrm>
              <a:off x="3079553" y="1970625"/>
              <a:ext cx="184768" cy="138168"/>
            </a:xfrm>
            <a:custGeom>
              <a:avLst/>
              <a:gdLst/>
              <a:ahLst/>
              <a:cxnLst/>
              <a:rect l="l" t="t" r="r" b="b"/>
              <a:pathLst>
                <a:path w="5765" h="4311" extrusionOk="0">
                  <a:moveTo>
                    <a:pt x="0" y="0"/>
                  </a:moveTo>
                  <a:lnTo>
                    <a:pt x="0" y="4311"/>
                  </a:lnTo>
                  <a:lnTo>
                    <a:pt x="5764" y="4311"/>
                  </a:lnTo>
                  <a:lnTo>
                    <a:pt x="576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0"/>
            <p:cNvSpPr/>
            <p:nvPr/>
          </p:nvSpPr>
          <p:spPr>
            <a:xfrm>
              <a:off x="3144326" y="2031135"/>
              <a:ext cx="53043" cy="20897"/>
            </a:xfrm>
            <a:custGeom>
              <a:avLst/>
              <a:gdLst/>
              <a:ahLst/>
              <a:cxnLst/>
              <a:rect l="l" t="t" r="r" b="b"/>
              <a:pathLst>
                <a:path w="1655" h="652" extrusionOk="0">
                  <a:moveTo>
                    <a:pt x="1655" y="0"/>
                  </a:moveTo>
                  <a:lnTo>
                    <a:pt x="1" y="50"/>
                  </a:lnTo>
                  <a:lnTo>
                    <a:pt x="1" y="652"/>
                  </a:lnTo>
                  <a:lnTo>
                    <a:pt x="1655" y="652"/>
                  </a:lnTo>
                  <a:lnTo>
                    <a:pt x="1655"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0"/>
            <p:cNvSpPr/>
            <p:nvPr/>
          </p:nvSpPr>
          <p:spPr>
            <a:xfrm>
              <a:off x="3144326" y="2068089"/>
              <a:ext cx="54677" cy="8045"/>
            </a:xfrm>
            <a:custGeom>
              <a:avLst/>
              <a:gdLst/>
              <a:ahLst/>
              <a:cxnLst/>
              <a:rect l="l" t="t" r="r" b="b"/>
              <a:pathLst>
                <a:path w="1706" h="251" extrusionOk="0">
                  <a:moveTo>
                    <a:pt x="1" y="0"/>
                  </a:moveTo>
                  <a:lnTo>
                    <a:pt x="1" y="251"/>
                  </a:lnTo>
                  <a:lnTo>
                    <a:pt x="1705" y="251"/>
                  </a:lnTo>
                  <a:lnTo>
                    <a:pt x="1705"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0"/>
            <p:cNvSpPr/>
            <p:nvPr/>
          </p:nvSpPr>
          <p:spPr>
            <a:xfrm>
              <a:off x="1497117" y="1455998"/>
              <a:ext cx="1011049" cy="577285"/>
            </a:xfrm>
            <a:custGeom>
              <a:avLst/>
              <a:gdLst/>
              <a:ahLst/>
              <a:cxnLst/>
              <a:rect l="l" t="t" r="r" b="b"/>
              <a:pathLst>
                <a:path w="31546" h="18012" extrusionOk="0">
                  <a:moveTo>
                    <a:pt x="1103" y="0"/>
                  </a:moveTo>
                  <a:cubicBezTo>
                    <a:pt x="485" y="0"/>
                    <a:pt x="0" y="518"/>
                    <a:pt x="34" y="1136"/>
                  </a:cubicBezTo>
                  <a:lnTo>
                    <a:pt x="969" y="16909"/>
                  </a:lnTo>
                  <a:cubicBezTo>
                    <a:pt x="1003" y="17477"/>
                    <a:pt x="1454" y="17912"/>
                    <a:pt x="2022" y="17912"/>
                  </a:cubicBezTo>
                  <a:lnTo>
                    <a:pt x="30443" y="18012"/>
                  </a:lnTo>
                  <a:cubicBezTo>
                    <a:pt x="31028" y="18012"/>
                    <a:pt x="31513" y="17527"/>
                    <a:pt x="31513" y="16943"/>
                  </a:cubicBezTo>
                  <a:lnTo>
                    <a:pt x="31546" y="4645"/>
                  </a:lnTo>
                  <a:cubicBezTo>
                    <a:pt x="31546" y="4060"/>
                    <a:pt x="31061" y="3576"/>
                    <a:pt x="30477" y="3576"/>
                  </a:cubicBezTo>
                  <a:lnTo>
                    <a:pt x="12999" y="3643"/>
                  </a:lnTo>
                  <a:cubicBezTo>
                    <a:pt x="12715" y="3643"/>
                    <a:pt x="12448" y="3526"/>
                    <a:pt x="12248" y="3325"/>
                  </a:cubicBezTo>
                  <a:lnTo>
                    <a:pt x="9223" y="334"/>
                  </a:lnTo>
                  <a:cubicBezTo>
                    <a:pt x="9023" y="134"/>
                    <a:pt x="8755" y="17"/>
                    <a:pt x="8471" y="17"/>
                  </a:cubicBezTo>
                  <a:lnTo>
                    <a:pt x="1103"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0"/>
            <p:cNvSpPr/>
            <p:nvPr/>
          </p:nvSpPr>
          <p:spPr>
            <a:xfrm>
              <a:off x="1497117" y="1455998"/>
              <a:ext cx="1011049" cy="577285"/>
            </a:xfrm>
            <a:custGeom>
              <a:avLst/>
              <a:gdLst/>
              <a:ahLst/>
              <a:cxnLst/>
              <a:rect l="l" t="t" r="r" b="b"/>
              <a:pathLst>
                <a:path w="31546" h="18012" extrusionOk="0">
                  <a:moveTo>
                    <a:pt x="1103" y="0"/>
                  </a:moveTo>
                  <a:cubicBezTo>
                    <a:pt x="485" y="0"/>
                    <a:pt x="0" y="518"/>
                    <a:pt x="34" y="1136"/>
                  </a:cubicBezTo>
                  <a:lnTo>
                    <a:pt x="969" y="16909"/>
                  </a:lnTo>
                  <a:cubicBezTo>
                    <a:pt x="1003" y="17477"/>
                    <a:pt x="1454" y="17912"/>
                    <a:pt x="2022" y="17912"/>
                  </a:cubicBezTo>
                  <a:lnTo>
                    <a:pt x="30443" y="18012"/>
                  </a:lnTo>
                  <a:cubicBezTo>
                    <a:pt x="31028" y="18012"/>
                    <a:pt x="31513" y="17527"/>
                    <a:pt x="31513" y="16943"/>
                  </a:cubicBezTo>
                  <a:lnTo>
                    <a:pt x="31546" y="4645"/>
                  </a:lnTo>
                  <a:cubicBezTo>
                    <a:pt x="31546" y="4060"/>
                    <a:pt x="31061" y="3576"/>
                    <a:pt x="30477" y="3576"/>
                  </a:cubicBezTo>
                  <a:lnTo>
                    <a:pt x="12999" y="3643"/>
                  </a:lnTo>
                  <a:cubicBezTo>
                    <a:pt x="12715" y="3643"/>
                    <a:pt x="12448" y="3526"/>
                    <a:pt x="12248" y="3325"/>
                  </a:cubicBezTo>
                  <a:lnTo>
                    <a:pt x="9223" y="334"/>
                  </a:lnTo>
                  <a:cubicBezTo>
                    <a:pt x="9023" y="134"/>
                    <a:pt x="8755" y="17"/>
                    <a:pt x="8471" y="17"/>
                  </a:cubicBezTo>
                  <a:lnTo>
                    <a:pt x="11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0"/>
            <p:cNvSpPr/>
            <p:nvPr/>
          </p:nvSpPr>
          <p:spPr>
            <a:xfrm>
              <a:off x="1508879" y="1265877"/>
              <a:ext cx="613725" cy="632475"/>
            </a:xfrm>
            <a:custGeom>
              <a:avLst/>
              <a:gdLst/>
              <a:ahLst/>
              <a:cxnLst/>
              <a:rect l="l" t="t" r="r" b="b"/>
              <a:pathLst>
                <a:path w="19149" h="19734" extrusionOk="0">
                  <a:moveTo>
                    <a:pt x="9341" y="1"/>
                  </a:moveTo>
                  <a:lnTo>
                    <a:pt x="1" y="12265"/>
                  </a:lnTo>
                  <a:lnTo>
                    <a:pt x="9792" y="19733"/>
                  </a:lnTo>
                  <a:lnTo>
                    <a:pt x="19149" y="7469"/>
                  </a:lnTo>
                  <a:lnTo>
                    <a:pt x="93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0"/>
            <p:cNvSpPr/>
            <p:nvPr/>
          </p:nvSpPr>
          <p:spPr>
            <a:xfrm>
              <a:off x="1507277" y="1265877"/>
              <a:ext cx="616418" cy="634077"/>
            </a:xfrm>
            <a:custGeom>
              <a:avLst/>
              <a:gdLst/>
              <a:ahLst/>
              <a:cxnLst/>
              <a:rect l="l" t="t" r="r" b="b"/>
              <a:pathLst>
                <a:path w="19233" h="19784" extrusionOk="0">
                  <a:moveTo>
                    <a:pt x="9391" y="1"/>
                  </a:moveTo>
                  <a:lnTo>
                    <a:pt x="9391" y="1"/>
                  </a:lnTo>
                  <a:cubicBezTo>
                    <a:pt x="9391" y="1"/>
                    <a:pt x="9422" y="32"/>
                    <a:pt x="9500" y="85"/>
                  </a:cubicBezTo>
                  <a:lnTo>
                    <a:pt x="9500" y="85"/>
                  </a:lnTo>
                  <a:cubicBezTo>
                    <a:pt x="9424" y="23"/>
                    <a:pt x="9391" y="1"/>
                    <a:pt x="9391" y="1"/>
                  </a:cubicBezTo>
                  <a:close/>
                  <a:moveTo>
                    <a:pt x="9500" y="85"/>
                  </a:moveTo>
                  <a:lnTo>
                    <a:pt x="9500" y="85"/>
                  </a:lnTo>
                  <a:cubicBezTo>
                    <a:pt x="9517" y="99"/>
                    <a:pt x="9536" y="116"/>
                    <a:pt x="9558" y="134"/>
                  </a:cubicBezTo>
                  <a:lnTo>
                    <a:pt x="9791" y="302"/>
                  </a:lnTo>
                  <a:lnTo>
                    <a:pt x="9791" y="302"/>
                  </a:lnTo>
                  <a:lnTo>
                    <a:pt x="9575" y="134"/>
                  </a:lnTo>
                  <a:cubicBezTo>
                    <a:pt x="9546" y="116"/>
                    <a:pt x="9521" y="100"/>
                    <a:pt x="9500" y="85"/>
                  </a:cubicBezTo>
                  <a:close/>
                  <a:moveTo>
                    <a:pt x="9341" y="51"/>
                  </a:moveTo>
                  <a:lnTo>
                    <a:pt x="9207" y="218"/>
                  </a:lnTo>
                  <a:lnTo>
                    <a:pt x="8706" y="886"/>
                  </a:lnTo>
                  <a:lnTo>
                    <a:pt x="6784" y="3376"/>
                  </a:lnTo>
                  <a:lnTo>
                    <a:pt x="17" y="12248"/>
                  </a:lnTo>
                  <a:lnTo>
                    <a:pt x="1" y="12265"/>
                  </a:lnTo>
                  <a:lnTo>
                    <a:pt x="17" y="12281"/>
                  </a:lnTo>
                  <a:lnTo>
                    <a:pt x="9825" y="19767"/>
                  </a:lnTo>
                  <a:lnTo>
                    <a:pt x="9859" y="19784"/>
                  </a:lnTo>
                  <a:lnTo>
                    <a:pt x="9875" y="19750"/>
                  </a:lnTo>
                  <a:lnTo>
                    <a:pt x="19215" y="7486"/>
                  </a:lnTo>
                  <a:lnTo>
                    <a:pt x="19232" y="7469"/>
                  </a:lnTo>
                  <a:lnTo>
                    <a:pt x="19215" y="7453"/>
                  </a:lnTo>
                  <a:lnTo>
                    <a:pt x="12081" y="2022"/>
                  </a:lnTo>
                  <a:lnTo>
                    <a:pt x="10093" y="519"/>
                  </a:lnTo>
                  <a:lnTo>
                    <a:pt x="9791" y="302"/>
                  </a:lnTo>
                  <a:lnTo>
                    <a:pt x="9791" y="302"/>
                  </a:lnTo>
                  <a:lnTo>
                    <a:pt x="10093" y="535"/>
                  </a:lnTo>
                  <a:lnTo>
                    <a:pt x="12064" y="2056"/>
                  </a:lnTo>
                  <a:lnTo>
                    <a:pt x="19155" y="7466"/>
                  </a:lnTo>
                  <a:lnTo>
                    <a:pt x="19155" y="7466"/>
                  </a:lnTo>
                  <a:lnTo>
                    <a:pt x="9852" y="19682"/>
                  </a:lnTo>
                  <a:lnTo>
                    <a:pt x="9852" y="19682"/>
                  </a:lnTo>
                  <a:lnTo>
                    <a:pt x="84" y="12260"/>
                  </a:lnTo>
                  <a:lnTo>
                    <a:pt x="84" y="12260"/>
                  </a:lnTo>
                  <a:lnTo>
                    <a:pt x="6801" y="3409"/>
                  </a:lnTo>
                  <a:lnTo>
                    <a:pt x="8706" y="903"/>
                  </a:lnTo>
                  <a:lnTo>
                    <a:pt x="9207" y="235"/>
                  </a:lnTo>
                  <a:lnTo>
                    <a:pt x="9341" y="5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0"/>
            <p:cNvSpPr/>
            <p:nvPr/>
          </p:nvSpPr>
          <p:spPr>
            <a:xfrm>
              <a:off x="1538878" y="1294786"/>
              <a:ext cx="553215" cy="575169"/>
            </a:xfrm>
            <a:custGeom>
              <a:avLst/>
              <a:gdLst/>
              <a:ahLst/>
              <a:cxnLst/>
              <a:rect l="l" t="t" r="r" b="b"/>
              <a:pathLst>
                <a:path w="17261" h="17946" extrusionOk="0">
                  <a:moveTo>
                    <a:pt x="8689" y="1"/>
                  </a:moveTo>
                  <a:lnTo>
                    <a:pt x="0" y="11413"/>
                  </a:lnTo>
                  <a:lnTo>
                    <a:pt x="8572" y="17946"/>
                  </a:lnTo>
                  <a:lnTo>
                    <a:pt x="17260" y="6534"/>
                  </a:lnTo>
                  <a:lnTo>
                    <a:pt x="868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0"/>
            <p:cNvSpPr/>
            <p:nvPr/>
          </p:nvSpPr>
          <p:spPr>
            <a:xfrm>
              <a:off x="1739703" y="1508464"/>
              <a:ext cx="352390" cy="365787"/>
            </a:xfrm>
            <a:custGeom>
              <a:avLst/>
              <a:gdLst/>
              <a:ahLst/>
              <a:cxnLst/>
              <a:rect l="l" t="t" r="r" b="b"/>
              <a:pathLst>
                <a:path w="10995" h="11413" extrusionOk="0">
                  <a:moveTo>
                    <a:pt x="10994" y="1"/>
                  </a:moveTo>
                  <a:lnTo>
                    <a:pt x="4712" y="402"/>
                  </a:lnTo>
                  <a:lnTo>
                    <a:pt x="5213" y="3443"/>
                  </a:lnTo>
                  <a:lnTo>
                    <a:pt x="5213" y="3443"/>
                  </a:lnTo>
                  <a:lnTo>
                    <a:pt x="0" y="3359"/>
                  </a:lnTo>
                  <a:lnTo>
                    <a:pt x="0" y="3359"/>
                  </a:lnTo>
                  <a:lnTo>
                    <a:pt x="2306" y="11413"/>
                  </a:lnTo>
                  <a:lnTo>
                    <a:pt x="10994"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0"/>
            <p:cNvSpPr/>
            <p:nvPr/>
          </p:nvSpPr>
          <p:spPr>
            <a:xfrm>
              <a:off x="1735921" y="1475805"/>
              <a:ext cx="94291" cy="72657"/>
            </a:xfrm>
            <a:custGeom>
              <a:avLst/>
              <a:gdLst/>
              <a:ahLst/>
              <a:cxnLst/>
              <a:rect l="l" t="t" r="r" b="b"/>
              <a:pathLst>
                <a:path w="2942" h="2267" extrusionOk="0">
                  <a:moveTo>
                    <a:pt x="1473" y="0"/>
                  </a:moveTo>
                  <a:cubicBezTo>
                    <a:pt x="1132" y="0"/>
                    <a:pt x="796" y="156"/>
                    <a:pt x="569" y="452"/>
                  </a:cubicBezTo>
                  <a:cubicBezTo>
                    <a:pt x="1" y="1210"/>
                    <a:pt x="552" y="2267"/>
                    <a:pt x="1461" y="2267"/>
                  </a:cubicBezTo>
                  <a:cubicBezTo>
                    <a:pt x="1514" y="2267"/>
                    <a:pt x="1567" y="2263"/>
                    <a:pt x="1622" y="2256"/>
                  </a:cubicBezTo>
                  <a:cubicBezTo>
                    <a:pt x="2608" y="2122"/>
                    <a:pt x="2942" y="853"/>
                    <a:pt x="2157" y="234"/>
                  </a:cubicBezTo>
                  <a:cubicBezTo>
                    <a:pt x="1951" y="76"/>
                    <a:pt x="1711" y="0"/>
                    <a:pt x="147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0"/>
            <p:cNvSpPr/>
            <p:nvPr/>
          </p:nvSpPr>
          <p:spPr>
            <a:xfrm>
              <a:off x="1852135" y="1261582"/>
              <a:ext cx="709587" cy="577862"/>
            </a:xfrm>
            <a:custGeom>
              <a:avLst/>
              <a:gdLst/>
              <a:ahLst/>
              <a:cxnLst/>
              <a:rect l="l" t="t" r="r" b="b"/>
              <a:pathLst>
                <a:path w="22140" h="18030" extrusionOk="0">
                  <a:moveTo>
                    <a:pt x="703" y="1"/>
                  </a:moveTo>
                  <a:lnTo>
                    <a:pt x="1" y="17144"/>
                  </a:lnTo>
                  <a:lnTo>
                    <a:pt x="21438" y="18029"/>
                  </a:lnTo>
                  <a:lnTo>
                    <a:pt x="22140" y="887"/>
                  </a:lnTo>
                  <a:lnTo>
                    <a:pt x="7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0"/>
            <p:cNvSpPr/>
            <p:nvPr/>
          </p:nvSpPr>
          <p:spPr>
            <a:xfrm>
              <a:off x="1850532" y="1260525"/>
              <a:ext cx="711190" cy="579464"/>
            </a:xfrm>
            <a:custGeom>
              <a:avLst/>
              <a:gdLst/>
              <a:ahLst/>
              <a:cxnLst/>
              <a:rect l="l" t="t" r="r" b="b"/>
              <a:pathLst>
                <a:path w="22190" h="18080" extrusionOk="0">
                  <a:moveTo>
                    <a:pt x="22090" y="903"/>
                  </a:moveTo>
                  <a:cubicBezTo>
                    <a:pt x="22156" y="920"/>
                    <a:pt x="22190" y="920"/>
                    <a:pt x="22190" y="920"/>
                  </a:cubicBezTo>
                  <a:cubicBezTo>
                    <a:pt x="22190" y="920"/>
                    <a:pt x="22156" y="903"/>
                    <a:pt x="22090" y="903"/>
                  </a:cubicBezTo>
                  <a:close/>
                  <a:moveTo>
                    <a:pt x="719" y="1"/>
                  </a:moveTo>
                  <a:lnTo>
                    <a:pt x="719" y="34"/>
                  </a:lnTo>
                  <a:cubicBezTo>
                    <a:pt x="502" y="5130"/>
                    <a:pt x="268" y="10978"/>
                    <a:pt x="18" y="17177"/>
                  </a:cubicBezTo>
                  <a:lnTo>
                    <a:pt x="1" y="17210"/>
                  </a:lnTo>
                  <a:lnTo>
                    <a:pt x="34" y="17210"/>
                  </a:lnTo>
                  <a:lnTo>
                    <a:pt x="21488" y="18079"/>
                  </a:lnTo>
                  <a:lnTo>
                    <a:pt x="21521" y="18079"/>
                  </a:lnTo>
                  <a:lnTo>
                    <a:pt x="21521" y="18062"/>
                  </a:lnTo>
                  <a:cubicBezTo>
                    <a:pt x="21722" y="12883"/>
                    <a:pt x="21889" y="8589"/>
                    <a:pt x="22006" y="5598"/>
                  </a:cubicBezTo>
                  <a:cubicBezTo>
                    <a:pt x="22073" y="4094"/>
                    <a:pt x="22123" y="2925"/>
                    <a:pt x="22156" y="2123"/>
                  </a:cubicBezTo>
                  <a:cubicBezTo>
                    <a:pt x="22156" y="1738"/>
                    <a:pt x="22173" y="1421"/>
                    <a:pt x="22190" y="1220"/>
                  </a:cubicBezTo>
                  <a:cubicBezTo>
                    <a:pt x="22190" y="1020"/>
                    <a:pt x="22190" y="920"/>
                    <a:pt x="22190" y="920"/>
                  </a:cubicBezTo>
                  <a:cubicBezTo>
                    <a:pt x="22190" y="920"/>
                    <a:pt x="22190" y="1020"/>
                    <a:pt x="22173" y="1220"/>
                  </a:cubicBezTo>
                  <a:cubicBezTo>
                    <a:pt x="22173" y="1437"/>
                    <a:pt x="22156" y="1738"/>
                    <a:pt x="22140" y="2139"/>
                  </a:cubicBezTo>
                  <a:cubicBezTo>
                    <a:pt x="22106" y="2941"/>
                    <a:pt x="22056" y="4111"/>
                    <a:pt x="21989" y="5615"/>
                  </a:cubicBezTo>
                  <a:cubicBezTo>
                    <a:pt x="21856" y="8599"/>
                    <a:pt x="21673" y="12864"/>
                    <a:pt x="21456" y="18028"/>
                  </a:cubicBezTo>
                  <a:lnTo>
                    <a:pt x="21456" y="18028"/>
                  </a:lnTo>
                  <a:lnTo>
                    <a:pt x="86" y="17145"/>
                  </a:lnTo>
                  <a:lnTo>
                    <a:pt x="86" y="17145"/>
                  </a:lnTo>
                  <a:cubicBezTo>
                    <a:pt x="335" y="10972"/>
                    <a:pt x="568" y="5148"/>
                    <a:pt x="785" y="69"/>
                  </a:cubicBezTo>
                  <a:lnTo>
                    <a:pt x="785" y="69"/>
                  </a:lnTo>
                  <a:lnTo>
                    <a:pt x="16242" y="686"/>
                  </a:lnTo>
                  <a:lnTo>
                    <a:pt x="20619" y="853"/>
                  </a:lnTo>
                  <a:lnTo>
                    <a:pt x="21789" y="903"/>
                  </a:lnTo>
                  <a:lnTo>
                    <a:pt x="22090" y="903"/>
                  </a:lnTo>
                  <a:lnTo>
                    <a:pt x="21806" y="886"/>
                  </a:lnTo>
                  <a:lnTo>
                    <a:pt x="20636" y="836"/>
                  </a:lnTo>
                  <a:lnTo>
                    <a:pt x="16258" y="652"/>
                  </a:lnTo>
                  <a:lnTo>
                    <a:pt x="75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0"/>
            <p:cNvSpPr/>
            <p:nvPr/>
          </p:nvSpPr>
          <p:spPr>
            <a:xfrm>
              <a:off x="1876781" y="1296934"/>
              <a:ext cx="659236" cy="506614"/>
            </a:xfrm>
            <a:custGeom>
              <a:avLst/>
              <a:gdLst/>
              <a:ahLst/>
              <a:cxnLst/>
              <a:rect l="l" t="t" r="r" b="b"/>
              <a:pathLst>
                <a:path w="20569" h="15807" extrusionOk="0">
                  <a:moveTo>
                    <a:pt x="619" y="1"/>
                  </a:moveTo>
                  <a:lnTo>
                    <a:pt x="1" y="14988"/>
                  </a:lnTo>
                  <a:lnTo>
                    <a:pt x="19951" y="15807"/>
                  </a:lnTo>
                  <a:lnTo>
                    <a:pt x="20569" y="819"/>
                  </a:lnTo>
                  <a:lnTo>
                    <a:pt x="619"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0"/>
            <p:cNvSpPr/>
            <p:nvPr/>
          </p:nvSpPr>
          <p:spPr>
            <a:xfrm>
              <a:off x="1876781" y="1488112"/>
              <a:ext cx="639430" cy="315436"/>
            </a:xfrm>
            <a:custGeom>
              <a:avLst/>
              <a:gdLst/>
              <a:ahLst/>
              <a:cxnLst/>
              <a:rect l="l" t="t" r="r" b="b"/>
              <a:pathLst>
                <a:path w="19951" h="9842" extrusionOk="0">
                  <a:moveTo>
                    <a:pt x="7352" y="1"/>
                  </a:moveTo>
                  <a:lnTo>
                    <a:pt x="1" y="9023"/>
                  </a:lnTo>
                  <a:lnTo>
                    <a:pt x="19951" y="9842"/>
                  </a:lnTo>
                  <a:lnTo>
                    <a:pt x="14487" y="3008"/>
                  </a:lnTo>
                  <a:lnTo>
                    <a:pt x="11429" y="5999"/>
                  </a:lnTo>
                  <a:lnTo>
                    <a:pt x="735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0"/>
            <p:cNvSpPr/>
            <p:nvPr/>
          </p:nvSpPr>
          <p:spPr>
            <a:xfrm>
              <a:off x="2193852" y="1407186"/>
              <a:ext cx="118329" cy="100637"/>
            </a:xfrm>
            <a:custGeom>
              <a:avLst/>
              <a:gdLst/>
              <a:ahLst/>
              <a:cxnLst/>
              <a:rect l="l" t="t" r="r" b="b"/>
              <a:pathLst>
                <a:path w="3692" h="3140" extrusionOk="0">
                  <a:moveTo>
                    <a:pt x="2073" y="1"/>
                  </a:moveTo>
                  <a:cubicBezTo>
                    <a:pt x="722" y="1"/>
                    <a:pt x="1" y="1627"/>
                    <a:pt x="935" y="2626"/>
                  </a:cubicBezTo>
                  <a:cubicBezTo>
                    <a:pt x="1255" y="2980"/>
                    <a:pt x="1667" y="3139"/>
                    <a:pt x="2073" y="3139"/>
                  </a:cubicBezTo>
                  <a:cubicBezTo>
                    <a:pt x="2855" y="3139"/>
                    <a:pt x="3614" y="2552"/>
                    <a:pt x="3658" y="1640"/>
                  </a:cubicBezTo>
                  <a:cubicBezTo>
                    <a:pt x="3692" y="771"/>
                    <a:pt x="3023" y="36"/>
                    <a:pt x="2154" y="3"/>
                  </a:cubicBezTo>
                  <a:cubicBezTo>
                    <a:pt x="2127" y="1"/>
                    <a:pt x="2100" y="1"/>
                    <a:pt x="20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0"/>
            <p:cNvSpPr/>
            <p:nvPr/>
          </p:nvSpPr>
          <p:spPr>
            <a:xfrm>
              <a:off x="1664193" y="1526123"/>
              <a:ext cx="1021786" cy="809743"/>
            </a:xfrm>
            <a:custGeom>
              <a:avLst/>
              <a:gdLst/>
              <a:ahLst/>
              <a:cxnLst/>
              <a:rect l="l" t="t" r="r" b="b"/>
              <a:pathLst>
                <a:path w="31881" h="25265" extrusionOk="0">
                  <a:moveTo>
                    <a:pt x="29040" y="1"/>
                  </a:moveTo>
                  <a:lnTo>
                    <a:pt x="0" y="3994"/>
                  </a:lnTo>
                  <a:lnTo>
                    <a:pt x="3075" y="25264"/>
                  </a:lnTo>
                  <a:lnTo>
                    <a:pt x="31880" y="21204"/>
                  </a:lnTo>
                  <a:lnTo>
                    <a:pt x="2904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0"/>
            <p:cNvSpPr/>
            <p:nvPr/>
          </p:nvSpPr>
          <p:spPr>
            <a:xfrm>
              <a:off x="1678648" y="1440998"/>
              <a:ext cx="1056592" cy="864324"/>
            </a:xfrm>
            <a:custGeom>
              <a:avLst/>
              <a:gdLst/>
              <a:ahLst/>
              <a:cxnLst/>
              <a:rect l="l" t="t" r="r" b="b"/>
              <a:pathLst>
                <a:path w="32967" h="26968" extrusionOk="0">
                  <a:moveTo>
                    <a:pt x="28706" y="0"/>
                  </a:moveTo>
                  <a:lnTo>
                    <a:pt x="0" y="5949"/>
                  </a:lnTo>
                  <a:lnTo>
                    <a:pt x="4495" y="26968"/>
                  </a:lnTo>
                  <a:lnTo>
                    <a:pt x="32966" y="20970"/>
                  </a:lnTo>
                  <a:lnTo>
                    <a:pt x="2870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0"/>
            <p:cNvSpPr/>
            <p:nvPr/>
          </p:nvSpPr>
          <p:spPr>
            <a:xfrm>
              <a:off x="1630990" y="1365488"/>
              <a:ext cx="1111750" cy="960186"/>
            </a:xfrm>
            <a:custGeom>
              <a:avLst/>
              <a:gdLst/>
              <a:ahLst/>
              <a:cxnLst/>
              <a:rect l="l" t="t" r="r" b="b"/>
              <a:pathLst>
                <a:path w="34688" h="29959" extrusionOk="0">
                  <a:moveTo>
                    <a:pt x="27653" y="0"/>
                  </a:moveTo>
                  <a:lnTo>
                    <a:pt x="0" y="9725"/>
                  </a:lnTo>
                  <a:lnTo>
                    <a:pt x="7269" y="29959"/>
                  </a:lnTo>
                  <a:lnTo>
                    <a:pt x="34687" y="20218"/>
                  </a:lnTo>
                  <a:lnTo>
                    <a:pt x="276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0"/>
            <p:cNvSpPr/>
            <p:nvPr/>
          </p:nvSpPr>
          <p:spPr>
            <a:xfrm>
              <a:off x="1629387" y="1365488"/>
              <a:ext cx="1114411" cy="961276"/>
            </a:xfrm>
            <a:custGeom>
              <a:avLst/>
              <a:gdLst/>
              <a:ahLst/>
              <a:cxnLst/>
              <a:rect l="l" t="t" r="r" b="b"/>
              <a:pathLst>
                <a:path w="34771" h="29993" extrusionOk="0">
                  <a:moveTo>
                    <a:pt x="27703" y="0"/>
                  </a:moveTo>
                  <a:lnTo>
                    <a:pt x="27703" y="0"/>
                  </a:lnTo>
                  <a:lnTo>
                    <a:pt x="27703" y="0"/>
                  </a:lnTo>
                  <a:close/>
                  <a:moveTo>
                    <a:pt x="27703" y="0"/>
                  </a:moveTo>
                  <a:lnTo>
                    <a:pt x="34" y="9691"/>
                  </a:lnTo>
                  <a:lnTo>
                    <a:pt x="0" y="9708"/>
                  </a:lnTo>
                  <a:lnTo>
                    <a:pt x="17" y="9742"/>
                  </a:lnTo>
                  <a:lnTo>
                    <a:pt x="7235" y="29825"/>
                  </a:lnTo>
                  <a:cubicBezTo>
                    <a:pt x="7252" y="29875"/>
                    <a:pt x="7268" y="29925"/>
                    <a:pt x="7285" y="29959"/>
                  </a:cubicBezTo>
                  <a:lnTo>
                    <a:pt x="7302" y="29992"/>
                  </a:lnTo>
                  <a:lnTo>
                    <a:pt x="7335" y="29992"/>
                  </a:lnTo>
                  <a:lnTo>
                    <a:pt x="34737" y="20234"/>
                  </a:lnTo>
                  <a:lnTo>
                    <a:pt x="34771" y="20234"/>
                  </a:lnTo>
                  <a:lnTo>
                    <a:pt x="34754" y="20201"/>
                  </a:lnTo>
                  <a:lnTo>
                    <a:pt x="27703" y="0"/>
                  </a:lnTo>
                  <a:lnTo>
                    <a:pt x="34695" y="20193"/>
                  </a:lnTo>
                  <a:lnTo>
                    <a:pt x="34695" y="20193"/>
                  </a:lnTo>
                  <a:lnTo>
                    <a:pt x="7342" y="29911"/>
                  </a:lnTo>
                  <a:lnTo>
                    <a:pt x="7342" y="29911"/>
                  </a:lnTo>
                  <a:cubicBezTo>
                    <a:pt x="7328" y="29871"/>
                    <a:pt x="7315" y="29832"/>
                    <a:pt x="7302" y="29792"/>
                  </a:cubicBezTo>
                  <a:lnTo>
                    <a:pt x="96" y="9742"/>
                  </a:lnTo>
                  <a:lnTo>
                    <a:pt x="96" y="9742"/>
                  </a:lnTo>
                  <a:lnTo>
                    <a:pt x="2770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0"/>
            <p:cNvSpPr/>
            <p:nvPr/>
          </p:nvSpPr>
          <p:spPr>
            <a:xfrm>
              <a:off x="2356602" y="1490804"/>
              <a:ext cx="187460" cy="496455"/>
            </a:xfrm>
            <a:custGeom>
              <a:avLst/>
              <a:gdLst/>
              <a:ahLst/>
              <a:cxnLst/>
              <a:rect l="l" t="t" r="r" b="b"/>
              <a:pathLst>
                <a:path w="5849" h="15490" extrusionOk="0">
                  <a:moveTo>
                    <a:pt x="51" y="0"/>
                  </a:moveTo>
                  <a:cubicBezTo>
                    <a:pt x="51" y="0"/>
                    <a:pt x="51" y="0"/>
                    <a:pt x="51" y="0"/>
                  </a:cubicBezTo>
                  <a:cubicBezTo>
                    <a:pt x="0" y="17"/>
                    <a:pt x="1237" y="3509"/>
                    <a:pt x="2824" y="7786"/>
                  </a:cubicBezTo>
                  <a:cubicBezTo>
                    <a:pt x="4408" y="12053"/>
                    <a:pt x="5742" y="15489"/>
                    <a:pt x="5798" y="15489"/>
                  </a:cubicBezTo>
                  <a:cubicBezTo>
                    <a:pt x="5798" y="15489"/>
                    <a:pt x="5798" y="15489"/>
                    <a:pt x="5798" y="15489"/>
                  </a:cubicBezTo>
                  <a:cubicBezTo>
                    <a:pt x="5848" y="15472"/>
                    <a:pt x="4612" y="11980"/>
                    <a:pt x="3025" y="7703"/>
                  </a:cubicBezTo>
                  <a:cubicBezTo>
                    <a:pt x="1441" y="3452"/>
                    <a:pt x="107" y="0"/>
                    <a:pt x="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0"/>
            <p:cNvSpPr/>
            <p:nvPr/>
          </p:nvSpPr>
          <p:spPr>
            <a:xfrm>
              <a:off x="2281092" y="1525610"/>
              <a:ext cx="187460" cy="495910"/>
            </a:xfrm>
            <a:custGeom>
              <a:avLst/>
              <a:gdLst/>
              <a:ahLst/>
              <a:cxnLst/>
              <a:rect l="l" t="t" r="r" b="b"/>
              <a:pathLst>
                <a:path w="5849" h="15473" extrusionOk="0">
                  <a:moveTo>
                    <a:pt x="51" y="0"/>
                  </a:moveTo>
                  <a:cubicBezTo>
                    <a:pt x="51" y="0"/>
                    <a:pt x="51" y="0"/>
                    <a:pt x="51" y="0"/>
                  </a:cubicBezTo>
                  <a:cubicBezTo>
                    <a:pt x="1" y="17"/>
                    <a:pt x="1237" y="3509"/>
                    <a:pt x="2824" y="7770"/>
                  </a:cubicBezTo>
                  <a:cubicBezTo>
                    <a:pt x="4404" y="12027"/>
                    <a:pt x="5719" y="15473"/>
                    <a:pt x="5781" y="15473"/>
                  </a:cubicBezTo>
                  <a:cubicBezTo>
                    <a:pt x="5781" y="15473"/>
                    <a:pt x="5781" y="15473"/>
                    <a:pt x="5782" y="15472"/>
                  </a:cubicBezTo>
                  <a:cubicBezTo>
                    <a:pt x="5849" y="15456"/>
                    <a:pt x="4595" y="11980"/>
                    <a:pt x="3008" y="7703"/>
                  </a:cubicBezTo>
                  <a:cubicBezTo>
                    <a:pt x="1425" y="3436"/>
                    <a:pt x="107" y="0"/>
                    <a:pt x="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0"/>
            <p:cNvSpPr/>
            <p:nvPr/>
          </p:nvSpPr>
          <p:spPr>
            <a:xfrm>
              <a:off x="2046005" y="1624132"/>
              <a:ext cx="185858" cy="495910"/>
            </a:xfrm>
            <a:custGeom>
              <a:avLst/>
              <a:gdLst/>
              <a:ahLst/>
              <a:cxnLst/>
              <a:rect l="l" t="t" r="r" b="b"/>
              <a:pathLst>
                <a:path w="5799" h="15473" extrusionOk="0">
                  <a:moveTo>
                    <a:pt x="51" y="0"/>
                  </a:moveTo>
                  <a:cubicBezTo>
                    <a:pt x="51" y="0"/>
                    <a:pt x="51" y="0"/>
                    <a:pt x="51" y="1"/>
                  </a:cubicBezTo>
                  <a:cubicBezTo>
                    <a:pt x="0" y="17"/>
                    <a:pt x="1237" y="3493"/>
                    <a:pt x="2824" y="7770"/>
                  </a:cubicBezTo>
                  <a:cubicBezTo>
                    <a:pt x="4346" y="11871"/>
                    <a:pt x="5622" y="15204"/>
                    <a:pt x="5784" y="15457"/>
                  </a:cubicBezTo>
                  <a:lnTo>
                    <a:pt x="5784" y="15457"/>
                  </a:lnTo>
                  <a:cubicBezTo>
                    <a:pt x="5757" y="15202"/>
                    <a:pt x="4538" y="11825"/>
                    <a:pt x="3008" y="7703"/>
                  </a:cubicBezTo>
                  <a:cubicBezTo>
                    <a:pt x="1428" y="3446"/>
                    <a:pt x="113" y="0"/>
                    <a:pt x="51" y="0"/>
                  </a:cubicBezTo>
                  <a:close/>
                  <a:moveTo>
                    <a:pt x="5784" y="15457"/>
                  </a:moveTo>
                  <a:cubicBezTo>
                    <a:pt x="5785" y="15467"/>
                    <a:pt x="5784" y="15472"/>
                    <a:pt x="5782" y="15473"/>
                  </a:cubicBezTo>
                  <a:lnTo>
                    <a:pt x="5797" y="15473"/>
                  </a:lnTo>
                  <a:cubicBezTo>
                    <a:pt x="5794" y="15472"/>
                    <a:pt x="5790" y="15467"/>
                    <a:pt x="5784" y="15457"/>
                  </a:cubicBezTo>
                  <a:close/>
                  <a:moveTo>
                    <a:pt x="5797" y="15473"/>
                  </a:moveTo>
                  <a:cubicBezTo>
                    <a:pt x="5797" y="15473"/>
                    <a:pt x="5798" y="15473"/>
                    <a:pt x="5798" y="15473"/>
                  </a:cubicBezTo>
                  <a:cubicBezTo>
                    <a:pt x="5798" y="15473"/>
                    <a:pt x="5798" y="15473"/>
                    <a:pt x="5798" y="15473"/>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0"/>
            <p:cNvSpPr/>
            <p:nvPr/>
          </p:nvSpPr>
          <p:spPr>
            <a:xfrm>
              <a:off x="2120425" y="1594133"/>
              <a:ext cx="188005" cy="495942"/>
            </a:xfrm>
            <a:custGeom>
              <a:avLst/>
              <a:gdLst/>
              <a:ahLst/>
              <a:cxnLst/>
              <a:rect l="l" t="t" r="r" b="b"/>
              <a:pathLst>
                <a:path w="5866" h="15474" extrusionOk="0">
                  <a:moveTo>
                    <a:pt x="69" y="1"/>
                  </a:moveTo>
                  <a:cubicBezTo>
                    <a:pt x="68" y="1"/>
                    <a:pt x="68" y="1"/>
                    <a:pt x="68" y="1"/>
                  </a:cubicBezTo>
                  <a:cubicBezTo>
                    <a:pt x="1" y="18"/>
                    <a:pt x="1254" y="3493"/>
                    <a:pt x="2841" y="7770"/>
                  </a:cubicBezTo>
                  <a:cubicBezTo>
                    <a:pt x="4425" y="12037"/>
                    <a:pt x="5742" y="15473"/>
                    <a:pt x="5798" y="15473"/>
                  </a:cubicBezTo>
                  <a:cubicBezTo>
                    <a:pt x="5799" y="15473"/>
                    <a:pt x="5799" y="15473"/>
                    <a:pt x="5799" y="15473"/>
                  </a:cubicBezTo>
                  <a:cubicBezTo>
                    <a:pt x="5866" y="15456"/>
                    <a:pt x="4613" y="11981"/>
                    <a:pt x="3025" y="7704"/>
                  </a:cubicBezTo>
                  <a:cubicBezTo>
                    <a:pt x="1445" y="3447"/>
                    <a:pt x="131" y="1"/>
                    <a:pt x="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0"/>
            <p:cNvSpPr/>
            <p:nvPr/>
          </p:nvSpPr>
          <p:spPr>
            <a:xfrm>
              <a:off x="2195422" y="1563622"/>
              <a:ext cx="187460" cy="496455"/>
            </a:xfrm>
            <a:custGeom>
              <a:avLst/>
              <a:gdLst/>
              <a:ahLst/>
              <a:cxnLst/>
              <a:rect l="l" t="t" r="r" b="b"/>
              <a:pathLst>
                <a:path w="5849" h="15490" extrusionOk="0">
                  <a:moveTo>
                    <a:pt x="67" y="1"/>
                  </a:moveTo>
                  <a:cubicBezTo>
                    <a:pt x="67" y="1"/>
                    <a:pt x="67" y="1"/>
                    <a:pt x="67" y="1"/>
                  </a:cubicBezTo>
                  <a:cubicBezTo>
                    <a:pt x="0" y="17"/>
                    <a:pt x="1253" y="3509"/>
                    <a:pt x="2841" y="7787"/>
                  </a:cubicBezTo>
                  <a:cubicBezTo>
                    <a:pt x="4424" y="12037"/>
                    <a:pt x="5742" y="15489"/>
                    <a:pt x="5798" y="15489"/>
                  </a:cubicBezTo>
                  <a:cubicBezTo>
                    <a:pt x="5798" y="15489"/>
                    <a:pt x="5798" y="15489"/>
                    <a:pt x="5798" y="15489"/>
                  </a:cubicBezTo>
                  <a:cubicBezTo>
                    <a:pt x="5848" y="15456"/>
                    <a:pt x="4612" y="11981"/>
                    <a:pt x="3024" y="7703"/>
                  </a:cubicBezTo>
                  <a:cubicBezTo>
                    <a:pt x="1441" y="3436"/>
                    <a:pt x="123"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0"/>
            <p:cNvSpPr/>
            <p:nvPr/>
          </p:nvSpPr>
          <p:spPr>
            <a:xfrm>
              <a:off x="1959246" y="1648778"/>
              <a:ext cx="187460" cy="496454"/>
            </a:xfrm>
            <a:custGeom>
              <a:avLst/>
              <a:gdLst/>
              <a:ahLst/>
              <a:cxnLst/>
              <a:rect l="l" t="t" r="r" b="b"/>
              <a:pathLst>
                <a:path w="5849" h="15490" extrusionOk="0">
                  <a:moveTo>
                    <a:pt x="51" y="0"/>
                  </a:moveTo>
                  <a:cubicBezTo>
                    <a:pt x="51" y="0"/>
                    <a:pt x="51" y="0"/>
                    <a:pt x="51" y="0"/>
                  </a:cubicBezTo>
                  <a:cubicBezTo>
                    <a:pt x="1" y="34"/>
                    <a:pt x="1237" y="3509"/>
                    <a:pt x="2824" y="7786"/>
                  </a:cubicBezTo>
                  <a:cubicBezTo>
                    <a:pt x="4408" y="12053"/>
                    <a:pt x="5725" y="15489"/>
                    <a:pt x="5781" y="15489"/>
                  </a:cubicBezTo>
                  <a:cubicBezTo>
                    <a:pt x="5782" y="15489"/>
                    <a:pt x="5782" y="15489"/>
                    <a:pt x="5782" y="15489"/>
                  </a:cubicBezTo>
                  <a:cubicBezTo>
                    <a:pt x="5849" y="15472"/>
                    <a:pt x="4596" y="11980"/>
                    <a:pt x="3008" y="7720"/>
                  </a:cubicBezTo>
                  <a:cubicBezTo>
                    <a:pt x="1425" y="3452"/>
                    <a:pt x="107" y="0"/>
                    <a:pt x="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0"/>
            <p:cNvSpPr/>
            <p:nvPr/>
          </p:nvSpPr>
          <p:spPr>
            <a:xfrm>
              <a:off x="1876236" y="1679290"/>
              <a:ext cx="187460" cy="496454"/>
            </a:xfrm>
            <a:custGeom>
              <a:avLst/>
              <a:gdLst/>
              <a:ahLst/>
              <a:cxnLst/>
              <a:rect l="l" t="t" r="r" b="b"/>
              <a:pathLst>
                <a:path w="5849" h="15490" extrusionOk="0">
                  <a:moveTo>
                    <a:pt x="51" y="1"/>
                  </a:moveTo>
                  <a:cubicBezTo>
                    <a:pt x="51" y="1"/>
                    <a:pt x="51" y="1"/>
                    <a:pt x="51" y="1"/>
                  </a:cubicBezTo>
                  <a:cubicBezTo>
                    <a:pt x="1" y="17"/>
                    <a:pt x="1237" y="3509"/>
                    <a:pt x="2825" y="7787"/>
                  </a:cubicBezTo>
                  <a:cubicBezTo>
                    <a:pt x="4408" y="12037"/>
                    <a:pt x="5726" y="15489"/>
                    <a:pt x="5782" y="15489"/>
                  </a:cubicBezTo>
                  <a:cubicBezTo>
                    <a:pt x="5782" y="15489"/>
                    <a:pt x="5782" y="15489"/>
                    <a:pt x="5782" y="15489"/>
                  </a:cubicBezTo>
                  <a:cubicBezTo>
                    <a:pt x="5849" y="15473"/>
                    <a:pt x="4596" y="11981"/>
                    <a:pt x="3008" y="7703"/>
                  </a:cubicBezTo>
                  <a:cubicBezTo>
                    <a:pt x="1425" y="3436"/>
                    <a:pt x="107" y="1"/>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0"/>
            <p:cNvSpPr/>
            <p:nvPr/>
          </p:nvSpPr>
          <p:spPr>
            <a:xfrm>
              <a:off x="1793259" y="1709802"/>
              <a:ext cx="185826" cy="496454"/>
            </a:xfrm>
            <a:custGeom>
              <a:avLst/>
              <a:gdLst/>
              <a:ahLst/>
              <a:cxnLst/>
              <a:rect l="l" t="t" r="r" b="b"/>
              <a:pathLst>
                <a:path w="5798" h="15490" extrusionOk="0">
                  <a:moveTo>
                    <a:pt x="51" y="1"/>
                  </a:moveTo>
                  <a:cubicBezTo>
                    <a:pt x="50" y="1"/>
                    <a:pt x="50" y="1"/>
                    <a:pt x="50" y="1"/>
                  </a:cubicBezTo>
                  <a:cubicBezTo>
                    <a:pt x="0" y="18"/>
                    <a:pt x="1236" y="3510"/>
                    <a:pt x="2824" y="7770"/>
                  </a:cubicBezTo>
                  <a:cubicBezTo>
                    <a:pt x="4346" y="11873"/>
                    <a:pt x="5623" y="15222"/>
                    <a:pt x="5783" y="15475"/>
                  </a:cubicBezTo>
                  <a:lnTo>
                    <a:pt x="5783" y="15475"/>
                  </a:lnTo>
                  <a:cubicBezTo>
                    <a:pt x="5762" y="15219"/>
                    <a:pt x="4541" y="11836"/>
                    <a:pt x="3008" y="7704"/>
                  </a:cubicBezTo>
                  <a:cubicBezTo>
                    <a:pt x="1424" y="3437"/>
                    <a:pt x="107" y="1"/>
                    <a:pt x="51" y="1"/>
                  </a:cubicBezTo>
                  <a:close/>
                  <a:moveTo>
                    <a:pt x="5783" y="15475"/>
                  </a:moveTo>
                  <a:cubicBezTo>
                    <a:pt x="5784" y="15484"/>
                    <a:pt x="5783" y="15489"/>
                    <a:pt x="5781" y="15490"/>
                  </a:cubicBezTo>
                  <a:lnTo>
                    <a:pt x="5797" y="15490"/>
                  </a:lnTo>
                  <a:cubicBezTo>
                    <a:pt x="5794" y="15489"/>
                    <a:pt x="5790" y="15484"/>
                    <a:pt x="5783" y="15475"/>
                  </a:cubicBezTo>
                  <a:close/>
                  <a:moveTo>
                    <a:pt x="5797" y="15490"/>
                  </a:moveTo>
                  <a:lnTo>
                    <a:pt x="5797" y="15490"/>
                  </a:lnTo>
                  <a:cubicBezTo>
                    <a:pt x="5797" y="15490"/>
                    <a:pt x="5797" y="15490"/>
                    <a:pt x="5797" y="15490"/>
                  </a:cubicBezTo>
                  <a:cubicBezTo>
                    <a:pt x="5798" y="15490"/>
                    <a:pt x="5798" y="15490"/>
                    <a:pt x="5798" y="1549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0"/>
            <p:cNvSpPr/>
            <p:nvPr/>
          </p:nvSpPr>
          <p:spPr>
            <a:xfrm>
              <a:off x="1478367" y="1744640"/>
              <a:ext cx="1140660" cy="667249"/>
            </a:xfrm>
            <a:custGeom>
              <a:avLst/>
              <a:gdLst/>
              <a:ahLst/>
              <a:cxnLst/>
              <a:rect l="l" t="t" r="r" b="b"/>
              <a:pathLst>
                <a:path w="35590" h="20819" extrusionOk="0">
                  <a:moveTo>
                    <a:pt x="719" y="0"/>
                  </a:moveTo>
                  <a:cubicBezTo>
                    <a:pt x="318" y="0"/>
                    <a:pt x="0" y="351"/>
                    <a:pt x="34" y="769"/>
                  </a:cubicBezTo>
                  <a:lnTo>
                    <a:pt x="2356" y="20117"/>
                  </a:lnTo>
                  <a:cubicBezTo>
                    <a:pt x="2390" y="20468"/>
                    <a:pt x="2690" y="20719"/>
                    <a:pt x="3025" y="20719"/>
                  </a:cubicBezTo>
                  <a:lnTo>
                    <a:pt x="33284" y="20819"/>
                  </a:lnTo>
                  <a:cubicBezTo>
                    <a:pt x="33651" y="20819"/>
                    <a:pt x="33952" y="20535"/>
                    <a:pt x="33969" y="20184"/>
                  </a:cubicBezTo>
                  <a:lnTo>
                    <a:pt x="35556" y="835"/>
                  </a:lnTo>
                  <a:cubicBezTo>
                    <a:pt x="35590" y="451"/>
                    <a:pt x="35272" y="100"/>
                    <a:pt x="34871" y="100"/>
                  </a:cubicBezTo>
                  <a:lnTo>
                    <a:pt x="719"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0"/>
            <p:cNvSpPr/>
            <p:nvPr/>
          </p:nvSpPr>
          <p:spPr>
            <a:xfrm>
              <a:off x="2633449" y="1596281"/>
              <a:ext cx="62145" cy="116790"/>
            </a:xfrm>
            <a:custGeom>
              <a:avLst/>
              <a:gdLst/>
              <a:ahLst/>
              <a:cxnLst/>
              <a:rect l="l" t="t" r="r" b="b"/>
              <a:pathLst>
                <a:path w="1939" h="3644" extrusionOk="0">
                  <a:moveTo>
                    <a:pt x="1020" y="1"/>
                  </a:moveTo>
                  <a:lnTo>
                    <a:pt x="1" y="719"/>
                  </a:lnTo>
                  <a:lnTo>
                    <a:pt x="602" y="3643"/>
                  </a:lnTo>
                  <a:lnTo>
                    <a:pt x="1939" y="2457"/>
                  </a:lnTo>
                  <a:lnTo>
                    <a:pt x="1020" y="1"/>
                  </a:lnTo>
                  <a:close/>
                </a:path>
              </a:pathLst>
            </a:custGeom>
            <a:solidFill>
              <a:srgbClr val="BF7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0"/>
            <p:cNvSpPr/>
            <p:nvPr/>
          </p:nvSpPr>
          <p:spPr>
            <a:xfrm>
              <a:off x="2673608" y="2235165"/>
              <a:ext cx="333673" cy="107111"/>
            </a:xfrm>
            <a:custGeom>
              <a:avLst/>
              <a:gdLst/>
              <a:ahLst/>
              <a:cxnLst/>
              <a:rect l="l" t="t" r="r" b="b"/>
              <a:pathLst>
                <a:path w="10411" h="3342" extrusionOk="0">
                  <a:moveTo>
                    <a:pt x="4245" y="0"/>
                  </a:moveTo>
                  <a:lnTo>
                    <a:pt x="1" y="2055"/>
                  </a:lnTo>
                  <a:cubicBezTo>
                    <a:pt x="222" y="2407"/>
                    <a:pt x="768" y="2535"/>
                    <a:pt x="1244" y="2535"/>
                  </a:cubicBezTo>
                  <a:cubicBezTo>
                    <a:pt x="1378" y="2535"/>
                    <a:pt x="1507" y="2525"/>
                    <a:pt x="1622" y="2506"/>
                  </a:cubicBezTo>
                  <a:cubicBezTo>
                    <a:pt x="2156" y="2440"/>
                    <a:pt x="2641" y="2206"/>
                    <a:pt x="3176" y="2139"/>
                  </a:cubicBezTo>
                  <a:cubicBezTo>
                    <a:pt x="3296" y="2124"/>
                    <a:pt x="3417" y="2116"/>
                    <a:pt x="3538" y="2116"/>
                  </a:cubicBezTo>
                  <a:cubicBezTo>
                    <a:pt x="4083" y="2116"/>
                    <a:pt x="4618" y="2269"/>
                    <a:pt x="5097" y="2556"/>
                  </a:cubicBezTo>
                  <a:cubicBezTo>
                    <a:pt x="5398" y="2740"/>
                    <a:pt x="5682" y="2957"/>
                    <a:pt x="5999" y="3125"/>
                  </a:cubicBezTo>
                  <a:cubicBezTo>
                    <a:pt x="6249" y="3269"/>
                    <a:pt x="6529" y="3341"/>
                    <a:pt x="6808" y="3341"/>
                  </a:cubicBezTo>
                  <a:cubicBezTo>
                    <a:pt x="6884" y="3341"/>
                    <a:pt x="6960" y="3336"/>
                    <a:pt x="7035" y="3325"/>
                  </a:cubicBezTo>
                  <a:cubicBezTo>
                    <a:pt x="7436" y="3225"/>
                    <a:pt x="7737" y="2924"/>
                    <a:pt x="8038" y="2657"/>
                  </a:cubicBezTo>
                  <a:cubicBezTo>
                    <a:pt x="8328" y="2397"/>
                    <a:pt x="8659" y="2166"/>
                    <a:pt x="9020" y="2166"/>
                  </a:cubicBezTo>
                  <a:cubicBezTo>
                    <a:pt x="9055" y="2166"/>
                    <a:pt x="9089" y="2168"/>
                    <a:pt x="9124" y="2172"/>
                  </a:cubicBezTo>
                  <a:cubicBezTo>
                    <a:pt x="9324" y="2206"/>
                    <a:pt x="9525" y="2272"/>
                    <a:pt x="9725" y="2339"/>
                  </a:cubicBezTo>
                  <a:cubicBezTo>
                    <a:pt x="9785" y="2364"/>
                    <a:pt x="9848" y="2376"/>
                    <a:pt x="9910" y="2376"/>
                  </a:cubicBezTo>
                  <a:cubicBezTo>
                    <a:pt x="10058" y="2376"/>
                    <a:pt x="10204" y="2311"/>
                    <a:pt x="10310" y="2206"/>
                  </a:cubicBezTo>
                  <a:cubicBezTo>
                    <a:pt x="10377" y="2072"/>
                    <a:pt x="10410" y="1922"/>
                    <a:pt x="10360" y="1771"/>
                  </a:cubicBezTo>
                  <a:cubicBezTo>
                    <a:pt x="10293" y="1320"/>
                    <a:pt x="10043" y="919"/>
                    <a:pt x="9692" y="652"/>
                  </a:cubicBezTo>
                  <a:lnTo>
                    <a:pt x="4245"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0"/>
            <p:cNvSpPr/>
            <p:nvPr/>
          </p:nvSpPr>
          <p:spPr>
            <a:xfrm>
              <a:off x="2726651" y="1832970"/>
              <a:ext cx="270983" cy="769585"/>
            </a:xfrm>
            <a:custGeom>
              <a:avLst/>
              <a:gdLst/>
              <a:ahLst/>
              <a:cxnLst/>
              <a:rect l="l" t="t" r="r" b="b"/>
              <a:pathLst>
                <a:path w="8455" h="24012" extrusionOk="0">
                  <a:moveTo>
                    <a:pt x="5648" y="1"/>
                  </a:moveTo>
                  <a:lnTo>
                    <a:pt x="1821" y="34"/>
                  </a:lnTo>
                  <a:cubicBezTo>
                    <a:pt x="1821" y="34"/>
                    <a:pt x="1821" y="51"/>
                    <a:pt x="1805" y="68"/>
                  </a:cubicBezTo>
                  <a:lnTo>
                    <a:pt x="0" y="118"/>
                  </a:lnTo>
                  <a:lnTo>
                    <a:pt x="802" y="23677"/>
                  </a:lnTo>
                  <a:lnTo>
                    <a:pt x="3158" y="23861"/>
                  </a:lnTo>
                  <a:lnTo>
                    <a:pt x="3141" y="16075"/>
                  </a:lnTo>
                  <a:lnTo>
                    <a:pt x="3141" y="16075"/>
                  </a:lnTo>
                  <a:cubicBezTo>
                    <a:pt x="4628" y="19834"/>
                    <a:pt x="6349" y="24011"/>
                    <a:pt x="6349" y="24011"/>
                  </a:cubicBezTo>
                  <a:lnTo>
                    <a:pt x="8455" y="23025"/>
                  </a:lnTo>
                  <a:cubicBezTo>
                    <a:pt x="8455" y="23025"/>
                    <a:pt x="4979" y="11179"/>
                    <a:pt x="4912" y="10795"/>
                  </a:cubicBezTo>
                  <a:cubicBezTo>
                    <a:pt x="4862" y="10461"/>
                    <a:pt x="5397" y="2156"/>
                    <a:pt x="5648" y="1"/>
                  </a:cubicBezTo>
                  <a:close/>
                </a:path>
              </a:pathLst>
            </a:custGeom>
            <a:solidFill>
              <a:srgbClr val="D893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0"/>
            <p:cNvSpPr/>
            <p:nvPr/>
          </p:nvSpPr>
          <p:spPr>
            <a:xfrm>
              <a:off x="2775367" y="2161803"/>
              <a:ext cx="57337" cy="201370"/>
            </a:xfrm>
            <a:custGeom>
              <a:avLst/>
              <a:gdLst/>
              <a:ahLst/>
              <a:cxnLst/>
              <a:rect l="l" t="t" r="r" b="b"/>
              <a:pathLst>
                <a:path w="1789" h="6283" extrusionOk="0">
                  <a:moveTo>
                    <a:pt x="67" y="0"/>
                  </a:moveTo>
                  <a:cubicBezTo>
                    <a:pt x="67" y="17"/>
                    <a:pt x="67" y="33"/>
                    <a:pt x="51" y="50"/>
                  </a:cubicBezTo>
                  <a:cubicBezTo>
                    <a:pt x="51" y="100"/>
                    <a:pt x="34" y="167"/>
                    <a:pt x="34" y="251"/>
                  </a:cubicBezTo>
                  <a:cubicBezTo>
                    <a:pt x="1" y="485"/>
                    <a:pt x="1" y="718"/>
                    <a:pt x="17" y="952"/>
                  </a:cubicBezTo>
                  <a:cubicBezTo>
                    <a:pt x="34" y="1303"/>
                    <a:pt x="84" y="1654"/>
                    <a:pt x="168" y="1988"/>
                  </a:cubicBezTo>
                  <a:cubicBezTo>
                    <a:pt x="218" y="2189"/>
                    <a:pt x="285" y="2389"/>
                    <a:pt x="351" y="2590"/>
                  </a:cubicBezTo>
                  <a:cubicBezTo>
                    <a:pt x="435" y="2790"/>
                    <a:pt x="502" y="3008"/>
                    <a:pt x="585" y="3208"/>
                  </a:cubicBezTo>
                  <a:cubicBezTo>
                    <a:pt x="903" y="4060"/>
                    <a:pt x="1204" y="4829"/>
                    <a:pt x="1421" y="5380"/>
                  </a:cubicBezTo>
                  <a:lnTo>
                    <a:pt x="1688" y="6048"/>
                  </a:lnTo>
                  <a:cubicBezTo>
                    <a:pt x="1705" y="6132"/>
                    <a:pt x="1738" y="6199"/>
                    <a:pt x="1788" y="6282"/>
                  </a:cubicBezTo>
                  <a:cubicBezTo>
                    <a:pt x="1772" y="6199"/>
                    <a:pt x="1738" y="6115"/>
                    <a:pt x="1705" y="6032"/>
                  </a:cubicBezTo>
                  <a:cubicBezTo>
                    <a:pt x="1655" y="5865"/>
                    <a:pt x="1571" y="5647"/>
                    <a:pt x="1471" y="5363"/>
                  </a:cubicBezTo>
                  <a:cubicBezTo>
                    <a:pt x="1270" y="4812"/>
                    <a:pt x="986" y="4043"/>
                    <a:pt x="652" y="3191"/>
                  </a:cubicBezTo>
                  <a:cubicBezTo>
                    <a:pt x="485" y="2790"/>
                    <a:pt x="351" y="2389"/>
                    <a:pt x="234" y="1972"/>
                  </a:cubicBezTo>
                  <a:cubicBezTo>
                    <a:pt x="151" y="1637"/>
                    <a:pt x="101" y="1303"/>
                    <a:pt x="67" y="952"/>
                  </a:cubicBezTo>
                  <a:cubicBezTo>
                    <a:pt x="51" y="718"/>
                    <a:pt x="51" y="485"/>
                    <a:pt x="51" y="251"/>
                  </a:cubicBezTo>
                  <a:cubicBezTo>
                    <a:pt x="67" y="84"/>
                    <a:pt x="84" y="0"/>
                    <a:pt x="67" y="0"/>
                  </a:cubicBezTo>
                  <a:close/>
                </a:path>
              </a:pathLst>
            </a:custGeom>
            <a:solidFill>
              <a:srgbClr val="BF7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0"/>
            <p:cNvSpPr/>
            <p:nvPr/>
          </p:nvSpPr>
          <p:spPr>
            <a:xfrm>
              <a:off x="2800526" y="2280612"/>
              <a:ext cx="28973" cy="158071"/>
            </a:xfrm>
            <a:custGeom>
              <a:avLst/>
              <a:gdLst/>
              <a:ahLst/>
              <a:cxnLst/>
              <a:rect l="l" t="t" r="r" b="b"/>
              <a:pathLst>
                <a:path w="904" h="4932" extrusionOk="0">
                  <a:moveTo>
                    <a:pt x="20" y="0"/>
                  </a:moveTo>
                  <a:cubicBezTo>
                    <a:pt x="19" y="0"/>
                    <a:pt x="18" y="1"/>
                    <a:pt x="18" y="2"/>
                  </a:cubicBezTo>
                  <a:cubicBezTo>
                    <a:pt x="1" y="69"/>
                    <a:pt x="853" y="4931"/>
                    <a:pt x="853" y="4931"/>
                  </a:cubicBezTo>
                  <a:cubicBezTo>
                    <a:pt x="853" y="4864"/>
                    <a:pt x="903" y="2308"/>
                    <a:pt x="903" y="2308"/>
                  </a:cubicBezTo>
                  <a:cubicBezTo>
                    <a:pt x="903" y="2308"/>
                    <a:pt x="80" y="0"/>
                    <a:pt x="20" y="0"/>
                  </a:cubicBezTo>
                  <a:close/>
                </a:path>
              </a:pathLst>
            </a:custGeom>
            <a:solidFill>
              <a:srgbClr val="BF7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0"/>
            <p:cNvSpPr/>
            <p:nvPr/>
          </p:nvSpPr>
          <p:spPr>
            <a:xfrm>
              <a:off x="2680595" y="2582683"/>
              <a:ext cx="147815" cy="31185"/>
            </a:xfrm>
            <a:custGeom>
              <a:avLst/>
              <a:gdLst/>
              <a:ahLst/>
              <a:cxnLst/>
              <a:rect l="l" t="t" r="r" b="b"/>
              <a:pathLst>
                <a:path w="4612" h="973" extrusionOk="0">
                  <a:moveTo>
                    <a:pt x="2122" y="1"/>
                  </a:moveTo>
                  <a:lnTo>
                    <a:pt x="2105" y="268"/>
                  </a:lnTo>
                  <a:cubicBezTo>
                    <a:pt x="2105" y="268"/>
                    <a:pt x="0" y="703"/>
                    <a:pt x="501" y="870"/>
                  </a:cubicBezTo>
                  <a:cubicBezTo>
                    <a:pt x="737" y="948"/>
                    <a:pt x="1619" y="972"/>
                    <a:pt x="2504" y="972"/>
                  </a:cubicBezTo>
                  <a:cubicBezTo>
                    <a:pt x="3310" y="972"/>
                    <a:pt x="4118" y="953"/>
                    <a:pt x="4445" y="937"/>
                  </a:cubicBezTo>
                  <a:lnTo>
                    <a:pt x="4595" y="937"/>
                  </a:lnTo>
                  <a:lnTo>
                    <a:pt x="4612" y="51"/>
                  </a:lnTo>
                  <a:lnTo>
                    <a:pt x="2122"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0"/>
            <p:cNvSpPr/>
            <p:nvPr/>
          </p:nvSpPr>
          <p:spPr>
            <a:xfrm>
              <a:off x="2799468" y="2589029"/>
              <a:ext cx="28941" cy="22082"/>
            </a:xfrm>
            <a:custGeom>
              <a:avLst/>
              <a:gdLst/>
              <a:ahLst/>
              <a:cxnLst/>
              <a:rect l="l" t="t" r="r" b="b"/>
              <a:pathLst>
                <a:path w="903" h="689" extrusionOk="0">
                  <a:moveTo>
                    <a:pt x="828" y="0"/>
                  </a:moveTo>
                  <a:cubicBezTo>
                    <a:pt x="649" y="0"/>
                    <a:pt x="464" y="53"/>
                    <a:pt x="318" y="170"/>
                  </a:cubicBezTo>
                  <a:cubicBezTo>
                    <a:pt x="151" y="304"/>
                    <a:pt x="34" y="488"/>
                    <a:pt x="0" y="688"/>
                  </a:cubicBezTo>
                  <a:lnTo>
                    <a:pt x="886" y="688"/>
                  </a:lnTo>
                  <a:lnTo>
                    <a:pt x="903" y="3"/>
                  </a:lnTo>
                  <a:cubicBezTo>
                    <a:pt x="878" y="1"/>
                    <a:pt x="853" y="0"/>
                    <a:pt x="828"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0"/>
            <p:cNvSpPr/>
            <p:nvPr/>
          </p:nvSpPr>
          <p:spPr>
            <a:xfrm>
              <a:off x="2691300" y="2599285"/>
              <a:ext cx="136565" cy="14775"/>
            </a:xfrm>
            <a:custGeom>
              <a:avLst/>
              <a:gdLst/>
              <a:ahLst/>
              <a:cxnLst/>
              <a:rect l="l" t="t" r="r" b="b"/>
              <a:pathLst>
                <a:path w="4261" h="461" extrusionOk="0">
                  <a:moveTo>
                    <a:pt x="735" y="1"/>
                  </a:moveTo>
                  <a:cubicBezTo>
                    <a:pt x="735" y="1"/>
                    <a:pt x="0" y="201"/>
                    <a:pt x="84" y="335"/>
                  </a:cubicBezTo>
                  <a:cubicBezTo>
                    <a:pt x="150" y="412"/>
                    <a:pt x="1396" y="460"/>
                    <a:pt x="2598" y="460"/>
                  </a:cubicBezTo>
                  <a:cubicBezTo>
                    <a:pt x="3221" y="460"/>
                    <a:pt x="3833" y="447"/>
                    <a:pt x="4261" y="419"/>
                  </a:cubicBezTo>
                  <a:lnTo>
                    <a:pt x="4261" y="352"/>
                  </a:lnTo>
                  <a:lnTo>
                    <a:pt x="953" y="318"/>
                  </a:lnTo>
                  <a:cubicBezTo>
                    <a:pt x="953" y="318"/>
                    <a:pt x="886" y="18"/>
                    <a:pt x="735" y="1"/>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0"/>
            <p:cNvSpPr/>
            <p:nvPr/>
          </p:nvSpPr>
          <p:spPr>
            <a:xfrm>
              <a:off x="2695562" y="2608387"/>
              <a:ext cx="132302" cy="3109"/>
            </a:xfrm>
            <a:custGeom>
              <a:avLst/>
              <a:gdLst/>
              <a:ahLst/>
              <a:cxnLst/>
              <a:rect l="l" t="t" r="r" b="b"/>
              <a:pathLst>
                <a:path w="4128" h="97" extrusionOk="0">
                  <a:moveTo>
                    <a:pt x="1" y="1"/>
                  </a:moveTo>
                  <a:lnTo>
                    <a:pt x="118" y="18"/>
                  </a:lnTo>
                  <a:lnTo>
                    <a:pt x="569" y="34"/>
                  </a:lnTo>
                  <a:cubicBezTo>
                    <a:pt x="953" y="68"/>
                    <a:pt x="1488" y="84"/>
                    <a:pt x="2056" y="84"/>
                  </a:cubicBezTo>
                  <a:cubicBezTo>
                    <a:pt x="2349" y="93"/>
                    <a:pt x="2628" y="97"/>
                    <a:pt x="2883" y="97"/>
                  </a:cubicBezTo>
                  <a:cubicBezTo>
                    <a:pt x="3138" y="97"/>
                    <a:pt x="3368" y="93"/>
                    <a:pt x="3560" y="84"/>
                  </a:cubicBezTo>
                  <a:lnTo>
                    <a:pt x="4011" y="84"/>
                  </a:lnTo>
                  <a:lnTo>
                    <a:pt x="4128" y="68"/>
                  </a:lnTo>
                  <a:lnTo>
                    <a:pt x="2073" y="68"/>
                  </a:lnTo>
                  <a:cubicBezTo>
                    <a:pt x="1488" y="51"/>
                    <a:pt x="953" y="34"/>
                    <a:pt x="569" y="18"/>
                  </a:cubicBezTo>
                  <a:lnTo>
                    <a:pt x="1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0"/>
            <p:cNvSpPr/>
            <p:nvPr/>
          </p:nvSpPr>
          <p:spPr>
            <a:xfrm>
              <a:off x="2714312" y="2598228"/>
              <a:ext cx="8077" cy="12884"/>
            </a:xfrm>
            <a:custGeom>
              <a:avLst/>
              <a:gdLst/>
              <a:ahLst/>
              <a:cxnLst/>
              <a:rect l="l" t="t" r="r" b="b"/>
              <a:pathLst>
                <a:path w="252" h="402" extrusionOk="0">
                  <a:moveTo>
                    <a:pt x="1" y="0"/>
                  </a:moveTo>
                  <a:lnTo>
                    <a:pt x="1" y="0"/>
                  </a:lnTo>
                  <a:cubicBezTo>
                    <a:pt x="134" y="101"/>
                    <a:pt x="218" y="251"/>
                    <a:pt x="235" y="401"/>
                  </a:cubicBezTo>
                  <a:cubicBezTo>
                    <a:pt x="251" y="234"/>
                    <a:pt x="151" y="8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0"/>
            <p:cNvSpPr/>
            <p:nvPr/>
          </p:nvSpPr>
          <p:spPr>
            <a:xfrm>
              <a:off x="2741105" y="2592875"/>
              <a:ext cx="4840" cy="6570"/>
            </a:xfrm>
            <a:custGeom>
              <a:avLst/>
              <a:gdLst/>
              <a:ahLst/>
              <a:cxnLst/>
              <a:rect l="l" t="t" r="r" b="b"/>
              <a:pathLst>
                <a:path w="151" h="205" extrusionOk="0">
                  <a:moveTo>
                    <a:pt x="17" y="0"/>
                  </a:moveTo>
                  <a:cubicBezTo>
                    <a:pt x="0" y="0"/>
                    <a:pt x="34" y="50"/>
                    <a:pt x="67" y="117"/>
                  </a:cubicBezTo>
                  <a:cubicBezTo>
                    <a:pt x="96" y="161"/>
                    <a:pt x="125" y="204"/>
                    <a:pt x="143" y="204"/>
                  </a:cubicBezTo>
                  <a:cubicBezTo>
                    <a:pt x="146" y="204"/>
                    <a:pt x="148" y="203"/>
                    <a:pt x="151" y="201"/>
                  </a:cubicBezTo>
                  <a:cubicBezTo>
                    <a:pt x="151" y="201"/>
                    <a:pt x="134" y="151"/>
                    <a:pt x="84" y="101"/>
                  </a:cubicBezTo>
                  <a:cubicBezTo>
                    <a:pt x="50" y="34"/>
                    <a:pt x="17"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0"/>
            <p:cNvSpPr/>
            <p:nvPr/>
          </p:nvSpPr>
          <p:spPr>
            <a:xfrm>
              <a:off x="2746971" y="2591657"/>
              <a:ext cx="5416" cy="4615"/>
            </a:xfrm>
            <a:custGeom>
              <a:avLst/>
              <a:gdLst/>
              <a:ahLst/>
              <a:cxnLst/>
              <a:rect l="l" t="t" r="r" b="b"/>
              <a:pathLst>
                <a:path w="169" h="144" extrusionOk="0">
                  <a:moveTo>
                    <a:pt x="12" y="1"/>
                  </a:moveTo>
                  <a:cubicBezTo>
                    <a:pt x="8" y="1"/>
                    <a:pt x="4" y="2"/>
                    <a:pt x="1" y="5"/>
                  </a:cubicBezTo>
                  <a:cubicBezTo>
                    <a:pt x="1" y="5"/>
                    <a:pt x="34" y="38"/>
                    <a:pt x="68" y="88"/>
                  </a:cubicBezTo>
                  <a:cubicBezTo>
                    <a:pt x="109" y="116"/>
                    <a:pt x="139" y="143"/>
                    <a:pt x="157" y="143"/>
                  </a:cubicBezTo>
                  <a:cubicBezTo>
                    <a:pt x="161" y="143"/>
                    <a:pt x="165" y="142"/>
                    <a:pt x="168" y="139"/>
                  </a:cubicBezTo>
                  <a:cubicBezTo>
                    <a:pt x="168" y="139"/>
                    <a:pt x="135" y="105"/>
                    <a:pt x="101" y="55"/>
                  </a:cubicBezTo>
                  <a:cubicBezTo>
                    <a:pt x="60" y="28"/>
                    <a:pt x="31" y="1"/>
                    <a:pt x="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0"/>
            <p:cNvSpPr/>
            <p:nvPr/>
          </p:nvSpPr>
          <p:spPr>
            <a:xfrm>
              <a:off x="2748605" y="2583228"/>
              <a:ext cx="9134" cy="1538"/>
            </a:xfrm>
            <a:custGeom>
              <a:avLst/>
              <a:gdLst/>
              <a:ahLst/>
              <a:cxnLst/>
              <a:rect l="l" t="t" r="r" b="b"/>
              <a:pathLst>
                <a:path w="285" h="48" extrusionOk="0">
                  <a:moveTo>
                    <a:pt x="284" y="1"/>
                  </a:moveTo>
                  <a:cubicBezTo>
                    <a:pt x="234" y="1"/>
                    <a:pt x="184" y="17"/>
                    <a:pt x="134" y="17"/>
                  </a:cubicBezTo>
                  <a:lnTo>
                    <a:pt x="0" y="17"/>
                  </a:lnTo>
                  <a:cubicBezTo>
                    <a:pt x="35" y="38"/>
                    <a:pt x="76" y="48"/>
                    <a:pt x="118" y="48"/>
                  </a:cubicBezTo>
                  <a:cubicBezTo>
                    <a:pt x="176" y="48"/>
                    <a:pt x="236" y="30"/>
                    <a:pt x="2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0"/>
            <p:cNvSpPr/>
            <p:nvPr/>
          </p:nvSpPr>
          <p:spPr>
            <a:xfrm>
              <a:off x="2728253" y="2585183"/>
              <a:ext cx="15031" cy="8782"/>
            </a:xfrm>
            <a:custGeom>
              <a:avLst/>
              <a:gdLst/>
              <a:ahLst/>
              <a:cxnLst/>
              <a:rect l="l" t="t" r="r" b="b"/>
              <a:pathLst>
                <a:path w="469" h="274" extrusionOk="0">
                  <a:moveTo>
                    <a:pt x="151" y="29"/>
                  </a:moveTo>
                  <a:cubicBezTo>
                    <a:pt x="179" y="29"/>
                    <a:pt x="206" y="33"/>
                    <a:pt x="234" y="40"/>
                  </a:cubicBezTo>
                  <a:cubicBezTo>
                    <a:pt x="284" y="57"/>
                    <a:pt x="334" y="90"/>
                    <a:pt x="368" y="140"/>
                  </a:cubicBezTo>
                  <a:cubicBezTo>
                    <a:pt x="389" y="162"/>
                    <a:pt x="404" y="190"/>
                    <a:pt x="416" y="221"/>
                  </a:cubicBezTo>
                  <a:lnTo>
                    <a:pt x="416" y="221"/>
                  </a:lnTo>
                  <a:cubicBezTo>
                    <a:pt x="387" y="219"/>
                    <a:pt x="348" y="215"/>
                    <a:pt x="301" y="207"/>
                  </a:cubicBezTo>
                  <a:cubicBezTo>
                    <a:pt x="251" y="190"/>
                    <a:pt x="201" y="174"/>
                    <a:pt x="134" y="157"/>
                  </a:cubicBezTo>
                  <a:cubicBezTo>
                    <a:pt x="117" y="140"/>
                    <a:pt x="84" y="140"/>
                    <a:pt x="50" y="123"/>
                  </a:cubicBezTo>
                  <a:cubicBezTo>
                    <a:pt x="17" y="107"/>
                    <a:pt x="17" y="73"/>
                    <a:pt x="34" y="57"/>
                  </a:cubicBezTo>
                  <a:cubicBezTo>
                    <a:pt x="73" y="37"/>
                    <a:pt x="112" y="29"/>
                    <a:pt x="151" y="29"/>
                  </a:cubicBezTo>
                  <a:close/>
                  <a:moveTo>
                    <a:pt x="139" y="1"/>
                  </a:moveTo>
                  <a:cubicBezTo>
                    <a:pt x="99" y="1"/>
                    <a:pt x="57" y="8"/>
                    <a:pt x="17" y="23"/>
                  </a:cubicBezTo>
                  <a:cubicBezTo>
                    <a:pt x="0" y="40"/>
                    <a:pt x="0" y="73"/>
                    <a:pt x="0" y="90"/>
                  </a:cubicBezTo>
                  <a:cubicBezTo>
                    <a:pt x="0" y="107"/>
                    <a:pt x="17" y="123"/>
                    <a:pt x="34" y="140"/>
                  </a:cubicBezTo>
                  <a:cubicBezTo>
                    <a:pt x="67" y="157"/>
                    <a:pt x="100" y="174"/>
                    <a:pt x="134" y="190"/>
                  </a:cubicBezTo>
                  <a:cubicBezTo>
                    <a:pt x="184" y="207"/>
                    <a:pt x="251" y="224"/>
                    <a:pt x="301" y="224"/>
                  </a:cubicBezTo>
                  <a:cubicBezTo>
                    <a:pt x="326" y="232"/>
                    <a:pt x="351" y="236"/>
                    <a:pt x="378" y="236"/>
                  </a:cubicBezTo>
                  <a:cubicBezTo>
                    <a:pt x="392" y="236"/>
                    <a:pt x="406" y="235"/>
                    <a:pt x="421" y="233"/>
                  </a:cubicBezTo>
                  <a:lnTo>
                    <a:pt x="421" y="233"/>
                  </a:lnTo>
                  <a:cubicBezTo>
                    <a:pt x="425" y="246"/>
                    <a:pt x="430" y="260"/>
                    <a:pt x="435" y="274"/>
                  </a:cubicBezTo>
                  <a:cubicBezTo>
                    <a:pt x="435" y="259"/>
                    <a:pt x="435" y="245"/>
                    <a:pt x="435" y="231"/>
                  </a:cubicBezTo>
                  <a:lnTo>
                    <a:pt x="435" y="231"/>
                  </a:lnTo>
                  <a:cubicBezTo>
                    <a:pt x="445" y="229"/>
                    <a:pt x="456" y="227"/>
                    <a:pt x="468" y="224"/>
                  </a:cubicBezTo>
                  <a:cubicBezTo>
                    <a:pt x="468" y="224"/>
                    <a:pt x="456" y="224"/>
                    <a:pt x="434" y="222"/>
                  </a:cubicBezTo>
                  <a:lnTo>
                    <a:pt x="434" y="222"/>
                  </a:lnTo>
                  <a:cubicBezTo>
                    <a:pt x="417" y="189"/>
                    <a:pt x="401" y="156"/>
                    <a:pt x="384" y="123"/>
                  </a:cubicBezTo>
                  <a:cubicBezTo>
                    <a:pt x="326" y="42"/>
                    <a:pt x="235" y="1"/>
                    <a:pt x="1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0"/>
            <p:cNvSpPr/>
            <p:nvPr/>
          </p:nvSpPr>
          <p:spPr>
            <a:xfrm>
              <a:off x="2741105" y="2582683"/>
              <a:ext cx="7532" cy="10224"/>
            </a:xfrm>
            <a:custGeom>
              <a:avLst/>
              <a:gdLst/>
              <a:ahLst/>
              <a:cxnLst/>
              <a:rect l="l" t="t" r="r" b="b"/>
              <a:pathLst>
                <a:path w="235" h="319" extrusionOk="0">
                  <a:moveTo>
                    <a:pt x="184" y="1"/>
                  </a:moveTo>
                  <a:cubicBezTo>
                    <a:pt x="134" y="1"/>
                    <a:pt x="84" y="34"/>
                    <a:pt x="50" y="84"/>
                  </a:cubicBezTo>
                  <a:cubicBezTo>
                    <a:pt x="17" y="118"/>
                    <a:pt x="17" y="168"/>
                    <a:pt x="0" y="201"/>
                  </a:cubicBezTo>
                  <a:cubicBezTo>
                    <a:pt x="0" y="235"/>
                    <a:pt x="0" y="285"/>
                    <a:pt x="17" y="318"/>
                  </a:cubicBezTo>
                  <a:cubicBezTo>
                    <a:pt x="17" y="285"/>
                    <a:pt x="17" y="235"/>
                    <a:pt x="17" y="201"/>
                  </a:cubicBezTo>
                  <a:cubicBezTo>
                    <a:pt x="34" y="168"/>
                    <a:pt x="50" y="135"/>
                    <a:pt x="67" y="101"/>
                  </a:cubicBezTo>
                  <a:cubicBezTo>
                    <a:pt x="100" y="68"/>
                    <a:pt x="134" y="34"/>
                    <a:pt x="184" y="34"/>
                  </a:cubicBezTo>
                  <a:cubicBezTo>
                    <a:pt x="217" y="51"/>
                    <a:pt x="201" y="101"/>
                    <a:pt x="184" y="135"/>
                  </a:cubicBezTo>
                  <a:cubicBezTo>
                    <a:pt x="167" y="168"/>
                    <a:pt x="134" y="201"/>
                    <a:pt x="117" y="235"/>
                  </a:cubicBezTo>
                  <a:cubicBezTo>
                    <a:pt x="67" y="285"/>
                    <a:pt x="34" y="302"/>
                    <a:pt x="34" y="318"/>
                  </a:cubicBezTo>
                  <a:cubicBezTo>
                    <a:pt x="67" y="302"/>
                    <a:pt x="100" y="268"/>
                    <a:pt x="117" y="252"/>
                  </a:cubicBezTo>
                  <a:cubicBezTo>
                    <a:pt x="151" y="218"/>
                    <a:pt x="184" y="185"/>
                    <a:pt x="201" y="151"/>
                  </a:cubicBezTo>
                  <a:cubicBezTo>
                    <a:pt x="217" y="135"/>
                    <a:pt x="234" y="101"/>
                    <a:pt x="234" y="84"/>
                  </a:cubicBezTo>
                  <a:cubicBezTo>
                    <a:pt x="234" y="51"/>
                    <a:pt x="217" y="18"/>
                    <a:pt x="1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0"/>
            <p:cNvSpPr/>
            <p:nvPr/>
          </p:nvSpPr>
          <p:spPr>
            <a:xfrm>
              <a:off x="2799468" y="2588036"/>
              <a:ext cx="28396" cy="23076"/>
            </a:xfrm>
            <a:custGeom>
              <a:avLst/>
              <a:gdLst/>
              <a:ahLst/>
              <a:cxnLst/>
              <a:rect l="l" t="t" r="r" b="b"/>
              <a:pathLst>
                <a:path w="886" h="720" extrusionOk="0">
                  <a:moveTo>
                    <a:pt x="702" y="1"/>
                  </a:moveTo>
                  <a:cubicBezTo>
                    <a:pt x="385" y="18"/>
                    <a:pt x="117" y="235"/>
                    <a:pt x="34" y="536"/>
                  </a:cubicBezTo>
                  <a:cubicBezTo>
                    <a:pt x="17" y="569"/>
                    <a:pt x="0" y="619"/>
                    <a:pt x="0" y="669"/>
                  </a:cubicBezTo>
                  <a:cubicBezTo>
                    <a:pt x="0" y="686"/>
                    <a:pt x="0" y="703"/>
                    <a:pt x="0" y="719"/>
                  </a:cubicBezTo>
                  <a:cubicBezTo>
                    <a:pt x="0" y="719"/>
                    <a:pt x="0" y="636"/>
                    <a:pt x="51" y="536"/>
                  </a:cubicBezTo>
                  <a:cubicBezTo>
                    <a:pt x="151" y="252"/>
                    <a:pt x="401" y="51"/>
                    <a:pt x="702" y="34"/>
                  </a:cubicBezTo>
                  <a:cubicBezTo>
                    <a:pt x="761" y="26"/>
                    <a:pt x="807" y="26"/>
                    <a:pt x="838" y="26"/>
                  </a:cubicBezTo>
                  <a:cubicBezTo>
                    <a:pt x="869" y="26"/>
                    <a:pt x="886" y="26"/>
                    <a:pt x="886" y="18"/>
                  </a:cubicBezTo>
                  <a:lnTo>
                    <a:pt x="836" y="18"/>
                  </a:lnTo>
                  <a:cubicBezTo>
                    <a:pt x="802" y="1"/>
                    <a:pt x="752" y="1"/>
                    <a:pt x="7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0"/>
            <p:cNvSpPr/>
            <p:nvPr/>
          </p:nvSpPr>
          <p:spPr>
            <a:xfrm>
              <a:off x="2766265" y="2603035"/>
              <a:ext cx="23044" cy="1314"/>
            </a:xfrm>
            <a:custGeom>
              <a:avLst/>
              <a:gdLst/>
              <a:ahLst/>
              <a:cxnLst/>
              <a:rect l="l" t="t" r="r" b="b"/>
              <a:pathLst>
                <a:path w="719" h="41" extrusionOk="0">
                  <a:moveTo>
                    <a:pt x="0" y="1"/>
                  </a:moveTo>
                  <a:cubicBezTo>
                    <a:pt x="129" y="28"/>
                    <a:pt x="263" y="41"/>
                    <a:pt x="396" y="41"/>
                  </a:cubicBezTo>
                  <a:cubicBezTo>
                    <a:pt x="505" y="41"/>
                    <a:pt x="614" y="33"/>
                    <a:pt x="719" y="18"/>
                  </a:cubicBezTo>
                  <a:cubicBezTo>
                    <a:pt x="719" y="12"/>
                    <a:pt x="700" y="10"/>
                    <a:pt x="668" y="10"/>
                  </a:cubicBezTo>
                  <a:cubicBezTo>
                    <a:pt x="604" y="10"/>
                    <a:pt x="485" y="18"/>
                    <a:pt x="351" y="18"/>
                  </a:cubicBezTo>
                  <a:cubicBezTo>
                    <a:pt x="151" y="18"/>
                    <a:pt x="1" y="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0"/>
            <p:cNvSpPr/>
            <p:nvPr/>
          </p:nvSpPr>
          <p:spPr>
            <a:xfrm>
              <a:off x="2802129" y="2603580"/>
              <a:ext cx="3269" cy="4455"/>
            </a:xfrm>
            <a:custGeom>
              <a:avLst/>
              <a:gdLst/>
              <a:ahLst/>
              <a:cxnLst/>
              <a:rect l="l" t="t" r="r" b="b"/>
              <a:pathLst>
                <a:path w="102" h="139" extrusionOk="0">
                  <a:moveTo>
                    <a:pt x="85" y="1"/>
                  </a:moveTo>
                  <a:cubicBezTo>
                    <a:pt x="85" y="1"/>
                    <a:pt x="51" y="17"/>
                    <a:pt x="34" y="67"/>
                  </a:cubicBezTo>
                  <a:cubicBezTo>
                    <a:pt x="1" y="101"/>
                    <a:pt x="18" y="134"/>
                    <a:pt x="18" y="134"/>
                  </a:cubicBezTo>
                  <a:cubicBezTo>
                    <a:pt x="21" y="137"/>
                    <a:pt x="23" y="139"/>
                    <a:pt x="25" y="139"/>
                  </a:cubicBezTo>
                  <a:cubicBezTo>
                    <a:pt x="35" y="139"/>
                    <a:pt x="37" y="109"/>
                    <a:pt x="51" y="67"/>
                  </a:cubicBezTo>
                  <a:cubicBezTo>
                    <a:pt x="68" y="34"/>
                    <a:pt x="101" y="1"/>
                    <a:pt x="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0"/>
            <p:cNvSpPr/>
            <p:nvPr/>
          </p:nvSpPr>
          <p:spPr>
            <a:xfrm>
              <a:off x="2807513" y="2596401"/>
              <a:ext cx="3750" cy="3141"/>
            </a:xfrm>
            <a:custGeom>
              <a:avLst/>
              <a:gdLst/>
              <a:ahLst/>
              <a:cxnLst/>
              <a:rect l="l" t="t" r="r" b="b"/>
              <a:pathLst>
                <a:path w="117" h="98" extrusionOk="0">
                  <a:moveTo>
                    <a:pt x="97" y="1"/>
                  </a:moveTo>
                  <a:cubicBezTo>
                    <a:pt x="90" y="1"/>
                    <a:pt x="75" y="16"/>
                    <a:pt x="50" y="41"/>
                  </a:cubicBezTo>
                  <a:cubicBezTo>
                    <a:pt x="17" y="57"/>
                    <a:pt x="0" y="91"/>
                    <a:pt x="17" y="91"/>
                  </a:cubicBezTo>
                  <a:cubicBezTo>
                    <a:pt x="17" y="95"/>
                    <a:pt x="19" y="97"/>
                    <a:pt x="23" y="97"/>
                  </a:cubicBezTo>
                  <a:cubicBezTo>
                    <a:pt x="33" y="97"/>
                    <a:pt x="55" y="82"/>
                    <a:pt x="67" y="57"/>
                  </a:cubicBezTo>
                  <a:cubicBezTo>
                    <a:pt x="100" y="24"/>
                    <a:pt x="117" y="7"/>
                    <a:pt x="100" y="7"/>
                  </a:cubicBezTo>
                  <a:cubicBezTo>
                    <a:pt x="100" y="3"/>
                    <a:pt x="99" y="1"/>
                    <a:pt x="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0"/>
            <p:cNvSpPr/>
            <p:nvPr/>
          </p:nvSpPr>
          <p:spPr>
            <a:xfrm>
              <a:off x="2814468" y="2592651"/>
              <a:ext cx="4840" cy="2083"/>
            </a:xfrm>
            <a:custGeom>
              <a:avLst/>
              <a:gdLst/>
              <a:ahLst/>
              <a:cxnLst/>
              <a:rect l="l" t="t" r="r" b="b"/>
              <a:pathLst>
                <a:path w="151" h="65" extrusionOk="0">
                  <a:moveTo>
                    <a:pt x="106" y="0"/>
                  </a:moveTo>
                  <a:cubicBezTo>
                    <a:pt x="95" y="0"/>
                    <a:pt x="82" y="2"/>
                    <a:pt x="67" y="7"/>
                  </a:cubicBezTo>
                  <a:cubicBezTo>
                    <a:pt x="34" y="24"/>
                    <a:pt x="0" y="57"/>
                    <a:pt x="17" y="57"/>
                  </a:cubicBezTo>
                  <a:cubicBezTo>
                    <a:pt x="17" y="62"/>
                    <a:pt x="20" y="64"/>
                    <a:pt x="25" y="64"/>
                  </a:cubicBezTo>
                  <a:cubicBezTo>
                    <a:pt x="37" y="64"/>
                    <a:pt x="60" y="53"/>
                    <a:pt x="84" y="41"/>
                  </a:cubicBezTo>
                  <a:cubicBezTo>
                    <a:pt x="117" y="24"/>
                    <a:pt x="151" y="24"/>
                    <a:pt x="151" y="24"/>
                  </a:cubicBezTo>
                  <a:cubicBezTo>
                    <a:pt x="151" y="12"/>
                    <a:pt x="134" y="0"/>
                    <a:pt x="1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0"/>
            <p:cNvSpPr/>
            <p:nvPr/>
          </p:nvSpPr>
          <p:spPr>
            <a:xfrm>
              <a:off x="2823025" y="2591401"/>
              <a:ext cx="2724" cy="1506"/>
            </a:xfrm>
            <a:custGeom>
              <a:avLst/>
              <a:gdLst/>
              <a:ahLst/>
              <a:cxnLst/>
              <a:rect l="l" t="t" r="r" b="b"/>
              <a:pathLst>
                <a:path w="85" h="47" extrusionOk="0">
                  <a:moveTo>
                    <a:pt x="57" y="0"/>
                  </a:moveTo>
                  <a:cubicBezTo>
                    <a:pt x="51" y="0"/>
                    <a:pt x="42" y="5"/>
                    <a:pt x="34" y="13"/>
                  </a:cubicBezTo>
                  <a:cubicBezTo>
                    <a:pt x="17" y="13"/>
                    <a:pt x="1" y="30"/>
                    <a:pt x="1" y="46"/>
                  </a:cubicBezTo>
                  <a:lnTo>
                    <a:pt x="51" y="46"/>
                  </a:lnTo>
                  <a:cubicBezTo>
                    <a:pt x="67" y="30"/>
                    <a:pt x="84" y="13"/>
                    <a:pt x="67" y="13"/>
                  </a:cubicBezTo>
                  <a:cubicBezTo>
                    <a:pt x="67" y="5"/>
                    <a:pt x="63" y="0"/>
                    <a:pt x="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0"/>
            <p:cNvSpPr/>
            <p:nvPr/>
          </p:nvSpPr>
          <p:spPr>
            <a:xfrm>
              <a:off x="2878151" y="2562332"/>
              <a:ext cx="132879" cy="82593"/>
            </a:xfrm>
            <a:custGeom>
              <a:avLst/>
              <a:gdLst/>
              <a:ahLst/>
              <a:cxnLst/>
              <a:rect l="l" t="t" r="r" b="b"/>
              <a:pathLst>
                <a:path w="4146" h="2577" extrusionOk="0">
                  <a:moveTo>
                    <a:pt x="3761" y="1"/>
                  </a:moveTo>
                  <a:lnTo>
                    <a:pt x="1505" y="1070"/>
                  </a:lnTo>
                  <a:lnTo>
                    <a:pt x="1622" y="1304"/>
                  </a:lnTo>
                  <a:cubicBezTo>
                    <a:pt x="1622" y="1304"/>
                    <a:pt x="0" y="2577"/>
                    <a:pt x="418" y="2577"/>
                  </a:cubicBezTo>
                  <a:cubicBezTo>
                    <a:pt x="428" y="2577"/>
                    <a:pt x="440" y="2576"/>
                    <a:pt x="453" y="2574"/>
                  </a:cubicBezTo>
                  <a:cubicBezTo>
                    <a:pt x="921" y="2491"/>
                    <a:pt x="3410" y="1187"/>
                    <a:pt x="4012" y="870"/>
                  </a:cubicBezTo>
                  <a:lnTo>
                    <a:pt x="4145" y="786"/>
                  </a:lnTo>
                  <a:lnTo>
                    <a:pt x="3761"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0"/>
            <p:cNvSpPr/>
            <p:nvPr/>
          </p:nvSpPr>
          <p:spPr>
            <a:xfrm>
              <a:off x="2982602" y="2566626"/>
              <a:ext cx="27883" cy="32691"/>
            </a:xfrm>
            <a:custGeom>
              <a:avLst/>
              <a:gdLst/>
              <a:ahLst/>
              <a:cxnLst/>
              <a:rect l="l" t="t" r="r" b="b"/>
              <a:pathLst>
                <a:path w="870" h="1020" extrusionOk="0">
                  <a:moveTo>
                    <a:pt x="569" y="1"/>
                  </a:moveTo>
                  <a:cubicBezTo>
                    <a:pt x="368" y="67"/>
                    <a:pt x="218" y="218"/>
                    <a:pt x="118" y="418"/>
                  </a:cubicBezTo>
                  <a:cubicBezTo>
                    <a:pt x="34" y="602"/>
                    <a:pt x="1" y="819"/>
                    <a:pt x="68" y="1020"/>
                  </a:cubicBezTo>
                  <a:lnTo>
                    <a:pt x="870" y="619"/>
                  </a:lnTo>
                  <a:lnTo>
                    <a:pt x="569" y="1"/>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0"/>
            <p:cNvSpPr/>
            <p:nvPr/>
          </p:nvSpPr>
          <p:spPr>
            <a:xfrm>
              <a:off x="2885683" y="2585920"/>
              <a:ext cx="125348" cy="59004"/>
            </a:xfrm>
            <a:custGeom>
              <a:avLst/>
              <a:gdLst/>
              <a:ahLst/>
              <a:cxnLst/>
              <a:rect l="l" t="t" r="r" b="b"/>
              <a:pathLst>
                <a:path w="3911" h="1841" extrusionOk="0">
                  <a:moveTo>
                    <a:pt x="3877" y="0"/>
                  </a:moveTo>
                  <a:lnTo>
                    <a:pt x="903" y="1454"/>
                  </a:lnTo>
                  <a:cubicBezTo>
                    <a:pt x="903" y="1454"/>
                    <a:pt x="737" y="1247"/>
                    <a:pt x="607" y="1247"/>
                  </a:cubicBezTo>
                  <a:cubicBezTo>
                    <a:pt x="593" y="1247"/>
                    <a:pt x="581" y="1249"/>
                    <a:pt x="569" y="1253"/>
                  </a:cubicBezTo>
                  <a:cubicBezTo>
                    <a:pt x="569" y="1253"/>
                    <a:pt x="0" y="1771"/>
                    <a:pt x="134" y="1838"/>
                  </a:cubicBezTo>
                  <a:cubicBezTo>
                    <a:pt x="138" y="1840"/>
                    <a:pt x="143" y="1841"/>
                    <a:pt x="150" y="1841"/>
                  </a:cubicBezTo>
                  <a:cubicBezTo>
                    <a:pt x="402" y="1841"/>
                    <a:pt x="2853" y="668"/>
                    <a:pt x="3910" y="50"/>
                  </a:cubicBezTo>
                  <a:lnTo>
                    <a:pt x="3877" y="0"/>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0"/>
            <p:cNvSpPr/>
            <p:nvPr/>
          </p:nvSpPr>
          <p:spPr>
            <a:xfrm>
              <a:off x="2889433" y="2585376"/>
              <a:ext cx="121598" cy="58395"/>
            </a:xfrm>
            <a:custGeom>
              <a:avLst/>
              <a:gdLst/>
              <a:ahLst/>
              <a:cxnLst/>
              <a:rect l="l" t="t" r="r" b="b"/>
              <a:pathLst>
                <a:path w="3794" h="1822" extrusionOk="0">
                  <a:moveTo>
                    <a:pt x="3793" y="0"/>
                  </a:moveTo>
                  <a:cubicBezTo>
                    <a:pt x="3793" y="0"/>
                    <a:pt x="3777" y="17"/>
                    <a:pt x="3760" y="17"/>
                  </a:cubicBezTo>
                  <a:lnTo>
                    <a:pt x="3643" y="67"/>
                  </a:lnTo>
                  <a:lnTo>
                    <a:pt x="3242" y="284"/>
                  </a:lnTo>
                  <a:cubicBezTo>
                    <a:pt x="2908" y="452"/>
                    <a:pt x="2440" y="685"/>
                    <a:pt x="1905" y="936"/>
                  </a:cubicBezTo>
                  <a:cubicBezTo>
                    <a:pt x="1387" y="1187"/>
                    <a:pt x="903" y="1404"/>
                    <a:pt x="552" y="1571"/>
                  </a:cubicBezTo>
                  <a:lnTo>
                    <a:pt x="151" y="1755"/>
                  </a:lnTo>
                  <a:lnTo>
                    <a:pt x="569" y="1588"/>
                  </a:lnTo>
                  <a:cubicBezTo>
                    <a:pt x="919" y="1437"/>
                    <a:pt x="1404" y="1220"/>
                    <a:pt x="1922" y="970"/>
                  </a:cubicBezTo>
                  <a:cubicBezTo>
                    <a:pt x="2457" y="719"/>
                    <a:pt x="2924" y="468"/>
                    <a:pt x="3259" y="301"/>
                  </a:cubicBezTo>
                  <a:lnTo>
                    <a:pt x="3660" y="84"/>
                  </a:lnTo>
                  <a:lnTo>
                    <a:pt x="3760" y="34"/>
                  </a:lnTo>
                  <a:cubicBezTo>
                    <a:pt x="3777" y="17"/>
                    <a:pt x="3793" y="17"/>
                    <a:pt x="3793" y="0"/>
                  </a:cubicBezTo>
                  <a:close/>
                  <a:moveTo>
                    <a:pt x="34" y="1805"/>
                  </a:moveTo>
                  <a:cubicBezTo>
                    <a:pt x="17" y="1805"/>
                    <a:pt x="17" y="1822"/>
                    <a:pt x="0" y="1822"/>
                  </a:cubicBezTo>
                  <a:cubicBezTo>
                    <a:pt x="17" y="1822"/>
                    <a:pt x="17" y="1822"/>
                    <a:pt x="34" y="180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0"/>
            <p:cNvSpPr/>
            <p:nvPr/>
          </p:nvSpPr>
          <p:spPr>
            <a:xfrm>
              <a:off x="2903343" y="2625534"/>
              <a:ext cx="11826" cy="8077"/>
            </a:xfrm>
            <a:custGeom>
              <a:avLst/>
              <a:gdLst/>
              <a:ahLst/>
              <a:cxnLst/>
              <a:rect l="l" t="t" r="r" b="b"/>
              <a:pathLst>
                <a:path w="369" h="252" extrusionOk="0">
                  <a:moveTo>
                    <a:pt x="1" y="1"/>
                  </a:moveTo>
                  <a:cubicBezTo>
                    <a:pt x="68" y="34"/>
                    <a:pt x="135" y="51"/>
                    <a:pt x="201" y="101"/>
                  </a:cubicBezTo>
                  <a:cubicBezTo>
                    <a:pt x="268" y="134"/>
                    <a:pt x="318" y="201"/>
                    <a:pt x="368" y="251"/>
                  </a:cubicBezTo>
                  <a:cubicBezTo>
                    <a:pt x="318" y="101"/>
                    <a:pt x="151"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0"/>
            <p:cNvSpPr/>
            <p:nvPr/>
          </p:nvSpPr>
          <p:spPr>
            <a:xfrm>
              <a:off x="2924784" y="2608387"/>
              <a:ext cx="6987" cy="4487"/>
            </a:xfrm>
            <a:custGeom>
              <a:avLst/>
              <a:gdLst/>
              <a:ahLst/>
              <a:cxnLst/>
              <a:rect l="l" t="t" r="r" b="b"/>
              <a:pathLst>
                <a:path w="218" h="140" extrusionOk="0">
                  <a:moveTo>
                    <a:pt x="0" y="1"/>
                  </a:moveTo>
                  <a:cubicBezTo>
                    <a:pt x="0" y="18"/>
                    <a:pt x="34" y="51"/>
                    <a:pt x="100" y="84"/>
                  </a:cubicBezTo>
                  <a:cubicBezTo>
                    <a:pt x="141" y="112"/>
                    <a:pt x="182" y="139"/>
                    <a:pt x="196" y="139"/>
                  </a:cubicBezTo>
                  <a:cubicBezTo>
                    <a:pt x="199" y="139"/>
                    <a:pt x="201" y="138"/>
                    <a:pt x="201" y="135"/>
                  </a:cubicBezTo>
                  <a:cubicBezTo>
                    <a:pt x="217" y="135"/>
                    <a:pt x="167" y="101"/>
                    <a:pt x="117" y="68"/>
                  </a:cubicBezTo>
                  <a:cubicBezTo>
                    <a:pt x="50" y="18"/>
                    <a:pt x="0" y="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0"/>
            <p:cNvSpPr/>
            <p:nvPr/>
          </p:nvSpPr>
          <p:spPr>
            <a:xfrm>
              <a:off x="2929047" y="2604958"/>
              <a:ext cx="7019" cy="2083"/>
            </a:xfrm>
            <a:custGeom>
              <a:avLst/>
              <a:gdLst/>
              <a:ahLst/>
              <a:cxnLst/>
              <a:rect l="l" t="t" r="r" b="b"/>
              <a:pathLst>
                <a:path w="219" h="65" extrusionOk="0">
                  <a:moveTo>
                    <a:pt x="26" y="1"/>
                  </a:moveTo>
                  <a:cubicBezTo>
                    <a:pt x="20" y="1"/>
                    <a:pt x="18" y="3"/>
                    <a:pt x="18" y="8"/>
                  </a:cubicBezTo>
                  <a:cubicBezTo>
                    <a:pt x="1" y="8"/>
                    <a:pt x="51" y="24"/>
                    <a:pt x="101" y="41"/>
                  </a:cubicBezTo>
                  <a:cubicBezTo>
                    <a:pt x="148" y="53"/>
                    <a:pt x="179" y="65"/>
                    <a:pt x="199" y="65"/>
                  </a:cubicBezTo>
                  <a:cubicBezTo>
                    <a:pt x="207" y="65"/>
                    <a:pt x="213" y="63"/>
                    <a:pt x="218" y="58"/>
                  </a:cubicBezTo>
                  <a:cubicBezTo>
                    <a:pt x="218" y="58"/>
                    <a:pt x="168" y="41"/>
                    <a:pt x="118" y="24"/>
                  </a:cubicBezTo>
                  <a:cubicBezTo>
                    <a:pt x="71" y="13"/>
                    <a:pt x="40" y="1"/>
                    <a:pt x="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0"/>
            <p:cNvSpPr/>
            <p:nvPr/>
          </p:nvSpPr>
          <p:spPr>
            <a:xfrm>
              <a:off x="2928534" y="2598228"/>
              <a:ext cx="8045" cy="3782"/>
            </a:xfrm>
            <a:custGeom>
              <a:avLst/>
              <a:gdLst/>
              <a:ahLst/>
              <a:cxnLst/>
              <a:rect l="l" t="t" r="r" b="b"/>
              <a:pathLst>
                <a:path w="251" h="118" extrusionOk="0">
                  <a:moveTo>
                    <a:pt x="234" y="0"/>
                  </a:moveTo>
                  <a:lnTo>
                    <a:pt x="234" y="0"/>
                  </a:lnTo>
                  <a:cubicBezTo>
                    <a:pt x="201" y="17"/>
                    <a:pt x="151" y="17"/>
                    <a:pt x="117" y="51"/>
                  </a:cubicBezTo>
                  <a:cubicBezTo>
                    <a:pt x="50" y="84"/>
                    <a:pt x="0" y="117"/>
                    <a:pt x="0" y="117"/>
                  </a:cubicBezTo>
                  <a:cubicBezTo>
                    <a:pt x="50" y="117"/>
                    <a:pt x="100" y="101"/>
                    <a:pt x="134" y="84"/>
                  </a:cubicBezTo>
                  <a:cubicBezTo>
                    <a:pt x="201" y="51"/>
                    <a:pt x="251" y="17"/>
                    <a:pt x="2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0"/>
            <p:cNvSpPr/>
            <p:nvPr/>
          </p:nvSpPr>
          <p:spPr>
            <a:xfrm>
              <a:off x="2926931" y="2592875"/>
              <a:ext cx="8589" cy="4840"/>
            </a:xfrm>
            <a:custGeom>
              <a:avLst/>
              <a:gdLst/>
              <a:ahLst/>
              <a:cxnLst/>
              <a:rect l="l" t="t" r="r" b="b"/>
              <a:pathLst>
                <a:path w="268" h="151" extrusionOk="0">
                  <a:moveTo>
                    <a:pt x="251" y="0"/>
                  </a:moveTo>
                  <a:cubicBezTo>
                    <a:pt x="167" y="50"/>
                    <a:pt x="84" y="101"/>
                    <a:pt x="0" y="151"/>
                  </a:cubicBezTo>
                  <a:cubicBezTo>
                    <a:pt x="50" y="151"/>
                    <a:pt x="100" y="134"/>
                    <a:pt x="150" y="101"/>
                  </a:cubicBezTo>
                  <a:cubicBezTo>
                    <a:pt x="217" y="67"/>
                    <a:pt x="267" y="17"/>
                    <a:pt x="2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0"/>
            <p:cNvSpPr/>
            <p:nvPr/>
          </p:nvSpPr>
          <p:spPr>
            <a:xfrm>
              <a:off x="2910329" y="2604638"/>
              <a:ext cx="15544" cy="6698"/>
            </a:xfrm>
            <a:custGeom>
              <a:avLst/>
              <a:gdLst/>
              <a:ahLst/>
              <a:cxnLst/>
              <a:rect l="l" t="t" r="r" b="b"/>
              <a:pathLst>
                <a:path w="485" h="209" extrusionOk="0">
                  <a:moveTo>
                    <a:pt x="248" y="27"/>
                  </a:moveTo>
                  <a:cubicBezTo>
                    <a:pt x="288" y="27"/>
                    <a:pt x="332" y="39"/>
                    <a:pt x="368" y="51"/>
                  </a:cubicBezTo>
                  <a:cubicBezTo>
                    <a:pt x="390" y="62"/>
                    <a:pt x="420" y="81"/>
                    <a:pt x="447" y="107"/>
                  </a:cubicBezTo>
                  <a:lnTo>
                    <a:pt x="447" y="107"/>
                  </a:lnTo>
                  <a:cubicBezTo>
                    <a:pt x="422" y="118"/>
                    <a:pt x="385" y="135"/>
                    <a:pt x="334" y="151"/>
                  </a:cubicBezTo>
                  <a:cubicBezTo>
                    <a:pt x="284" y="151"/>
                    <a:pt x="234" y="168"/>
                    <a:pt x="167" y="168"/>
                  </a:cubicBezTo>
                  <a:cubicBezTo>
                    <a:pt x="134" y="185"/>
                    <a:pt x="100" y="185"/>
                    <a:pt x="67" y="185"/>
                  </a:cubicBezTo>
                  <a:cubicBezTo>
                    <a:pt x="34" y="168"/>
                    <a:pt x="17" y="151"/>
                    <a:pt x="34" y="118"/>
                  </a:cubicBezTo>
                  <a:cubicBezTo>
                    <a:pt x="67" y="68"/>
                    <a:pt x="134" y="34"/>
                    <a:pt x="201" y="34"/>
                  </a:cubicBezTo>
                  <a:cubicBezTo>
                    <a:pt x="215" y="29"/>
                    <a:pt x="231" y="27"/>
                    <a:pt x="248" y="27"/>
                  </a:cubicBezTo>
                  <a:close/>
                  <a:moveTo>
                    <a:pt x="239" y="0"/>
                  </a:moveTo>
                  <a:cubicBezTo>
                    <a:pt x="153" y="0"/>
                    <a:pt x="66" y="41"/>
                    <a:pt x="0" y="118"/>
                  </a:cubicBezTo>
                  <a:cubicBezTo>
                    <a:pt x="0" y="135"/>
                    <a:pt x="0" y="168"/>
                    <a:pt x="17" y="185"/>
                  </a:cubicBezTo>
                  <a:cubicBezTo>
                    <a:pt x="34" y="201"/>
                    <a:pt x="50" y="201"/>
                    <a:pt x="67" y="201"/>
                  </a:cubicBezTo>
                  <a:cubicBezTo>
                    <a:pt x="78" y="207"/>
                    <a:pt x="89" y="209"/>
                    <a:pt x="100" y="209"/>
                  </a:cubicBezTo>
                  <a:cubicBezTo>
                    <a:pt x="123" y="209"/>
                    <a:pt x="145" y="201"/>
                    <a:pt x="167" y="201"/>
                  </a:cubicBezTo>
                  <a:cubicBezTo>
                    <a:pt x="234" y="201"/>
                    <a:pt x="284" y="185"/>
                    <a:pt x="351" y="168"/>
                  </a:cubicBezTo>
                  <a:cubicBezTo>
                    <a:pt x="389" y="156"/>
                    <a:pt x="426" y="134"/>
                    <a:pt x="457" y="116"/>
                  </a:cubicBezTo>
                  <a:lnTo>
                    <a:pt x="457" y="116"/>
                  </a:lnTo>
                  <a:cubicBezTo>
                    <a:pt x="467" y="127"/>
                    <a:pt x="476" y="139"/>
                    <a:pt x="485" y="151"/>
                  </a:cubicBezTo>
                  <a:cubicBezTo>
                    <a:pt x="485" y="151"/>
                    <a:pt x="485" y="137"/>
                    <a:pt x="471" y="108"/>
                  </a:cubicBezTo>
                  <a:lnTo>
                    <a:pt x="471" y="108"/>
                  </a:lnTo>
                  <a:cubicBezTo>
                    <a:pt x="476" y="106"/>
                    <a:pt x="480" y="103"/>
                    <a:pt x="485" y="101"/>
                  </a:cubicBezTo>
                  <a:cubicBezTo>
                    <a:pt x="485" y="98"/>
                    <a:pt x="483" y="97"/>
                    <a:pt x="480" y="97"/>
                  </a:cubicBezTo>
                  <a:cubicBezTo>
                    <a:pt x="476" y="97"/>
                    <a:pt x="472" y="98"/>
                    <a:pt x="466" y="100"/>
                  </a:cubicBezTo>
                  <a:lnTo>
                    <a:pt x="466" y="100"/>
                  </a:lnTo>
                  <a:cubicBezTo>
                    <a:pt x="433" y="83"/>
                    <a:pt x="400" y="51"/>
                    <a:pt x="368" y="34"/>
                  </a:cubicBezTo>
                  <a:cubicBezTo>
                    <a:pt x="328" y="11"/>
                    <a:pt x="283" y="0"/>
                    <a:pt x="2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0"/>
            <p:cNvSpPr/>
            <p:nvPr/>
          </p:nvSpPr>
          <p:spPr>
            <a:xfrm>
              <a:off x="2922092" y="2597170"/>
              <a:ext cx="5929" cy="11250"/>
            </a:xfrm>
            <a:custGeom>
              <a:avLst/>
              <a:gdLst/>
              <a:ahLst/>
              <a:cxnLst/>
              <a:rect l="l" t="t" r="r" b="b"/>
              <a:pathLst>
                <a:path w="185" h="351" extrusionOk="0">
                  <a:moveTo>
                    <a:pt x="101" y="0"/>
                  </a:moveTo>
                  <a:cubicBezTo>
                    <a:pt x="51" y="33"/>
                    <a:pt x="17" y="84"/>
                    <a:pt x="17" y="134"/>
                  </a:cubicBezTo>
                  <a:cubicBezTo>
                    <a:pt x="1" y="184"/>
                    <a:pt x="17" y="217"/>
                    <a:pt x="17" y="267"/>
                  </a:cubicBezTo>
                  <a:cubicBezTo>
                    <a:pt x="34" y="301"/>
                    <a:pt x="51" y="334"/>
                    <a:pt x="84" y="351"/>
                  </a:cubicBezTo>
                  <a:cubicBezTo>
                    <a:pt x="68" y="317"/>
                    <a:pt x="51" y="284"/>
                    <a:pt x="51" y="251"/>
                  </a:cubicBezTo>
                  <a:cubicBezTo>
                    <a:pt x="34" y="217"/>
                    <a:pt x="34" y="184"/>
                    <a:pt x="34" y="134"/>
                  </a:cubicBezTo>
                  <a:cubicBezTo>
                    <a:pt x="51" y="100"/>
                    <a:pt x="68" y="50"/>
                    <a:pt x="101" y="33"/>
                  </a:cubicBezTo>
                  <a:cubicBezTo>
                    <a:pt x="106" y="32"/>
                    <a:pt x="111" y="31"/>
                    <a:pt x="116" y="31"/>
                  </a:cubicBezTo>
                  <a:cubicBezTo>
                    <a:pt x="151" y="31"/>
                    <a:pt x="151" y="87"/>
                    <a:pt x="151" y="117"/>
                  </a:cubicBezTo>
                  <a:cubicBezTo>
                    <a:pt x="151" y="167"/>
                    <a:pt x="151" y="201"/>
                    <a:pt x="134" y="234"/>
                  </a:cubicBezTo>
                  <a:cubicBezTo>
                    <a:pt x="118" y="301"/>
                    <a:pt x="101" y="351"/>
                    <a:pt x="101" y="351"/>
                  </a:cubicBezTo>
                  <a:cubicBezTo>
                    <a:pt x="118" y="317"/>
                    <a:pt x="151" y="284"/>
                    <a:pt x="151" y="251"/>
                  </a:cubicBezTo>
                  <a:cubicBezTo>
                    <a:pt x="168" y="201"/>
                    <a:pt x="184" y="167"/>
                    <a:pt x="184" y="134"/>
                  </a:cubicBezTo>
                  <a:cubicBezTo>
                    <a:pt x="184" y="100"/>
                    <a:pt x="184" y="84"/>
                    <a:pt x="168" y="50"/>
                  </a:cubicBezTo>
                  <a:cubicBezTo>
                    <a:pt x="168" y="17"/>
                    <a:pt x="134" y="0"/>
                    <a:pt x="1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0"/>
            <p:cNvSpPr/>
            <p:nvPr/>
          </p:nvSpPr>
          <p:spPr>
            <a:xfrm>
              <a:off x="2981545" y="2566626"/>
              <a:ext cx="18781" cy="32178"/>
            </a:xfrm>
            <a:custGeom>
              <a:avLst/>
              <a:gdLst/>
              <a:ahLst/>
              <a:cxnLst/>
              <a:rect l="l" t="t" r="r" b="b"/>
              <a:pathLst>
                <a:path w="586" h="1004" extrusionOk="0">
                  <a:moveTo>
                    <a:pt x="535" y="1"/>
                  </a:moveTo>
                  <a:cubicBezTo>
                    <a:pt x="502" y="17"/>
                    <a:pt x="451" y="34"/>
                    <a:pt x="418" y="67"/>
                  </a:cubicBezTo>
                  <a:cubicBezTo>
                    <a:pt x="151" y="218"/>
                    <a:pt x="0" y="519"/>
                    <a:pt x="34" y="836"/>
                  </a:cubicBezTo>
                  <a:cubicBezTo>
                    <a:pt x="50" y="869"/>
                    <a:pt x="67" y="920"/>
                    <a:pt x="67" y="970"/>
                  </a:cubicBezTo>
                  <a:cubicBezTo>
                    <a:pt x="84" y="986"/>
                    <a:pt x="84" y="1003"/>
                    <a:pt x="101" y="1003"/>
                  </a:cubicBezTo>
                  <a:cubicBezTo>
                    <a:pt x="101" y="1003"/>
                    <a:pt x="67" y="936"/>
                    <a:pt x="67" y="836"/>
                  </a:cubicBezTo>
                  <a:cubicBezTo>
                    <a:pt x="34" y="535"/>
                    <a:pt x="167" y="235"/>
                    <a:pt x="418" y="84"/>
                  </a:cubicBezTo>
                  <a:cubicBezTo>
                    <a:pt x="518" y="17"/>
                    <a:pt x="585" y="1"/>
                    <a:pt x="5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0"/>
            <p:cNvSpPr/>
            <p:nvPr/>
          </p:nvSpPr>
          <p:spPr>
            <a:xfrm>
              <a:off x="2951001" y="2596625"/>
              <a:ext cx="21474" cy="10192"/>
            </a:xfrm>
            <a:custGeom>
              <a:avLst/>
              <a:gdLst/>
              <a:ahLst/>
              <a:cxnLst/>
              <a:rect l="l" t="t" r="r" b="b"/>
              <a:pathLst>
                <a:path w="670" h="318" extrusionOk="0">
                  <a:moveTo>
                    <a:pt x="669" y="0"/>
                  </a:moveTo>
                  <a:cubicBezTo>
                    <a:pt x="653" y="0"/>
                    <a:pt x="519" y="84"/>
                    <a:pt x="335" y="167"/>
                  </a:cubicBezTo>
                  <a:cubicBezTo>
                    <a:pt x="168" y="251"/>
                    <a:pt x="1" y="318"/>
                    <a:pt x="18" y="318"/>
                  </a:cubicBezTo>
                  <a:cubicBezTo>
                    <a:pt x="252" y="251"/>
                    <a:pt x="469" y="151"/>
                    <a:pt x="6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0"/>
            <p:cNvSpPr/>
            <p:nvPr/>
          </p:nvSpPr>
          <p:spPr>
            <a:xfrm>
              <a:off x="2985294" y="2590183"/>
              <a:ext cx="1635" cy="4872"/>
            </a:xfrm>
            <a:custGeom>
              <a:avLst/>
              <a:gdLst/>
              <a:ahLst/>
              <a:cxnLst/>
              <a:rect l="l" t="t" r="r" b="b"/>
              <a:pathLst>
                <a:path w="51" h="152" extrusionOk="0">
                  <a:moveTo>
                    <a:pt x="34" y="1"/>
                  </a:moveTo>
                  <a:cubicBezTo>
                    <a:pt x="34" y="1"/>
                    <a:pt x="0" y="34"/>
                    <a:pt x="17" y="68"/>
                  </a:cubicBezTo>
                  <a:cubicBezTo>
                    <a:pt x="17" y="118"/>
                    <a:pt x="34" y="151"/>
                    <a:pt x="34" y="151"/>
                  </a:cubicBezTo>
                  <a:cubicBezTo>
                    <a:pt x="50" y="151"/>
                    <a:pt x="34" y="118"/>
                    <a:pt x="34" y="68"/>
                  </a:cubicBezTo>
                  <a:cubicBezTo>
                    <a:pt x="34" y="34"/>
                    <a:pt x="50"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0"/>
            <p:cNvSpPr/>
            <p:nvPr/>
          </p:nvSpPr>
          <p:spPr>
            <a:xfrm>
              <a:off x="2986897" y="2580953"/>
              <a:ext cx="2179" cy="3910"/>
            </a:xfrm>
            <a:custGeom>
              <a:avLst/>
              <a:gdLst/>
              <a:ahLst/>
              <a:cxnLst/>
              <a:rect l="l" t="t" r="r" b="b"/>
              <a:pathLst>
                <a:path w="68" h="122" extrusionOk="0">
                  <a:moveTo>
                    <a:pt x="49" y="0"/>
                  </a:moveTo>
                  <a:cubicBezTo>
                    <a:pt x="44" y="0"/>
                    <a:pt x="31" y="28"/>
                    <a:pt x="17" y="55"/>
                  </a:cubicBezTo>
                  <a:cubicBezTo>
                    <a:pt x="0" y="88"/>
                    <a:pt x="0" y="122"/>
                    <a:pt x="0" y="122"/>
                  </a:cubicBezTo>
                  <a:cubicBezTo>
                    <a:pt x="17" y="122"/>
                    <a:pt x="34" y="105"/>
                    <a:pt x="51" y="72"/>
                  </a:cubicBezTo>
                  <a:cubicBezTo>
                    <a:pt x="51" y="38"/>
                    <a:pt x="67" y="5"/>
                    <a:pt x="51" y="5"/>
                  </a:cubicBezTo>
                  <a:cubicBezTo>
                    <a:pt x="51" y="2"/>
                    <a:pt x="50" y="0"/>
                    <a:pt x="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0"/>
            <p:cNvSpPr/>
            <p:nvPr/>
          </p:nvSpPr>
          <p:spPr>
            <a:xfrm>
              <a:off x="2991192" y="2574126"/>
              <a:ext cx="3782" cy="3397"/>
            </a:xfrm>
            <a:custGeom>
              <a:avLst/>
              <a:gdLst/>
              <a:ahLst/>
              <a:cxnLst/>
              <a:rect l="l" t="t" r="r" b="b"/>
              <a:pathLst>
                <a:path w="118" h="106" extrusionOk="0">
                  <a:moveTo>
                    <a:pt x="117" y="1"/>
                  </a:moveTo>
                  <a:cubicBezTo>
                    <a:pt x="100" y="1"/>
                    <a:pt x="67" y="1"/>
                    <a:pt x="34" y="34"/>
                  </a:cubicBezTo>
                  <a:cubicBezTo>
                    <a:pt x="0" y="67"/>
                    <a:pt x="0" y="101"/>
                    <a:pt x="0" y="101"/>
                  </a:cubicBezTo>
                  <a:cubicBezTo>
                    <a:pt x="3" y="104"/>
                    <a:pt x="6" y="105"/>
                    <a:pt x="9" y="105"/>
                  </a:cubicBezTo>
                  <a:cubicBezTo>
                    <a:pt x="23" y="105"/>
                    <a:pt x="37" y="78"/>
                    <a:pt x="50" y="51"/>
                  </a:cubicBezTo>
                  <a:cubicBezTo>
                    <a:pt x="84" y="34"/>
                    <a:pt x="117" y="17"/>
                    <a:pt x="1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0"/>
            <p:cNvSpPr/>
            <p:nvPr/>
          </p:nvSpPr>
          <p:spPr>
            <a:xfrm>
              <a:off x="2997602" y="2570152"/>
              <a:ext cx="2179" cy="2083"/>
            </a:xfrm>
            <a:custGeom>
              <a:avLst/>
              <a:gdLst/>
              <a:ahLst/>
              <a:cxnLst/>
              <a:rect l="l" t="t" r="r" b="b"/>
              <a:pathLst>
                <a:path w="68" h="65" extrusionOk="0">
                  <a:moveTo>
                    <a:pt x="47" y="1"/>
                  </a:moveTo>
                  <a:cubicBezTo>
                    <a:pt x="41" y="1"/>
                    <a:pt x="29" y="12"/>
                    <a:pt x="17" y="24"/>
                  </a:cubicBezTo>
                  <a:cubicBezTo>
                    <a:pt x="1" y="41"/>
                    <a:pt x="1" y="58"/>
                    <a:pt x="1" y="58"/>
                  </a:cubicBezTo>
                  <a:cubicBezTo>
                    <a:pt x="1" y="63"/>
                    <a:pt x="2" y="65"/>
                    <a:pt x="4" y="65"/>
                  </a:cubicBezTo>
                  <a:cubicBezTo>
                    <a:pt x="10" y="65"/>
                    <a:pt x="22" y="53"/>
                    <a:pt x="34" y="41"/>
                  </a:cubicBezTo>
                  <a:cubicBezTo>
                    <a:pt x="51" y="24"/>
                    <a:pt x="67" y="8"/>
                    <a:pt x="51" y="8"/>
                  </a:cubicBezTo>
                  <a:cubicBezTo>
                    <a:pt x="51" y="3"/>
                    <a:pt x="49" y="1"/>
                    <a:pt x="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0"/>
            <p:cNvSpPr/>
            <p:nvPr/>
          </p:nvSpPr>
          <p:spPr>
            <a:xfrm>
              <a:off x="2648449" y="1526476"/>
              <a:ext cx="352390" cy="780033"/>
            </a:xfrm>
            <a:custGeom>
              <a:avLst/>
              <a:gdLst/>
              <a:ahLst/>
              <a:cxnLst/>
              <a:rect l="l" t="t" r="r" b="b"/>
              <a:pathLst>
                <a:path w="10995" h="24338" extrusionOk="0">
                  <a:moveTo>
                    <a:pt x="5977" y="0"/>
                  </a:moveTo>
                  <a:cubicBezTo>
                    <a:pt x="5917" y="0"/>
                    <a:pt x="5858" y="2"/>
                    <a:pt x="5798" y="7"/>
                  </a:cubicBezTo>
                  <a:lnTo>
                    <a:pt x="3676" y="140"/>
                  </a:lnTo>
                  <a:cubicBezTo>
                    <a:pt x="3676" y="140"/>
                    <a:pt x="3624" y="129"/>
                    <a:pt x="3524" y="129"/>
                  </a:cubicBezTo>
                  <a:cubicBezTo>
                    <a:pt x="3179" y="129"/>
                    <a:pt x="2276" y="260"/>
                    <a:pt x="1070" y="1427"/>
                  </a:cubicBezTo>
                  <a:lnTo>
                    <a:pt x="1" y="2413"/>
                  </a:lnTo>
                  <a:lnTo>
                    <a:pt x="1354" y="4986"/>
                  </a:lnTo>
                  <a:lnTo>
                    <a:pt x="1421" y="6139"/>
                  </a:lnTo>
                  <a:lnTo>
                    <a:pt x="2390" y="9313"/>
                  </a:lnTo>
                  <a:lnTo>
                    <a:pt x="2123" y="10717"/>
                  </a:lnTo>
                  <a:cubicBezTo>
                    <a:pt x="2022" y="11786"/>
                    <a:pt x="585" y="24017"/>
                    <a:pt x="786" y="24201"/>
                  </a:cubicBezTo>
                  <a:cubicBezTo>
                    <a:pt x="800" y="24215"/>
                    <a:pt x="826" y="24222"/>
                    <a:pt x="864" y="24222"/>
                  </a:cubicBezTo>
                  <a:cubicBezTo>
                    <a:pt x="1288" y="24222"/>
                    <a:pt x="3120" y="23382"/>
                    <a:pt x="4146" y="23382"/>
                  </a:cubicBezTo>
                  <a:cubicBezTo>
                    <a:pt x="4380" y="23382"/>
                    <a:pt x="4572" y="23426"/>
                    <a:pt x="4696" y="23532"/>
                  </a:cubicBezTo>
                  <a:cubicBezTo>
                    <a:pt x="5255" y="24001"/>
                    <a:pt x="6260" y="24337"/>
                    <a:pt x="7072" y="24337"/>
                  </a:cubicBezTo>
                  <a:cubicBezTo>
                    <a:pt x="7303" y="24337"/>
                    <a:pt x="7518" y="24310"/>
                    <a:pt x="7703" y="24251"/>
                  </a:cubicBezTo>
                  <a:cubicBezTo>
                    <a:pt x="8320" y="24049"/>
                    <a:pt x="9173" y="23071"/>
                    <a:pt x="10085" y="23071"/>
                  </a:cubicBezTo>
                  <a:cubicBezTo>
                    <a:pt x="10384" y="23071"/>
                    <a:pt x="10689" y="23176"/>
                    <a:pt x="10995" y="23449"/>
                  </a:cubicBezTo>
                  <a:cubicBezTo>
                    <a:pt x="10995" y="23449"/>
                    <a:pt x="10594" y="12605"/>
                    <a:pt x="7987" y="8896"/>
                  </a:cubicBezTo>
                  <a:cubicBezTo>
                    <a:pt x="6935" y="7091"/>
                    <a:pt x="6667" y="7292"/>
                    <a:pt x="7018" y="6239"/>
                  </a:cubicBezTo>
                  <a:lnTo>
                    <a:pt x="8054" y="2814"/>
                  </a:lnTo>
                  <a:lnTo>
                    <a:pt x="7620" y="658"/>
                  </a:lnTo>
                  <a:cubicBezTo>
                    <a:pt x="7178" y="232"/>
                    <a:pt x="6584" y="0"/>
                    <a:pt x="59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0"/>
            <p:cNvSpPr/>
            <p:nvPr/>
          </p:nvSpPr>
          <p:spPr>
            <a:xfrm>
              <a:off x="2806968" y="1530963"/>
              <a:ext cx="130700" cy="147302"/>
            </a:xfrm>
            <a:custGeom>
              <a:avLst/>
              <a:gdLst/>
              <a:ahLst/>
              <a:cxnLst/>
              <a:rect l="l" t="t" r="r" b="b"/>
              <a:pathLst>
                <a:path w="4078" h="4596" extrusionOk="0">
                  <a:moveTo>
                    <a:pt x="1855" y="0"/>
                  </a:moveTo>
                  <a:lnTo>
                    <a:pt x="0" y="3409"/>
                  </a:lnTo>
                  <a:lnTo>
                    <a:pt x="2523" y="4595"/>
                  </a:lnTo>
                  <a:cubicBezTo>
                    <a:pt x="2523" y="4595"/>
                    <a:pt x="3593" y="2974"/>
                    <a:pt x="3760" y="2189"/>
                  </a:cubicBezTo>
                  <a:cubicBezTo>
                    <a:pt x="4077" y="602"/>
                    <a:pt x="1855" y="0"/>
                    <a:pt x="185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0"/>
            <p:cNvSpPr/>
            <p:nvPr/>
          </p:nvSpPr>
          <p:spPr>
            <a:xfrm>
              <a:off x="2703607" y="1827970"/>
              <a:ext cx="119450" cy="199095"/>
            </a:xfrm>
            <a:custGeom>
              <a:avLst/>
              <a:gdLst/>
              <a:ahLst/>
              <a:cxnLst/>
              <a:rect l="l" t="t" r="r" b="b"/>
              <a:pathLst>
                <a:path w="3727" h="6212" extrusionOk="0">
                  <a:moveTo>
                    <a:pt x="579" y="535"/>
                  </a:moveTo>
                  <a:lnTo>
                    <a:pt x="569" y="541"/>
                  </a:lnTo>
                  <a:cubicBezTo>
                    <a:pt x="569" y="542"/>
                    <a:pt x="569" y="543"/>
                    <a:pt x="569" y="544"/>
                  </a:cubicBezTo>
                  <a:lnTo>
                    <a:pt x="569" y="544"/>
                  </a:lnTo>
                  <a:cubicBezTo>
                    <a:pt x="572" y="541"/>
                    <a:pt x="576" y="538"/>
                    <a:pt x="579" y="535"/>
                  </a:cubicBezTo>
                  <a:close/>
                  <a:moveTo>
                    <a:pt x="569" y="544"/>
                  </a:moveTo>
                  <a:lnTo>
                    <a:pt x="569" y="544"/>
                  </a:lnTo>
                  <a:cubicBezTo>
                    <a:pt x="563" y="549"/>
                    <a:pt x="557" y="553"/>
                    <a:pt x="552" y="558"/>
                  </a:cubicBezTo>
                  <a:cubicBezTo>
                    <a:pt x="552" y="558"/>
                    <a:pt x="567" y="558"/>
                    <a:pt x="569" y="544"/>
                  </a:cubicBezTo>
                  <a:close/>
                  <a:moveTo>
                    <a:pt x="1" y="4969"/>
                  </a:moveTo>
                  <a:cubicBezTo>
                    <a:pt x="1" y="4977"/>
                    <a:pt x="4" y="4981"/>
                    <a:pt x="8" y="4983"/>
                  </a:cubicBezTo>
                  <a:lnTo>
                    <a:pt x="8" y="4983"/>
                  </a:lnTo>
                  <a:cubicBezTo>
                    <a:pt x="3" y="4978"/>
                    <a:pt x="1" y="4974"/>
                    <a:pt x="1" y="4969"/>
                  </a:cubicBezTo>
                  <a:close/>
                  <a:moveTo>
                    <a:pt x="1976" y="0"/>
                  </a:moveTo>
                  <a:cubicBezTo>
                    <a:pt x="1600" y="0"/>
                    <a:pt x="1241" y="101"/>
                    <a:pt x="920" y="291"/>
                  </a:cubicBezTo>
                  <a:cubicBezTo>
                    <a:pt x="796" y="368"/>
                    <a:pt x="687" y="445"/>
                    <a:pt x="579" y="535"/>
                  </a:cubicBezTo>
                  <a:lnTo>
                    <a:pt x="579" y="535"/>
                  </a:lnTo>
                  <a:lnTo>
                    <a:pt x="652" y="491"/>
                  </a:lnTo>
                  <a:cubicBezTo>
                    <a:pt x="736" y="441"/>
                    <a:pt x="836" y="374"/>
                    <a:pt x="936" y="324"/>
                  </a:cubicBezTo>
                  <a:cubicBezTo>
                    <a:pt x="1277" y="138"/>
                    <a:pt x="1662" y="38"/>
                    <a:pt x="2049" y="38"/>
                  </a:cubicBezTo>
                  <a:cubicBezTo>
                    <a:pt x="2079" y="38"/>
                    <a:pt x="2109" y="39"/>
                    <a:pt x="2139" y="40"/>
                  </a:cubicBezTo>
                  <a:cubicBezTo>
                    <a:pt x="2423" y="57"/>
                    <a:pt x="2691" y="140"/>
                    <a:pt x="2941" y="291"/>
                  </a:cubicBezTo>
                  <a:cubicBezTo>
                    <a:pt x="3225" y="458"/>
                    <a:pt x="3443" y="725"/>
                    <a:pt x="3560" y="1026"/>
                  </a:cubicBezTo>
                  <a:cubicBezTo>
                    <a:pt x="3626" y="1193"/>
                    <a:pt x="3660" y="1360"/>
                    <a:pt x="3643" y="1527"/>
                  </a:cubicBezTo>
                  <a:cubicBezTo>
                    <a:pt x="3626" y="1711"/>
                    <a:pt x="3576" y="1895"/>
                    <a:pt x="3493" y="2062"/>
                  </a:cubicBezTo>
                  <a:cubicBezTo>
                    <a:pt x="3309" y="2379"/>
                    <a:pt x="3025" y="2680"/>
                    <a:pt x="2841" y="3031"/>
                  </a:cubicBezTo>
                  <a:cubicBezTo>
                    <a:pt x="2741" y="3215"/>
                    <a:pt x="2674" y="3415"/>
                    <a:pt x="2657" y="3616"/>
                  </a:cubicBezTo>
                  <a:cubicBezTo>
                    <a:pt x="2641" y="3816"/>
                    <a:pt x="2641" y="4000"/>
                    <a:pt x="2657" y="4200"/>
                  </a:cubicBezTo>
                  <a:cubicBezTo>
                    <a:pt x="2707" y="4568"/>
                    <a:pt x="2707" y="4919"/>
                    <a:pt x="2657" y="5286"/>
                  </a:cubicBezTo>
                  <a:cubicBezTo>
                    <a:pt x="2624" y="5454"/>
                    <a:pt x="2557" y="5604"/>
                    <a:pt x="2473" y="5754"/>
                  </a:cubicBezTo>
                  <a:cubicBezTo>
                    <a:pt x="2390" y="5888"/>
                    <a:pt x="2290" y="6005"/>
                    <a:pt x="2139" y="6072"/>
                  </a:cubicBezTo>
                  <a:cubicBezTo>
                    <a:pt x="2042" y="6127"/>
                    <a:pt x="1923" y="6160"/>
                    <a:pt x="1799" y="6160"/>
                  </a:cubicBezTo>
                  <a:cubicBezTo>
                    <a:pt x="1773" y="6160"/>
                    <a:pt x="1747" y="6158"/>
                    <a:pt x="1722" y="6155"/>
                  </a:cubicBezTo>
                  <a:cubicBezTo>
                    <a:pt x="1588" y="6122"/>
                    <a:pt x="1471" y="6088"/>
                    <a:pt x="1354" y="6005"/>
                  </a:cubicBezTo>
                  <a:cubicBezTo>
                    <a:pt x="1153" y="5871"/>
                    <a:pt x="970" y="5721"/>
                    <a:pt x="803" y="5554"/>
                  </a:cubicBezTo>
                  <a:cubicBezTo>
                    <a:pt x="669" y="5437"/>
                    <a:pt x="535" y="5320"/>
                    <a:pt x="402" y="5203"/>
                  </a:cubicBezTo>
                  <a:cubicBezTo>
                    <a:pt x="301" y="5136"/>
                    <a:pt x="201" y="5069"/>
                    <a:pt x="101" y="5019"/>
                  </a:cubicBezTo>
                  <a:cubicBezTo>
                    <a:pt x="84" y="5002"/>
                    <a:pt x="51" y="5002"/>
                    <a:pt x="17" y="4986"/>
                  </a:cubicBezTo>
                  <a:cubicBezTo>
                    <a:pt x="17" y="4986"/>
                    <a:pt x="13" y="4986"/>
                    <a:pt x="8" y="4983"/>
                  </a:cubicBezTo>
                  <a:lnTo>
                    <a:pt x="8" y="4983"/>
                  </a:lnTo>
                  <a:cubicBezTo>
                    <a:pt x="22" y="4996"/>
                    <a:pt x="53" y="5012"/>
                    <a:pt x="101" y="5036"/>
                  </a:cubicBezTo>
                  <a:cubicBezTo>
                    <a:pt x="201" y="5086"/>
                    <a:pt x="285" y="5153"/>
                    <a:pt x="385" y="5220"/>
                  </a:cubicBezTo>
                  <a:cubicBezTo>
                    <a:pt x="519" y="5337"/>
                    <a:pt x="652" y="5454"/>
                    <a:pt x="786" y="5587"/>
                  </a:cubicBezTo>
                  <a:cubicBezTo>
                    <a:pt x="936" y="5754"/>
                    <a:pt x="1120" y="5921"/>
                    <a:pt x="1321" y="6055"/>
                  </a:cubicBezTo>
                  <a:cubicBezTo>
                    <a:pt x="1438" y="6122"/>
                    <a:pt x="1571" y="6172"/>
                    <a:pt x="1722" y="6205"/>
                  </a:cubicBezTo>
                  <a:cubicBezTo>
                    <a:pt x="1755" y="6209"/>
                    <a:pt x="1790" y="6211"/>
                    <a:pt x="1825" y="6211"/>
                  </a:cubicBezTo>
                  <a:cubicBezTo>
                    <a:pt x="1945" y="6211"/>
                    <a:pt x="2069" y="6187"/>
                    <a:pt x="2173" y="6122"/>
                  </a:cubicBezTo>
                  <a:cubicBezTo>
                    <a:pt x="2323" y="6038"/>
                    <a:pt x="2440" y="5921"/>
                    <a:pt x="2524" y="5788"/>
                  </a:cubicBezTo>
                  <a:cubicBezTo>
                    <a:pt x="2624" y="5637"/>
                    <a:pt x="2674" y="5470"/>
                    <a:pt x="2724" y="5303"/>
                  </a:cubicBezTo>
                  <a:cubicBezTo>
                    <a:pt x="2774" y="4936"/>
                    <a:pt x="2774" y="4568"/>
                    <a:pt x="2724" y="4200"/>
                  </a:cubicBezTo>
                  <a:cubicBezTo>
                    <a:pt x="2657" y="3816"/>
                    <a:pt x="2724" y="3415"/>
                    <a:pt x="2891" y="3064"/>
                  </a:cubicBezTo>
                  <a:cubicBezTo>
                    <a:pt x="3092" y="2713"/>
                    <a:pt x="3359" y="2429"/>
                    <a:pt x="3543" y="2078"/>
                  </a:cubicBezTo>
                  <a:cubicBezTo>
                    <a:pt x="3643" y="1911"/>
                    <a:pt x="3693" y="1728"/>
                    <a:pt x="3710" y="1544"/>
                  </a:cubicBezTo>
                  <a:cubicBezTo>
                    <a:pt x="3727" y="1360"/>
                    <a:pt x="3693" y="1176"/>
                    <a:pt x="3626" y="1009"/>
                  </a:cubicBezTo>
                  <a:cubicBezTo>
                    <a:pt x="3493" y="692"/>
                    <a:pt x="3259" y="424"/>
                    <a:pt x="2975" y="241"/>
                  </a:cubicBezTo>
                  <a:cubicBezTo>
                    <a:pt x="2724" y="90"/>
                    <a:pt x="2423" y="7"/>
                    <a:pt x="2139" y="7"/>
                  </a:cubicBezTo>
                  <a:cubicBezTo>
                    <a:pt x="2085" y="2"/>
                    <a:pt x="2030" y="0"/>
                    <a:pt x="197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0"/>
            <p:cNvSpPr/>
            <p:nvPr/>
          </p:nvSpPr>
          <p:spPr>
            <a:xfrm>
              <a:off x="2827833" y="1916524"/>
              <a:ext cx="160154" cy="261368"/>
            </a:xfrm>
            <a:custGeom>
              <a:avLst/>
              <a:gdLst/>
              <a:ahLst/>
              <a:cxnLst/>
              <a:rect l="l" t="t" r="r" b="b"/>
              <a:pathLst>
                <a:path w="4997" h="8155" extrusionOk="0">
                  <a:moveTo>
                    <a:pt x="3526" y="1"/>
                  </a:moveTo>
                  <a:cubicBezTo>
                    <a:pt x="3393" y="17"/>
                    <a:pt x="3259" y="51"/>
                    <a:pt x="3142" y="84"/>
                  </a:cubicBezTo>
                  <a:cubicBezTo>
                    <a:pt x="2942" y="151"/>
                    <a:pt x="2741" y="251"/>
                    <a:pt x="2574" y="368"/>
                  </a:cubicBezTo>
                  <a:cubicBezTo>
                    <a:pt x="2056" y="752"/>
                    <a:pt x="1755" y="1337"/>
                    <a:pt x="1772" y="1972"/>
                  </a:cubicBezTo>
                  <a:cubicBezTo>
                    <a:pt x="1772" y="2356"/>
                    <a:pt x="1755" y="2741"/>
                    <a:pt x="1705" y="3125"/>
                  </a:cubicBezTo>
                  <a:cubicBezTo>
                    <a:pt x="1655" y="3325"/>
                    <a:pt x="1572" y="3526"/>
                    <a:pt x="1455" y="3676"/>
                  </a:cubicBezTo>
                  <a:cubicBezTo>
                    <a:pt x="1304" y="3843"/>
                    <a:pt x="1154" y="3994"/>
                    <a:pt x="970" y="4128"/>
                  </a:cubicBezTo>
                  <a:cubicBezTo>
                    <a:pt x="803" y="4261"/>
                    <a:pt x="619" y="4412"/>
                    <a:pt x="469" y="4579"/>
                  </a:cubicBezTo>
                  <a:cubicBezTo>
                    <a:pt x="302" y="4762"/>
                    <a:pt x="201" y="4963"/>
                    <a:pt x="135" y="5197"/>
                  </a:cubicBezTo>
                  <a:cubicBezTo>
                    <a:pt x="1" y="5648"/>
                    <a:pt x="51" y="6133"/>
                    <a:pt x="235" y="6567"/>
                  </a:cubicBezTo>
                  <a:cubicBezTo>
                    <a:pt x="419" y="6968"/>
                    <a:pt x="703" y="7302"/>
                    <a:pt x="1070" y="7536"/>
                  </a:cubicBezTo>
                  <a:cubicBezTo>
                    <a:pt x="1404" y="7753"/>
                    <a:pt x="1755" y="7920"/>
                    <a:pt x="2140" y="8021"/>
                  </a:cubicBezTo>
                  <a:cubicBezTo>
                    <a:pt x="2474" y="8104"/>
                    <a:pt x="2808" y="8138"/>
                    <a:pt x="3142" y="8154"/>
                  </a:cubicBezTo>
                  <a:cubicBezTo>
                    <a:pt x="3627" y="8154"/>
                    <a:pt x="4128" y="8121"/>
                    <a:pt x="4613" y="8054"/>
                  </a:cubicBezTo>
                  <a:cubicBezTo>
                    <a:pt x="4780" y="8037"/>
                    <a:pt x="4913" y="8004"/>
                    <a:pt x="4997" y="7987"/>
                  </a:cubicBezTo>
                  <a:lnTo>
                    <a:pt x="4997" y="7987"/>
                  </a:lnTo>
                  <a:lnTo>
                    <a:pt x="4596" y="8021"/>
                  </a:lnTo>
                  <a:cubicBezTo>
                    <a:pt x="4194" y="8076"/>
                    <a:pt x="3793" y="8108"/>
                    <a:pt x="3392" y="8108"/>
                  </a:cubicBezTo>
                  <a:cubicBezTo>
                    <a:pt x="3308" y="8108"/>
                    <a:pt x="3225" y="8107"/>
                    <a:pt x="3142" y="8104"/>
                  </a:cubicBezTo>
                  <a:cubicBezTo>
                    <a:pt x="2808" y="8087"/>
                    <a:pt x="2474" y="8037"/>
                    <a:pt x="2156" y="7954"/>
                  </a:cubicBezTo>
                  <a:cubicBezTo>
                    <a:pt x="1772" y="7870"/>
                    <a:pt x="1421" y="7703"/>
                    <a:pt x="1104" y="7486"/>
                  </a:cubicBezTo>
                  <a:cubicBezTo>
                    <a:pt x="753" y="7252"/>
                    <a:pt x="469" y="6918"/>
                    <a:pt x="302" y="6534"/>
                  </a:cubicBezTo>
                  <a:cubicBezTo>
                    <a:pt x="118" y="6116"/>
                    <a:pt x="85" y="5665"/>
                    <a:pt x="185" y="5214"/>
                  </a:cubicBezTo>
                  <a:cubicBezTo>
                    <a:pt x="252" y="4996"/>
                    <a:pt x="369" y="4796"/>
                    <a:pt x="519" y="4629"/>
                  </a:cubicBezTo>
                  <a:cubicBezTo>
                    <a:pt x="669" y="4462"/>
                    <a:pt x="836" y="4311"/>
                    <a:pt x="1020" y="4178"/>
                  </a:cubicBezTo>
                  <a:cubicBezTo>
                    <a:pt x="1204" y="4044"/>
                    <a:pt x="1354" y="3894"/>
                    <a:pt x="1505" y="3727"/>
                  </a:cubicBezTo>
                  <a:cubicBezTo>
                    <a:pt x="1638" y="3543"/>
                    <a:pt x="1722" y="3359"/>
                    <a:pt x="1772" y="3142"/>
                  </a:cubicBezTo>
                  <a:cubicBezTo>
                    <a:pt x="1822" y="2757"/>
                    <a:pt x="1839" y="2373"/>
                    <a:pt x="1822" y="1972"/>
                  </a:cubicBezTo>
                  <a:cubicBezTo>
                    <a:pt x="1805" y="1354"/>
                    <a:pt x="2106" y="769"/>
                    <a:pt x="2608" y="402"/>
                  </a:cubicBezTo>
                  <a:cubicBezTo>
                    <a:pt x="2758" y="285"/>
                    <a:pt x="2958" y="184"/>
                    <a:pt x="3142" y="117"/>
                  </a:cubicBezTo>
                  <a:cubicBezTo>
                    <a:pt x="3326" y="51"/>
                    <a:pt x="3493" y="17"/>
                    <a:pt x="367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0"/>
            <p:cNvSpPr/>
            <p:nvPr/>
          </p:nvSpPr>
          <p:spPr>
            <a:xfrm>
              <a:off x="2680595" y="2183533"/>
              <a:ext cx="118906" cy="93426"/>
            </a:xfrm>
            <a:custGeom>
              <a:avLst/>
              <a:gdLst/>
              <a:ahLst/>
              <a:cxnLst/>
              <a:rect l="l" t="t" r="r" b="b"/>
              <a:pathLst>
                <a:path w="3710" h="2915" extrusionOk="0">
                  <a:moveTo>
                    <a:pt x="962" y="0"/>
                  </a:moveTo>
                  <a:cubicBezTo>
                    <a:pt x="869" y="0"/>
                    <a:pt x="776" y="8"/>
                    <a:pt x="685" y="24"/>
                  </a:cubicBezTo>
                  <a:cubicBezTo>
                    <a:pt x="485" y="74"/>
                    <a:pt x="301" y="157"/>
                    <a:pt x="150" y="274"/>
                  </a:cubicBezTo>
                  <a:cubicBezTo>
                    <a:pt x="117" y="308"/>
                    <a:pt x="67" y="358"/>
                    <a:pt x="34" y="391"/>
                  </a:cubicBezTo>
                  <a:cubicBezTo>
                    <a:pt x="17" y="425"/>
                    <a:pt x="0" y="441"/>
                    <a:pt x="0" y="441"/>
                  </a:cubicBezTo>
                  <a:cubicBezTo>
                    <a:pt x="17" y="441"/>
                    <a:pt x="67" y="391"/>
                    <a:pt x="167" y="308"/>
                  </a:cubicBezTo>
                  <a:cubicBezTo>
                    <a:pt x="318" y="191"/>
                    <a:pt x="501" y="107"/>
                    <a:pt x="702" y="74"/>
                  </a:cubicBezTo>
                  <a:cubicBezTo>
                    <a:pt x="783" y="64"/>
                    <a:pt x="867" y="58"/>
                    <a:pt x="952" y="58"/>
                  </a:cubicBezTo>
                  <a:cubicBezTo>
                    <a:pt x="1148" y="58"/>
                    <a:pt x="1351" y="88"/>
                    <a:pt x="1537" y="157"/>
                  </a:cubicBezTo>
                  <a:cubicBezTo>
                    <a:pt x="1871" y="274"/>
                    <a:pt x="2172" y="458"/>
                    <a:pt x="2423" y="709"/>
                  </a:cubicBezTo>
                  <a:cubicBezTo>
                    <a:pt x="2673" y="943"/>
                    <a:pt x="2891" y="1227"/>
                    <a:pt x="3074" y="1528"/>
                  </a:cubicBezTo>
                  <a:cubicBezTo>
                    <a:pt x="3242" y="1795"/>
                    <a:pt x="3392" y="2062"/>
                    <a:pt x="3509" y="2279"/>
                  </a:cubicBezTo>
                  <a:cubicBezTo>
                    <a:pt x="3559" y="2363"/>
                    <a:pt x="3609" y="2463"/>
                    <a:pt x="3643" y="2563"/>
                  </a:cubicBezTo>
                  <a:cubicBezTo>
                    <a:pt x="3676" y="2664"/>
                    <a:pt x="3693" y="2747"/>
                    <a:pt x="3643" y="2797"/>
                  </a:cubicBezTo>
                  <a:cubicBezTo>
                    <a:pt x="3609" y="2831"/>
                    <a:pt x="3576" y="2864"/>
                    <a:pt x="3526" y="2881"/>
                  </a:cubicBezTo>
                  <a:cubicBezTo>
                    <a:pt x="3492" y="2898"/>
                    <a:pt x="3475" y="2914"/>
                    <a:pt x="3475" y="2914"/>
                  </a:cubicBezTo>
                  <a:cubicBezTo>
                    <a:pt x="3492" y="2914"/>
                    <a:pt x="3509" y="2898"/>
                    <a:pt x="3526" y="2898"/>
                  </a:cubicBezTo>
                  <a:cubicBezTo>
                    <a:pt x="3576" y="2881"/>
                    <a:pt x="3626" y="2848"/>
                    <a:pt x="3676" y="2814"/>
                  </a:cubicBezTo>
                  <a:cubicBezTo>
                    <a:pt x="3693" y="2781"/>
                    <a:pt x="3709" y="2731"/>
                    <a:pt x="3709" y="2697"/>
                  </a:cubicBezTo>
                  <a:cubicBezTo>
                    <a:pt x="3709" y="2647"/>
                    <a:pt x="3693" y="2597"/>
                    <a:pt x="3693" y="2563"/>
                  </a:cubicBezTo>
                  <a:cubicBezTo>
                    <a:pt x="3643" y="2446"/>
                    <a:pt x="3609" y="2346"/>
                    <a:pt x="3542" y="2246"/>
                  </a:cubicBezTo>
                  <a:cubicBezTo>
                    <a:pt x="3425" y="2029"/>
                    <a:pt x="3292" y="1778"/>
                    <a:pt x="3125" y="1494"/>
                  </a:cubicBezTo>
                  <a:cubicBezTo>
                    <a:pt x="2941" y="1193"/>
                    <a:pt x="2724" y="909"/>
                    <a:pt x="2456" y="659"/>
                  </a:cubicBezTo>
                  <a:cubicBezTo>
                    <a:pt x="2206" y="408"/>
                    <a:pt x="1888" y="208"/>
                    <a:pt x="1554" y="91"/>
                  </a:cubicBezTo>
                  <a:cubicBezTo>
                    <a:pt x="1361" y="34"/>
                    <a:pt x="1160" y="0"/>
                    <a:pt x="96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0"/>
            <p:cNvSpPr/>
            <p:nvPr/>
          </p:nvSpPr>
          <p:spPr>
            <a:xfrm>
              <a:off x="2843922" y="1741948"/>
              <a:ext cx="40191" cy="46825"/>
            </a:xfrm>
            <a:custGeom>
              <a:avLst/>
              <a:gdLst/>
              <a:ahLst/>
              <a:cxnLst/>
              <a:rect l="l" t="t" r="r" b="b"/>
              <a:pathLst>
                <a:path w="1254" h="1461" extrusionOk="0">
                  <a:moveTo>
                    <a:pt x="100" y="1"/>
                  </a:moveTo>
                  <a:cubicBezTo>
                    <a:pt x="67" y="101"/>
                    <a:pt x="34" y="218"/>
                    <a:pt x="34" y="335"/>
                  </a:cubicBezTo>
                  <a:cubicBezTo>
                    <a:pt x="0" y="619"/>
                    <a:pt x="67" y="903"/>
                    <a:pt x="217" y="1137"/>
                  </a:cubicBezTo>
                  <a:cubicBezTo>
                    <a:pt x="318" y="1254"/>
                    <a:pt x="435" y="1354"/>
                    <a:pt x="585" y="1421"/>
                  </a:cubicBezTo>
                  <a:cubicBezTo>
                    <a:pt x="671" y="1445"/>
                    <a:pt x="765" y="1461"/>
                    <a:pt x="856" y="1461"/>
                  </a:cubicBezTo>
                  <a:cubicBezTo>
                    <a:pt x="889" y="1461"/>
                    <a:pt x="921" y="1459"/>
                    <a:pt x="953" y="1454"/>
                  </a:cubicBezTo>
                  <a:cubicBezTo>
                    <a:pt x="1036" y="1437"/>
                    <a:pt x="1120" y="1404"/>
                    <a:pt x="1187" y="1337"/>
                  </a:cubicBezTo>
                  <a:cubicBezTo>
                    <a:pt x="1237" y="1304"/>
                    <a:pt x="1253" y="1287"/>
                    <a:pt x="1253" y="1270"/>
                  </a:cubicBezTo>
                  <a:lnTo>
                    <a:pt x="1253" y="1270"/>
                  </a:lnTo>
                  <a:cubicBezTo>
                    <a:pt x="1153" y="1337"/>
                    <a:pt x="1053" y="1371"/>
                    <a:pt x="953" y="1404"/>
                  </a:cubicBezTo>
                  <a:cubicBezTo>
                    <a:pt x="923" y="1408"/>
                    <a:pt x="894" y="1410"/>
                    <a:pt x="865" y="1410"/>
                  </a:cubicBezTo>
                  <a:cubicBezTo>
                    <a:pt x="777" y="1410"/>
                    <a:pt x="689" y="1392"/>
                    <a:pt x="602" y="1354"/>
                  </a:cubicBezTo>
                  <a:cubicBezTo>
                    <a:pt x="468" y="1304"/>
                    <a:pt x="351" y="1204"/>
                    <a:pt x="284" y="1087"/>
                  </a:cubicBezTo>
                  <a:cubicBezTo>
                    <a:pt x="134" y="869"/>
                    <a:pt x="67" y="602"/>
                    <a:pt x="84" y="335"/>
                  </a:cubicBezTo>
                  <a:cubicBezTo>
                    <a:pt x="84" y="134"/>
                    <a:pt x="117" y="1"/>
                    <a:pt x="10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0"/>
            <p:cNvSpPr/>
            <p:nvPr/>
          </p:nvSpPr>
          <p:spPr>
            <a:xfrm>
              <a:off x="2855171" y="1544648"/>
              <a:ext cx="36954" cy="118072"/>
            </a:xfrm>
            <a:custGeom>
              <a:avLst/>
              <a:gdLst/>
              <a:ahLst/>
              <a:cxnLst/>
              <a:rect l="l" t="t" r="r" b="b"/>
              <a:pathLst>
                <a:path w="1153" h="3684" extrusionOk="0">
                  <a:moveTo>
                    <a:pt x="1003" y="0"/>
                  </a:moveTo>
                  <a:cubicBezTo>
                    <a:pt x="986" y="0"/>
                    <a:pt x="969" y="2"/>
                    <a:pt x="952" y="8"/>
                  </a:cubicBezTo>
                  <a:cubicBezTo>
                    <a:pt x="769" y="8"/>
                    <a:pt x="585" y="108"/>
                    <a:pt x="468" y="242"/>
                  </a:cubicBezTo>
                  <a:cubicBezTo>
                    <a:pt x="384" y="342"/>
                    <a:pt x="334" y="476"/>
                    <a:pt x="318" y="609"/>
                  </a:cubicBezTo>
                  <a:cubicBezTo>
                    <a:pt x="301" y="760"/>
                    <a:pt x="334" y="910"/>
                    <a:pt x="418" y="1044"/>
                  </a:cubicBezTo>
                  <a:cubicBezTo>
                    <a:pt x="501" y="1161"/>
                    <a:pt x="568" y="1311"/>
                    <a:pt x="602" y="1461"/>
                  </a:cubicBezTo>
                  <a:cubicBezTo>
                    <a:pt x="618" y="1528"/>
                    <a:pt x="602" y="1612"/>
                    <a:pt x="568" y="1679"/>
                  </a:cubicBezTo>
                  <a:cubicBezTo>
                    <a:pt x="518" y="1762"/>
                    <a:pt x="485" y="1829"/>
                    <a:pt x="418" y="1879"/>
                  </a:cubicBezTo>
                  <a:cubicBezTo>
                    <a:pt x="301" y="2013"/>
                    <a:pt x="184" y="2146"/>
                    <a:pt x="100" y="2297"/>
                  </a:cubicBezTo>
                  <a:cubicBezTo>
                    <a:pt x="34" y="2447"/>
                    <a:pt x="0" y="2614"/>
                    <a:pt x="0" y="2765"/>
                  </a:cubicBezTo>
                  <a:cubicBezTo>
                    <a:pt x="17" y="2915"/>
                    <a:pt x="50" y="3065"/>
                    <a:pt x="117" y="3199"/>
                  </a:cubicBezTo>
                  <a:cubicBezTo>
                    <a:pt x="184" y="3316"/>
                    <a:pt x="267" y="3400"/>
                    <a:pt x="384" y="3483"/>
                  </a:cubicBezTo>
                  <a:cubicBezTo>
                    <a:pt x="518" y="3600"/>
                    <a:pt x="702" y="3667"/>
                    <a:pt x="886" y="3684"/>
                  </a:cubicBezTo>
                  <a:cubicBezTo>
                    <a:pt x="936" y="3684"/>
                    <a:pt x="986" y="3684"/>
                    <a:pt x="1036" y="3667"/>
                  </a:cubicBezTo>
                  <a:lnTo>
                    <a:pt x="1086" y="3667"/>
                  </a:lnTo>
                  <a:cubicBezTo>
                    <a:pt x="1086" y="3659"/>
                    <a:pt x="1069" y="3659"/>
                    <a:pt x="1036" y="3659"/>
                  </a:cubicBezTo>
                  <a:cubicBezTo>
                    <a:pt x="1003" y="3659"/>
                    <a:pt x="952" y="3659"/>
                    <a:pt x="886" y="3650"/>
                  </a:cubicBezTo>
                  <a:cubicBezTo>
                    <a:pt x="719" y="3634"/>
                    <a:pt x="551" y="3550"/>
                    <a:pt x="401" y="3450"/>
                  </a:cubicBezTo>
                  <a:cubicBezTo>
                    <a:pt x="201" y="3283"/>
                    <a:pt x="67" y="3032"/>
                    <a:pt x="67" y="2765"/>
                  </a:cubicBezTo>
                  <a:cubicBezTo>
                    <a:pt x="67" y="2614"/>
                    <a:pt x="100" y="2464"/>
                    <a:pt x="167" y="2330"/>
                  </a:cubicBezTo>
                  <a:cubicBezTo>
                    <a:pt x="251" y="2180"/>
                    <a:pt x="351" y="2046"/>
                    <a:pt x="468" y="1929"/>
                  </a:cubicBezTo>
                  <a:cubicBezTo>
                    <a:pt x="535" y="1862"/>
                    <a:pt x="585" y="1796"/>
                    <a:pt x="618" y="1712"/>
                  </a:cubicBezTo>
                  <a:cubicBezTo>
                    <a:pt x="668" y="1629"/>
                    <a:pt x="685" y="1545"/>
                    <a:pt x="668" y="1445"/>
                  </a:cubicBezTo>
                  <a:cubicBezTo>
                    <a:pt x="618" y="1294"/>
                    <a:pt x="551" y="1144"/>
                    <a:pt x="468" y="1010"/>
                  </a:cubicBezTo>
                  <a:cubicBezTo>
                    <a:pt x="334" y="776"/>
                    <a:pt x="351" y="492"/>
                    <a:pt x="501" y="275"/>
                  </a:cubicBezTo>
                  <a:cubicBezTo>
                    <a:pt x="618" y="141"/>
                    <a:pt x="785" y="41"/>
                    <a:pt x="952" y="24"/>
                  </a:cubicBezTo>
                  <a:lnTo>
                    <a:pt x="1153" y="24"/>
                  </a:lnTo>
                  <a:cubicBezTo>
                    <a:pt x="1136" y="24"/>
                    <a:pt x="1120" y="8"/>
                    <a:pt x="1103" y="8"/>
                  </a:cubicBezTo>
                  <a:cubicBezTo>
                    <a:pt x="1069" y="8"/>
                    <a:pt x="1036" y="0"/>
                    <a:pt x="100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0"/>
            <p:cNvSpPr/>
            <p:nvPr/>
          </p:nvSpPr>
          <p:spPr>
            <a:xfrm>
              <a:off x="2681108" y="1575929"/>
              <a:ext cx="50927" cy="127495"/>
            </a:xfrm>
            <a:custGeom>
              <a:avLst/>
              <a:gdLst/>
              <a:ahLst/>
              <a:cxnLst/>
              <a:rect l="l" t="t" r="r" b="b"/>
              <a:pathLst>
                <a:path w="1589" h="3978" extrusionOk="0">
                  <a:moveTo>
                    <a:pt x="51" y="1"/>
                  </a:moveTo>
                  <a:cubicBezTo>
                    <a:pt x="34" y="18"/>
                    <a:pt x="18" y="18"/>
                    <a:pt x="1" y="18"/>
                  </a:cubicBezTo>
                  <a:cubicBezTo>
                    <a:pt x="68" y="18"/>
                    <a:pt x="134" y="18"/>
                    <a:pt x="201" y="34"/>
                  </a:cubicBezTo>
                  <a:cubicBezTo>
                    <a:pt x="402" y="68"/>
                    <a:pt x="569" y="151"/>
                    <a:pt x="686" y="302"/>
                  </a:cubicBezTo>
                  <a:cubicBezTo>
                    <a:pt x="769" y="419"/>
                    <a:pt x="820" y="536"/>
                    <a:pt x="836" y="669"/>
                  </a:cubicBezTo>
                  <a:cubicBezTo>
                    <a:pt x="836" y="820"/>
                    <a:pt x="836" y="970"/>
                    <a:pt x="803" y="1120"/>
                  </a:cubicBezTo>
                  <a:cubicBezTo>
                    <a:pt x="769" y="1271"/>
                    <a:pt x="736" y="1438"/>
                    <a:pt x="719" y="1622"/>
                  </a:cubicBezTo>
                  <a:cubicBezTo>
                    <a:pt x="686" y="1805"/>
                    <a:pt x="719" y="2006"/>
                    <a:pt x="803" y="2173"/>
                  </a:cubicBezTo>
                  <a:cubicBezTo>
                    <a:pt x="903" y="2323"/>
                    <a:pt x="1037" y="2457"/>
                    <a:pt x="1187" y="2574"/>
                  </a:cubicBezTo>
                  <a:cubicBezTo>
                    <a:pt x="1321" y="2674"/>
                    <a:pt x="1404" y="2825"/>
                    <a:pt x="1438" y="2975"/>
                  </a:cubicBezTo>
                  <a:cubicBezTo>
                    <a:pt x="1521" y="3259"/>
                    <a:pt x="1438" y="3543"/>
                    <a:pt x="1237" y="3744"/>
                  </a:cubicBezTo>
                  <a:cubicBezTo>
                    <a:pt x="1087" y="3877"/>
                    <a:pt x="903" y="3944"/>
                    <a:pt x="719" y="3961"/>
                  </a:cubicBezTo>
                  <a:cubicBezTo>
                    <a:pt x="636" y="3961"/>
                    <a:pt x="569" y="3961"/>
                    <a:pt x="502" y="3944"/>
                  </a:cubicBezTo>
                  <a:lnTo>
                    <a:pt x="502" y="3944"/>
                  </a:lnTo>
                  <a:cubicBezTo>
                    <a:pt x="519" y="3961"/>
                    <a:pt x="535" y="3961"/>
                    <a:pt x="552" y="3961"/>
                  </a:cubicBezTo>
                  <a:cubicBezTo>
                    <a:pt x="602" y="3978"/>
                    <a:pt x="669" y="3978"/>
                    <a:pt x="719" y="3978"/>
                  </a:cubicBezTo>
                  <a:cubicBezTo>
                    <a:pt x="920" y="3978"/>
                    <a:pt x="1104" y="3911"/>
                    <a:pt x="1254" y="3777"/>
                  </a:cubicBezTo>
                  <a:cubicBezTo>
                    <a:pt x="1488" y="3577"/>
                    <a:pt x="1588" y="3259"/>
                    <a:pt x="1505" y="2958"/>
                  </a:cubicBezTo>
                  <a:cubicBezTo>
                    <a:pt x="1471" y="2791"/>
                    <a:pt x="1371" y="2641"/>
                    <a:pt x="1237" y="2524"/>
                  </a:cubicBezTo>
                  <a:cubicBezTo>
                    <a:pt x="1087" y="2407"/>
                    <a:pt x="970" y="2290"/>
                    <a:pt x="853" y="2140"/>
                  </a:cubicBezTo>
                  <a:cubicBezTo>
                    <a:pt x="786" y="1972"/>
                    <a:pt x="753" y="1805"/>
                    <a:pt x="786" y="1622"/>
                  </a:cubicBezTo>
                  <a:cubicBezTo>
                    <a:pt x="803" y="1455"/>
                    <a:pt x="836" y="1287"/>
                    <a:pt x="870" y="1120"/>
                  </a:cubicBezTo>
                  <a:cubicBezTo>
                    <a:pt x="903" y="970"/>
                    <a:pt x="903" y="820"/>
                    <a:pt x="886" y="653"/>
                  </a:cubicBezTo>
                  <a:cubicBezTo>
                    <a:pt x="870" y="519"/>
                    <a:pt x="820" y="385"/>
                    <a:pt x="719" y="285"/>
                  </a:cubicBezTo>
                  <a:cubicBezTo>
                    <a:pt x="602" y="118"/>
                    <a:pt x="419" y="18"/>
                    <a:pt x="21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0"/>
            <p:cNvSpPr/>
            <p:nvPr/>
          </p:nvSpPr>
          <p:spPr>
            <a:xfrm>
              <a:off x="2659154" y="1319401"/>
              <a:ext cx="237266" cy="196114"/>
            </a:xfrm>
            <a:custGeom>
              <a:avLst/>
              <a:gdLst/>
              <a:ahLst/>
              <a:cxnLst/>
              <a:rect l="l" t="t" r="r" b="b"/>
              <a:pathLst>
                <a:path w="7403" h="6119" extrusionOk="0">
                  <a:moveTo>
                    <a:pt x="4751" y="1"/>
                  </a:moveTo>
                  <a:cubicBezTo>
                    <a:pt x="4645" y="1"/>
                    <a:pt x="4537" y="12"/>
                    <a:pt x="4429" y="35"/>
                  </a:cubicBezTo>
                  <a:lnTo>
                    <a:pt x="2006" y="453"/>
                  </a:lnTo>
                  <a:cubicBezTo>
                    <a:pt x="1722" y="586"/>
                    <a:pt x="1354" y="1104"/>
                    <a:pt x="1237" y="1388"/>
                  </a:cubicBezTo>
                  <a:cubicBezTo>
                    <a:pt x="1170" y="1606"/>
                    <a:pt x="1070" y="2057"/>
                    <a:pt x="970" y="2257"/>
                  </a:cubicBezTo>
                  <a:cubicBezTo>
                    <a:pt x="853" y="2491"/>
                    <a:pt x="619" y="2658"/>
                    <a:pt x="452" y="2859"/>
                  </a:cubicBezTo>
                  <a:cubicBezTo>
                    <a:pt x="1" y="3443"/>
                    <a:pt x="218" y="4312"/>
                    <a:pt x="886" y="4613"/>
                  </a:cubicBezTo>
                  <a:cubicBezTo>
                    <a:pt x="652" y="4964"/>
                    <a:pt x="686" y="5448"/>
                    <a:pt x="1003" y="5766"/>
                  </a:cubicBezTo>
                  <a:cubicBezTo>
                    <a:pt x="1233" y="5996"/>
                    <a:pt x="1551" y="6119"/>
                    <a:pt x="1875" y="6119"/>
                  </a:cubicBezTo>
                  <a:cubicBezTo>
                    <a:pt x="1975" y="6119"/>
                    <a:pt x="2075" y="6107"/>
                    <a:pt x="2173" y="6083"/>
                  </a:cubicBezTo>
                  <a:cubicBezTo>
                    <a:pt x="2591" y="5983"/>
                    <a:pt x="2958" y="5766"/>
                    <a:pt x="3259" y="5465"/>
                  </a:cubicBezTo>
                  <a:cubicBezTo>
                    <a:pt x="3459" y="5281"/>
                    <a:pt x="3660" y="5064"/>
                    <a:pt x="3927" y="5031"/>
                  </a:cubicBezTo>
                  <a:cubicBezTo>
                    <a:pt x="4004" y="5019"/>
                    <a:pt x="4104" y="5007"/>
                    <a:pt x="4201" y="5007"/>
                  </a:cubicBezTo>
                  <a:cubicBezTo>
                    <a:pt x="4380" y="5007"/>
                    <a:pt x="4551" y="5047"/>
                    <a:pt x="4562" y="5198"/>
                  </a:cubicBezTo>
                  <a:cubicBezTo>
                    <a:pt x="4618" y="5767"/>
                    <a:pt x="5100" y="6013"/>
                    <a:pt x="5635" y="6013"/>
                  </a:cubicBezTo>
                  <a:cubicBezTo>
                    <a:pt x="5744" y="6013"/>
                    <a:pt x="5855" y="6003"/>
                    <a:pt x="5966" y="5983"/>
                  </a:cubicBezTo>
                  <a:cubicBezTo>
                    <a:pt x="6450" y="5900"/>
                    <a:pt x="7319" y="5749"/>
                    <a:pt x="6968" y="4496"/>
                  </a:cubicBezTo>
                  <a:cubicBezTo>
                    <a:pt x="6918" y="4245"/>
                    <a:pt x="6952" y="3995"/>
                    <a:pt x="7052" y="3761"/>
                  </a:cubicBezTo>
                  <a:cubicBezTo>
                    <a:pt x="7102" y="3611"/>
                    <a:pt x="7219" y="3477"/>
                    <a:pt x="7286" y="3310"/>
                  </a:cubicBezTo>
                  <a:cubicBezTo>
                    <a:pt x="7403" y="2992"/>
                    <a:pt x="7269" y="2625"/>
                    <a:pt x="6968" y="2458"/>
                  </a:cubicBezTo>
                  <a:cubicBezTo>
                    <a:pt x="6801" y="2391"/>
                    <a:pt x="6634" y="2324"/>
                    <a:pt x="6484" y="2224"/>
                  </a:cubicBezTo>
                  <a:cubicBezTo>
                    <a:pt x="6317" y="2040"/>
                    <a:pt x="6350" y="1739"/>
                    <a:pt x="6333" y="1489"/>
                  </a:cubicBezTo>
                  <a:cubicBezTo>
                    <a:pt x="6274" y="647"/>
                    <a:pt x="5562" y="1"/>
                    <a:pt x="475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0"/>
            <p:cNvSpPr/>
            <p:nvPr/>
          </p:nvSpPr>
          <p:spPr>
            <a:xfrm>
              <a:off x="2714312" y="1338534"/>
              <a:ext cx="124290" cy="201018"/>
            </a:xfrm>
            <a:custGeom>
              <a:avLst/>
              <a:gdLst/>
              <a:ahLst/>
              <a:cxnLst/>
              <a:rect l="l" t="t" r="r" b="b"/>
              <a:pathLst>
                <a:path w="3878" h="6272" extrusionOk="0">
                  <a:moveTo>
                    <a:pt x="1714" y="1"/>
                  </a:moveTo>
                  <a:cubicBezTo>
                    <a:pt x="1123" y="1"/>
                    <a:pt x="532" y="147"/>
                    <a:pt x="1" y="440"/>
                  </a:cubicBezTo>
                  <a:cubicBezTo>
                    <a:pt x="1" y="440"/>
                    <a:pt x="51" y="2780"/>
                    <a:pt x="151" y="3799"/>
                  </a:cubicBezTo>
                  <a:cubicBezTo>
                    <a:pt x="251" y="4818"/>
                    <a:pt x="1287" y="4885"/>
                    <a:pt x="1287" y="4885"/>
                  </a:cubicBezTo>
                  <a:cubicBezTo>
                    <a:pt x="1287" y="4885"/>
                    <a:pt x="1371" y="5988"/>
                    <a:pt x="1421" y="6272"/>
                  </a:cubicBezTo>
                  <a:lnTo>
                    <a:pt x="3877" y="6238"/>
                  </a:lnTo>
                  <a:lnTo>
                    <a:pt x="3760" y="641"/>
                  </a:lnTo>
                  <a:lnTo>
                    <a:pt x="3593" y="541"/>
                  </a:lnTo>
                  <a:cubicBezTo>
                    <a:pt x="3022" y="181"/>
                    <a:pt x="2368" y="1"/>
                    <a:pt x="1714" y="1"/>
                  </a:cubicBezTo>
                  <a:close/>
                </a:path>
              </a:pathLst>
            </a:custGeom>
            <a:solidFill>
              <a:srgbClr val="D893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0"/>
            <p:cNvSpPr/>
            <p:nvPr/>
          </p:nvSpPr>
          <p:spPr>
            <a:xfrm>
              <a:off x="2741105" y="1399750"/>
              <a:ext cx="11794" cy="40415"/>
            </a:xfrm>
            <a:custGeom>
              <a:avLst/>
              <a:gdLst/>
              <a:ahLst/>
              <a:cxnLst/>
              <a:rect l="l" t="t" r="r" b="b"/>
              <a:pathLst>
                <a:path w="368" h="1261" extrusionOk="0">
                  <a:moveTo>
                    <a:pt x="334" y="1"/>
                  </a:moveTo>
                  <a:lnTo>
                    <a:pt x="334" y="1"/>
                  </a:lnTo>
                  <a:cubicBezTo>
                    <a:pt x="234" y="251"/>
                    <a:pt x="151" y="502"/>
                    <a:pt x="100" y="753"/>
                  </a:cubicBezTo>
                  <a:cubicBezTo>
                    <a:pt x="67" y="853"/>
                    <a:pt x="34" y="953"/>
                    <a:pt x="17" y="1053"/>
                  </a:cubicBezTo>
                  <a:cubicBezTo>
                    <a:pt x="0" y="1104"/>
                    <a:pt x="0" y="1154"/>
                    <a:pt x="17" y="1204"/>
                  </a:cubicBezTo>
                  <a:cubicBezTo>
                    <a:pt x="17" y="1237"/>
                    <a:pt x="50" y="1254"/>
                    <a:pt x="84" y="1254"/>
                  </a:cubicBezTo>
                  <a:lnTo>
                    <a:pt x="134" y="1254"/>
                  </a:lnTo>
                  <a:cubicBezTo>
                    <a:pt x="158" y="1259"/>
                    <a:pt x="183" y="1261"/>
                    <a:pt x="207" y="1261"/>
                  </a:cubicBezTo>
                  <a:cubicBezTo>
                    <a:pt x="265" y="1261"/>
                    <a:pt x="321" y="1249"/>
                    <a:pt x="368" y="1237"/>
                  </a:cubicBezTo>
                  <a:cubicBezTo>
                    <a:pt x="301" y="1204"/>
                    <a:pt x="217" y="1204"/>
                    <a:pt x="134" y="1204"/>
                  </a:cubicBezTo>
                  <a:cubicBezTo>
                    <a:pt x="100" y="1204"/>
                    <a:pt x="67" y="1204"/>
                    <a:pt x="67" y="1170"/>
                  </a:cubicBezTo>
                  <a:cubicBezTo>
                    <a:pt x="67" y="1137"/>
                    <a:pt x="67" y="1104"/>
                    <a:pt x="84" y="1070"/>
                  </a:cubicBezTo>
                  <a:lnTo>
                    <a:pt x="167" y="769"/>
                  </a:lnTo>
                  <a:cubicBezTo>
                    <a:pt x="251" y="519"/>
                    <a:pt x="301" y="268"/>
                    <a:pt x="3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0"/>
            <p:cNvSpPr/>
            <p:nvPr/>
          </p:nvSpPr>
          <p:spPr>
            <a:xfrm>
              <a:off x="2755560" y="1478465"/>
              <a:ext cx="41248" cy="24678"/>
            </a:xfrm>
            <a:custGeom>
              <a:avLst/>
              <a:gdLst/>
              <a:ahLst/>
              <a:cxnLst/>
              <a:rect l="l" t="t" r="r" b="b"/>
              <a:pathLst>
                <a:path w="1287" h="770" extrusionOk="0">
                  <a:moveTo>
                    <a:pt x="1287" y="1"/>
                  </a:moveTo>
                  <a:cubicBezTo>
                    <a:pt x="919" y="285"/>
                    <a:pt x="468" y="469"/>
                    <a:pt x="0" y="502"/>
                  </a:cubicBezTo>
                  <a:lnTo>
                    <a:pt x="17" y="770"/>
                  </a:lnTo>
                  <a:cubicBezTo>
                    <a:pt x="1053" y="753"/>
                    <a:pt x="1287" y="1"/>
                    <a:pt x="1287" y="1"/>
                  </a:cubicBezTo>
                  <a:close/>
                </a:path>
              </a:pathLst>
            </a:custGeom>
            <a:solidFill>
              <a:srgbClr val="BF7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0"/>
            <p:cNvSpPr/>
            <p:nvPr/>
          </p:nvSpPr>
          <p:spPr>
            <a:xfrm>
              <a:off x="2769470" y="1401352"/>
              <a:ext cx="8077" cy="8077"/>
            </a:xfrm>
            <a:custGeom>
              <a:avLst/>
              <a:gdLst/>
              <a:ahLst/>
              <a:cxnLst/>
              <a:rect l="l" t="t" r="r" b="b"/>
              <a:pathLst>
                <a:path w="252" h="252" extrusionOk="0">
                  <a:moveTo>
                    <a:pt x="118" y="1"/>
                  </a:moveTo>
                  <a:cubicBezTo>
                    <a:pt x="51" y="1"/>
                    <a:pt x="1" y="51"/>
                    <a:pt x="1" y="135"/>
                  </a:cubicBezTo>
                  <a:cubicBezTo>
                    <a:pt x="1" y="201"/>
                    <a:pt x="51" y="252"/>
                    <a:pt x="134" y="252"/>
                  </a:cubicBezTo>
                  <a:cubicBezTo>
                    <a:pt x="201" y="252"/>
                    <a:pt x="251" y="185"/>
                    <a:pt x="251" y="118"/>
                  </a:cubicBezTo>
                  <a:cubicBezTo>
                    <a:pt x="251" y="51"/>
                    <a:pt x="185" y="1"/>
                    <a:pt x="1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0"/>
            <p:cNvSpPr/>
            <p:nvPr/>
          </p:nvSpPr>
          <p:spPr>
            <a:xfrm>
              <a:off x="2767867" y="1396000"/>
              <a:ext cx="16634" cy="4936"/>
            </a:xfrm>
            <a:custGeom>
              <a:avLst/>
              <a:gdLst/>
              <a:ahLst/>
              <a:cxnLst/>
              <a:rect l="l" t="t" r="r" b="b"/>
              <a:pathLst>
                <a:path w="519" h="154" extrusionOk="0">
                  <a:moveTo>
                    <a:pt x="268" y="1"/>
                  </a:moveTo>
                  <a:cubicBezTo>
                    <a:pt x="201" y="1"/>
                    <a:pt x="118" y="18"/>
                    <a:pt x="67" y="68"/>
                  </a:cubicBezTo>
                  <a:cubicBezTo>
                    <a:pt x="17" y="101"/>
                    <a:pt x="1" y="118"/>
                    <a:pt x="1" y="134"/>
                  </a:cubicBezTo>
                  <a:cubicBezTo>
                    <a:pt x="2" y="136"/>
                    <a:pt x="6" y="137"/>
                    <a:pt x="10" y="137"/>
                  </a:cubicBezTo>
                  <a:cubicBezTo>
                    <a:pt x="44" y="137"/>
                    <a:pt x="149" y="84"/>
                    <a:pt x="268" y="84"/>
                  </a:cubicBezTo>
                  <a:cubicBezTo>
                    <a:pt x="389" y="84"/>
                    <a:pt x="483" y="153"/>
                    <a:pt x="512" y="153"/>
                  </a:cubicBezTo>
                  <a:cubicBezTo>
                    <a:pt x="515" y="153"/>
                    <a:pt x="517" y="153"/>
                    <a:pt x="519" y="151"/>
                  </a:cubicBezTo>
                  <a:cubicBezTo>
                    <a:pt x="519" y="134"/>
                    <a:pt x="502" y="101"/>
                    <a:pt x="468" y="68"/>
                  </a:cubicBezTo>
                  <a:cubicBezTo>
                    <a:pt x="402" y="34"/>
                    <a:pt x="335" y="1"/>
                    <a:pt x="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0"/>
            <p:cNvSpPr/>
            <p:nvPr/>
          </p:nvSpPr>
          <p:spPr>
            <a:xfrm>
              <a:off x="2723959" y="1401288"/>
              <a:ext cx="8077" cy="7692"/>
            </a:xfrm>
            <a:custGeom>
              <a:avLst/>
              <a:gdLst/>
              <a:ahLst/>
              <a:cxnLst/>
              <a:rect l="l" t="t" r="r" b="b"/>
              <a:pathLst>
                <a:path w="252" h="240" extrusionOk="0">
                  <a:moveTo>
                    <a:pt x="139" y="0"/>
                  </a:moveTo>
                  <a:cubicBezTo>
                    <a:pt x="132" y="0"/>
                    <a:pt x="125" y="1"/>
                    <a:pt x="117" y="3"/>
                  </a:cubicBezTo>
                  <a:cubicBezTo>
                    <a:pt x="51" y="3"/>
                    <a:pt x="1" y="53"/>
                    <a:pt x="1" y="120"/>
                  </a:cubicBezTo>
                  <a:cubicBezTo>
                    <a:pt x="1" y="180"/>
                    <a:pt x="41" y="239"/>
                    <a:pt x="109" y="239"/>
                  </a:cubicBezTo>
                  <a:cubicBezTo>
                    <a:pt x="117" y="239"/>
                    <a:pt x="125" y="239"/>
                    <a:pt x="134" y="237"/>
                  </a:cubicBezTo>
                  <a:cubicBezTo>
                    <a:pt x="201" y="237"/>
                    <a:pt x="251" y="187"/>
                    <a:pt x="251" y="120"/>
                  </a:cubicBezTo>
                  <a:cubicBezTo>
                    <a:pt x="251" y="60"/>
                    <a:pt x="198" y="0"/>
                    <a:pt x="1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0"/>
            <p:cNvSpPr/>
            <p:nvPr/>
          </p:nvSpPr>
          <p:spPr>
            <a:xfrm>
              <a:off x="2721266" y="1396545"/>
              <a:ext cx="17179" cy="4936"/>
            </a:xfrm>
            <a:custGeom>
              <a:avLst/>
              <a:gdLst/>
              <a:ahLst/>
              <a:cxnLst/>
              <a:rect l="l" t="t" r="r" b="b"/>
              <a:pathLst>
                <a:path w="536" h="154" extrusionOk="0">
                  <a:moveTo>
                    <a:pt x="268" y="1"/>
                  </a:moveTo>
                  <a:cubicBezTo>
                    <a:pt x="201" y="1"/>
                    <a:pt x="135" y="34"/>
                    <a:pt x="68" y="67"/>
                  </a:cubicBezTo>
                  <a:cubicBezTo>
                    <a:pt x="18" y="101"/>
                    <a:pt x="1" y="134"/>
                    <a:pt x="18" y="134"/>
                  </a:cubicBezTo>
                  <a:cubicBezTo>
                    <a:pt x="20" y="136"/>
                    <a:pt x="22" y="137"/>
                    <a:pt x="26" y="137"/>
                  </a:cubicBezTo>
                  <a:cubicBezTo>
                    <a:pt x="57" y="137"/>
                    <a:pt x="149" y="84"/>
                    <a:pt x="268" y="84"/>
                  </a:cubicBezTo>
                  <a:cubicBezTo>
                    <a:pt x="390" y="84"/>
                    <a:pt x="484" y="153"/>
                    <a:pt x="512" y="153"/>
                  </a:cubicBezTo>
                  <a:cubicBezTo>
                    <a:pt x="515" y="153"/>
                    <a:pt x="517" y="152"/>
                    <a:pt x="519" y="151"/>
                  </a:cubicBezTo>
                  <a:cubicBezTo>
                    <a:pt x="536" y="134"/>
                    <a:pt x="519" y="117"/>
                    <a:pt x="469" y="84"/>
                  </a:cubicBezTo>
                  <a:cubicBezTo>
                    <a:pt x="419" y="34"/>
                    <a:pt x="352" y="17"/>
                    <a:pt x="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0"/>
            <p:cNvSpPr/>
            <p:nvPr/>
          </p:nvSpPr>
          <p:spPr>
            <a:xfrm>
              <a:off x="2759823" y="1439396"/>
              <a:ext cx="15576" cy="13397"/>
            </a:xfrm>
            <a:custGeom>
              <a:avLst/>
              <a:gdLst/>
              <a:ahLst/>
              <a:cxnLst/>
              <a:rect l="l" t="t" r="r" b="b"/>
              <a:pathLst>
                <a:path w="486" h="418" extrusionOk="0">
                  <a:moveTo>
                    <a:pt x="302" y="0"/>
                  </a:moveTo>
                  <a:cubicBezTo>
                    <a:pt x="252" y="0"/>
                    <a:pt x="201" y="17"/>
                    <a:pt x="168" y="50"/>
                  </a:cubicBezTo>
                  <a:cubicBezTo>
                    <a:pt x="151" y="84"/>
                    <a:pt x="151" y="134"/>
                    <a:pt x="135" y="151"/>
                  </a:cubicBezTo>
                  <a:cubicBezTo>
                    <a:pt x="118" y="159"/>
                    <a:pt x="105" y="159"/>
                    <a:pt x="93" y="159"/>
                  </a:cubicBezTo>
                  <a:cubicBezTo>
                    <a:pt x="80" y="159"/>
                    <a:pt x="68" y="159"/>
                    <a:pt x="51" y="167"/>
                  </a:cubicBezTo>
                  <a:cubicBezTo>
                    <a:pt x="18" y="184"/>
                    <a:pt x="1" y="217"/>
                    <a:pt x="1" y="251"/>
                  </a:cubicBezTo>
                  <a:cubicBezTo>
                    <a:pt x="1" y="284"/>
                    <a:pt x="1" y="318"/>
                    <a:pt x="18" y="351"/>
                  </a:cubicBezTo>
                  <a:lnTo>
                    <a:pt x="18" y="368"/>
                  </a:lnTo>
                  <a:cubicBezTo>
                    <a:pt x="18" y="385"/>
                    <a:pt x="18" y="401"/>
                    <a:pt x="34" y="401"/>
                  </a:cubicBezTo>
                  <a:cubicBezTo>
                    <a:pt x="51" y="401"/>
                    <a:pt x="68" y="418"/>
                    <a:pt x="85" y="418"/>
                  </a:cubicBezTo>
                  <a:cubicBezTo>
                    <a:pt x="151" y="418"/>
                    <a:pt x="201" y="418"/>
                    <a:pt x="268" y="401"/>
                  </a:cubicBezTo>
                  <a:cubicBezTo>
                    <a:pt x="318" y="401"/>
                    <a:pt x="369" y="385"/>
                    <a:pt x="419" y="351"/>
                  </a:cubicBezTo>
                  <a:cubicBezTo>
                    <a:pt x="452" y="318"/>
                    <a:pt x="486" y="268"/>
                    <a:pt x="486" y="217"/>
                  </a:cubicBezTo>
                  <a:cubicBezTo>
                    <a:pt x="486" y="167"/>
                    <a:pt x="452" y="117"/>
                    <a:pt x="419" y="84"/>
                  </a:cubicBezTo>
                  <a:cubicBezTo>
                    <a:pt x="385" y="50"/>
                    <a:pt x="335" y="17"/>
                    <a:pt x="302" y="0"/>
                  </a:cubicBezTo>
                  <a:close/>
                </a:path>
              </a:pathLst>
            </a:custGeom>
            <a:solidFill>
              <a:srgbClr val="BF7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0"/>
            <p:cNvSpPr/>
            <p:nvPr/>
          </p:nvSpPr>
          <p:spPr>
            <a:xfrm>
              <a:off x="2757162" y="1438851"/>
              <a:ext cx="17179" cy="12339"/>
            </a:xfrm>
            <a:custGeom>
              <a:avLst/>
              <a:gdLst/>
              <a:ahLst/>
              <a:cxnLst/>
              <a:rect l="l" t="t" r="r" b="b"/>
              <a:pathLst>
                <a:path w="536" h="385" extrusionOk="0">
                  <a:moveTo>
                    <a:pt x="535" y="1"/>
                  </a:moveTo>
                  <a:lnTo>
                    <a:pt x="0" y="385"/>
                  </a:lnTo>
                  <a:cubicBezTo>
                    <a:pt x="234" y="368"/>
                    <a:pt x="435" y="218"/>
                    <a:pt x="535" y="1"/>
                  </a:cubicBezTo>
                  <a:close/>
                </a:path>
              </a:pathLst>
            </a:custGeom>
            <a:solidFill>
              <a:srgbClr val="BF7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0"/>
            <p:cNvSpPr/>
            <p:nvPr/>
          </p:nvSpPr>
          <p:spPr>
            <a:xfrm>
              <a:off x="2757162" y="1438819"/>
              <a:ext cx="17179" cy="12403"/>
            </a:xfrm>
            <a:custGeom>
              <a:avLst/>
              <a:gdLst/>
              <a:ahLst/>
              <a:cxnLst/>
              <a:rect l="l" t="t" r="r" b="b"/>
              <a:pathLst>
                <a:path w="536" h="387" extrusionOk="0">
                  <a:moveTo>
                    <a:pt x="532" y="0"/>
                  </a:moveTo>
                  <a:cubicBezTo>
                    <a:pt x="511" y="0"/>
                    <a:pt x="444" y="140"/>
                    <a:pt x="301" y="235"/>
                  </a:cubicBezTo>
                  <a:cubicBezTo>
                    <a:pt x="201" y="286"/>
                    <a:pt x="101" y="352"/>
                    <a:pt x="0" y="386"/>
                  </a:cubicBezTo>
                  <a:cubicBezTo>
                    <a:pt x="12" y="387"/>
                    <a:pt x="24" y="387"/>
                    <a:pt x="35" y="387"/>
                  </a:cubicBezTo>
                  <a:cubicBezTo>
                    <a:pt x="272" y="387"/>
                    <a:pt x="487" y="225"/>
                    <a:pt x="535" y="2"/>
                  </a:cubicBezTo>
                  <a:cubicBezTo>
                    <a:pt x="534" y="1"/>
                    <a:pt x="533" y="0"/>
                    <a:pt x="53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0"/>
            <p:cNvSpPr/>
            <p:nvPr/>
          </p:nvSpPr>
          <p:spPr>
            <a:xfrm>
              <a:off x="2721811" y="1387411"/>
              <a:ext cx="12339" cy="1667"/>
            </a:xfrm>
            <a:custGeom>
              <a:avLst/>
              <a:gdLst/>
              <a:ahLst/>
              <a:cxnLst/>
              <a:rect l="l" t="t" r="r" b="b"/>
              <a:pathLst>
                <a:path w="385" h="52" extrusionOk="0">
                  <a:moveTo>
                    <a:pt x="244" y="1"/>
                  </a:moveTo>
                  <a:cubicBezTo>
                    <a:pt x="159" y="1"/>
                    <a:pt x="76" y="19"/>
                    <a:pt x="1" y="52"/>
                  </a:cubicBezTo>
                  <a:lnTo>
                    <a:pt x="385" y="18"/>
                  </a:lnTo>
                  <a:cubicBezTo>
                    <a:pt x="338" y="6"/>
                    <a:pt x="290" y="1"/>
                    <a:pt x="244" y="1"/>
                  </a:cubicBezTo>
                  <a:close/>
                </a:path>
              </a:pathLst>
            </a:custGeom>
            <a:solidFill>
              <a:srgbClr val="BF7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0"/>
            <p:cNvSpPr/>
            <p:nvPr/>
          </p:nvSpPr>
          <p:spPr>
            <a:xfrm>
              <a:off x="2721266" y="1385231"/>
              <a:ext cx="12884" cy="4743"/>
            </a:xfrm>
            <a:custGeom>
              <a:avLst/>
              <a:gdLst/>
              <a:ahLst/>
              <a:cxnLst/>
              <a:rect l="l" t="t" r="r" b="b"/>
              <a:pathLst>
                <a:path w="402" h="148" extrusionOk="0">
                  <a:moveTo>
                    <a:pt x="238" y="0"/>
                  </a:moveTo>
                  <a:cubicBezTo>
                    <a:pt x="226" y="0"/>
                    <a:pt x="214" y="1"/>
                    <a:pt x="201" y="3"/>
                  </a:cubicBezTo>
                  <a:cubicBezTo>
                    <a:pt x="68" y="19"/>
                    <a:pt x="1" y="86"/>
                    <a:pt x="18" y="120"/>
                  </a:cubicBezTo>
                  <a:cubicBezTo>
                    <a:pt x="27" y="139"/>
                    <a:pt x="60" y="147"/>
                    <a:pt x="106" y="147"/>
                  </a:cubicBezTo>
                  <a:cubicBezTo>
                    <a:pt x="138" y="147"/>
                    <a:pt x="177" y="143"/>
                    <a:pt x="218" y="136"/>
                  </a:cubicBezTo>
                  <a:cubicBezTo>
                    <a:pt x="302" y="136"/>
                    <a:pt x="385" y="120"/>
                    <a:pt x="402" y="86"/>
                  </a:cubicBezTo>
                  <a:cubicBezTo>
                    <a:pt x="402" y="56"/>
                    <a:pt x="336" y="0"/>
                    <a:pt x="2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0"/>
            <p:cNvSpPr/>
            <p:nvPr/>
          </p:nvSpPr>
          <p:spPr>
            <a:xfrm>
              <a:off x="2767867" y="1388276"/>
              <a:ext cx="17179" cy="2404"/>
            </a:xfrm>
            <a:custGeom>
              <a:avLst/>
              <a:gdLst/>
              <a:ahLst/>
              <a:cxnLst/>
              <a:rect l="l" t="t" r="r" b="b"/>
              <a:pathLst>
                <a:path w="536" h="75" extrusionOk="0">
                  <a:moveTo>
                    <a:pt x="222" y="0"/>
                  </a:moveTo>
                  <a:cubicBezTo>
                    <a:pt x="146" y="0"/>
                    <a:pt x="70" y="13"/>
                    <a:pt x="1" y="41"/>
                  </a:cubicBezTo>
                  <a:lnTo>
                    <a:pt x="535" y="75"/>
                  </a:lnTo>
                  <a:cubicBezTo>
                    <a:pt x="438" y="26"/>
                    <a:pt x="329" y="0"/>
                    <a:pt x="222" y="0"/>
                  </a:cubicBezTo>
                  <a:close/>
                </a:path>
              </a:pathLst>
            </a:custGeom>
            <a:solidFill>
              <a:srgbClr val="BF7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0"/>
            <p:cNvSpPr/>
            <p:nvPr/>
          </p:nvSpPr>
          <p:spPr>
            <a:xfrm>
              <a:off x="2767386" y="1386289"/>
              <a:ext cx="18172" cy="4872"/>
            </a:xfrm>
            <a:custGeom>
              <a:avLst/>
              <a:gdLst/>
              <a:ahLst/>
              <a:cxnLst/>
              <a:rect l="l" t="t" r="r" b="b"/>
              <a:pathLst>
                <a:path w="567" h="152" extrusionOk="0">
                  <a:moveTo>
                    <a:pt x="239" y="1"/>
                  </a:moveTo>
                  <a:cubicBezTo>
                    <a:pt x="96" y="1"/>
                    <a:pt x="0" y="73"/>
                    <a:pt x="16" y="103"/>
                  </a:cubicBezTo>
                  <a:cubicBezTo>
                    <a:pt x="16" y="137"/>
                    <a:pt x="133" y="137"/>
                    <a:pt x="283" y="137"/>
                  </a:cubicBezTo>
                  <a:cubicBezTo>
                    <a:pt x="372" y="137"/>
                    <a:pt x="454" y="152"/>
                    <a:pt x="503" y="152"/>
                  </a:cubicBezTo>
                  <a:cubicBezTo>
                    <a:pt x="528" y="152"/>
                    <a:pt x="545" y="148"/>
                    <a:pt x="550" y="137"/>
                  </a:cubicBezTo>
                  <a:cubicBezTo>
                    <a:pt x="567" y="103"/>
                    <a:pt x="450" y="3"/>
                    <a:pt x="283" y="3"/>
                  </a:cubicBezTo>
                  <a:cubicBezTo>
                    <a:pt x="268" y="2"/>
                    <a:pt x="254" y="1"/>
                    <a:pt x="2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0"/>
            <p:cNvSpPr/>
            <p:nvPr/>
          </p:nvSpPr>
          <p:spPr>
            <a:xfrm>
              <a:off x="2700402" y="1310555"/>
              <a:ext cx="134963" cy="74580"/>
            </a:xfrm>
            <a:custGeom>
              <a:avLst/>
              <a:gdLst/>
              <a:ahLst/>
              <a:cxnLst/>
              <a:rect l="l" t="t" r="r" b="b"/>
              <a:pathLst>
                <a:path w="4211" h="2327" extrusionOk="0">
                  <a:moveTo>
                    <a:pt x="1887" y="1"/>
                  </a:moveTo>
                  <a:cubicBezTo>
                    <a:pt x="1283" y="1"/>
                    <a:pt x="699" y="295"/>
                    <a:pt x="335" y="795"/>
                  </a:cubicBezTo>
                  <a:cubicBezTo>
                    <a:pt x="117" y="1113"/>
                    <a:pt x="0" y="1564"/>
                    <a:pt x="201" y="1898"/>
                  </a:cubicBezTo>
                  <a:cubicBezTo>
                    <a:pt x="340" y="2118"/>
                    <a:pt x="565" y="2222"/>
                    <a:pt x="789" y="2222"/>
                  </a:cubicBezTo>
                  <a:cubicBezTo>
                    <a:pt x="1076" y="2222"/>
                    <a:pt x="1360" y="2050"/>
                    <a:pt x="1454" y="1731"/>
                  </a:cubicBezTo>
                  <a:cubicBezTo>
                    <a:pt x="1454" y="2111"/>
                    <a:pt x="1736" y="2296"/>
                    <a:pt x="2019" y="2296"/>
                  </a:cubicBezTo>
                  <a:cubicBezTo>
                    <a:pt x="2321" y="2296"/>
                    <a:pt x="2625" y="2086"/>
                    <a:pt x="2590" y="1681"/>
                  </a:cubicBezTo>
                  <a:lnTo>
                    <a:pt x="2590" y="1681"/>
                  </a:lnTo>
                  <a:cubicBezTo>
                    <a:pt x="2657" y="1882"/>
                    <a:pt x="2791" y="2065"/>
                    <a:pt x="2958" y="2199"/>
                  </a:cubicBezTo>
                  <a:cubicBezTo>
                    <a:pt x="3028" y="2250"/>
                    <a:pt x="3109" y="2275"/>
                    <a:pt x="3188" y="2275"/>
                  </a:cubicBezTo>
                  <a:cubicBezTo>
                    <a:pt x="3317" y="2275"/>
                    <a:pt x="3443" y="2212"/>
                    <a:pt x="3526" y="2099"/>
                  </a:cubicBezTo>
                  <a:cubicBezTo>
                    <a:pt x="3626" y="2213"/>
                    <a:pt x="3750" y="2327"/>
                    <a:pt x="3898" y="2327"/>
                  </a:cubicBezTo>
                  <a:cubicBezTo>
                    <a:pt x="3924" y="2327"/>
                    <a:pt x="3950" y="2323"/>
                    <a:pt x="3977" y="2316"/>
                  </a:cubicBezTo>
                  <a:cubicBezTo>
                    <a:pt x="4127" y="2266"/>
                    <a:pt x="4211" y="2132"/>
                    <a:pt x="4211" y="1965"/>
                  </a:cubicBezTo>
                  <a:cubicBezTo>
                    <a:pt x="4194" y="1815"/>
                    <a:pt x="4144" y="1681"/>
                    <a:pt x="4061" y="1547"/>
                  </a:cubicBezTo>
                  <a:cubicBezTo>
                    <a:pt x="3739" y="985"/>
                    <a:pt x="3263" y="468"/>
                    <a:pt x="2647" y="266"/>
                  </a:cubicBezTo>
                  <a:lnTo>
                    <a:pt x="2647" y="266"/>
                  </a:lnTo>
                  <a:cubicBezTo>
                    <a:pt x="2498" y="106"/>
                    <a:pt x="2301" y="10"/>
                    <a:pt x="2072" y="10"/>
                  </a:cubicBezTo>
                  <a:cubicBezTo>
                    <a:pt x="2011" y="4"/>
                    <a:pt x="1949" y="1"/>
                    <a:pt x="188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0"/>
            <p:cNvSpPr/>
            <p:nvPr/>
          </p:nvSpPr>
          <p:spPr>
            <a:xfrm>
              <a:off x="2800013" y="1345137"/>
              <a:ext cx="71792" cy="167942"/>
            </a:xfrm>
            <a:custGeom>
              <a:avLst/>
              <a:gdLst/>
              <a:ahLst/>
              <a:cxnLst/>
              <a:rect l="l" t="t" r="r" b="b"/>
              <a:pathLst>
                <a:path w="2240" h="5240" extrusionOk="0">
                  <a:moveTo>
                    <a:pt x="1103" y="1"/>
                  </a:moveTo>
                  <a:lnTo>
                    <a:pt x="334" y="585"/>
                  </a:lnTo>
                  <a:cubicBezTo>
                    <a:pt x="652" y="1137"/>
                    <a:pt x="652" y="1805"/>
                    <a:pt x="351" y="2373"/>
                  </a:cubicBezTo>
                  <a:cubicBezTo>
                    <a:pt x="234" y="2523"/>
                    <a:pt x="151" y="2707"/>
                    <a:pt x="67" y="2874"/>
                  </a:cubicBezTo>
                  <a:cubicBezTo>
                    <a:pt x="0" y="3058"/>
                    <a:pt x="50" y="3275"/>
                    <a:pt x="184" y="3409"/>
                  </a:cubicBezTo>
                  <a:cubicBezTo>
                    <a:pt x="284" y="3493"/>
                    <a:pt x="435" y="3526"/>
                    <a:pt x="451" y="3643"/>
                  </a:cubicBezTo>
                  <a:cubicBezTo>
                    <a:pt x="451" y="3693"/>
                    <a:pt x="451" y="3760"/>
                    <a:pt x="418" y="3810"/>
                  </a:cubicBezTo>
                  <a:cubicBezTo>
                    <a:pt x="334" y="4044"/>
                    <a:pt x="318" y="4311"/>
                    <a:pt x="384" y="4545"/>
                  </a:cubicBezTo>
                  <a:cubicBezTo>
                    <a:pt x="418" y="4796"/>
                    <a:pt x="585" y="4996"/>
                    <a:pt x="819" y="5080"/>
                  </a:cubicBezTo>
                  <a:cubicBezTo>
                    <a:pt x="967" y="5142"/>
                    <a:pt x="1060" y="5240"/>
                    <a:pt x="1261" y="5240"/>
                  </a:cubicBezTo>
                  <a:cubicBezTo>
                    <a:pt x="1331" y="5240"/>
                    <a:pt x="1416" y="5227"/>
                    <a:pt x="1521" y="5197"/>
                  </a:cubicBezTo>
                  <a:cubicBezTo>
                    <a:pt x="2239" y="5013"/>
                    <a:pt x="1988" y="3409"/>
                    <a:pt x="1922" y="2674"/>
                  </a:cubicBezTo>
                  <a:cubicBezTo>
                    <a:pt x="1855" y="1939"/>
                    <a:pt x="1504" y="619"/>
                    <a:pt x="110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0"/>
            <p:cNvSpPr/>
            <p:nvPr/>
          </p:nvSpPr>
          <p:spPr>
            <a:xfrm>
              <a:off x="2736298" y="1510066"/>
              <a:ext cx="102304" cy="96470"/>
            </a:xfrm>
            <a:custGeom>
              <a:avLst/>
              <a:gdLst/>
              <a:ahLst/>
              <a:cxnLst/>
              <a:rect l="l" t="t" r="r" b="b"/>
              <a:pathLst>
                <a:path w="3192" h="3010" extrusionOk="0">
                  <a:moveTo>
                    <a:pt x="2022" y="1"/>
                  </a:moveTo>
                  <a:lnTo>
                    <a:pt x="685" y="485"/>
                  </a:lnTo>
                  <a:cubicBezTo>
                    <a:pt x="685" y="485"/>
                    <a:pt x="1" y="3010"/>
                    <a:pt x="358" y="3010"/>
                  </a:cubicBezTo>
                  <a:cubicBezTo>
                    <a:pt x="376" y="3010"/>
                    <a:pt x="395" y="3004"/>
                    <a:pt x="418" y="2992"/>
                  </a:cubicBezTo>
                  <a:cubicBezTo>
                    <a:pt x="885" y="2708"/>
                    <a:pt x="3191" y="886"/>
                    <a:pt x="3191" y="886"/>
                  </a:cubicBezTo>
                  <a:lnTo>
                    <a:pt x="2022" y="1"/>
                  </a:lnTo>
                  <a:close/>
                </a:path>
              </a:pathLst>
            </a:custGeom>
            <a:solidFill>
              <a:srgbClr val="D893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0"/>
            <p:cNvSpPr/>
            <p:nvPr/>
          </p:nvSpPr>
          <p:spPr>
            <a:xfrm>
              <a:off x="2497974" y="1619741"/>
              <a:ext cx="390946" cy="174576"/>
            </a:xfrm>
            <a:custGeom>
              <a:avLst/>
              <a:gdLst/>
              <a:ahLst/>
              <a:cxnLst/>
              <a:rect l="l" t="t" r="r" b="b"/>
              <a:pathLst>
                <a:path w="12198" h="5447" extrusionOk="0">
                  <a:moveTo>
                    <a:pt x="2740" y="1"/>
                  </a:moveTo>
                  <a:cubicBezTo>
                    <a:pt x="2706" y="1"/>
                    <a:pt x="2671" y="12"/>
                    <a:pt x="2640" y="37"/>
                  </a:cubicBezTo>
                  <a:cubicBezTo>
                    <a:pt x="2540" y="121"/>
                    <a:pt x="2457" y="472"/>
                    <a:pt x="2540" y="906"/>
                  </a:cubicBezTo>
                  <a:cubicBezTo>
                    <a:pt x="2540" y="923"/>
                    <a:pt x="2540" y="923"/>
                    <a:pt x="2540" y="923"/>
                  </a:cubicBezTo>
                  <a:cubicBezTo>
                    <a:pt x="2560" y="1059"/>
                    <a:pt x="2529" y="1110"/>
                    <a:pt x="2469" y="1110"/>
                  </a:cubicBezTo>
                  <a:cubicBezTo>
                    <a:pt x="2332" y="1110"/>
                    <a:pt x="2045" y="839"/>
                    <a:pt x="1905" y="722"/>
                  </a:cubicBezTo>
                  <a:cubicBezTo>
                    <a:pt x="1724" y="558"/>
                    <a:pt x="1140" y="70"/>
                    <a:pt x="1025" y="70"/>
                  </a:cubicBezTo>
                  <a:cubicBezTo>
                    <a:pt x="1023" y="70"/>
                    <a:pt x="1021" y="71"/>
                    <a:pt x="1020" y="71"/>
                  </a:cubicBezTo>
                  <a:cubicBezTo>
                    <a:pt x="886" y="104"/>
                    <a:pt x="886" y="255"/>
                    <a:pt x="1070" y="422"/>
                  </a:cubicBezTo>
                  <a:cubicBezTo>
                    <a:pt x="1270" y="589"/>
                    <a:pt x="1805" y="1123"/>
                    <a:pt x="1705" y="1224"/>
                  </a:cubicBezTo>
                  <a:cubicBezTo>
                    <a:pt x="1700" y="1229"/>
                    <a:pt x="1693" y="1232"/>
                    <a:pt x="1684" y="1232"/>
                  </a:cubicBezTo>
                  <a:cubicBezTo>
                    <a:pt x="1524" y="1232"/>
                    <a:pt x="686" y="438"/>
                    <a:pt x="686" y="438"/>
                  </a:cubicBezTo>
                  <a:cubicBezTo>
                    <a:pt x="686" y="438"/>
                    <a:pt x="571" y="304"/>
                    <a:pt x="474" y="304"/>
                  </a:cubicBezTo>
                  <a:cubicBezTo>
                    <a:pt x="448" y="304"/>
                    <a:pt x="423" y="313"/>
                    <a:pt x="401" y="338"/>
                  </a:cubicBezTo>
                  <a:cubicBezTo>
                    <a:pt x="201" y="522"/>
                    <a:pt x="1270" y="1391"/>
                    <a:pt x="1371" y="1458"/>
                  </a:cubicBezTo>
                  <a:cubicBezTo>
                    <a:pt x="1422" y="1509"/>
                    <a:pt x="1385" y="1580"/>
                    <a:pt x="1327" y="1580"/>
                  </a:cubicBezTo>
                  <a:cubicBezTo>
                    <a:pt x="1309" y="1580"/>
                    <a:pt x="1290" y="1573"/>
                    <a:pt x="1270" y="1558"/>
                  </a:cubicBezTo>
                  <a:cubicBezTo>
                    <a:pt x="1211" y="1513"/>
                    <a:pt x="524" y="842"/>
                    <a:pt x="236" y="842"/>
                  </a:cubicBezTo>
                  <a:cubicBezTo>
                    <a:pt x="201" y="842"/>
                    <a:pt x="172" y="851"/>
                    <a:pt x="151" y="873"/>
                  </a:cubicBezTo>
                  <a:cubicBezTo>
                    <a:pt x="0" y="1023"/>
                    <a:pt x="1020" y="1575"/>
                    <a:pt x="1103" y="1859"/>
                  </a:cubicBezTo>
                  <a:cubicBezTo>
                    <a:pt x="1116" y="1898"/>
                    <a:pt x="1108" y="1915"/>
                    <a:pt x="1086" y="1915"/>
                  </a:cubicBezTo>
                  <a:cubicBezTo>
                    <a:pt x="973" y="1915"/>
                    <a:pt x="468" y="1472"/>
                    <a:pt x="272" y="1472"/>
                  </a:cubicBezTo>
                  <a:cubicBezTo>
                    <a:pt x="250" y="1472"/>
                    <a:pt x="231" y="1478"/>
                    <a:pt x="218" y="1491"/>
                  </a:cubicBezTo>
                  <a:cubicBezTo>
                    <a:pt x="168" y="1558"/>
                    <a:pt x="134" y="1608"/>
                    <a:pt x="669" y="1976"/>
                  </a:cubicBezTo>
                  <a:cubicBezTo>
                    <a:pt x="1120" y="2260"/>
                    <a:pt x="1571" y="2527"/>
                    <a:pt x="2039" y="2761"/>
                  </a:cubicBezTo>
                  <a:lnTo>
                    <a:pt x="2106" y="2778"/>
                  </a:lnTo>
                  <a:cubicBezTo>
                    <a:pt x="2106" y="2778"/>
                    <a:pt x="5784" y="5447"/>
                    <a:pt x="8386" y="5447"/>
                  </a:cubicBezTo>
                  <a:cubicBezTo>
                    <a:pt x="9167" y="5447"/>
                    <a:pt x="9851" y="5207"/>
                    <a:pt x="10310" y="4582"/>
                  </a:cubicBezTo>
                  <a:cubicBezTo>
                    <a:pt x="11011" y="3646"/>
                    <a:pt x="11646" y="2661"/>
                    <a:pt x="12198" y="1625"/>
                  </a:cubicBezTo>
                  <a:lnTo>
                    <a:pt x="9842" y="505"/>
                  </a:lnTo>
                  <a:cubicBezTo>
                    <a:pt x="9842" y="505"/>
                    <a:pt x="8275" y="2978"/>
                    <a:pt x="7894" y="2978"/>
                  </a:cubicBezTo>
                  <a:cubicBezTo>
                    <a:pt x="7892" y="2978"/>
                    <a:pt x="7889" y="2978"/>
                    <a:pt x="7887" y="2978"/>
                  </a:cubicBezTo>
                  <a:cubicBezTo>
                    <a:pt x="5899" y="2828"/>
                    <a:pt x="3927" y="1809"/>
                    <a:pt x="3225" y="1424"/>
                  </a:cubicBezTo>
                  <a:cubicBezTo>
                    <a:pt x="3175" y="1341"/>
                    <a:pt x="3108" y="1224"/>
                    <a:pt x="3025" y="1073"/>
                  </a:cubicBezTo>
                  <a:cubicBezTo>
                    <a:pt x="2975" y="956"/>
                    <a:pt x="2924" y="823"/>
                    <a:pt x="2908" y="689"/>
                  </a:cubicBezTo>
                  <a:cubicBezTo>
                    <a:pt x="2874" y="555"/>
                    <a:pt x="2874" y="405"/>
                    <a:pt x="2874" y="255"/>
                  </a:cubicBezTo>
                  <a:cubicBezTo>
                    <a:pt x="2874" y="238"/>
                    <a:pt x="2874" y="221"/>
                    <a:pt x="2891" y="221"/>
                  </a:cubicBezTo>
                  <a:cubicBezTo>
                    <a:pt x="2891" y="188"/>
                    <a:pt x="2891" y="171"/>
                    <a:pt x="2891" y="154"/>
                  </a:cubicBezTo>
                  <a:cubicBezTo>
                    <a:pt x="2891" y="61"/>
                    <a:pt x="2818" y="1"/>
                    <a:pt x="2740" y="1"/>
                  </a:cubicBezTo>
                  <a:close/>
                </a:path>
              </a:pathLst>
            </a:custGeom>
            <a:solidFill>
              <a:srgbClr val="D893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0"/>
            <p:cNvSpPr/>
            <p:nvPr/>
          </p:nvSpPr>
          <p:spPr>
            <a:xfrm>
              <a:off x="1321451" y="2568229"/>
              <a:ext cx="119995" cy="52883"/>
            </a:xfrm>
            <a:custGeom>
              <a:avLst/>
              <a:gdLst/>
              <a:ahLst/>
              <a:cxnLst/>
              <a:rect l="l" t="t" r="r" b="b"/>
              <a:pathLst>
                <a:path w="3744" h="1650" extrusionOk="0">
                  <a:moveTo>
                    <a:pt x="2006" y="1"/>
                  </a:moveTo>
                  <a:lnTo>
                    <a:pt x="1" y="17"/>
                  </a:lnTo>
                  <a:lnTo>
                    <a:pt x="1" y="1588"/>
                  </a:lnTo>
                  <a:lnTo>
                    <a:pt x="118" y="1605"/>
                  </a:lnTo>
                  <a:cubicBezTo>
                    <a:pt x="451" y="1615"/>
                    <a:pt x="1416" y="1649"/>
                    <a:pt x="2211" y="1649"/>
                  </a:cubicBezTo>
                  <a:cubicBezTo>
                    <a:pt x="2732" y="1649"/>
                    <a:pt x="3180" y="1634"/>
                    <a:pt x="3326" y="1588"/>
                  </a:cubicBezTo>
                  <a:cubicBezTo>
                    <a:pt x="3743" y="1454"/>
                    <a:pt x="2022" y="1087"/>
                    <a:pt x="2022" y="1087"/>
                  </a:cubicBezTo>
                  <a:lnTo>
                    <a:pt x="2006"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0"/>
            <p:cNvSpPr/>
            <p:nvPr/>
          </p:nvSpPr>
          <p:spPr>
            <a:xfrm>
              <a:off x="1320393" y="2616977"/>
              <a:ext cx="109803" cy="2179"/>
            </a:xfrm>
            <a:custGeom>
              <a:avLst/>
              <a:gdLst/>
              <a:ahLst/>
              <a:cxnLst/>
              <a:rect l="l" t="t" r="r" b="b"/>
              <a:pathLst>
                <a:path w="3426" h="68" extrusionOk="0">
                  <a:moveTo>
                    <a:pt x="3392" y="0"/>
                  </a:moveTo>
                  <a:lnTo>
                    <a:pt x="3292" y="17"/>
                  </a:lnTo>
                  <a:lnTo>
                    <a:pt x="3392" y="17"/>
                  </a:lnTo>
                  <a:cubicBezTo>
                    <a:pt x="3392" y="17"/>
                    <a:pt x="3409" y="17"/>
                    <a:pt x="3426" y="0"/>
                  </a:cubicBezTo>
                  <a:close/>
                  <a:moveTo>
                    <a:pt x="0" y="17"/>
                  </a:moveTo>
                  <a:cubicBezTo>
                    <a:pt x="17" y="17"/>
                    <a:pt x="17" y="17"/>
                    <a:pt x="34" y="34"/>
                  </a:cubicBezTo>
                  <a:lnTo>
                    <a:pt x="134" y="34"/>
                  </a:lnTo>
                  <a:lnTo>
                    <a:pt x="502" y="50"/>
                  </a:lnTo>
                  <a:cubicBezTo>
                    <a:pt x="802" y="50"/>
                    <a:pt x="1237" y="67"/>
                    <a:pt x="1705" y="67"/>
                  </a:cubicBezTo>
                  <a:cubicBezTo>
                    <a:pt x="2189" y="67"/>
                    <a:pt x="2607" y="50"/>
                    <a:pt x="2924" y="34"/>
                  </a:cubicBezTo>
                  <a:lnTo>
                    <a:pt x="3292" y="17"/>
                  </a:lnTo>
                  <a:lnTo>
                    <a:pt x="2924" y="17"/>
                  </a:lnTo>
                  <a:cubicBezTo>
                    <a:pt x="2607" y="34"/>
                    <a:pt x="2189" y="34"/>
                    <a:pt x="1705" y="34"/>
                  </a:cubicBezTo>
                  <a:lnTo>
                    <a:pt x="502" y="34"/>
                  </a:lnTo>
                  <a:lnTo>
                    <a:pt x="134" y="17"/>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0"/>
            <p:cNvSpPr/>
            <p:nvPr/>
          </p:nvSpPr>
          <p:spPr>
            <a:xfrm>
              <a:off x="1407152" y="2608932"/>
              <a:ext cx="6442" cy="10224"/>
            </a:xfrm>
            <a:custGeom>
              <a:avLst/>
              <a:gdLst/>
              <a:ahLst/>
              <a:cxnLst/>
              <a:rect l="l" t="t" r="r" b="b"/>
              <a:pathLst>
                <a:path w="201" h="319" extrusionOk="0">
                  <a:moveTo>
                    <a:pt x="201" y="1"/>
                  </a:moveTo>
                  <a:cubicBezTo>
                    <a:pt x="84" y="51"/>
                    <a:pt x="0" y="184"/>
                    <a:pt x="0" y="318"/>
                  </a:cubicBezTo>
                  <a:cubicBezTo>
                    <a:pt x="17" y="251"/>
                    <a:pt x="50" y="201"/>
                    <a:pt x="67" y="134"/>
                  </a:cubicBezTo>
                  <a:cubicBezTo>
                    <a:pt x="117" y="84"/>
                    <a:pt x="151" y="34"/>
                    <a:pt x="2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0"/>
            <p:cNvSpPr/>
            <p:nvPr/>
          </p:nvSpPr>
          <p:spPr>
            <a:xfrm>
              <a:off x="1387858" y="2604125"/>
              <a:ext cx="3782" cy="5384"/>
            </a:xfrm>
            <a:custGeom>
              <a:avLst/>
              <a:gdLst/>
              <a:ahLst/>
              <a:cxnLst/>
              <a:rect l="l" t="t" r="r" b="b"/>
              <a:pathLst>
                <a:path w="118" h="168" extrusionOk="0">
                  <a:moveTo>
                    <a:pt x="118" y="0"/>
                  </a:moveTo>
                  <a:cubicBezTo>
                    <a:pt x="118" y="0"/>
                    <a:pt x="84" y="34"/>
                    <a:pt x="51" y="84"/>
                  </a:cubicBezTo>
                  <a:cubicBezTo>
                    <a:pt x="34" y="117"/>
                    <a:pt x="1" y="167"/>
                    <a:pt x="17" y="167"/>
                  </a:cubicBezTo>
                  <a:cubicBezTo>
                    <a:pt x="17" y="167"/>
                    <a:pt x="51" y="134"/>
                    <a:pt x="84" y="84"/>
                  </a:cubicBezTo>
                  <a:cubicBezTo>
                    <a:pt x="101" y="50"/>
                    <a:pt x="118" y="0"/>
                    <a:pt x="1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0"/>
            <p:cNvSpPr/>
            <p:nvPr/>
          </p:nvSpPr>
          <p:spPr>
            <a:xfrm>
              <a:off x="1383051" y="2603035"/>
              <a:ext cx="4295" cy="3782"/>
            </a:xfrm>
            <a:custGeom>
              <a:avLst/>
              <a:gdLst/>
              <a:ahLst/>
              <a:cxnLst/>
              <a:rect l="l" t="t" r="r" b="b"/>
              <a:pathLst>
                <a:path w="134" h="118" extrusionOk="0">
                  <a:moveTo>
                    <a:pt x="117" y="1"/>
                  </a:moveTo>
                  <a:cubicBezTo>
                    <a:pt x="117" y="1"/>
                    <a:pt x="84" y="18"/>
                    <a:pt x="50" y="51"/>
                  </a:cubicBezTo>
                  <a:cubicBezTo>
                    <a:pt x="17" y="84"/>
                    <a:pt x="0" y="118"/>
                    <a:pt x="0" y="118"/>
                  </a:cubicBezTo>
                  <a:cubicBezTo>
                    <a:pt x="0" y="118"/>
                    <a:pt x="34" y="101"/>
                    <a:pt x="67" y="68"/>
                  </a:cubicBezTo>
                  <a:cubicBezTo>
                    <a:pt x="100" y="34"/>
                    <a:pt x="134" y="1"/>
                    <a:pt x="1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0"/>
            <p:cNvSpPr/>
            <p:nvPr/>
          </p:nvSpPr>
          <p:spPr>
            <a:xfrm>
              <a:off x="1378756" y="2596080"/>
              <a:ext cx="7532" cy="1314"/>
            </a:xfrm>
            <a:custGeom>
              <a:avLst/>
              <a:gdLst/>
              <a:ahLst/>
              <a:cxnLst/>
              <a:rect l="l" t="t" r="r" b="b"/>
              <a:pathLst>
                <a:path w="235" h="41" extrusionOk="0">
                  <a:moveTo>
                    <a:pt x="1" y="1"/>
                  </a:moveTo>
                  <a:cubicBezTo>
                    <a:pt x="37" y="28"/>
                    <a:pt x="79" y="41"/>
                    <a:pt x="123" y="41"/>
                  </a:cubicBezTo>
                  <a:cubicBezTo>
                    <a:pt x="159" y="41"/>
                    <a:pt x="197" y="32"/>
                    <a:pt x="234" y="17"/>
                  </a:cubicBezTo>
                  <a:cubicBezTo>
                    <a:pt x="151" y="17"/>
                    <a:pt x="67" y="17"/>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0"/>
            <p:cNvSpPr/>
            <p:nvPr/>
          </p:nvSpPr>
          <p:spPr>
            <a:xfrm>
              <a:off x="1390550" y="2598003"/>
              <a:ext cx="12339" cy="7211"/>
            </a:xfrm>
            <a:custGeom>
              <a:avLst/>
              <a:gdLst/>
              <a:ahLst/>
              <a:cxnLst/>
              <a:rect l="l" t="t" r="r" b="b"/>
              <a:pathLst>
                <a:path w="385" h="225" extrusionOk="0">
                  <a:moveTo>
                    <a:pt x="259" y="28"/>
                  </a:moveTo>
                  <a:cubicBezTo>
                    <a:pt x="284" y="28"/>
                    <a:pt x="309" y="33"/>
                    <a:pt x="334" y="41"/>
                  </a:cubicBezTo>
                  <a:cubicBezTo>
                    <a:pt x="368" y="58"/>
                    <a:pt x="351" y="74"/>
                    <a:pt x="334" y="91"/>
                  </a:cubicBezTo>
                  <a:cubicBezTo>
                    <a:pt x="301" y="108"/>
                    <a:pt x="284" y="124"/>
                    <a:pt x="251" y="124"/>
                  </a:cubicBezTo>
                  <a:cubicBezTo>
                    <a:pt x="217" y="141"/>
                    <a:pt x="167" y="158"/>
                    <a:pt x="117" y="158"/>
                  </a:cubicBezTo>
                  <a:cubicBezTo>
                    <a:pt x="85" y="166"/>
                    <a:pt x="57" y="170"/>
                    <a:pt x="37" y="172"/>
                  </a:cubicBezTo>
                  <a:lnTo>
                    <a:pt x="37" y="172"/>
                  </a:lnTo>
                  <a:cubicBezTo>
                    <a:pt x="47" y="148"/>
                    <a:pt x="57" y="128"/>
                    <a:pt x="67" y="108"/>
                  </a:cubicBezTo>
                  <a:cubicBezTo>
                    <a:pt x="100" y="74"/>
                    <a:pt x="151" y="41"/>
                    <a:pt x="184" y="41"/>
                  </a:cubicBezTo>
                  <a:cubicBezTo>
                    <a:pt x="209" y="33"/>
                    <a:pt x="234" y="28"/>
                    <a:pt x="259" y="28"/>
                  </a:cubicBezTo>
                  <a:close/>
                  <a:moveTo>
                    <a:pt x="252" y="1"/>
                  </a:moveTo>
                  <a:cubicBezTo>
                    <a:pt x="181" y="1"/>
                    <a:pt x="112" y="34"/>
                    <a:pt x="67" y="91"/>
                  </a:cubicBezTo>
                  <a:cubicBezTo>
                    <a:pt x="34" y="124"/>
                    <a:pt x="34" y="157"/>
                    <a:pt x="18" y="174"/>
                  </a:cubicBezTo>
                  <a:lnTo>
                    <a:pt x="18" y="174"/>
                  </a:lnTo>
                  <a:cubicBezTo>
                    <a:pt x="6" y="175"/>
                    <a:pt x="0" y="175"/>
                    <a:pt x="0" y="175"/>
                  </a:cubicBezTo>
                  <a:cubicBezTo>
                    <a:pt x="5" y="177"/>
                    <a:pt x="11" y="179"/>
                    <a:pt x="17" y="181"/>
                  </a:cubicBezTo>
                  <a:lnTo>
                    <a:pt x="17" y="181"/>
                  </a:lnTo>
                  <a:cubicBezTo>
                    <a:pt x="17" y="196"/>
                    <a:pt x="17" y="210"/>
                    <a:pt x="17" y="225"/>
                  </a:cubicBezTo>
                  <a:cubicBezTo>
                    <a:pt x="22" y="210"/>
                    <a:pt x="27" y="197"/>
                    <a:pt x="32" y="185"/>
                  </a:cubicBezTo>
                  <a:lnTo>
                    <a:pt x="32" y="185"/>
                  </a:lnTo>
                  <a:cubicBezTo>
                    <a:pt x="41" y="186"/>
                    <a:pt x="51" y="187"/>
                    <a:pt x="61" y="187"/>
                  </a:cubicBezTo>
                  <a:cubicBezTo>
                    <a:pt x="84" y="187"/>
                    <a:pt x="109" y="183"/>
                    <a:pt x="134" y="175"/>
                  </a:cubicBezTo>
                  <a:cubicBezTo>
                    <a:pt x="167" y="175"/>
                    <a:pt x="217" y="158"/>
                    <a:pt x="268" y="141"/>
                  </a:cubicBezTo>
                  <a:cubicBezTo>
                    <a:pt x="284" y="141"/>
                    <a:pt x="318" y="124"/>
                    <a:pt x="351" y="124"/>
                  </a:cubicBezTo>
                  <a:cubicBezTo>
                    <a:pt x="351" y="108"/>
                    <a:pt x="368" y="91"/>
                    <a:pt x="368" y="74"/>
                  </a:cubicBezTo>
                  <a:cubicBezTo>
                    <a:pt x="384" y="58"/>
                    <a:pt x="368" y="41"/>
                    <a:pt x="351" y="24"/>
                  </a:cubicBezTo>
                  <a:cubicBezTo>
                    <a:pt x="319" y="8"/>
                    <a:pt x="285" y="1"/>
                    <a:pt x="2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0"/>
            <p:cNvSpPr/>
            <p:nvPr/>
          </p:nvSpPr>
          <p:spPr>
            <a:xfrm>
              <a:off x="1385711" y="2596080"/>
              <a:ext cx="6474" cy="8077"/>
            </a:xfrm>
            <a:custGeom>
              <a:avLst/>
              <a:gdLst/>
              <a:ahLst/>
              <a:cxnLst/>
              <a:rect l="l" t="t" r="r" b="b"/>
              <a:pathLst>
                <a:path w="202" h="252" extrusionOk="0">
                  <a:moveTo>
                    <a:pt x="51" y="1"/>
                  </a:moveTo>
                  <a:cubicBezTo>
                    <a:pt x="17" y="1"/>
                    <a:pt x="1" y="34"/>
                    <a:pt x="17" y="51"/>
                  </a:cubicBezTo>
                  <a:cubicBezTo>
                    <a:pt x="17" y="84"/>
                    <a:pt x="17" y="101"/>
                    <a:pt x="34" y="118"/>
                  </a:cubicBezTo>
                  <a:cubicBezTo>
                    <a:pt x="51" y="151"/>
                    <a:pt x="68" y="168"/>
                    <a:pt x="101" y="201"/>
                  </a:cubicBezTo>
                  <a:cubicBezTo>
                    <a:pt x="118" y="218"/>
                    <a:pt x="134" y="235"/>
                    <a:pt x="168" y="251"/>
                  </a:cubicBezTo>
                  <a:cubicBezTo>
                    <a:pt x="168" y="235"/>
                    <a:pt x="151" y="218"/>
                    <a:pt x="101" y="184"/>
                  </a:cubicBezTo>
                  <a:cubicBezTo>
                    <a:pt x="84" y="151"/>
                    <a:pt x="68" y="134"/>
                    <a:pt x="51" y="101"/>
                  </a:cubicBezTo>
                  <a:cubicBezTo>
                    <a:pt x="34" y="84"/>
                    <a:pt x="17" y="34"/>
                    <a:pt x="51" y="17"/>
                  </a:cubicBezTo>
                  <a:cubicBezTo>
                    <a:pt x="84" y="17"/>
                    <a:pt x="118" y="51"/>
                    <a:pt x="134" y="84"/>
                  </a:cubicBezTo>
                  <a:cubicBezTo>
                    <a:pt x="151" y="101"/>
                    <a:pt x="168" y="134"/>
                    <a:pt x="185" y="168"/>
                  </a:cubicBezTo>
                  <a:cubicBezTo>
                    <a:pt x="185" y="184"/>
                    <a:pt x="185" y="218"/>
                    <a:pt x="185" y="251"/>
                  </a:cubicBezTo>
                  <a:cubicBezTo>
                    <a:pt x="201" y="218"/>
                    <a:pt x="201" y="184"/>
                    <a:pt x="201" y="151"/>
                  </a:cubicBezTo>
                  <a:cubicBezTo>
                    <a:pt x="185" y="118"/>
                    <a:pt x="185" y="84"/>
                    <a:pt x="151" y="67"/>
                  </a:cubicBezTo>
                  <a:cubicBezTo>
                    <a:pt x="134" y="17"/>
                    <a:pt x="101" y="1"/>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0"/>
            <p:cNvSpPr/>
            <p:nvPr/>
          </p:nvSpPr>
          <p:spPr>
            <a:xfrm>
              <a:off x="1321451" y="2599285"/>
              <a:ext cx="23076" cy="18781"/>
            </a:xfrm>
            <a:custGeom>
              <a:avLst/>
              <a:gdLst/>
              <a:ahLst/>
              <a:cxnLst/>
              <a:rect l="l" t="t" r="r" b="b"/>
              <a:pathLst>
                <a:path w="720" h="586" extrusionOk="0">
                  <a:moveTo>
                    <a:pt x="151" y="1"/>
                  </a:moveTo>
                  <a:cubicBezTo>
                    <a:pt x="118" y="1"/>
                    <a:pt x="84" y="1"/>
                    <a:pt x="51" y="18"/>
                  </a:cubicBezTo>
                  <a:lnTo>
                    <a:pt x="1" y="18"/>
                  </a:lnTo>
                  <a:cubicBezTo>
                    <a:pt x="1" y="26"/>
                    <a:pt x="17" y="26"/>
                    <a:pt x="45" y="26"/>
                  </a:cubicBezTo>
                  <a:cubicBezTo>
                    <a:pt x="72" y="26"/>
                    <a:pt x="109" y="26"/>
                    <a:pt x="151" y="34"/>
                  </a:cubicBezTo>
                  <a:cubicBezTo>
                    <a:pt x="402" y="51"/>
                    <a:pt x="602" y="218"/>
                    <a:pt x="686" y="452"/>
                  </a:cubicBezTo>
                  <a:cubicBezTo>
                    <a:pt x="719" y="536"/>
                    <a:pt x="719" y="586"/>
                    <a:pt x="719" y="586"/>
                  </a:cubicBezTo>
                  <a:cubicBezTo>
                    <a:pt x="719" y="569"/>
                    <a:pt x="719" y="552"/>
                    <a:pt x="719" y="552"/>
                  </a:cubicBezTo>
                  <a:cubicBezTo>
                    <a:pt x="719" y="502"/>
                    <a:pt x="703" y="469"/>
                    <a:pt x="703" y="435"/>
                  </a:cubicBezTo>
                  <a:cubicBezTo>
                    <a:pt x="619" y="201"/>
                    <a:pt x="402" y="18"/>
                    <a:pt x="1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0"/>
            <p:cNvSpPr/>
            <p:nvPr/>
          </p:nvSpPr>
          <p:spPr>
            <a:xfrm>
              <a:off x="1327348" y="2573068"/>
              <a:ext cx="1090" cy="26794"/>
            </a:xfrm>
            <a:custGeom>
              <a:avLst/>
              <a:gdLst/>
              <a:ahLst/>
              <a:cxnLst/>
              <a:rect l="l" t="t" r="r" b="b"/>
              <a:pathLst>
                <a:path w="34" h="836" extrusionOk="0">
                  <a:moveTo>
                    <a:pt x="17" y="0"/>
                  </a:moveTo>
                  <a:cubicBezTo>
                    <a:pt x="17" y="134"/>
                    <a:pt x="1" y="284"/>
                    <a:pt x="17" y="418"/>
                  </a:cubicBezTo>
                  <a:cubicBezTo>
                    <a:pt x="1" y="552"/>
                    <a:pt x="1" y="685"/>
                    <a:pt x="17" y="836"/>
                  </a:cubicBezTo>
                  <a:cubicBezTo>
                    <a:pt x="34" y="552"/>
                    <a:pt x="34" y="284"/>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0"/>
            <p:cNvSpPr/>
            <p:nvPr/>
          </p:nvSpPr>
          <p:spPr>
            <a:xfrm>
              <a:off x="1352507" y="2612137"/>
              <a:ext cx="19326" cy="833"/>
            </a:xfrm>
            <a:custGeom>
              <a:avLst/>
              <a:gdLst/>
              <a:ahLst/>
              <a:cxnLst/>
              <a:rect l="l" t="t" r="r" b="b"/>
              <a:pathLst>
                <a:path w="603" h="26" extrusionOk="0">
                  <a:moveTo>
                    <a:pt x="1" y="1"/>
                  </a:moveTo>
                  <a:cubicBezTo>
                    <a:pt x="101" y="18"/>
                    <a:pt x="201" y="26"/>
                    <a:pt x="302" y="26"/>
                  </a:cubicBezTo>
                  <a:cubicBezTo>
                    <a:pt x="402" y="26"/>
                    <a:pt x="502" y="18"/>
                    <a:pt x="6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0"/>
            <p:cNvSpPr/>
            <p:nvPr/>
          </p:nvSpPr>
          <p:spPr>
            <a:xfrm>
              <a:off x="1340200" y="2612137"/>
              <a:ext cx="2179" cy="3782"/>
            </a:xfrm>
            <a:custGeom>
              <a:avLst/>
              <a:gdLst/>
              <a:ahLst/>
              <a:cxnLst/>
              <a:rect l="l" t="t" r="r" b="b"/>
              <a:pathLst>
                <a:path w="68" h="118" extrusionOk="0">
                  <a:moveTo>
                    <a:pt x="1" y="1"/>
                  </a:moveTo>
                  <a:cubicBezTo>
                    <a:pt x="1" y="1"/>
                    <a:pt x="1" y="34"/>
                    <a:pt x="17" y="68"/>
                  </a:cubicBezTo>
                  <a:cubicBezTo>
                    <a:pt x="34" y="84"/>
                    <a:pt x="51" y="118"/>
                    <a:pt x="51" y="118"/>
                  </a:cubicBezTo>
                  <a:cubicBezTo>
                    <a:pt x="51" y="118"/>
                    <a:pt x="67" y="84"/>
                    <a:pt x="51" y="51"/>
                  </a:cubicBezTo>
                  <a:cubicBezTo>
                    <a:pt x="34" y="18"/>
                    <a:pt x="1"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0"/>
            <p:cNvSpPr/>
            <p:nvPr/>
          </p:nvSpPr>
          <p:spPr>
            <a:xfrm>
              <a:off x="1335392" y="2606272"/>
              <a:ext cx="2692" cy="2692"/>
            </a:xfrm>
            <a:custGeom>
              <a:avLst/>
              <a:gdLst/>
              <a:ahLst/>
              <a:cxnLst/>
              <a:rect l="l" t="t" r="r" b="b"/>
              <a:pathLst>
                <a:path w="84" h="84" extrusionOk="0">
                  <a:moveTo>
                    <a:pt x="0" y="0"/>
                  </a:moveTo>
                  <a:cubicBezTo>
                    <a:pt x="0" y="0"/>
                    <a:pt x="0" y="33"/>
                    <a:pt x="34" y="50"/>
                  </a:cubicBezTo>
                  <a:cubicBezTo>
                    <a:pt x="50" y="67"/>
                    <a:pt x="67" y="84"/>
                    <a:pt x="67" y="84"/>
                  </a:cubicBezTo>
                  <a:cubicBezTo>
                    <a:pt x="84" y="67"/>
                    <a:pt x="67" y="50"/>
                    <a:pt x="50" y="33"/>
                  </a:cubicBezTo>
                  <a:cubicBezTo>
                    <a:pt x="17" y="17"/>
                    <a:pt x="0"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0"/>
            <p:cNvSpPr/>
            <p:nvPr/>
          </p:nvSpPr>
          <p:spPr>
            <a:xfrm>
              <a:off x="1328406" y="2603356"/>
              <a:ext cx="3782" cy="1538"/>
            </a:xfrm>
            <a:custGeom>
              <a:avLst/>
              <a:gdLst/>
              <a:ahLst/>
              <a:cxnLst/>
              <a:rect l="l" t="t" r="r" b="b"/>
              <a:pathLst>
                <a:path w="118" h="48" extrusionOk="0">
                  <a:moveTo>
                    <a:pt x="36" y="0"/>
                  </a:moveTo>
                  <a:cubicBezTo>
                    <a:pt x="16" y="0"/>
                    <a:pt x="1" y="8"/>
                    <a:pt x="1" y="8"/>
                  </a:cubicBezTo>
                  <a:cubicBezTo>
                    <a:pt x="1" y="8"/>
                    <a:pt x="34" y="8"/>
                    <a:pt x="68" y="24"/>
                  </a:cubicBezTo>
                  <a:cubicBezTo>
                    <a:pt x="80" y="36"/>
                    <a:pt x="100" y="48"/>
                    <a:pt x="111" y="48"/>
                  </a:cubicBezTo>
                  <a:cubicBezTo>
                    <a:pt x="115" y="48"/>
                    <a:pt x="118" y="46"/>
                    <a:pt x="118" y="41"/>
                  </a:cubicBezTo>
                  <a:cubicBezTo>
                    <a:pt x="118" y="41"/>
                    <a:pt x="101" y="8"/>
                    <a:pt x="68" y="8"/>
                  </a:cubicBezTo>
                  <a:cubicBezTo>
                    <a:pt x="57" y="2"/>
                    <a:pt x="46" y="0"/>
                    <a:pt x="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0"/>
            <p:cNvSpPr/>
            <p:nvPr/>
          </p:nvSpPr>
          <p:spPr>
            <a:xfrm>
              <a:off x="1323598" y="2602106"/>
              <a:ext cx="2179" cy="962"/>
            </a:xfrm>
            <a:custGeom>
              <a:avLst/>
              <a:gdLst/>
              <a:ahLst/>
              <a:cxnLst/>
              <a:rect l="l" t="t" r="r" b="b"/>
              <a:pathLst>
                <a:path w="68" h="30" extrusionOk="0">
                  <a:moveTo>
                    <a:pt x="11" y="1"/>
                  </a:moveTo>
                  <a:cubicBezTo>
                    <a:pt x="5" y="1"/>
                    <a:pt x="1" y="5"/>
                    <a:pt x="1" y="13"/>
                  </a:cubicBezTo>
                  <a:cubicBezTo>
                    <a:pt x="1" y="13"/>
                    <a:pt x="17" y="30"/>
                    <a:pt x="34" y="30"/>
                  </a:cubicBezTo>
                  <a:lnTo>
                    <a:pt x="67" y="30"/>
                  </a:lnTo>
                  <a:cubicBezTo>
                    <a:pt x="67" y="30"/>
                    <a:pt x="51" y="13"/>
                    <a:pt x="34" y="13"/>
                  </a:cubicBezTo>
                  <a:cubicBezTo>
                    <a:pt x="26" y="5"/>
                    <a:pt x="17"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0"/>
            <p:cNvSpPr/>
            <p:nvPr/>
          </p:nvSpPr>
          <p:spPr>
            <a:xfrm>
              <a:off x="946594" y="2489514"/>
              <a:ext cx="99900" cy="99900"/>
            </a:xfrm>
            <a:custGeom>
              <a:avLst/>
              <a:gdLst/>
              <a:ahLst/>
              <a:cxnLst/>
              <a:rect l="l" t="t" r="r" b="b"/>
              <a:pathLst>
                <a:path w="3117" h="3117" extrusionOk="0">
                  <a:moveTo>
                    <a:pt x="853" y="1"/>
                  </a:moveTo>
                  <a:lnTo>
                    <a:pt x="1" y="1321"/>
                  </a:lnTo>
                  <a:lnTo>
                    <a:pt x="101" y="1387"/>
                  </a:lnTo>
                  <a:cubicBezTo>
                    <a:pt x="552" y="1722"/>
                    <a:pt x="2424" y="3008"/>
                    <a:pt x="2808" y="3108"/>
                  </a:cubicBezTo>
                  <a:cubicBezTo>
                    <a:pt x="2827" y="3114"/>
                    <a:pt x="2842" y="3116"/>
                    <a:pt x="2855" y="3116"/>
                  </a:cubicBezTo>
                  <a:cubicBezTo>
                    <a:pt x="3116" y="3116"/>
                    <a:pt x="1989" y="1989"/>
                    <a:pt x="1989" y="1989"/>
                  </a:cubicBezTo>
                  <a:lnTo>
                    <a:pt x="2557" y="1070"/>
                  </a:lnTo>
                  <a:lnTo>
                    <a:pt x="853"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0"/>
            <p:cNvSpPr/>
            <p:nvPr/>
          </p:nvSpPr>
          <p:spPr>
            <a:xfrm>
              <a:off x="946594" y="2530218"/>
              <a:ext cx="92689" cy="58395"/>
            </a:xfrm>
            <a:custGeom>
              <a:avLst/>
              <a:gdLst/>
              <a:ahLst/>
              <a:cxnLst/>
              <a:rect l="l" t="t" r="r" b="b"/>
              <a:pathLst>
                <a:path w="2892" h="1822" extrusionOk="0">
                  <a:moveTo>
                    <a:pt x="1" y="0"/>
                  </a:moveTo>
                  <a:cubicBezTo>
                    <a:pt x="17" y="0"/>
                    <a:pt x="17" y="17"/>
                    <a:pt x="34" y="17"/>
                  </a:cubicBezTo>
                  <a:cubicBezTo>
                    <a:pt x="17" y="0"/>
                    <a:pt x="17" y="0"/>
                    <a:pt x="1" y="0"/>
                  </a:cubicBezTo>
                  <a:close/>
                  <a:moveTo>
                    <a:pt x="34" y="17"/>
                  </a:moveTo>
                  <a:lnTo>
                    <a:pt x="101" y="67"/>
                  </a:lnTo>
                  <a:lnTo>
                    <a:pt x="418" y="285"/>
                  </a:lnTo>
                  <a:cubicBezTo>
                    <a:pt x="669" y="452"/>
                    <a:pt x="1020" y="702"/>
                    <a:pt x="1421" y="953"/>
                  </a:cubicBezTo>
                  <a:cubicBezTo>
                    <a:pt x="1822" y="1203"/>
                    <a:pt x="2190" y="1421"/>
                    <a:pt x="2457" y="1588"/>
                  </a:cubicBezTo>
                  <a:lnTo>
                    <a:pt x="2774" y="1772"/>
                  </a:lnTo>
                  <a:lnTo>
                    <a:pt x="2858" y="1805"/>
                  </a:lnTo>
                  <a:lnTo>
                    <a:pt x="2774" y="1755"/>
                  </a:lnTo>
                  <a:lnTo>
                    <a:pt x="2457" y="1571"/>
                  </a:lnTo>
                  <a:cubicBezTo>
                    <a:pt x="2190" y="1404"/>
                    <a:pt x="1839" y="1187"/>
                    <a:pt x="1438" y="936"/>
                  </a:cubicBezTo>
                  <a:cubicBezTo>
                    <a:pt x="1037" y="669"/>
                    <a:pt x="686" y="435"/>
                    <a:pt x="418" y="268"/>
                  </a:cubicBezTo>
                  <a:lnTo>
                    <a:pt x="118" y="67"/>
                  </a:lnTo>
                  <a:lnTo>
                    <a:pt x="34" y="17"/>
                  </a:lnTo>
                  <a:close/>
                  <a:moveTo>
                    <a:pt x="2858" y="1805"/>
                  </a:moveTo>
                  <a:cubicBezTo>
                    <a:pt x="2875" y="1822"/>
                    <a:pt x="2875" y="1822"/>
                    <a:pt x="2891" y="1822"/>
                  </a:cubicBezTo>
                  <a:cubicBezTo>
                    <a:pt x="2875" y="1822"/>
                    <a:pt x="2875" y="1805"/>
                    <a:pt x="2858" y="180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0"/>
            <p:cNvSpPr/>
            <p:nvPr/>
          </p:nvSpPr>
          <p:spPr>
            <a:xfrm>
              <a:off x="1019444" y="2572972"/>
              <a:ext cx="10192" cy="5481"/>
            </a:xfrm>
            <a:custGeom>
              <a:avLst/>
              <a:gdLst/>
              <a:ahLst/>
              <a:cxnLst/>
              <a:rect l="l" t="t" r="r" b="b"/>
              <a:pathLst>
                <a:path w="318" h="171" extrusionOk="0">
                  <a:moveTo>
                    <a:pt x="268" y="0"/>
                  </a:moveTo>
                  <a:cubicBezTo>
                    <a:pt x="152" y="0"/>
                    <a:pt x="44" y="53"/>
                    <a:pt x="0" y="170"/>
                  </a:cubicBezTo>
                  <a:cubicBezTo>
                    <a:pt x="84" y="70"/>
                    <a:pt x="201" y="20"/>
                    <a:pt x="318" y="3"/>
                  </a:cubicBezTo>
                  <a:cubicBezTo>
                    <a:pt x="301" y="1"/>
                    <a:pt x="285" y="0"/>
                    <a:pt x="2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0"/>
            <p:cNvSpPr/>
            <p:nvPr/>
          </p:nvSpPr>
          <p:spPr>
            <a:xfrm>
              <a:off x="1008194" y="2556979"/>
              <a:ext cx="5929" cy="2724"/>
            </a:xfrm>
            <a:custGeom>
              <a:avLst/>
              <a:gdLst/>
              <a:ahLst/>
              <a:cxnLst/>
              <a:rect l="l" t="t" r="r" b="b"/>
              <a:pathLst>
                <a:path w="185" h="85" extrusionOk="0">
                  <a:moveTo>
                    <a:pt x="184" y="1"/>
                  </a:moveTo>
                  <a:cubicBezTo>
                    <a:pt x="184" y="1"/>
                    <a:pt x="134" y="18"/>
                    <a:pt x="84" y="34"/>
                  </a:cubicBezTo>
                  <a:cubicBezTo>
                    <a:pt x="34" y="51"/>
                    <a:pt x="0" y="84"/>
                    <a:pt x="0" y="84"/>
                  </a:cubicBezTo>
                  <a:cubicBezTo>
                    <a:pt x="34" y="84"/>
                    <a:pt x="67" y="68"/>
                    <a:pt x="100" y="51"/>
                  </a:cubicBezTo>
                  <a:cubicBezTo>
                    <a:pt x="151" y="34"/>
                    <a:pt x="184" y="18"/>
                    <a:pt x="1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0"/>
            <p:cNvSpPr/>
            <p:nvPr/>
          </p:nvSpPr>
          <p:spPr>
            <a:xfrm>
              <a:off x="1005502" y="2553774"/>
              <a:ext cx="5384" cy="1122"/>
            </a:xfrm>
            <a:custGeom>
              <a:avLst/>
              <a:gdLst/>
              <a:ahLst/>
              <a:cxnLst/>
              <a:rect l="l" t="t" r="r" b="b"/>
              <a:pathLst>
                <a:path w="168" h="35" extrusionOk="0">
                  <a:moveTo>
                    <a:pt x="68" y="1"/>
                  </a:moveTo>
                  <a:cubicBezTo>
                    <a:pt x="34" y="17"/>
                    <a:pt x="1" y="17"/>
                    <a:pt x="1" y="34"/>
                  </a:cubicBezTo>
                  <a:cubicBezTo>
                    <a:pt x="1" y="34"/>
                    <a:pt x="34" y="34"/>
                    <a:pt x="84" y="17"/>
                  </a:cubicBezTo>
                  <a:cubicBezTo>
                    <a:pt x="134" y="17"/>
                    <a:pt x="168" y="1"/>
                    <a:pt x="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0"/>
            <p:cNvSpPr/>
            <p:nvPr/>
          </p:nvSpPr>
          <p:spPr>
            <a:xfrm>
              <a:off x="1005502" y="2547749"/>
              <a:ext cx="5929" cy="3910"/>
            </a:xfrm>
            <a:custGeom>
              <a:avLst/>
              <a:gdLst/>
              <a:ahLst/>
              <a:cxnLst/>
              <a:rect l="l" t="t" r="r" b="b"/>
              <a:pathLst>
                <a:path w="185" h="122" extrusionOk="0">
                  <a:moveTo>
                    <a:pt x="21" y="0"/>
                  </a:moveTo>
                  <a:cubicBezTo>
                    <a:pt x="19" y="0"/>
                    <a:pt x="17" y="2"/>
                    <a:pt x="17" y="5"/>
                  </a:cubicBezTo>
                  <a:cubicBezTo>
                    <a:pt x="1" y="5"/>
                    <a:pt x="34" y="38"/>
                    <a:pt x="84" y="72"/>
                  </a:cubicBezTo>
                  <a:cubicBezTo>
                    <a:pt x="134" y="105"/>
                    <a:pt x="184" y="122"/>
                    <a:pt x="184" y="122"/>
                  </a:cubicBezTo>
                  <a:cubicBezTo>
                    <a:pt x="184" y="105"/>
                    <a:pt x="151" y="72"/>
                    <a:pt x="101" y="55"/>
                  </a:cubicBezTo>
                  <a:cubicBezTo>
                    <a:pt x="60" y="28"/>
                    <a:pt x="30" y="0"/>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0"/>
            <p:cNvSpPr/>
            <p:nvPr/>
          </p:nvSpPr>
          <p:spPr>
            <a:xfrm>
              <a:off x="1007104" y="2543614"/>
              <a:ext cx="6474" cy="4295"/>
            </a:xfrm>
            <a:custGeom>
              <a:avLst/>
              <a:gdLst/>
              <a:ahLst/>
              <a:cxnLst/>
              <a:rect l="l" t="t" r="r" b="b"/>
              <a:pathLst>
                <a:path w="202" h="134" extrusionOk="0">
                  <a:moveTo>
                    <a:pt x="1" y="0"/>
                  </a:moveTo>
                  <a:cubicBezTo>
                    <a:pt x="1" y="0"/>
                    <a:pt x="34" y="50"/>
                    <a:pt x="84" y="84"/>
                  </a:cubicBezTo>
                  <a:cubicBezTo>
                    <a:pt x="118" y="117"/>
                    <a:pt x="151" y="134"/>
                    <a:pt x="185" y="134"/>
                  </a:cubicBezTo>
                  <a:cubicBezTo>
                    <a:pt x="201" y="134"/>
                    <a:pt x="151" y="100"/>
                    <a:pt x="101" y="67"/>
                  </a:cubicBezTo>
                  <a:cubicBezTo>
                    <a:pt x="51" y="34"/>
                    <a:pt x="1"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0"/>
            <p:cNvSpPr/>
            <p:nvPr/>
          </p:nvSpPr>
          <p:spPr>
            <a:xfrm>
              <a:off x="1013001" y="2554447"/>
              <a:ext cx="12884" cy="5801"/>
            </a:xfrm>
            <a:custGeom>
              <a:avLst/>
              <a:gdLst/>
              <a:ahLst/>
              <a:cxnLst/>
              <a:rect l="l" t="t" r="r" b="b"/>
              <a:pathLst>
                <a:path w="402" h="181" extrusionOk="0">
                  <a:moveTo>
                    <a:pt x="176" y="17"/>
                  </a:moveTo>
                  <a:cubicBezTo>
                    <a:pt x="197" y="17"/>
                    <a:pt x="218" y="21"/>
                    <a:pt x="235" y="30"/>
                  </a:cubicBezTo>
                  <a:cubicBezTo>
                    <a:pt x="301" y="46"/>
                    <a:pt x="335" y="80"/>
                    <a:pt x="368" y="130"/>
                  </a:cubicBezTo>
                  <a:cubicBezTo>
                    <a:pt x="385" y="147"/>
                    <a:pt x="352" y="163"/>
                    <a:pt x="335" y="163"/>
                  </a:cubicBezTo>
                  <a:cubicBezTo>
                    <a:pt x="301" y="163"/>
                    <a:pt x="285" y="163"/>
                    <a:pt x="251" y="147"/>
                  </a:cubicBezTo>
                  <a:cubicBezTo>
                    <a:pt x="201" y="130"/>
                    <a:pt x="168" y="130"/>
                    <a:pt x="118" y="113"/>
                  </a:cubicBezTo>
                  <a:cubicBezTo>
                    <a:pt x="85" y="97"/>
                    <a:pt x="56" y="80"/>
                    <a:pt x="35" y="68"/>
                  </a:cubicBezTo>
                  <a:lnTo>
                    <a:pt x="35" y="68"/>
                  </a:lnTo>
                  <a:cubicBezTo>
                    <a:pt x="58" y="52"/>
                    <a:pt x="84" y="41"/>
                    <a:pt x="118" y="30"/>
                  </a:cubicBezTo>
                  <a:cubicBezTo>
                    <a:pt x="134" y="21"/>
                    <a:pt x="155" y="17"/>
                    <a:pt x="176" y="17"/>
                  </a:cubicBezTo>
                  <a:close/>
                  <a:moveTo>
                    <a:pt x="188" y="1"/>
                  </a:moveTo>
                  <a:cubicBezTo>
                    <a:pt x="159" y="1"/>
                    <a:pt x="130" y="5"/>
                    <a:pt x="101" y="13"/>
                  </a:cubicBezTo>
                  <a:cubicBezTo>
                    <a:pt x="69" y="29"/>
                    <a:pt x="53" y="45"/>
                    <a:pt x="23" y="60"/>
                  </a:cubicBezTo>
                  <a:lnTo>
                    <a:pt x="23" y="60"/>
                  </a:lnTo>
                  <a:cubicBezTo>
                    <a:pt x="9" y="52"/>
                    <a:pt x="1" y="46"/>
                    <a:pt x="1" y="46"/>
                  </a:cubicBezTo>
                  <a:lnTo>
                    <a:pt x="1" y="63"/>
                  </a:lnTo>
                  <a:cubicBezTo>
                    <a:pt x="4" y="65"/>
                    <a:pt x="8" y="67"/>
                    <a:pt x="12" y="69"/>
                  </a:cubicBezTo>
                  <a:lnTo>
                    <a:pt x="12" y="69"/>
                  </a:lnTo>
                  <a:cubicBezTo>
                    <a:pt x="1" y="84"/>
                    <a:pt x="1" y="97"/>
                    <a:pt x="1" y="97"/>
                  </a:cubicBezTo>
                  <a:cubicBezTo>
                    <a:pt x="8" y="89"/>
                    <a:pt x="16" y="82"/>
                    <a:pt x="23" y="77"/>
                  </a:cubicBezTo>
                  <a:lnTo>
                    <a:pt x="23" y="77"/>
                  </a:lnTo>
                  <a:cubicBezTo>
                    <a:pt x="50" y="94"/>
                    <a:pt x="79" y="117"/>
                    <a:pt x="118" y="130"/>
                  </a:cubicBezTo>
                  <a:cubicBezTo>
                    <a:pt x="151" y="147"/>
                    <a:pt x="201" y="163"/>
                    <a:pt x="251" y="163"/>
                  </a:cubicBezTo>
                  <a:cubicBezTo>
                    <a:pt x="268" y="180"/>
                    <a:pt x="301" y="180"/>
                    <a:pt x="335" y="180"/>
                  </a:cubicBezTo>
                  <a:cubicBezTo>
                    <a:pt x="352" y="180"/>
                    <a:pt x="368" y="180"/>
                    <a:pt x="385" y="163"/>
                  </a:cubicBezTo>
                  <a:cubicBezTo>
                    <a:pt x="385" y="147"/>
                    <a:pt x="402" y="130"/>
                    <a:pt x="385" y="113"/>
                  </a:cubicBezTo>
                  <a:cubicBezTo>
                    <a:pt x="347" y="38"/>
                    <a:pt x="272" y="1"/>
                    <a:pt x="18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0"/>
            <p:cNvSpPr/>
            <p:nvPr/>
          </p:nvSpPr>
          <p:spPr>
            <a:xfrm>
              <a:off x="1012457" y="2547877"/>
              <a:ext cx="4327" cy="9134"/>
            </a:xfrm>
            <a:custGeom>
              <a:avLst/>
              <a:gdLst/>
              <a:ahLst/>
              <a:cxnLst/>
              <a:rect l="l" t="t" r="r" b="b"/>
              <a:pathLst>
                <a:path w="135" h="285" extrusionOk="0">
                  <a:moveTo>
                    <a:pt x="68" y="1"/>
                  </a:moveTo>
                  <a:cubicBezTo>
                    <a:pt x="51" y="1"/>
                    <a:pt x="18" y="1"/>
                    <a:pt x="1" y="34"/>
                  </a:cubicBezTo>
                  <a:cubicBezTo>
                    <a:pt x="1" y="51"/>
                    <a:pt x="1" y="68"/>
                    <a:pt x="1" y="101"/>
                  </a:cubicBezTo>
                  <a:cubicBezTo>
                    <a:pt x="1" y="118"/>
                    <a:pt x="1" y="151"/>
                    <a:pt x="1" y="185"/>
                  </a:cubicBezTo>
                  <a:cubicBezTo>
                    <a:pt x="1" y="218"/>
                    <a:pt x="18" y="251"/>
                    <a:pt x="34" y="268"/>
                  </a:cubicBezTo>
                  <a:cubicBezTo>
                    <a:pt x="34" y="268"/>
                    <a:pt x="34" y="235"/>
                    <a:pt x="18" y="185"/>
                  </a:cubicBezTo>
                  <a:cubicBezTo>
                    <a:pt x="18" y="151"/>
                    <a:pt x="18" y="118"/>
                    <a:pt x="18" y="101"/>
                  </a:cubicBezTo>
                  <a:cubicBezTo>
                    <a:pt x="18" y="68"/>
                    <a:pt x="34" y="18"/>
                    <a:pt x="68" y="18"/>
                  </a:cubicBezTo>
                  <a:cubicBezTo>
                    <a:pt x="101" y="34"/>
                    <a:pt x="101" y="84"/>
                    <a:pt x="101" y="118"/>
                  </a:cubicBezTo>
                  <a:cubicBezTo>
                    <a:pt x="101" y="151"/>
                    <a:pt x="101" y="185"/>
                    <a:pt x="84" y="201"/>
                  </a:cubicBezTo>
                  <a:cubicBezTo>
                    <a:pt x="84" y="235"/>
                    <a:pt x="68" y="251"/>
                    <a:pt x="51" y="285"/>
                  </a:cubicBezTo>
                  <a:cubicBezTo>
                    <a:pt x="51" y="285"/>
                    <a:pt x="84" y="268"/>
                    <a:pt x="101" y="218"/>
                  </a:cubicBezTo>
                  <a:cubicBezTo>
                    <a:pt x="118" y="185"/>
                    <a:pt x="135" y="151"/>
                    <a:pt x="135" y="118"/>
                  </a:cubicBezTo>
                  <a:cubicBezTo>
                    <a:pt x="135" y="68"/>
                    <a:pt x="118" y="34"/>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0"/>
            <p:cNvSpPr/>
            <p:nvPr/>
          </p:nvSpPr>
          <p:spPr>
            <a:xfrm>
              <a:off x="957299" y="2515763"/>
              <a:ext cx="13429" cy="27883"/>
            </a:xfrm>
            <a:custGeom>
              <a:avLst/>
              <a:gdLst/>
              <a:ahLst/>
              <a:cxnLst/>
              <a:rect l="l" t="t" r="r" b="b"/>
              <a:pathLst>
                <a:path w="419" h="870" extrusionOk="0">
                  <a:moveTo>
                    <a:pt x="1" y="0"/>
                  </a:moveTo>
                  <a:cubicBezTo>
                    <a:pt x="1" y="0"/>
                    <a:pt x="51" y="34"/>
                    <a:pt x="118" y="84"/>
                  </a:cubicBezTo>
                  <a:cubicBezTo>
                    <a:pt x="318" y="234"/>
                    <a:pt x="402" y="485"/>
                    <a:pt x="335" y="719"/>
                  </a:cubicBezTo>
                  <a:cubicBezTo>
                    <a:pt x="318" y="819"/>
                    <a:pt x="285" y="869"/>
                    <a:pt x="302" y="869"/>
                  </a:cubicBezTo>
                  <a:cubicBezTo>
                    <a:pt x="302" y="852"/>
                    <a:pt x="318" y="852"/>
                    <a:pt x="318" y="836"/>
                  </a:cubicBezTo>
                  <a:cubicBezTo>
                    <a:pt x="335" y="802"/>
                    <a:pt x="352" y="769"/>
                    <a:pt x="352" y="736"/>
                  </a:cubicBezTo>
                  <a:cubicBezTo>
                    <a:pt x="419" y="485"/>
                    <a:pt x="335" y="218"/>
                    <a:pt x="135" y="67"/>
                  </a:cubicBezTo>
                  <a:cubicBezTo>
                    <a:pt x="101" y="50"/>
                    <a:pt x="68" y="34"/>
                    <a:pt x="34" y="17"/>
                  </a:cubicBezTo>
                  <a:cubicBezTo>
                    <a:pt x="18" y="17"/>
                    <a:pt x="18"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0"/>
            <p:cNvSpPr/>
            <p:nvPr/>
          </p:nvSpPr>
          <p:spPr>
            <a:xfrm>
              <a:off x="962683" y="2496469"/>
              <a:ext cx="14487" cy="22531"/>
            </a:xfrm>
            <a:custGeom>
              <a:avLst/>
              <a:gdLst/>
              <a:ahLst/>
              <a:cxnLst/>
              <a:rect l="l" t="t" r="r" b="b"/>
              <a:pathLst>
                <a:path w="452" h="703" extrusionOk="0">
                  <a:moveTo>
                    <a:pt x="451" y="1"/>
                  </a:moveTo>
                  <a:cubicBezTo>
                    <a:pt x="284" y="235"/>
                    <a:pt x="134" y="469"/>
                    <a:pt x="0" y="703"/>
                  </a:cubicBezTo>
                  <a:cubicBezTo>
                    <a:pt x="84" y="602"/>
                    <a:pt x="167" y="485"/>
                    <a:pt x="234" y="368"/>
                  </a:cubicBezTo>
                  <a:cubicBezTo>
                    <a:pt x="317" y="251"/>
                    <a:pt x="384" y="134"/>
                    <a:pt x="4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0"/>
            <p:cNvSpPr/>
            <p:nvPr/>
          </p:nvSpPr>
          <p:spPr>
            <a:xfrm>
              <a:off x="977138" y="2543005"/>
              <a:ext cx="15544" cy="10256"/>
            </a:xfrm>
            <a:custGeom>
              <a:avLst/>
              <a:gdLst/>
              <a:ahLst/>
              <a:cxnLst/>
              <a:rect l="l" t="t" r="r" b="b"/>
              <a:pathLst>
                <a:path w="485" h="320" extrusionOk="0">
                  <a:moveTo>
                    <a:pt x="2" y="0"/>
                  </a:moveTo>
                  <a:cubicBezTo>
                    <a:pt x="1" y="0"/>
                    <a:pt x="0" y="1"/>
                    <a:pt x="0" y="2"/>
                  </a:cubicBezTo>
                  <a:cubicBezTo>
                    <a:pt x="67" y="69"/>
                    <a:pt x="134" y="136"/>
                    <a:pt x="217" y="186"/>
                  </a:cubicBezTo>
                  <a:cubicBezTo>
                    <a:pt x="301" y="236"/>
                    <a:pt x="401" y="287"/>
                    <a:pt x="485" y="320"/>
                  </a:cubicBezTo>
                  <a:cubicBezTo>
                    <a:pt x="485" y="320"/>
                    <a:pt x="368" y="253"/>
                    <a:pt x="234" y="153"/>
                  </a:cubicBezTo>
                  <a:cubicBezTo>
                    <a:pt x="112" y="77"/>
                    <a:pt x="18" y="0"/>
                    <a:pt x="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0"/>
            <p:cNvSpPr/>
            <p:nvPr/>
          </p:nvSpPr>
          <p:spPr>
            <a:xfrm>
              <a:off x="965343" y="2536115"/>
              <a:ext cx="1635" cy="4295"/>
            </a:xfrm>
            <a:custGeom>
              <a:avLst/>
              <a:gdLst/>
              <a:ahLst/>
              <a:cxnLst/>
              <a:rect l="l" t="t" r="r" b="b"/>
              <a:pathLst>
                <a:path w="51" h="134" extrusionOk="0">
                  <a:moveTo>
                    <a:pt x="34" y="0"/>
                  </a:moveTo>
                  <a:cubicBezTo>
                    <a:pt x="17" y="0"/>
                    <a:pt x="17" y="34"/>
                    <a:pt x="17" y="67"/>
                  </a:cubicBezTo>
                  <a:cubicBezTo>
                    <a:pt x="17" y="101"/>
                    <a:pt x="1" y="117"/>
                    <a:pt x="17" y="134"/>
                  </a:cubicBezTo>
                  <a:cubicBezTo>
                    <a:pt x="17" y="134"/>
                    <a:pt x="34" y="101"/>
                    <a:pt x="34" y="67"/>
                  </a:cubicBezTo>
                  <a:cubicBezTo>
                    <a:pt x="51" y="34"/>
                    <a:pt x="34"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0"/>
            <p:cNvSpPr/>
            <p:nvPr/>
          </p:nvSpPr>
          <p:spPr>
            <a:xfrm>
              <a:off x="965343" y="2528615"/>
              <a:ext cx="1090" cy="3237"/>
            </a:xfrm>
            <a:custGeom>
              <a:avLst/>
              <a:gdLst/>
              <a:ahLst/>
              <a:cxnLst/>
              <a:rect l="l" t="t" r="r" b="b"/>
              <a:pathLst>
                <a:path w="34" h="101" extrusionOk="0">
                  <a:moveTo>
                    <a:pt x="1" y="0"/>
                  </a:moveTo>
                  <a:cubicBezTo>
                    <a:pt x="1" y="0"/>
                    <a:pt x="1" y="34"/>
                    <a:pt x="1" y="50"/>
                  </a:cubicBezTo>
                  <a:cubicBezTo>
                    <a:pt x="1" y="84"/>
                    <a:pt x="17" y="101"/>
                    <a:pt x="17" y="101"/>
                  </a:cubicBezTo>
                  <a:cubicBezTo>
                    <a:pt x="34" y="101"/>
                    <a:pt x="34" y="84"/>
                    <a:pt x="17" y="50"/>
                  </a:cubicBezTo>
                  <a:cubicBezTo>
                    <a:pt x="17" y="17"/>
                    <a:pt x="1"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0"/>
            <p:cNvSpPr/>
            <p:nvPr/>
          </p:nvSpPr>
          <p:spPr>
            <a:xfrm>
              <a:off x="961048" y="2522718"/>
              <a:ext cx="2724" cy="2852"/>
            </a:xfrm>
            <a:custGeom>
              <a:avLst/>
              <a:gdLst/>
              <a:ahLst/>
              <a:cxnLst/>
              <a:rect l="l" t="t" r="r" b="b"/>
              <a:pathLst>
                <a:path w="85" h="89" extrusionOk="0">
                  <a:moveTo>
                    <a:pt x="1" y="1"/>
                  </a:moveTo>
                  <a:cubicBezTo>
                    <a:pt x="1" y="1"/>
                    <a:pt x="18" y="17"/>
                    <a:pt x="34" y="51"/>
                  </a:cubicBezTo>
                  <a:cubicBezTo>
                    <a:pt x="48" y="64"/>
                    <a:pt x="61" y="89"/>
                    <a:pt x="66" y="89"/>
                  </a:cubicBezTo>
                  <a:cubicBezTo>
                    <a:pt x="67" y="89"/>
                    <a:pt x="68" y="87"/>
                    <a:pt x="68" y="84"/>
                  </a:cubicBezTo>
                  <a:cubicBezTo>
                    <a:pt x="84" y="84"/>
                    <a:pt x="84" y="51"/>
                    <a:pt x="51" y="34"/>
                  </a:cubicBezTo>
                  <a:cubicBezTo>
                    <a:pt x="34" y="1"/>
                    <a:pt x="1"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0"/>
            <p:cNvSpPr/>
            <p:nvPr/>
          </p:nvSpPr>
          <p:spPr>
            <a:xfrm>
              <a:off x="957299" y="2518968"/>
              <a:ext cx="1667" cy="1635"/>
            </a:xfrm>
            <a:custGeom>
              <a:avLst/>
              <a:gdLst/>
              <a:ahLst/>
              <a:cxnLst/>
              <a:rect l="l" t="t" r="r" b="b"/>
              <a:pathLst>
                <a:path w="52" h="51" extrusionOk="0">
                  <a:moveTo>
                    <a:pt x="18" y="1"/>
                  </a:moveTo>
                  <a:cubicBezTo>
                    <a:pt x="1" y="1"/>
                    <a:pt x="1" y="17"/>
                    <a:pt x="18" y="34"/>
                  </a:cubicBezTo>
                  <a:cubicBezTo>
                    <a:pt x="34" y="51"/>
                    <a:pt x="51" y="51"/>
                    <a:pt x="51" y="51"/>
                  </a:cubicBezTo>
                  <a:cubicBezTo>
                    <a:pt x="51" y="51"/>
                    <a:pt x="51" y="34"/>
                    <a:pt x="34" y="17"/>
                  </a:cubicBezTo>
                  <a:cubicBezTo>
                    <a:pt x="34" y="1"/>
                    <a:pt x="18" y="1"/>
                    <a:pt x="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0"/>
            <p:cNvSpPr/>
            <p:nvPr/>
          </p:nvSpPr>
          <p:spPr>
            <a:xfrm>
              <a:off x="948741" y="1854956"/>
              <a:ext cx="366332" cy="710100"/>
            </a:xfrm>
            <a:custGeom>
              <a:avLst/>
              <a:gdLst/>
              <a:ahLst/>
              <a:cxnLst/>
              <a:rect l="l" t="t" r="r" b="b"/>
              <a:pathLst>
                <a:path w="11430" h="22156" extrusionOk="0">
                  <a:moveTo>
                    <a:pt x="4278" y="0"/>
                  </a:moveTo>
                  <a:cubicBezTo>
                    <a:pt x="4278" y="0"/>
                    <a:pt x="6885" y="11011"/>
                    <a:pt x="6935" y="11211"/>
                  </a:cubicBezTo>
                  <a:cubicBezTo>
                    <a:pt x="6985" y="11429"/>
                    <a:pt x="1" y="20201"/>
                    <a:pt x="1" y="20201"/>
                  </a:cubicBezTo>
                  <a:lnTo>
                    <a:pt x="2958" y="22156"/>
                  </a:lnTo>
                  <a:cubicBezTo>
                    <a:pt x="2958" y="22156"/>
                    <a:pt x="10928" y="13367"/>
                    <a:pt x="11179" y="12832"/>
                  </a:cubicBezTo>
                  <a:cubicBezTo>
                    <a:pt x="11429" y="12281"/>
                    <a:pt x="9725" y="919"/>
                    <a:pt x="9725" y="919"/>
                  </a:cubicBezTo>
                  <a:lnTo>
                    <a:pt x="4278"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0"/>
            <p:cNvSpPr/>
            <p:nvPr/>
          </p:nvSpPr>
          <p:spPr>
            <a:xfrm>
              <a:off x="1041911" y="1850117"/>
              <a:ext cx="368479" cy="744522"/>
            </a:xfrm>
            <a:custGeom>
              <a:avLst/>
              <a:gdLst/>
              <a:ahLst/>
              <a:cxnLst/>
              <a:rect l="l" t="t" r="r" b="b"/>
              <a:pathLst>
                <a:path w="11497" h="23230" extrusionOk="0">
                  <a:moveTo>
                    <a:pt x="402" y="1"/>
                  </a:moveTo>
                  <a:lnTo>
                    <a:pt x="302" y="418"/>
                  </a:lnTo>
                  <a:cubicBezTo>
                    <a:pt x="1" y="1655"/>
                    <a:pt x="185" y="2975"/>
                    <a:pt x="820" y="4078"/>
                  </a:cubicBezTo>
                  <a:lnTo>
                    <a:pt x="5465" y="12114"/>
                  </a:lnTo>
                  <a:cubicBezTo>
                    <a:pt x="5799" y="12682"/>
                    <a:pt x="6033" y="13301"/>
                    <a:pt x="6166" y="13952"/>
                  </a:cubicBezTo>
                  <a:lnTo>
                    <a:pt x="8272" y="23225"/>
                  </a:lnTo>
                  <a:lnTo>
                    <a:pt x="11495" y="23225"/>
                  </a:lnTo>
                  <a:cubicBezTo>
                    <a:pt x="11454" y="23033"/>
                    <a:pt x="10650" y="15524"/>
                    <a:pt x="10243" y="12983"/>
                  </a:cubicBezTo>
                  <a:cubicBezTo>
                    <a:pt x="9926" y="11012"/>
                    <a:pt x="7303" y="4913"/>
                    <a:pt x="6033" y="2039"/>
                  </a:cubicBezTo>
                  <a:lnTo>
                    <a:pt x="6818" y="1070"/>
                  </a:lnTo>
                  <a:lnTo>
                    <a:pt x="5448" y="836"/>
                  </a:lnTo>
                  <a:lnTo>
                    <a:pt x="402" y="1"/>
                  </a:lnTo>
                  <a:close/>
                  <a:moveTo>
                    <a:pt x="11495" y="23225"/>
                  </a:moveTo>
                  <a:cubicBezTo>
                    <a:pt x="11495" y="23228"/>
                    <a:pt x="11496" y="23229"/>
                    <a:pt x="11496" y="23229"/>
                  </a:cubicBezTo>
                  <a:cubicBezTo>
                    <a:pt x="11496" y="23229"/>
                    <a:pt x="11496" y="23228"/>
                    <a:pt x="11496" y="23225"/>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0"/>
            <p:cNvSpPr/>
            <p:nvPr/>
          </p:nvSpPr>
          <p:spPr>
            <a:xfrm>
              <a:off x="1237928" y="1914922"/>
              <a:ext cx="43396" cy="110348"/>
            </a:xfrm>
            <a:custGeom>
              <a:avLst/>
              <a:gdLst/>
              <a:ahLst/>
              <a:cxnLst/>
              <a:rect l="l" t="t" r="r" b="b"/>
              <a:pathLst>
                <a:path w="1354" h="3443" extrusionOk="0">
                  <a:moveTo>
                    <a:pt x="0" y="0"/>
                  </a:moveTo>
                  <a:cubicBezTo>
                    <a:pt x="17" y="34"/>
                    <a:pt x="34" y="84"/>
                    <a:pt x="50" y="134"/>
                  </a:cubicBezTo>
                  <a:lnTo>
                    <a:pt x="201" y="502"/>
                  </a:lnTo>
                  <a:cubicBezTo>
                    <a:pt x="334" y="802"/>
                    <a:pt x="501" y="1237"/>
                    <a:pt x="685" y="1721"/>
                  </a:cubicBezTo>
                  <a:cubicBezTo>
                    <a:pt x="886" y="2189"/>
                    <a:pt x="1036" y="2624"/>
                    <a:pt x="1153" y="2941"/>
                  </a:cubicBezTo>
                  <a:cubicBezTo>
                    <a:pt x="1203" y="3091"/>
                    <a:pt x="1253" y="3208"/>
                    <a:pt x="1287" y="3309"/>
                  </a:cubicBezTo>
                  <a:cubicBezTo>
                    <a:pt x="1303" y="3359"/>
                    <a:pt x="1320" y="3409"/>
                    <a:pt x="1354" y="3442"/>
                  </a:cubicBezTo>
                  <a:cubicBezTo>
                    <a:pt x="1354" y="3409"/>
                    <a:pt x="1337" y="3359"/>
                    <a:pt x="1320" y="3309"/>
                  </a:cubicBezTo>
                  <a:cubicBezTo>
                    <a:pt x="1287" y="3208"/>
                    <a:pt x="1253" y="3091"/>
                    <a:pt x="1203" y="2924"/>
                  </a:cubicBezTo>
                  <a:cubicBezTo>
                    <a:pt x="1103" y="2607"/>
                    <a:pt x="936" y="2172"/>
                    <a:pt x="752" y="1688"/>
                  </a:cubicBezTo>
                  <a:cubicBezTo>
                    <a:pt x="568" y="1220"/>
                    <a:pt x="385" y="786"/>
                    <a:pt x="251" y="485"/>
                  </a:cubicBezTo>
                  <a:cubicBezTo>
                    <a:pt x="184" y="335"/>
                    <a:pt x="117" y="201"/>
                    <a:pt x="84" y="117"/>
                  </a:cubicBezTo>
                  <a:cubicBezTo>
                    <a:pt x="67" y="67"/>
                    <a:pt x="34" y="34"/>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0"/>
            <p:cNvSpPr/>
            <p:nvPr/>
          </p:nvSpPr>
          <p:spPr>
            <a:xfrm>
              <a:off x="1128125" y="2084658"/>
              <a:ext cx="122143" cy="261913"/>
            </a:xfrm>
            <a:custGeom>
              <a:avLst/>
              <a:gdLst/>
              <a:ahLst/>
              <a:cxnLst/>
              <a:rect l="l" t="t" r="r" b="b"/>
              <a:pathLst>
                <a:path w="3811" h="8172" extrusionOk="0">
                  <a:moveTo>
                    <a:pt x="1" y="1"/>
                  </a:moveTo>
                  <a:cubicBezTo>
                    <a:pt x="18" y="34"/>
                    <a:pt x="34" y="51"/>
                    <a:pt x="51" y="85"/>
                  </a:cubicBezTo>
                  <a:lnTo>
                    <a:pt x="201" y="302"/>
                  </a:lnTo>
                  <a:lnTo>
                    <a:pt x="736" y="1120"/>
                  </a:lnTo>
                  <a:cubicBezTo>
                    <a:pt x="1321" y="2006"/>
                    <a:pt x="1872" y="2942"/>
                    <a:pt x="2374" y="3894"/>
                  </a:cubicBezTo>
                  <a:cubicBezTo>
                    <a:pt x="2641" y="4445"/>
                    <a:pt x="2892" y="4997"/>
                    <a:pt x="3092" y="5498"/>
                  </a:cubicBezTo>
                  <a:cubicBezTo>
                    <a:pt x="3176" y="5749"/>
                    <a:pt x="3276" y="5999"/>
                    <a:pt x="3343" y="6233"/>
                  </a:cubicBezTo>
                  <a:lnTo>
                    <a:pt x="3460" y="6567"/>
                  </a:lnTo>
                  <a:cubicBezTo>
                    <a:pt x="3476" y="6668"/>
                    <a:pt x="3510" y="6768"/>
                    <a:pt x="3543" y="6868"/>
                  </a:cubicBezTo>
                  <a:cubicBezTo>
                    <a:pt x="3593" y="7069"/>
                    <a:pt x="3627" y="7252"/>
                    <a:pt x="3660" y="7403"/>
                  </a:cubicBezTo>
                  <a:cubicBezTo>
                    <a:pt x="3677" y="7486"/>
                    <a:pt x="3694" y="7570"/>
                    <a:pt x="3710" y="7637"/>
                  </a:cubicBezTo>
                  <a:cubicBezTo>
                    <a:pt x="3727" y="7704"/>
                    <a:pt x="3744" y="7770"/>
                    <a:pt x="3744" y="7821"/>
                  </a:cubicBezTo>
                  <a:lnTo>
                    <a:pt x="3794" y="8088"/>
                  </a:lnTo>
                  <a:cubicBezTo>
                    <a:pt x="3794" y="8105"/>
                    <a:pt x="3811" y="8138"/>
                    <a:pt x="3811" y="8171"/>
                  </a:cubicBezTo>
                  <a:cubicBezTo>
                    <a:pt x="3811" y="8138"/>
                    <a:pt x="3811" y="8105"/>
                    <a:pt x="3811" y="8071"/>
                  </a:cubicBezTo>
                  <a:cubicBezTo>
                    <a:pt x="3794" y="8004"/>
                    <a:pt x="3794" y="7921"/>
                    <a:pt x="3777" y="7821"/>
                  </a:cubicBezTo>
                  <a:cubicBezTo>
                    <a:pt x="3760" y="7754"/>
                    <a:pt x="3760" y="7687"/>
                    <a:pt x="3744" y="7620"/>
                  </a:cubicBezTo>
                  <a:lnTo>
                    <a:pt x="3710" y="7403"/>
                  </a:lnTo>
                  <a:cubicBezTo>
                    <a:pt x="3677" y="7236"/>
                    <a:pt x="3643" y="7052"/>
                    <a:pt x="3577" y="6851"/>
                  </a:cubicBezTo>
                  <a:lnTo>
                    <a:pt x="3510" y="6551"/>
                  </a:lnTo>
                  <a:cubicBezTo>
                    <a:pt x="3476" y="6434"/>
                    <a:pt x="3443" y="6317"/>
                    <a:pt x="3410" y="6217"/>
                  </a:cubicBezTo>
                  <a:cubicBezTo>
                    <a:pt x="3326" y="5983"/>
                    <a:pt x="3242" y="5732"/>
                    <a:pt x="3142" y="5481"/>
                  </a:cubicBezTo>
                  <a:cubicBezTo>
                    <a:pt x="2958" y="4963"/>
                    <a:pt x="2708" y="4412"/>
                    <a:pt x="2424" y="3861"/>
                  </a:cubicBezTo>
                  <a:cubicBezTo>
                    <a:pt x="1939" y="2908"/>
                    <a:pt x="1388" y="1973"/>
                    <a:pt x="770" y="1087"/>
                  </a:cubicBezTo>
                  <a:cubicBezTo>
                    <a:pt x="552" y="753"/>
                    <a:pt x="352" y="469"/>
                    <a:pt x="218" y="285"/>
                  </a:cubicBezTo>
                  <a:lnTo>
                    <a:pt x="68" y="68"/>
                  </a:lnTo>
                  <a:cubicBezTo>
                    <a:pt x="51" y="51"/>
                    <a:pt x="34" y="18"/>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0"/>
            <p:cNvSpPr/>
            <p:nvPr/>
          </p:nvSpPr>
          <p:spPr>
            <a:xfrm>
              <a:off x="959991" y="2487912"/>
              <a:ext cx="97496" cy="62145"/>
            </a:xfrm>
            <a:custGeom>
              <a:avLst/>
              <a:gdLst/>
              <a:ahLst/>
              <a:cxnLst/>
              <a:rect l="l" t="t" r="r" b="b"/>
              <a:pathLst>
                <a:path w="3042" h="1939" extrusionOk="0">
                  <a:moveTo>
                    <a:pt x="17" y="0"/>
                  </a:moveTo>
                  <a:cubicBezTo>
                    <a:pt x="0" y="17"/>
                    <a:pt x="184" y="117"/>
                    <a:pt x="452" y="285"/>
                  </a:cubicBezTo>
                  <a:cubicBezTo>
                    <a:pt x="719" y="468"/>
                    <a:pt x="1087" y="736"/>
                    <a:pt x="1471" y="1036"/>
                  </a:cubicBezTo>
                  <a:cubicBezTo>
                    <a:pt x="1822" y="1287"/>
                    <a:pt x="2173" y="1521"/>
                    <a:pt x="2540" y="1738"/>
                  </a:cubicBezTo>
                  <a:cubicBezTo>
                    <a:pt x="2657" y="1788"/>
                    <a:pt x="2774" y="1838"/>
                    <a:pt x="2891" y="1889"/>
                  </a:cubicBezTo>
                  <a:cubicBezTo>
                    <a:pt x="2941" y="1905"/>
                    <a:pt x="2991" y="1922"/>
                    <a:pt x="3025" y="1939"/>
                  </a:cubicBezTo>
                  <a:cubicBezTo>
                    <a:pt x="3041" y="1922"/>
                    <a:pt x="2858" y="1855"/>
                    <a:pt x="2574" y="1688"/>
                  </a:cubicBezTo>
                  <a:cubicBezTo>
                    <a:pt x="2206" y="1471"/>
                    <a:pt x="1855" y="1237"/>
                    <a:pt x="1521" y="986"/>
                  </a:cubicBezTo>
                  <a:cubicBezTo>
                    <a:pt x="1120" y="686"/>
                    <a:pt x="752" y="418"/>
                    <a:pt x="485" y="251"/>
                  </a:cubicBezTo>
                  <a:cubicBezTo>
                    <a:pt x="335" y="168"/>
                    <a:pt x="218" y="101"/>
                    <a:pt x="151" y="67"/>
                  </a:cubicBezTo>
                  <a:cubicBezTo>
                    <a:pt x="101" y="34"/>
                    <a:pt x="67" y="17"/>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0"/>
            <p:cNvSpPr/>
            <p:nvPr/>
          </p:nvSpPr>
          <p:spPr>
            <a:xfrm>
              <a:off x="1301099" y="2576818"/>
              <a:ext cx="109291" cy="2692"/>
            </a:xfrm>
            <a:custGeom>
              <a:avLst/>
              <a:gdLst/>
              <a:ahLst/>
              <a:cxnLst/>
              <a:rect l="l" t="t" r="r" b="b"/>
              <a:pathLst>
                <a:path w="3410" h="84" extrusionOk="0">
                  <a:moveTo>
                    <a:pt x="1705" y="0"/>
                  </a:moveTo>
                  <a:cubicBezTo>
                    <a:pt x="1221" y="0"/>
                    <a:pt x="803" y="17"/>
                    <a:pt x="502" y="34"/>
                  </a:cubicBezTo>
                  <a:cubicBezTo>
                    <a:pt x="335" y="34"/>
                    <a:pt x="218" y="50"/>
                    <a:pt x="135" y="50"/>
                  </a:cubicBezTo>
                  <a:cubicBezTo>
                    <a:pt x="84" y="50"/>
                    <a:pt x="34" y="50"/>
                    <a:pt x="1" y="67"/>
                  </a:cubicBezTo>
                  <a:cubicBezTo>
                    <a:pt x="34" y="84"/>
                    <a:pt x="84" y="84"/>
                    <a:pt x="135" y="84"/>
                  </a:cubicBezTo>
                  <a:lnTo>
                    <a:pt x="502" y="84"/>
                  </a:lnTo>
                  <a:lnTo>
                    <a:pt x="1705" y="67"/>
                  </a:lnTo>
                  <a:lnTo>
                    <a:pt x="2908" y="84"/>
                  </a:lnTo>
                  <a:lnTo>
                    <a:pt x="3276" y="84"/>
                  </a:lnTo>
                  <a:cubicBezTo>
                    <a:pt x="3309" y="84"/>
                    <a:pt x="3359" y="84"/>
                    <a:pt x="3409" y="67"/>
                  </a:cubicBezTo>
                  <a:cubicBezTo>
                    <a:pt x="3359" y="67"/>
                    <a:pt x="3309" y="50"/>
                    <a:pt x="3276" y="50"/>
                  </a:cubicBezTo>
                  <a:cubicBezTo>
                    <a:pt x="3175" y="50"/>
                    <a:pt x="3059" y="34"/>
                    <a:pt x="2908" y="34"/>
                  </a:cubicBezTo>
                  <a:cubicBezTo>
                    <a:pt x="2591" y="17"/>
                    <a:pt x="2173" y="0"/>
                    <a:pt x="17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0"/>
            <p:cNvSpPr/>
            <p:nvPr/>
          </p:nvSpPr>
          <p:spPr>
            <a:xfrm>
              <a:off x="1070852" y="1310202"/>
              <a:ext cx="187973" cy="168647"/>
            </a:xfrm>
            <a:custGeom>
              <a:avLst/>
              <a:gdLst/>
              <a:ahLst/>
              <a:cxnLst/>
              <a:rect l="l" t="t" r="r" b="b"/>
              <a:pathLst>
                <a:path w="5865" h="5262" extrusionOk="0">
                  <a:moveTo>
                    <a:pt x="4309" y="0"/>
                  </a:moveTo>
                  <a:cubicBezTo>
                    <a:pt x="3907" y="0"/>
                    <a:pt x="3509" y="113"/>
                    <a:pt x="3158" y="339"/>
                  </a:cubicBezTo>
                  <a:cubicBezTo>
                    <a:pt x="3024" y="439"/>
                    <a:pt x="2874" y="522"/>
                    <a:pt x="2724" y="606"/>
                  </a:cubicBezTo>
                  <a:cubicBezTo>
                    <a:pt x="2523" y="639"/>
                    <a:pt x="2306" y="673"/>
                    <a:pt x="2105" y="673"/>
                  </a:cubicBezTo>
                  <a:cubicBezTo>
                    <a:pt x="1738" y="740"/>
                    <a:pt x="1420" y="974"/>
                    <a:pt x="1270" y="1324"/>
                  </a:cubicBezTo>
                  <a:cubicBezTo>
                    <a:pt x="1170" y="1558"/>
                    <a:pt x="1136" y="1826"/>
                    <a:pt x="969" y="2026"/>
                  </a:cubicBezTo>
                  <a:cubicBezTo>
                    <a:pt x="802" y="2160"/>
                    <a:pt x="618" y="2277"/>
                    <a:pt x="435" y="2377"/>
                  </a:cubicBezTo>
                  <a:cubicBezTo>
                    <a:pt x="100" y="2644"/>
                    <a:pt x="0" y="3112"/>
                    <a:pt x="184" y="3497"/>
                  </a:cubicBezTo>
                  <a:cubicBezTo>
                    <a:pt x="284" y="3630"/>
                    <a:pt x="368" y="3781"/>
                    <a:pt x="418" y="3948"/>
                  </a:cubicBezTo>
                  <a:cubicBezTo>
                    <a:pt x="418" y="4115"/>
                    <a:pt x="401" y="4282"/>
                    <a:pt x="368" y="4432"/>
                  </a:cubicBezTo>
                  <a:cubicBezTo>
                    <a:pt x="368" y="4733"/>
                    <a:pt x="535" y="5000"/>
                    <a:pt x="802" y="5117"/>
                  </a:cubicBezTo>
                  <a:cubicBezTo>
                    <a:pt x="1002" y="5210"/>
                    <a:pt x="1233" y="5261"/>
                    <a:pt x="1462" y="5261"/>
                  </a:cubicBezTo>
                  <a:cubicBezTo>
                    <a:pt x="1521" y="5261"/>
                    <a:pt x="1580" y="5258"/>
                    <a:pt x="1638" y="5251"/>
                  </a:cubicBezTo>
                  <a:lnTo>
                    <a:pt x="5096" y="2594"/>
                  </a:lnTo>
                  <a:cubicBezTo>
                    <a:pt x="5414" y="2527"/>
                    <a:pt x="5664" y="2277"/>
                    <a:pt x="5731" y="1976"/>
                  </a:cubicBezTo>
                  <a:cubicBezTo>
                    <a:pt x="5831" y="1659"/>
                    <a:pt x="5865" y="1324"/>
                    <a:pt x="5831" y="990"/>
                  </a:cubicBezTo>
                  <a:cubicBezTo>
                    <a:pt x="5765" y="740"/>
                    <a:pt x="5514" y="539"/>
                    <a:pt x="5330" y="355"/>
                  </a:cubicBezTo>
                  <a:cubicBezTo>
                    <a:pt x="5146" y="188"/>
                    <a:pt x="4929" y="88"/>
                    <a:pt x="4712" y="38"/>
                  </a:cubicBezTo>
                  <a:cubicBezTo>
                    <a:pt x="4578" y="13"/>
                    <a:pt x="4444" y="0"/>
                    <a:pt x="43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0"/>
            <p:cNvSpPr/>
            <p:nvPr/>
          </p:nvSpPr>
          <p:spPr>
            <a:xfrm>
              <a:off x="1121170" y="1352701"/>
              <a:ext cx="124290" cy="201306"/>
            </a:xfrm>
            <a:custGeom>
              <a:avLst/>
              <a:gdLst/>
              <a:ahLst/>
              <a:cxnLst/>
              <a:rect l="l" t="t" r="r" b="b"/>
              <a:pathLst>
                <a:path w="3878" h="6281" extrusionOk="0">
                  <a:moveTo>
                    <a:pt x="2181" y="1"/>
                  </a:moveTo>
                  <a:cubicBezTo>
                    <a:pt x="1521" y="1"/>
                    <a:pt x="863" y="185"/>
                    <a:pt x="285" y="550"/>
                  </a:cubicBezTo>
                  <a:lnTo>
                    <a:pt x="118" y="650"/>
                  </a:lnTo>
                  <a:lnTo>
                    <a:pt x="1" y="6231"/>
                  </a:lnTo>
                  <a:lnTo>
                    <a:pt x="2457" y="6281"/>
                  </a:lnTo>
                  <a:cubicBezTo>
                    <a:pt x="2507" y="5997"/>
                    <a:pt x="2591" y="4877"/>
                    <a:pt x="2591" y="4877"/>
                  </a:cubicBezTo>
                  <a:cubicBezTo>
                    <a:pt x="2591" y="4877"/>
                    <a:pt x="3610" y="4827"/>
                    <a:pt x="3727" y="3808"/>
                  </a:cubicBezTo>
                  <a:cubicBezTo>
                    <a:pt x="3827" y="2789"/>
                    <a:pt x="3877" y="433"/>
                    <a:pt x="3877" y="433"/>
                  </a:cubicBezTo>
                  <a:cubicBezTo>
                    <a:pt x="3345" y="144"/>
                    <a:pt x="2763" y="1"/>
                    <a:pt x="2181"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0"/>
            <p:cNvSpPr/>
            <p:nvPr/>
          </p:nvSpPr>
          <p:spPr>
            <a:xfrm>
              <a:off x="1206872" y="1414204"/>
              <a:ext cx="11794" cy="40223"/>
            </a:xfrm>
            <a:custGeom>
              <a:avLst/>
              <a:gdLst/>
              <a:ahLst/>
              <a:cxnLst/>
              <a:rect l="l" t="t" r="r" b="b"/>
              <a:pathLst>
                <a:path w="368" h="1255" extrusionOk="0">
                  <a:moveTo>
                    <a:pt x="17" y="1"/>
                  </a:moveTo>
                  <a:lnTo>
                    <a:pt x="17" y="1"/>
                  </a:lnTo>
                  <a:cubicBezTo>
                    <a:pt x="50" y="268"/>
                    <a:pt x="117" y="519"/>
                    <a:pt x="201" y="770"/>
                  </a:cubicBezTo>
                  <a:cubicBezTo>
                    <a:pt x="217" y="870"/>
                    <a:pt x="251" y="970"/>
                    <a:pt x="284" y="1070"/>
                  </a:cubicBezTo>
                  <a:cubicBezTo>
                    <a:pt x="301" y="1104"/>
                    <a:pt x="301" y="1137"/>
                    <a:pt x="301" y="1171"/>
                  </a:cubicBezTo>
                  <a:cubicBezTo>
                    <a:pt x="284" y="1187"/>
                    <a:pt x="267" y="1204"/>
                    <a:pt x="217" y="1204"/>
                  </a:cubicBezTo>
                  <a:cubicBezTo>
                    <a:pt x="198" y="1199"/>
                    <a:pt x="177" y="1197"/>
                    <a:pt x="155" y="1197"/>
                  </a:cubicBezTo>
                  <a:cubicBezTo>
                    <a:pt x="103" y="1197"/>
                    <a:pt x="47" y="1209"/>
                    <a:pt x="0" y="1221"/>
                  </a:cubicBezTo>
                  <a:cubicBezTo>
                    <a:pt x="67" y="1254"/>
                    <a:pt x="151" y="1254"/>
                    <a:pt x="217" y="1254"/>
                  </a:cubicBezTo>
                  <a:lnTo>
                    <a:pt x="284" y="1254"/>
                  </a:lnTo>
                  <a:cubicBezTo>
                    <a:pt x="318" y="1254"/>
                    <a:pt x="334" y="1221"/>
                    <a:pt x="351" y="1204"/>
                  </a:cubicBezTo>
                  <a:cubicBezTo>
                    <a:pt x="368" y="1154"/>
                    <a:pt x="368" y="1087"/>
                    <a:pt x="351" y="1037"/>
                  </a:cubicBezTo>
                  <a:cubicBezTo>
                    <a:pt x="318" y="953"/>
                    <a:pt x="301" y="853"/>
                    <a:pt x="267" y="753"/>
                  </a:cubicBezTo>
                  <a:cubicBezTo>
                    <a:pt x="217" y="485"/>
                    <a:pt x="134" y="235"/>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0"/>
            <p:cNvSpPr/>
            <p:nvPr/>
          </p:nvSpPr>
          <p:spPr>
            <a:xfrm>
              <a:off x="1162963" y="1492406"/>
              <a:ext cx="41248" cy="24646"/>
            </a:xfrm>
            <a:custGeom>
              <a:avLst/>
              <a:gdLst/>
              <a:ahLst/>
              <a:cxnLst/>
              <a:rect l="l" t="t" r="r" b="b"/>
              <a:pathLst>
                <a:path w="1287" h="769" extrusionOk="0">
                  <a:moveTo>
                    <a:pt x="0" y="0"/>
                  </a:moveTo>
                  <a:cubicBezTo>
                    <a:pt x="0" y="0"/>
                    <a:pt x="234" y="769"/>
                    <a:pt x="1253" y="769"/>
                  </a:cubicBezTo>
                  <a:lnTo>
                    <a:pt x="1287" y="502"/>
                  </a:lnTo>
                  <a:cubicBezTo>
                    <a:pt x="819" y="468"/>
                    <a:pt x="368" y="301"/>
                    <a:pt x="0"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0"/>
            <p:cNvSpPr/>
            <p:nvPr/>
          </p:nvSpPr>
          <p:spPr>
            <a:xfrm>
              <a:off x="1103318" y="1407602"/>
              <a:ext cx="28076" cy="39902"/>
            </a:xfrm>
            <a:custGeom>
              <a:avLst/>
              <a:gdLst/>
              <a:ahLst/>
              <a:cxnLst/>
              <a:rect l="l" t="t" r="r" b="b"/>
              <a:pathLst>
                <a:path w="876" h="1245" extrusionOk="0">
                  <a:moveTo>
                    <a:pt x="594" y="0"/>
                  </a:moveTo>
                  <a:cubicBezTo>
                    <a:pt x="403" y="0"/>
                    <a:pt x="1" y="71"/>
                    <a:pt x="40" y="691"/>
                  </a:cubicBezTo>
                  <a:cubicBezTo>
                    <a:pt x="59" y="1143"/>
                    <a:pt x="321" y="1245"/>
                    <a:pt x="547" y="1245"/>
                  </a:cubicBezTo>
                  <a:cubicBezTo>
                    <a:pt x="722" y="1245"/>
                    <a:pt x="875" y="1183"/>
                    <a:pt x="875" y="1176"/>
                  </a:cubicBezTo>
                  <a:cubicBezTo>
                    <a:pt x="875" y="1143"/>
                    <a:pt x="691" y="6"/>
                    <a:pt x="691" y="6"/>
                  </a:cubicBezTo>
                  <a:cubicBezTo>
                    <a:pt x="688" y="6"/>
                    <a:pt x="650" y="0"/>
                    <a:pt x="594"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0"/>
            <p:cNvSpPr/>
            <p:nvPr/>
          </p:nvSpPr>
          <p:spPr>
            <a:xfrm>
              <a:off x="1110466" y="1416352"/>
              <a:ext cx="12339" cy="22531"/>
            </a:xfrm>
            <a:custGeom>
              <a:avLst/>
              <a:gdLst/>
              <a:ahLst/>
              <a:cxnLst/>
              <a:rect l="l" t="t" r="r" b="b"/>
              <a:pathLst>
                <a:path w="385" h="703" extrusionOk="0">
                  <a:moveTo>
                    <a:pt x="201" y="1"/>
                  </a:moveTo>
                  <a:cubicBezTo>
                    <a:pt x="134" y="17"/>
                    <a:pt x="67" y="68"/>
                    <a:pt x="51" y="134"/>
                  </a:cubicBezTo>
                  <a:cubicBezTo>
                    <a:pt x="17" y="201"/>
                    <a:pt x="1" y="285"/>
                    <a:pt x="17" y="352"/>
                  </a:cubicBezTo>
                  <a:cubicBezTo>
                    <a:pt x="17" y="502"/>
                    <a:pt x="101" y="636"/>
                    <a:pt x="235" y="703"/>
                  </a:cubicBezTo>
                  <a:cubicBezTo>
                    <a:pt x="285" y="703"/>
                    <a:pt x="335" y="703"/>
                    <a:pt x="368" y="669"/>
                  </a:cubicBezTo>
                  <a:cubicBezTo>
                    <a:pt x="385" y="652"/>
                    <a:pt x="385" y="636"/>
                    <a:pt x="385" y="619"/>
                  </a:cubicBezTo>
                  <a:lnTo>
                    <a:pt x="385" y="619"/>
                  </a:lnTo>
                  <a:cubicBezTo>
                    <a:pt x="385" y="619"/>
                    <a:pt x="368" y="636"/>
                    <a:pt x="351" y="652"/>
                  </a:cubicBezTo>
                  <a:cubicBezTo>
                    <a:pt x="335" y="661"/>
                    <a:pt x="318" y="665"/>
                    <a:pt x="301" y="665"/>
                  </a:cubicBezTo>
                  <a:cubicBezTo>
                    <a:pt x="285" y="665"/>
                    <a:pt x="268" y="661"/>
                    <a:pt x="251" y="652"/>
                  </a:cubicBezTo>
                  <a:cubicBezTo>
                    <a:pt x="134" y="586"/>
                    <a:pt x="67" y="485"/>
                    <a:pt x="67" y="352"/>
                  </a:cubicBezTo>
                  <a:cubicBezTo>
                    <a:pt x="67" y="285"/>
                    <a:pt x="84" y="218"/>
                    <a:pt x="101" y="151"/>
                  </a:cubicBezTo>
                  <a:cubicBezTo>
                    <a:pt x="118" y="101"/>
                    <a:pt x="151" y="51"/>
                    <a:pt x="201" y="34"/>
                  </a:cubicBezTo>
                  <a:cubicBezTo>
                    <a:pt x="235" y="34"/>
                    <a:pt x="268" y="34"/>
                    <a:pt x="285" y="68"/>
                  </a:cubicBezTo>
                  <a:cubicBezTo>
                    <a:pt x="301" y="84"/>
                    <a:pt x="285" y="118"/>
                    <a:pt x="301" y="118"/>
                  </a:cubicBezTo>
                  <a:cubicBezTo>
                    <a:pt x="301" y="118"/>
                    <a:pt x="318" y="101"/>
                    <a:pt x="301" y="68"/>
                  </a:cubicBezTo>
                  <a:cubicBezTo>
                    <a:pt x="301" y="51"/>
                    <a:pt x="285" y="34"/>
                    <a:pt x="268" y="17"/>
                  </a:cubicBezTo>
                  <a:cubicBezTo>
                    <a:pt x="251" y="1"/>
                    <a:pt x="218" y="1"/>
                    <a:pt x="201"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0"/>
            <p:cNvSpPr/>
            <p:nvPr/>
          </p:nvSpPr>
          <p:spPr>
            <a:xfrm>
              <a:off x="1176873" y="1401481"/>
              <a:ext cx="20384" cy="6090"/>
            </a:xfrm>
            <a:custGeom>
              <a:avLst/>
              <a:gdLst/>
              <a:ahLst/>
              <a:cxnLst/>
              <a:rect l="l" t="t" r="r" b="b"/>
              <a:pathLst>
                <a:path w="636" h="190" extrusionOk="0">
                  <a:moveTo>
                    <a:pt x="335" y="0"/>
                  </a:moveTo>
                  <a:cubicBezTo>
                    <a:pt x="243" y="0"/>
                    <a:pt x="150" y="25"/>
                    <a:pt x="67" y="80"/>
                  </a:cubicBezTo>
                  <a:cubicBezTo>
                    <a:pt x="17" y="131"/>
                    <a:pt x="0" y="164"/>
                    <a:pt x="17" y="181"/>
                  </a:cubicBezTo>
                  <a:cubicBezTo>
                    <a:pt x="20" y="187"/>
                    <a:pt x="28" y="190"/>
                    <a:pt x="40" y="190"/>
                  </a:cubicBezTo>
                  <a:cubicBezTo>
                    <a:pt x="87" y="190"/>
                    <a:pt x="197" y="144"/>
                    <a:pt x="318" y="131"/>
                  </a:cubicBezTo>
                  <a:cubicBezTo>
                    <a:pt x="429" y="131"/>
                    <a:pt x="526" y="145"/>
                    <a:pt x="583" y="145"/>
                  </a:cubicBezTo>
                  <a:cubicBezTo>
                    <a:pt x="611" y="145"/>
                    <a:pt x="630" y="142"/>
                    <a:pt x="635" y="131"/>
                  </a:cubicBezTo>
                  <a:cubicBezTo>
                    <a:pt x="635" y="114"/>
                    <a:pt x="619" y="80"/>
                    <a:pt x="552" y="47"/>
                  </a:cubicBezTo>
                  <a:cubicBezTo>
                    <a:pt x="484" y="17"/>
                    <a:pt x="410" y="0"/>
                    <a:pt x="3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0"/>
            <p:cNvSpPr/>
            <p:nvPr/>
          </p:nvSpPr>
          <p:spPr>
            <a:xfrm>
              <a:off x="1222929" y="1404589"/>
              <a:ext cx="16089" cy="4295"/>
            </a:xfrm>
            <a:custGeom>
              <a:avLst/>
              <a:gdLst/>
              <a:ahLst/>
              <a:cxnLst/>
              <a:rect l="l" t="t" r="r" b="b"/>
              <a:pathLst>
                <a:path w="502" h="134" extrusionOk="0">
                  <a:moveTo>
                    <a:pt x="251" y="0"/>
                  </a:moveTo>
                  <a:cubicBezTo>
                    <a:pt x="101" y="0"/>
                    <a:pt x="0" y="50"/>
                    <a:pt x="0" y="84"/>
                  </a:cubicBezTo>
                  <a:cubicBezTo>
                    <a:pt x="17" y="134"/>
                    <a:pt x="117" y="134"/>
                    <a:pt x="251" y="134"/>
                  </a:cubicBezTo>
                  <a:cubicBezTo>
                    <a:pt x="385" y="134"/>
                    <a:pt x="485" y="134"/>
                    <a:pt x="502" y="100"/>
                  </a:cubicBezTo>
                  <a:cubicBezTo>
                    <a:pt x="502" y="50"/>
                    <a:pt x="401" y="0"/>
                    <a:pt x="2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0"/>
            <p:cNvSpPr/>
            <p:nvPr/>
          </p:nvSpPr>
          <p:spPr>
            <a:xfrm>
              <a:off x="1116908" y="1330586"/>
              <a:ext cx="137110" cy="88843"/>
            </a:xfrm>
            <a:custGeom>
              <a:avLst/>
              <a:gdLst/>
              <a:ahLst/>
              <a:cxnLst/>
              <a:rect l="l" t="t" r="r" b="b"/>
              <a:pathLst>
                <a:path w="4278" h="2772" extrusionOk="0">
                  <a:moveTo>
                    <a:pt x="2391" y="0"/>
                  </a:moveTo>
                  <a:cubicBezTo>
                    <a:pt x="2056" y="0"/>
                    <a:pt x="1722" y="48"/>
                    <a:pt x="1387" y="120"/>
                  </a:cubicBezTo>
                  <a:cubicBezTo>
                    <a:pt x="1003" y="204"/>
                    <a:pt x="668" y="404"/>
                    <a:pt x="401" y="688"/>
                  </a:cubicBezTo>
                  <a:cubicBezTo>
                    <a:pt x="134" y="972"/>
                    <a:pt x="0" y="1373"/>
                    <a:pt x="67" y="1758"/>
                  </a:cubicBezTo>
                  <a:lnTo>
                    <a:pt x="17" y="1591"/>
                  </a:lnTo>
                  <a:lnTo>
                    <a:pt x="134" y="2326"/>
                  </a:lnTo>
                  <a:cubicBezTo>
                    <a:pt x="134" y="2443"/>
                    <a:pt x="167" y="2560"/>
                    <a:pt x="251" y="2660"/>
                  </a:cubicBezTo>
                  <a:cubicBezTo>
                    <a:pt x="333" y="2734"/>
                    <a:pt x="436" y="2772"/>
                    <a:pt x="540" y="2772"/>
                  </a:cubicBezTo>
                  <a:cubicBezTo>
                    <a:pt x="625" y="2772"/>
                    <a:pt x="710" y="2746"/>
                    <a:pt x="785" y="2693"/>
                  </a:cubicBezTo>
                  <a:cubicBezTo>
                    <a:pt x="1019" y="2526"/>
                    <a:pt x="1186" y="2292"/>
                    <a:pt x="1270" y="2008"/>
                  </a:cubicBezTo>
                  <a:cubicBezTo>
                    <a:pt x="1337" y="1741"/>
                    <a:pt x="1487" y="1490"/>
                    <a:pt x="1654" y="1257"/>
                  </a:cubicBezTo>
                  <a:cubicBezTo>
                    <a:pt x="1849" y="1462"/>
                    <a:pt x="2108" y="1570"/>
                    <a:pt x="2370" y="1570"/>
                  </a:cubicBezTo>
                  <a:cubicBezTo>
                    <a:pt x="2512" y="1570"/>
                    <a:pt x="2655" y="1538"/>
                    <a:pt x="2790" y="1474"/>
                  </a:cubicBezTo>
                  <a:cubicBezTo>
                    <a:pt x="2958" y="1390"/>
                    <a:pt x="3091" y="1257"/>
                    <a:pt x="3242" y="1173"/>
                  </a:cubicBezTo>
                  <a:cubicBezTo>
                    <a:pt x="3340" y="1096"/>
                    <a:pt x="3461" y="1055"/>
                    <a:pt x="3584" y="1055"/>
                  </a:cubicBezTo>
                  <a:cubicBezTo>
                    <a:pt x="3648" y="1055"/>
                    <a:pt x="3713" y="1067"/>
                    <a:pt x="3776" y="1089"/>
                  </a:cubicBezTo>
                  <a:cubicBezTo>
                    <a:pt x="3852" y="1120"/>
                    <a:pt x="3928" y="1192"/>
                    <a:pt x="4017" y="1192"/>
                  </a:cubicBezTo>
                  <a:cubicBezTo>
                    <a:pt x="4026" y="1192"/>
                    <a:pt x="4035" y="1191"/>
                    <a:pt x="4044" y="1190"/>
                  </a:cubicBezTo>
                  <a:cubicBezTo>
                    <a:pt x="4127" y="1190"/>
                    <a:pt x="4194" y="1140"/>
                    <a:pt x="4227" y="1073"/>
                  </a:cubicBezTo>
                  <a:cubicBezTo>
                    <a:pt x="4261" y="1006"/>
                    <a:pt x="4277" y="922"/>
                    <a:pt x="4261" y="856"/>
                  </a:cubicBezTo>
                  <a:cubicBezTo>
                    <a:pt x="4211" y="555"/>
                    <a:pt x="4010" y="321"/>
                    <a:pt x="3743" y="204"/>
                  </a:cubicBezTo>
                  <a:cubicBezTo>
                    <a:pt x="3397" y="69"/>
                    <a:pt x="3038" y="1"/>
                    <a:pt x="2665" y="1"/>
                  </a:cubicBezTo>
                  <a:cubicBezTo>
                    <a:pt x="2623" y="1"/>
                    <a:pt x="2582" y="2"/>
                    <a:pt x="2540" y="3"/>
                  </a:cubicBezTo>
                  <a:cubicBezTo>
                    <a:pt x="2490" y="1"/>
                    <a:pt x="2441" y="0"/>
                    <a:pt x="23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0"/>
            <p:cNvSpPr/>
            <p:nvPr/>
          </p:nvSpPr>
          <p:spPr>
            <a:xfrm>
              <a:off x="1217577" y="1341932"/>
              <a:ext cx="37499" cy="40191"/>
            </a:xfrm>
            <a:custGeom>
              <a:avLst/>
              <a:gdLst/>
              <a:ahLst/>
              <a:cxnLst/>
              <a:rect l="l" t="t" r="r" b="b"/>
              <a:pathLst>
                <a:path w="1170" h="1254" extrusionOk="0">
                  <a:moveTo>
                    <a:pt x="418" y="0"/>
                  </a:moveTo>
                  <a:cubicBezTo>
                    <a:pt x="201" y="0"/>
                    <a:pt x="34" y="151"/>
                    <a:pt x="0" y="351"/>
                  </a:cubicBezTo>
                  <a:lnTo>
                    <a:pt x="84" y="418"/>
                  </a:lnTo>
                  <a:cubicBezTo>
                    <a:pt x="134" y="685"/>
                    <a:pt x="268" y="919"/>
                    <a:pt x="468" y="1086"/>
                  </a:cubicBezTo>
                  <a:cubicBezTo>
                    <a:pt x="552" y="1187"/>
                    <a:pt x="669" y="1237"/>
                    <a:pt x="802" y="1253"/>
                  </a:cubicBezTo>
                  <a:cubicBezTo>
                    <a:pt x="1020" y="1220"/>
                    <a:pt x="1170" y="1036"/>
                    <a:pt x="1170" y="819"/>
                  </a:cubicBezTo>
                  <a:cubicBezTo>
                    <a:pt x="1170" y="618"/>
                    <a:pt x="1070" y="418"/>
                    <a:pt x="919" y="268"/>
                  </a:cubicBezTo>
                  <a:cubicBezTo>
                    <a:pt x="802" y="117"/>
                    <a:pt x="619" y="17"/>
                    <a:pt x="4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0"/>
            <p:cNvSpPr/>
            <p:nvPr/>
          </p:nvSpPr>
          <p:spPr>
            <a:xfrm>
              <a:off x="1182225" y="1415711"/>
              <a:ext cx="8077" cy="7724"/>
            </a:xfrm>
            <a:custGeom>
              <a:avLst/>
              <a:gdLst/>
              <a:ahLst/>
              <a:cxnLst/>
              <a:rect l="l" t="t" r="r" b="b"/>
              <a:pathLst>
                <a:path w="252" h="241" extrusionOk="0">
                  <a:moveTo>
                    <a:pt x="104" y="1"/>
                  </a:moveTo>
                  <a:cubicBezTo>
                    <a:pt x="39" y="1"/>
                    <a:pt x="1" y="48"/>
                    <a:pt x="1" y="121"/>
                  </a:cubicBezTo>
                  <a:cubicBezTo>
                    <a:pt x="1" y="188"/>
                    <a:pt x="51" y="238"/>
                    <a:pt x="117" y="238"/>
                  </a:cubicBezTo>
                  <a:cubicBezTo>
                    <a:pt x="125" y="240"/>
                    <a:pt x="132" y="241"/>
                    <a:pt x="139" y="241"/>
                  </a:cubicBezTo>
                  <a:cubicBezTo>
                    <a:pt x="198" y="241"/>
                    <a:pt x="251" y="181"/>
                    <a:pt x="251" y="121"/>
                  </a:cubicBezTo>
                  <a:cubicBezTo>
                    <a:pt x="251" y="54"/>
                    <a:pt x="201" y="4"/>
                    <a:pt x="134" y="4"/>
                  </a:cubicBezTo>
                  <a:cubicBezTo>
                    <a:pt x="123" y="2"/>
                    <a:pt x="113" y="1"/>
                    <a:pt x="1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0"/>
            <p:cNvSpPr/>
            <p:nvPr/>
          </p:nvSpPr>
          <p:spPr>
            <a:xfrm>
              <a:off x="1174726" y="1410455"/>
              <a:ext cx="17179" cy="4423"/>
            </a:xfrm>
            <a:custGeom>
              <a:avLst/>
              <a:gdLst/>
              <a:ahLst/>
              <a:cxnLst/>
              <a:rect l="l" t="t" r="r" b="b"/>
              <a:pathLst>
                <a:path w="536" h="138" extrusionOk="0">
                  <a:moveTo>
                    <a:pt x="268" y="1"/>
                  </a:moveTo>
                  <a:cubicBezTo>
                    <a:pt x="184" y="1"/>
                    <a:pt x="118" y="18"/>
                    <a:pt x="67" y="68"/>
                  </a:cubicBezTo>
                  <a:cubicBezTo>
                    <a:pt x="17" y="101"/>
                    <a:pt x="1" y="135"/>
                    <a:pt x="17" y="135"/>
                  </a:cubicBezTo>
                  <a:cubicBezTo>
                    <a:pt x="19" y="136"/>
                    <a:pt x="22" y="137"/>
                    <a:pt x="26" y="137"/>
                  </a:cubicBezTo>
                  <a:cubicBezTo>
                    <a:pt x="57" y="137"/>
                    <a:pt x="149" y="84"/>
                    <a:pt x="268" y="84"/>
                  </a:cubicBezTo>
                  <a:cubicBezTo>
                    <a:pt x="387" y="84"/>
                    <a:pt x="479" y="137"/>
                    <a:pt x="510" y="137"/>
                  </a:cubicBezTo>
                  <a:cubicBezTo>
                    <a:pt x="514" y="137"/>
                    <a:pt x="517" y="136"/>
                    <a:pt x="519" y="135"/>
                  </a:cubicBezTo>
                  <a:cubicBezTo>
                    <a:pt x="535" y="118"/>
                    <a:pt x="519" y="84"/>
                    <a:pt x="468" y="51"/>
                  </a:cubicBezTo>
                  <a:cubicBezTo>
                    <a:pt x="402" y="18"/>
                    <a:pt x="335" y="1"/>
                    <a:pt x="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0"/>
            <p:cNvSpPr/>
            <p:nvPr/>
          </p:nvSpPr>
          <p:spPr>
            <a:xfrm>
              <a:off x="1227736" y="1415294"/>
              <a:ext cx="8077" cy="8045"/>
            </a:xfrm>
            <a:custGeom>
              <a:avLst/>
              <a:gdLst/>
              <a:ahLst/>
              <a:cxnLst/>
              <a:rect l="l" t="t" r="r" b="b"/>
              <a:pathLst>
                <a:path w="252" h="251" extrusionOk="0">
                  <a:moveTo>
                    <a:pt x="118" y="0"/>
                  </a:moveTo>
                  <a:cubicBezTo>
                    <a:pt x="51" y="0"/>
                    <a:pt x="1" y="50"/>
                    <a:pt x="1" y="117"/>
                  </a:cubicBezTo>
                  <a:cubicBezTo>
                    <a:pt x="1" y="201"/>
                    <a:pt x="51" y="251"/>
                    <a:pt x="118" y="251"/>
                  </a:cubicBezTo>
                  <a:cubicBezTo>
                    <a:pt x="185" y="251"/>
                    <a:pt x="251" y="201"/>
                    <a:pt x="251" y="134"/>
                  </a:cubicBezTo>
                  <a:cubicBezTo>
                    <a:pt x="251" y="67"/>
                    <a:pt x="201" y="0"/>
                    <a:pt x="1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0"/>
            <p:cNvSpPr/>
            <p:nvPr/>
          </p:nvSpPr>
          <p:spPr>
            <a:xfrm>
              <a:off x="1221326" y="1410999"/>
              <a:ext cx="16634" cy="4936"/>
            </a:xfrm>
            <a:custGeom>
              <a:avLst/>
              <a:gdLst/>
              <a:ahLst/>
              <a:cxnLst/>
              <a:rect l="l" t="t" r="r" b="b"/>
              <a:pathLst>
                <a:path w="519" h="154" extrusionOk="0">
                  <a:moveTo>
                    <a:pt x="251" y="1"/>
                  </a:moveTo>
                  <a:cubicBezTo>
                    <a:pt x="184" y="1"/>
                    <a:pt x="117" y="34"/>
                    <a:pt x="50" y="67"/>
                  </a:cubicBezTo>
                  <a:cubicBezTo>
                    <a:pt x="17" y="101"/>
                    <a:pt x="0" y="134"/>
                    <a:pt x="17" y="151"/>
                  </a:cubicBezTo>
                  <a:cubicBezTo>
                    <a:pt x="18" y="153"/>
                    <a:pt x="21" y="153"/>
                    <a:pt x="23" y="153"/>
                  </a:cubicBezTo>
                  <a:cubicBezTo>
                    <a:pt x="49" y="153"/>
                    <a:pt x="131" y="84"/>
                    <a:pt x="268" y="84"/>
                  </a:cubicBezTo>
                  <a:cubicBezTo>
                    <a:pt x="386" y="84"/>
                    <a:pt x="479" y="137"/>
                    <a:pt x="510" y="137"/>
                  </a:cubicBezTo>
                  <a:cubicBezTo>
                    <a:pt x="513" y="137"/>
                    <a:pt x="516" y="136"/>
                    <a:pt x="518" y="134"/>
                  </a:cubicBezTo>
                  <a:cubicBezTo>
                    <a:pt x="518" y="118"/>
                    <a:pt x="502" y="101"/>
                    <a:pt x="468" y="67"/>
                  </a:cubicBezTo>
                  <a:cubicBezTo>
                    <a:pt x="401" y="17"/>
                    <a:pt x="334" y="1"/>
                    <a:pt x="2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0"/>
            <p:cNvSpPr/>
            <p:nvPr/>
          </p:nvSpPr>
          <p:spPr>
            <a:xfrm>
              <a:off x="1192385" y="1453850"/>
              <a:ext cx="13429" cy="13429"/>
            </a:xfrm>
            <a:custGeom>
              <a:avLst/>
              <a:gdLst/>
              <a:ahLst/>
              <a:cxnLst/>
              <a:rect l="l" t="t" r="r" b="b"/>
              <a:pathLst>
                <a:path w="419" h="419" extrusionOk="0">
                  <a:moveTo>
                    <a:pt x="34" y="0"/>
                  </a:moveTo>
                  <a:cubicBezTo>
                    <a:pt x="18" y="0"/>
                    <a:pt x="1" y="34"/>
                    <a:pt x="1" y="101"/>
                  </a:cubicBezTo>
                  <a:cubicBezTo>
                    <a:pt x="18" y="268"/>
                    <a:pt x="151" y="401"/>
                    <a:pt x="318" y="418"/>
                  </a:cubicBezTo>
                  <a:cubicBezTo>
                    <a:pt x="369" y="418"/>
                    <a:pt x="419" y="401"/>
                    <a:pt x="419" y="401"/>
                  </a:cubicBezTo>
                  <a:cubicBezTo>
                    <a:pt x="419" y="385"/>
                    <a:pt x="268" y="385"/>
                    <a:pt x="151" y="268"/>
                  </a:cubicBezTo>
                  <a:cubicBezTo>
                    <a:pt x="34" y="151"/>
                    <a:pt x="51"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0"/>
            <p:cNvSpPr/>
            <p:nvPr/>
          </p:nvSpPr>
          <p:spPr>
            <a:xfrm>
              <a:off x="1213282" y="1612882"/>
              <a:ext cx="404888" cy="191883"/>
            </a:xfrm>
            <a:custGeom>
              <a:avLst/>
              <a:gdLst/>
              <a:ahLst/>
              <a:cxnLst/>
              <a:rect l="l" t="t" r="r" b="b"/>
              <a:pathLst>
                <a:path w="12633" h="5987" extrusionOk="0">
                  <a:moveTo>
                    <a:pt x="2273" y="1"/>
                  </a:moveTo>
                  <a:lnTo>
                    <a:pt x="218" y="686"/>
                  </a:lnTo>
                  <a:cubicBezTo>
                    <a:pt x="218" y="686"/>
                    <a:pt x="1" y="1371"/>
                    <a:pt x="1337" y="4612"/>
                  </a:cubicBezTo>
                  <a:cubicBezTo>
                    <a:pt x="1767" y="5640"/>
                    <a:pt x="2833" y="5986"/>
                    <a:pt x="4075" y="5986"/>
                  </a:cubicBezTo>
                  <a:cubicBezTo>
                    <a:pt x="6653" y="5986"/>
                    <a:pt x="9992" y="4495"/>
                    <a:pt x="9992" y="4495"/>
                  </a:cubicBezTo>
                  <a:lnTo>
                    <a:pt x="9992" y="4479"/>
                  </a:lnTo>
                  <a:cubicBezTo>
                    <a:pt x="10527" y="4378"/>
                    <a:pt x="11062" y="4245"/>
                    <a:pt x="11580" y="4078"/>
                  </a:cubicBezTo>
                  <a:cubicBezTo>
                    <a:pt x="12298" y="3827"/>
                    <a:pt x="12281" y="3760"/>
                    <a:pt x="12231" y="3677"/>
                  </a:cubicBezTo>
                  <a:cubicBezTo>
                    <a:pt x="12214" y="3647"/>
                    <a:pt x="12174" y="3635"/>
                    <a:pt x="12119" y="3635"/>
                  </a:cubicBezTo>
                  <a:cubicBezTo>
                    <a:pt x="11872" y="3635"/>
                    <a:pt x="11322" y="3880"/>
                    <a:pt x="11158" y="3880"/>
                  </a:cubicBezTo>
                  <a:cubicBezTo>
                    <a:pt x="11112" y="3880"/>
                    <a:pt x="11097" y="3861"/>
                    <a:pt x="11129" y="3810"/>
                  </a:cubicBezTo>
                  <a:cubicBezTo>
                    <a:pt x="11312" y="3526"/>
                    <a:pt x="12632" y="3226"/>
                    <a:pt x="12499" y="3008"/>
                  </a:cubicBezTo>
                  <a:cubicBezTo>
                    <a:pt x="12470" y="2959"/>
                    <a:pt x="12409" y="2938"/>
                    <a:pt x="12328" y="2938"/>
                  </a:cubicBezTo>
                  <a:cubicBezTo>
                    <a:pt x="11946" y="2938"/>
                    <a:pt x="11111" y="3401"/>
                    <a:pt x="11028" y="3443"/>
                  </a:cubicBezTo>
                  <a:cubicBezTo>
                    <a:pt x="11014" y="3450"/>
                    <a:pt x="11000" y="3453"/>
                    <a:pt x="10987" y="3453"/>
                  </a:cubicBezTo>
                  <a:cubicBezTo>
                    <a:pt x="10908" y="3453"/>
                    <a:pt x="10859" y="3338"/>
                    <a:pt x="10945" y="3309"/>
                  </a:cubicBezTo>
                  <a:cubicBezTo>
                    <a:pt x="11078" y="3242"/>
                    <a:pt x="12532" y="2624"/>
                    <a:pt x="12365" y="2340"/>
                  </a:cubicBezTo>
                  <a:cubicBezTo>
                    <a:pt x="12342" y="2299"/>
                    <a:pt x="12306" y="2284"/>
                    <a:pt x="12265" y="2284"/>
                  </a:cubicBezTo>
                  <a:cubicBezTo>
                    <a:pt x="12155" y="2284"/>
                    <a:pt x="12014" y="2390"/>
                    <a:pt x="12014" y="2390"/>
                  </a:cubicBezTo>
                  <a:cubicBezTo>
                    <a:pt x="12014" y="2390"/>
                    <a:pt x="10932" y="2959"/>
                    <a:pt x="10677" y="2959"/>
                  </a:cubicBezTo>
                  <a:cubicBezTo>
                    <a:pt x="10652" y="2959"/>
                    <a:pt x="10635" y="2953"/>
                    <a:pt x="10627" y="2941"/>
                  </a:cubicBezTo>
                  <a:cubicBezTo>
                    <a:pt x="10544" y="2808"/>
                    <a:pt x="11312" y="2373"/>
                    <a:pt x="11580" y="2240"/>
                  </a:cubicBezTo>
                  <a:cubicBezTo>
                    <a:pt x="11847" y="2123"/>
                    <a:pt x="11897" y="1939"/>
                    <a:pt x="11747" y="1872"/>
                  </a:cubicBezTo>
                  <a:cubicBezTo>
                    <a:pt x="11739" y="1869"/>
                    <a:pt x="11729" y="1867"/>
                    <a:pt x="11717" y="1867"/>
                  </a:cubicBezTo>
                  <a:cubicBezTo>
                    <a:pt x="11529" y="1867"/>
                    <a:pt x="10794" y="2198"/>
                    <a:pt x="10544" y="2323"/>
                  </a:cubicBezTo>
                  <a:cubicBezTo>
                    <a:pt x="10385" y="2408"/>
                    <a:pt x="10037" y="2587"/>
                    <a:pt x="9856" y="2587"/>
                  </a:cubicBezTo>
                  <a:cubicBezTo>
                    <a:pt x="9751" y="2587"/>
                    <a:pt x="9702" y="2528"/>
                    <a:pt x="9775" y="2357"/>
                  </a:cubicBezTo>
                  <a:cubicBezTo>
                    <a:pt x="9976" y="1889"/>
                    <a:pt x="9959" y="1454"/>
                    <a:pt x="9859" y="1337"/>
                  </a:cubicBezTo>
                  <a:cubicBezTo>
                    <a:pt x="9828" y="1307"/>
                    <a:pt x="9791" y="1294"/>
                    <a:pt x="9753" y="1294"/>
                  </a:cubicBezTo>
                  <a:cubicBezTo>
                    <a:pt x="9666" y="1294"/>
                    <a:pt x="9580" y="1366"/>
                    <a:pt x="9591" y="1471"/>
                  </a:cubicBezTo>
                  <a:cubicBezTo>
                    <a:pt x="9575" y="1638"/>
                    <a:pt x="9541" y="1805"/>
                    <a:pt x="9491" y="1972"/>
                  </a:cubicBezTo>
                  <a:cubicBezTo>
                    <a:pt x="9441" y="2106"/>
                    <a:pt x="9374" y="2223"/>
                    <a:pt x="9291" y="2340"/>
                  </a:cubicBezTo>
                  <a:cubicBezTo>
                    <a:pt x="9190" y="2457"/>
                    <a:pt x="9107" y="2574"/>
                    <a:pt x="9023" y="2657"/>
                  </a:cubicBezTo>
                  <a:cubicBezTo>
                    <a:pt x="8360" y="2893"/>
                    <a:pt x="6592" y="3441"/>
                    <a:pt x="4786" y="3441"/>
                  </a:cubicBezTo>
                  <a:cubicBezTo>
                    <a:pt x="4544" y="3441"/>
                    <a:pt x="4302" y="3431"/>
                    <a:pt x="4061" y="3409"/>
                  </a:cubicBezTo>
                  <a:cubicBezTo>
                    <a:pt x="3693" y="3376"/>
                    <a:pt x="2273" y="1"/>
                    <a:pt x="2273"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0"/>
            <p:cNvSpPr/>
            <p:nvPr/>
          </p:nvSpPr>
          <p:spPr>
            <a:xfrm>
              <a:off x="1029603" y="1530418"/>
              <a:ext cx="307968" cy="353992"/>
            </a:xfrm>
            <a:custGeom>
              <a:avLst/>
              <a:gdLst/>
              <a:ahLst/>
              <a:cxnLst/>
              <a:rect l="l" t="t" r="r" b="b"/>
              <a:pathLst>
                <a:path w="9609" h="11045" extrusionOk="0">
                  <a:moveTo>
                    <a:pt x="2808" y="1"/>
                  </a:moveTo>
                  <a:lnTo>
                    <a:pt x="2741" y="418"/>
                  </a:lnTo>
                  <a:lnTo>
                    <a:pt x="2340" y="402"/>
                  </a:lnTo>
                  <a:cubicBezTo>
                    <a:pt x="2340" y="402"/>
                    <a:pt x="1" y="636"/>
                    <a:pt x="1" y="3342"/>
                  </a:cubicBezTo>
                  <a:cubicBezTo>
                    <a:pt x="1" y="4612"/>
                    <a:pt x="686" y="5849"/>
                    <a:pt x="920" y="6450"/>
                  </a:cubicBezTo>
                  <a:cubicBezTo>
                    <a:pt x="1070" y="7720"/>
                    <a:pt x="535" y="10009"/>
                    <a:pt x="552" y="10577"/>
                  </a:cubicBezTo>
                  <a:lnTo>
                    <a:pt x="7202" y="11045"/>
                  </a:lnTo>
                  <a:lnTo>
                    <a:pt x="7486" y="6885"/>
                  </a:lnTo>
                  <a:lnTo>
                    <a:pt x="7419" y="6500"/>
                  </a:lnTo>
                  <a:lnTo>
                    <a:pt x="9608" y="5815"/>
                  </a:lnTo>
                  <a:lnTo>
                    <a:pt x="8689" y="3693"/>
                  </a:lnTo>
                  <a:cubicBezTo>
                    <a:pt x="7870" y="1772"/>
                    <a:pt x="6784" y="1020"/>
                    <a:pt x="6233" y="736"/>
                  </a:cubicBezTo>
                  <a:cubicBezTo>
                    <a:pt x="6032" y="652"/>
                    <a:pt x="5815" y="585"/>
                    <a:pt x="5598" y="585"/>
                  </a:cubicBezTo>
                  <a:lnTo>
                    <a:pt x="5514" y="251"/>
                  </a:lnTo>
                  <a:lnTo>
                    <a:pt x="280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0"/>
            <p:cNvSpPr/>
            <p:nvPr/>
          </p:nvSpPr>
          <p:spPr>
            <a:xfrm>
              <a:off x="1207930" y="1262223"/>
              <a:ext cx="643724" cy="715388"/>
            </a:xfrm>
            <a:custGeom>
              <a:avLst/>
              <a:gdLst/>
              <a:ahLst/>
              <a:cxnLst/>
              <a:rect l="l" t="t" r="r" b="b"/>
              <a:pathLst>
                <a:path w="20085" h="22321" extrusionOk="0">
                  <a:moveTo>
                    <a:pt x="11829" y="1278"/>
                  </a:moveTo>
                  <a:cubicBezTo>
                    <a:pt x="13730" y="1278"/>
                    <a:pt x="15596" y="2122"/>
                    <a:pt x="16859" y="3690"/>
                  </a:cubicBezTo>
                  <a:cubicBezTo>
                    <a:pt x="17929" y="5010"/>
                    <a:pt x="18430" y="6715"/>
                    <a:pt x="18246" y="8419"/>
                  </a:cubicBezTo>
                  <a:cubicBezTo>
                    <a:pt x="17929" y="11476"/>
                    <a:pt x="15473" y="13882"/>
                    <a:pt x="12415" y="14167"/>
                  </a:cubicBezTo>
                  <a:cubicBezTo>
                    <a:pt x="12224" y="14183"/>
                    <a:pt x="12034" y="14191"/>
                    <a:pt x="11846" y="14191"/>
                  </a:cubicBezTo>
                  <a:cubicBezTo>
                    <a:pt x="8998" y="14191"/>
                    <a:pt x="6463" y="12329"/>
                    <a:pt x="5648" y="9555"/>
                  </a:cubicBezTo>
                  <a:cubicBezTo>
                    <a:pt x="4779" y="6598"/>
                    <a:pt x="6116" y="3440"/>
                    <a:pt x="8839" y="2019"/>
                  </a:cubicBezTo>
                  <a:cubicBezTo>
                    <a:pt x="9788" y="1519"/>
                    <a:pt x="10813" y="1278"/>
                    <a:pt x="11829" y="1278"/>
                  </a:cubicBezTo>
                  <a:close/>
                  <a:moveTo>
                    <a:pt x="11831" y="0"/>
                  </a:moveTo>
                  <a:cubicBezTo>
                    <a:pt x="11107" y="0"/>
                    <a:pt x="10375" y="103"/>
                    <a:pt x="9658" y="315"/>
                  </a:cubicBezTo>
                  <a:cubicBezTo>
                    <a:pt x="6651" y="1201"/>
                    <a:pt x="4478" y="3807"/>
                    <a:pt x="4144" y="6915"/>
                  </a:cubicBezTo>
                  <a:cubicBezTo>
                    <a:pt x="3877" y="9421"/>
                    <a:pt x="4863" y="11894"/>
                    <a:pt x="6751" y="13565"/>
                  </a:cubicBezTo>
                  <a:lnTo>
                    <a:pt x="1" y="21502"/>
                  </a:lnTo>
                  <a:lnTo>
                    <a:pt x="970" y="22320"/>
                  </a:lnTo>
                  <a:lnTo>
                    <a:pt x="7787" y="14317"/>
                  </a:lnTo>
                  <a:cubicBezTo>
                    <a:pt x="8773" y="14918"/>
                    <a:pt x="9875" y="15303"/>
                    <a:pt x="11011" y="15420"/>
                  </a:cubicBezTo>
                  <a:cubicBezTo>
                    <a:pt x="11296" y="15453"/>
                    <a:pt x="11563" y="15470"/>
                    <a:pt x="11847" y="15470"/>
                  </a:cubicBezTo>
                  <a:cubicBezTo>
                    <a:pt x="14821" y="15453"/>
                    <a:pt x="17528" y="13749"/>
                    <a:pt x="18814" y="11059"/>
                  </a:cubicBezTo>
                  <a:cubicBezTo>
                    <a:pt x="20084" y="8385"/>
                    <a:pt x="19717" y="5194"/>
                    <a:pt x="17845" y="2888"/>
                  </a:cubicBezTo>
                  <a:cubicBezTo>
                    <a:pt x="16359" y="1034"/>
                    <a:pt x="14129" y="0"/>
                    <a:pt x="118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0"/>
            <p:cNvSpPr/>
            <p:nvPr/>
          </p:nvSpPr>
          <p:spPr>
            <a:xfrm>
              <a:off x="1187578" y="1244980"/>
              <a:ext cx="646929" cy="717632"/>
            </a:xfrm>
            <a:custGeom>
              <a:avLst/>
              <a:gdLst/>
              <a:ahLst/>
              <a:cxnLst/>
              <a:rect l="l" t="t" r="r" b="b"/>
              <a:pathLst>
                <a:path w="20185" h="22391" extrusionOk="0">
                  <a:moveTo>
                    <a:pt x="11913" y="1276"/>
                  </a:moveTo>
                  <a:cubicBezTo>
                    <a:pt x="13821" y="1276"/>
                    <a:pt x="15688" y="2117"/>
                    <a:pt x="16943" y="3677"/>
                  </a:cubicBezTo>
                  <a:cubicBezTo>
                    <a:pt x="18029" y="5014"/>
                    <a:pt x="18530" y="6718"/>
                    <a:pt x="18347" y="8422"/>
                  </a:cubicBezTo>
                  <a:cubicBezTo>
                    <a:pt x="18012" y="11480"/>
                    <a:pt x="15573" y="13886"/>
                    <a:pt x="12499" y="14153"/>
                  </a:cubicBezTo>
                  <a:cubicBezTo>
                    <a:pt x="12300" y="14172"/>
                    <a:pt x="12102" y="14181"/>
                    <a:pt x="11905" y="14181"/>
                  </a:cubicBezTo>
                  <a:cubicBezTo>
                    <a:pt x="9080" y="14181"/>
                    <a:pt x="6544" y="12308"/>
                    <a:pt x="5732" y="9558"/>
                  </a:cubicBezTo>
                  <a:cubicBezTo>
                    <a:pt x="4863" y="6601"/>
                    <a:pt x="6199" y="3443"/>
                    <a:pt x="8923" y="2006"/>
                  </a:cubicBezTo>
                  <a:cubicBezTo>
                    <a:pt x="9874" y="1513"/>
                    <a:pt x="10899" y="1276"/>
                    <a:pt x="11913" y="1276"/>
                  </a:cubicBezTo>
                  <a:close/>
                  <a:moveTo>
                    <a:pt x="11938" y="1"/>
                  </a:moveTo>
                  <a:cubicBezTo>
                    <a:pt x="11207" y="1"/>
                    <a:pt x="10468" y="105"/>
                    <a:pt x="9742" y="318"/>
                  </a:cubicBezTo>
                  <a:cubicBezTo>
                    <a:pt x="6751" y="1204"/>
                    <a:pt x="4579" y="3794"/>
                    <a:pt x="4245" y="6902"/>
                  </a:cubicBezTo>
                  <a:cubicBezTo>
                    <a:pt x="3977" y="9408"/>
                    <a:pt x="4946" y="11897"/>
                    <a:pt x="6851" y="13552"/>
                  </a:cubicBezTo>
                  <a:lnTo>
                    <a:pt x="1" y="21555"/>
                  </a:lnTo>
                  <a:lnTo>
                    <a:pt x="1037" y="22390"/>
                  </a:lnTo>
                  <a:lnTo>
                    <a:pt x="7870" y="14320"/>
                  </a:lnTo>
                  <a:cubicBezTo>
                    <a:pt x="8856" y="14922"/>
                    <a:pt x="9959" y="15289"/>
                    <a:pt x="11112" y="15406"/>
                  </a:cubicBezTo>
                  <a:cubicBezTo>
                    <a:pt x="11379" y="15440"/>
                    <a:pt x="11663" y="15456"/>
                    <a:pt x="11947" y="15456"/>
                  </a:cubicBezTo>
                  <a:cubicBezTo>
                    <a:pt x="14921" y="15456"/>
                    <a:pt x="17628" y="13735"/>
                    <a:pt x="18898" y="11062"/>
                  </a:cubicBezTo>
                  <a:cubicBezTo>
                    <a:pt x="20185" y="8372"/>
                    <a:pt x="19800" y="5197"/>
                    <a:pt x="17946" y="2875"/>
                  </a:cubicBezTo>
                  <a:cubicBezTo>
                    <a:pt x="16450" y="1025"/>
                    <a:pt x="14234" y="1"/>
                    <a:pt x="1193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0"/>
            <p:cNvSpPr/>
            <p:nvPr/>
          </p:nvSpPr>
          <p:spPr>
            <a:xfrm>
              <a:off x="1405005" y="1400840"/>
              <a:ext cx="52498" cy="226017"/>
            </a:xfrm>
            <a:custGeom>
              <a:avLst/>
              <a:gdLst/>
              <a:ahLst/>
              <a:cxnLst/>
              <a:rect l="l" t="t" r="r" b="b"/>
              <a:pathLst>
                <a:path w="1638" h="7052" extrusionOk="0">
                  <a:moveTo>
                    <a:pt x="1036" y="0"/>
                  </a:moveTo>
                  <a:lnTo>
                    <a:pt x="1036" y="0"/>
                  </a:lnTo>
                  <a:cubicBezTo>
                    <a:pt x="1020" y="17"/>
                    <a:pt x="1003" y="34"/>
                    <a:pt x="1003" y="67"/>
                  </a:cubicBezTo>
                  <a:cubicBezTo>
                    <a:pt x="1020" y="50"/>
                    <a:pt x="1036" y="17"/>
                    <a:pt x="1036" y="0"/>
                  </a:cubicBezTo>
                  <a:close/>
                  <a:moveTo>
                    <a:pt x="1003" y="67"/>
                  </a:moveTo>
                  <a:cubicBezTo>
                    <a:pt x="969" y="100"/>
                    <a:pt x="936" y="167"/>
                    <a:pt x="886" y="251"/>
                  </a:cubicBezTo>
                  <a:cubicBezTo>
                    <a:pt x="769" y="501"/>
                    <a:pt x="669" y="735"/>
                    <a:pt x="585" y="1003"/>
                  </a:cubicBezTo>
                  <a:cubicBezTo>
                    <a:pt x="0" y="2690"/>
                    <a:pt x="151" y="4562"/>
                    <a:pt x="1020" y="6149"/>
                  </a:cubicBezTo>
                  <a:cubicBezTo>
                    <a:pt x="1153" y="6383"/>
                    <a:pt x="1287" y="6600"/>
                    <a:pt x="1454" y="6817"/>
                  </a:cubicBezTo>
                  <a:cubicBezTo>
                    <a:pt x="1504" y="6901"/>
                    <a:pt x="1554" y="6951"/>
                    <a:pt x="1588" y="7001"/>
                  </a:cubicBezTo>
                  <a:cubicBezTo>
                    <a:pt x="1604" y="7018"/>
                    <a:pt x="1621" y="7034"/>
                    <a:pt x="1638" y="7051"/>
                  </a:cubicBezTo>
                  <a:cubicBezTo>
                    <a:pt x="1621" y="7034"/>
                    <a:pt x="1604" y="7001"/>
                    <a:pt x="1588" y="6984"/>
                  </a:cubicBezTo>
                  <a:cubicBezTo>
                    <a:pt x="1571" y="6951"/>
                    <a:pt x="1521" y="6884"/>
                    <a:pt x="1471" y="6801"/>
                  </a:cubicBezTo>
                  <a:cubicBezTo>
                    <a:pt x="1320" y="6583"/>
                    <a:pt x="1187" y="6366"/>
                    <a:pt x="1070" y="6116"/>
                  </a:cubicBezTo>
                  <a:cubicBezTo>
                    <a:pt x="234" y="4545"/>
                    <a:pt x="67" y="2707"/>
                    <a:pt x="635" y="1019"/>
                  </a:cubicBezTo>
                  <a:cubicBezTo>
                    <a:pt x="702" y="752"/>
                    <a:pt x="802" y="501"/>
                    <a:pt x="919" y="268"/>
                  </a:cubicBezTo>
                  <a:cubicBezTo>
                    <a:pt x="953" y="184"/>
                    <a:pt x="986" y="117"/>
                    <a:pt x="1003" y="67"/>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0"/>
            <p:cNvSpPr/>
            <p:nvPr/>
          </p:nvSpPr>
          <p:spPr>
            <a:xfrm>
              <a:off x="1457471" y="1372347"/>
              <a:ext cx="10737" cy="12435"/>
            </a:xfrm>
            <a:custGeom>
              <a:avLst/>
              <a:gdLst/>
              <a:ahLst/>
              <a:cxnLst/>
              <a:rect l="l" t="t" r="r" b="b"/>
              <a:pathLst>
                <a:path w="335" h="388" extrusionOk="0">
                  <a:moveTo>
                    <a:pt x="313" y="1"/>
                  </a:moveTo>
                  <a:cubicBezTo>
                    <a:pt x="289" y="1"/>
                    <a:pt x="191" y="52"/>
                    <a:pt x="118" y="154"/>
                  </a:cubicBezTo>
                  <a:cubicBezTo>
                    <a:pt x="34" y="271"/>
                    <a:pt x="1" y="388"/>
                    <a:pt x="17" y="388"/>
                  </a:cubicBezTo>
                  <a:cubicBezTo>
                    <a:pt x="51" y="388"/>
                    <a:pt x="101" y="304"/>
                    <a:pt x="168" y="204"/>
                  </a:cubicBezTo>
                  <a:cubicBezTo>
                    <a:pt x="251" y="87"/>
                    <a:pt x="335" y="20"/>
                    <a:pt x="318" y="4"/>
                  </a:cubicBezTo>
                  <a:cubicBezTo>
                    <a:pt x="318" y="2"/>
                    <a:pt x="316" y="1"/>
                    <a:pt x="3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0"/>
            <p:cNvSpPr/>
            <p:nvPr/>
          </p:nvSpPr>
          <p:spPr>
            <a:xfrm>
              <a:off x="1249691" y="1602178"/>
              <a:ext cx="18781" cy="151052"/>
            </a:xfrm>
            <a:custGeom>
              <a:avLst/>
              <a:gdLst/>
              <a:ahLst/>
              <a:cxnLst/>
              <a:rect l="l" t="t" r="r" b="b"/>
              <a:pathLst>
                <a:path w="586" h="4713" extrusionOk="0">
                  <a:moveTo>
                    <a:pt x="1" y="1"/>
                  </a:moveTo>
                  <a:cubicBezTo>
                    <a:pt x="1" y="67"/>
                    <a:pt x="18" y="118"/>
                    <a:pt x="18" y="184"/>
                  </a:cubicBezTo>
                  <a:cubicBezTo>
                    <a:pt x="51" y="318"/>
                    <a:pt x="68" y="485"/>
                    <a:pt x="101" y="686"/>
                  </a:cubicBezTo>
                  <a:cubicBezTo>
                    <a:pt x="168" y="1120"/>
                    <a:pt x="268" y="1705"/>
                    <a:pt x="335" y="2357"/>
                  </a:cubicBezTo>
                  <a:cubicBezTo>
                    <a:pt x="419" y="3008"/>
                    <a:pt x="485" y="3593"/>
                    <a:pt x="519" y="4027"/>
                  </a:cubicBezTo>
                  <a:lnTo>
                    <a:pt x="569" y="4529"/>
                  </a:lnTo>
                  <a:cubicBezTo>
                    <a:pt x="569" y="4595"/>
                    <a:pt x="569" y="4646"/>
                    <a:pt x="586" y="4712"/>
                  </a:cubicBezTo>
                  <a:cubicBezTo>
                    <a:pt x="586" y="4646"/>
                    <a:pt x="586" y="4595"/>
                    <a:pt x="586" y="4529"/>
                  </a:cubicBezTo>
                  <a:cubicBezTo>
                    <a:pt x="586" y="4412"/>
                    <a:pt x="569" y="4228"/>
                    <a:pt x="569" y="4011"/>
                  </a:cubicBezTo>
                  <a:cubicBezTo>
                    <a:pt x="535" y="3593"/>
                    <a:pt x="485" y="2991"/>
                    <a:pt x="402" y="2340"/>
                  </a:cubicBezTo>
                  <a:cubicBezTo>
                    <a:pt x="335" y="1688"/>
                    <a:pt x="235" y="1103"/>
                    <a:pt x="151" y="686"/>
                  </a:cubicBezTo>
                  <a:cubicBezTo>
                    <a:pt x="118" y="468"/>
                    <a:pt x="84" y="301"/>
                    <a:pt x="51" y="184"/>
                  </a:cubicBezTo>
                  <a:cubicBezTo>
                    <a:pt x="34" y="118"/>
                    <a:pt x="18" y="5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0"/>
            <p:cNvSpPr/>
            <p:nvPr/>
          </p:nvSpPr>
          <p:spPr>
            <a:xfrm>
              <a:off x="1045148" y="1664835"/>
              <a:ext cx="367902" cy="191979"/>
            </a:xfrm>
            <a:custGeom>
              <a:avLst/>
              <a:gdLst/>
              <a:ahLst/>
              <a:cxnLst/>
              <a:rect l="l" t="t" r="r" b="b"/>
              <a:pathLst>
                <a:path w="11479" h="5990" extrusionOk="0">
                  <a:moveTo>
                    <a:pt x="2273" y="0"/>
                  </a:moveTo>
                  <a:lnTo>
                    <a:pt x="234" y="686"/>
                  </a:lnTo>
                  <a:cubicBezTo>
                    <a:pt x="234" y="686"/>
                    <a:pt x="0" y="1371"/>
                    <a:pt x="1354" y="4612"/>
                  </a:cubicBezTo>
                  <a:cubicBezTo>
                    <a:pt x="1782" y="5641"/>
                    <a:pt x="2842" y="5989"/>
                    <a:pt x="4079" y="5989"/>
                  </a:cubicBezTo>
                  <a:cubicBezTo>
                    <a:pt x="6659" y="5989"/>
                    <a:pt x="10009" y="4478"/>
                    <a:pt x="10009" y="4478"/>
                  </a:cubicBezTo>
                  <a:lnTo>
                    <a:pt x="10460" y="4311"/>
                  </a:lnTo>
                  <a:cubicBezTo>
                    <a:pt x="11028" y="4044"/>
                    <a:pt x="11212" y="3125"/>
                    <a:pt x="11195" y="2991"/>
                  </a:cubicBezTo>
                  <a:cubicBezTo>
                    <a:pt x="11187" y="2937"/>
                    <a:pt x="11063" y="2922"/>
                    <a:pt x="10933" y="2922"/>
                  </a:cubicBezTo>
                  <a:cubicBezTo>
                    <a:pt x="10784" y="2922"/>
                    <a:pt x="10627" y="2941"/>
                    <a:pt x="10627" y="2941"/>
                  </a:cubicBezTo>
                  <a:cubicBezTo>
                    <a:pt x="10777" y="2891"/>
                    <a:pt x="10928" y="2824"/>
                    <a:pt x="11078" y="2757"/>
                  </a:cubicBezTo>
                  <a:cubicBezTo>
                    <a:pt x="11295" y="2657"/>
                    <a:pt x="11446" y="2457"/>
                    <a:pt x="11479" y="2223"/>
                  </a:cubicBezTo>
                  <a:lnTo>
                    <a:pt x="11479" y="2223"/>
                  </a:lnTo>
                  <a:cubicBezTo>
                    <a:pt x="11479" y="2223"/>
                    <a:pt x="10894" y="2440"/>
                    <a:pt x="10577" y="2523"/>
                  </a:cubicBezTo>
                  <a:cubicBezTo>
                    <a:pt x="10427" y="2568"/>
                    <a:pt x="10160" y="2654"/>
                    <a:pt x="9971" y="2654"/>
                  </a:cubicBezTo>
                  <a:cubicBezTo>
                    <a:pt x="9803" y="2654"/>
                    <a:pt x="9697" y="2585"/>
                    <a:pt x="9791" y="2356"/>
                  </a:cubicBezTo>
                  <a:cubicBezTo>
                    <a:pt x="9908" y="2089"/>
                    <a:pt x="10075" y="1855"/>
                    <a:pt x="10293" y="1655"/>
                  </a:cubicBezTo>
                  <a:cubicBezTo>
                    <a:pt x="10346" y="1570"/>
                    <a:pt x="10291" y="1471"/>
                    <a:pt x="10192" y="1471"/>
                  </a:cubicBezTo>
                  <a:cubicBezTo>
                    <a:pt x="10135" y="1471"/>
                    <a:pt x="10065" y="1503"/>
                    <a:pt x="9992" y="1588"/>
                  </a:cubicBezTo>
                  <a:cubicBezTo>
                    <a:pt x="9825" y="1688"/>
                    <a:pt x="9691" y="1822"/>
                    <a:pt x="9557" y="1955"/>
                  </a:cubicBezTo>
                  <a:cubicBezTo>
                    <a:pt x="9474" y="2072"/>
                    <a:pt x="9390" y="2223"/>
                    <a:pt x="9307" y="2340"/>
                  </a:cubicBezTo>
                  <a:cubicBezTo>
                    <a:pt x="9207" y="2473"/>
                    <a:pt x="9106" y="2574"/>
                    <a:pt x="9039" y="2657"/>
                  </a:cubicBezTo>
                  <a:cubicBezTo>
                    <a:pt x="8362" y="2893"/>
                    <a:pt x="6592" y="3441"/>
                    <a:pt x="4786" y="3441"/>
                  </a:cubicBezTo>
                  <a:cubicBezTo>
                    <a:pt x="4544" y="3441"/>
                    <a:pt x="4301" y="3431"/>
                    <a:pt x="4060" y="3409"/>
                  </a:cubicBezTo>
                  <a:cubicBezTo>
                    <a:pt x="3709" y="3376"/>
                    <a:pt x="2273" y="0"/>
                    <a:pt x="2273"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0"/>
            <p:cNvSpPr/>
            <p:nvPr/>
          </p:nvSpPr>
          <p:spPr>
            <a:xfrm>
              <a:off x="1004444" y="1571121"/>
              <a:ext cx="140860" cy="163904"/>
            </a:xfrm>
            <a:custGeom>
              <a:avLst/>
              <a:gdLst/>
              <a:ahLst/>
              <a:cxnLst/>
              <a:rect l="l" t="t" r="r" b="b"/>
              <a:pathLst>
                <a:path w="4395" h="5114" extrusionOk="0">
                  <a:moveTo>
                    <a:pt x="3075" y="1"/>
                  </a:moveTo>
                  <a:lnTo>
                    <a:pt x="1905" y="251"/>
                  </a:lnTo>
                  <a:cubicBezTo>
                    <a:pt x="0" y="1204"/>
                    <a:pt x="1504" y="5113"/>
                    <a:pt x="1504" y="5113"/>
                  </a:cubicBezTo>
                  <a:lnTo>
                    <a:pt x="4395" y="3977"/>
                  </a:lnTo>
                  <a:lnTo>
                    <a:pt x="307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0"/>
            <p:cNvSpPr/>
            <p:nvPr/>
          </p:nvSpPr>
          <p:spPr>
            <a:xfrm>
              <a:off x="1077807" y="1552308"/>
              <a:ext cx="73394" cy="141469"/>
            </a:xfrm>
            <a:custGeom>
              <a:avLst/>
              <a:gdLst/>
              <a:ahLst/>
              <a:cxnLst/>
              <a:rect l="l" t="t" r="r" b="b"/>
              <a:pathLst>
                <a:path w="2290" h="4414" extrusionOk="0">
                  <a:moveTo>
                    <a:pt x="251" y="1"/>
                  </a:moveTo>
                  <a:cubicBezTo>
                    <a:pt x="235" y="1"/>
                    <a:pt x="218" y="1"/>
                    <a:pt x="201" y="3"/>
                  </a:cubicBezTo>
                  <a:cubicBezTo>
                    <a:pt x="151" y="3"/>
                    <a:pt x="101" y="19"/>
                    <a:pt x="50" y="36"/>
                  </a:cubicBezTo>
                  <a:cubicBezTo>
                    <a:pt x="17" y="53"/>
                    <a:pt x="0" y="70"/>
                    <a:pt x="0" y="70"/>
                  </a:cubicBezTo>
                  <a:cubicBezTo>
                    <a:pt x="67" y="36"/>
                    <a:pt x="134" y="36"/>
                    <a:pt x="201" y="19"/>
                  </a:cubicBezTo>
                  <a:cubicBezTo>
                    <a:pt x="385" y="19"/>
                    <a:pt x="552" y="120"/>
                    <a:pt x="669" y="253"/>
                  </a:cubicBezTo>
                  <a:cubicBezTo>
                    <a:pt x="819" y="487"/>
                    <a:pt x="936" y="738"/>
                    <a:pt x="1003" y="1005"/>
                  </a:cubicBezTo>
                  <a:lnTo>
                    <a:pt x="1337" y="1974"/>
                  </a:lnTo>
                  <a:cubicBezTo>
                    <a:pt x="1571" y="2659"/>
                    <a:pt x="1788" y="3278"/>
                    <a:pt x="1955" y="3729"/>
                  </a:cubicBezTo>
                  <a:cubicBezTo>
                    <a:pt x="2005" y="3896"/>
                    <a:pt x="2089" y="4080"/>
                    <a:pt x="2156" y="4247"/>
                  </a:cubicBezTo>
                  <a:cubicBezTo>
                    <a:pt x="2189" y="4297"/>
                    <a:pt x="2223" y="4330"/>
                    <a:pt x="2256" y="4380"/>
                  </a:cubicBezTo>
                  <a:cubicBezTo>
                    <a:pt x="2273" y="4397"/>
                    <a:pt x="2289" y="4414"/>
                    <a:pt x="2289" y="4414"/>
                  </a:cubicBezTo>
                  <a:cubicBezTo>
                    <a:pt x="2289" y="4414"/>
                    <a:pt x="2239" y="4347"/>
                    <a:pt x="2189" y="4230"/>
                  </a:cubicBezTo>
                  <a:cubicBezTo>
                    <a:pt x="2122" y="4113"/>
                    <a:pt x="2072" y="3929"/>
                    <a:pt x="2005" y="3712"/>
                  </a:cubicBezTo>
                  <a:cubicBezTo>
                    <a:pt x="1855" y="3261"/>
                    <a:pt x="1638" y="2643"/>
                    <a:pt x="1404" y="1958"/>
                  </a:cubicBezTo>
                  <a:lnTo>
                    <a:pt x="1070" y="989"/>
                  </a:lnTo>
                  <a:cubicBezTo>
                    <a:pt x="986" y="721"/>
                    <a:pt x="869" y="454"/>
                    <a:pt x="702" y="220"/>
                  </a:cubicBezTo>
                  <a:cubicBezTo>
                    <a:pt x="595" y="82"/>
                    <a:pt x="432" y="1"/>
                    <a:pt x="2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0"/>
            <p:cNvSpPr/>
            <p:nvPr/>
          </p:nvSpPr>
          <p:spPr>
            <a:xfrm>
              <a:off x="1052647" y="1695892"/>
              <a:ext cx="96406" cy="39133"/>
            </a:xfrm>
            <a:custGeom>
              <a:avLst/>
              <a:gdLst/>
              <a:ahLst/>
              <a:cxnLst/>
              <a:rect l="l" t="t" r="r" b="b"/>
              <a:pathLst>
                <a:path w="3008" h="1221" extrusionOk="0">
                  <a:moveTo>
                    <a:pt x="3008" y="1"/>
                  </a:moveTo>
                  <a:cubicBezTo>
                    <a:pt x="2857" y="51"/>
                    <a:pt x="2724" y="118"/>
                    <a:pt x="2573" y="184"/>
                  </a:cubicBezTo>
                  <a:cubicBezTo>
                    <a:pt x="2306" y="318"/>
                    <a:pt x="1938" y="468"/>
                    <a:pt x="1521" y="636"/>
                  </a:cubicBezTo>
                  <a:cubicBezTo>
                    <a:pt x="1103" y="803"/>
                    <a:pt x="719" y="953"/>
                    <a:pt x="434" y="1053"/>
                  </a:cubicBezTo>
                  <a:cubicBezTo>
                    <a:pt x="284" y="1103"/>
                    <a:pt x="134" y="1153"/>
                    <a:pt x="0" y="1220"/>
                  </a:cubicBezTo>
                  <a:cubicBezTo>
                    <a:pt x="33" y="1220"/>
                    <a:pt x="84" y="1204"/>
                    <a:pt x="117" y="1204"/>
                  </a:cubicBezTo>
                  <a:cubicBezTo>
                    <a:pt x="201" y="1170"/>
                    <a:pt x="318" y="1137"/>
                    <a:pt x="451" y="1103"/>
                  </a:cubicBezTo>
                  <a:cubicBezTo>
                    <a:pt x="735" y="1003"/>
                    <a:pt x="1120" y="869"/>
                    <a:pt x="1537" y="702"/>
                  </a:cubicBezTo>
                  <a:cubicBezTo>
                    <a:pt x="1955" y="535"/>
                    <a:pt x="2323" y="368"/>
                    <a:pt x="2590" y="235"/>
                  </a:cubicBezTo>
                  <a:cubicBezTo>
                    <a:pt x="2724" y="168"/>
                    <a:pt x="2824" y="118"/>
                    <a:pt x="2907" y="67"/>
                  </a:cubicBezTo>
                  <a:cubicBezTo>
                    <a:pt x="2941" y="51"/>
                    <a:pt x="2974" y="34"/>
                    <a:pt x="30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0"/>
            <p:cNvSpPr/>
            <p:nvPr/>
          </p:nvSpPr>
          <p:spPr>
            <a:xfrm>
              <a:off x="1060115" y="1711436"/>
              <a:ext cx="7532" cy="19294"/>
            </a:xfrm>
            <a:custGeom>
              <a:avLst/>
              <a:gdLst/>
              <a:ahLst/>
              <a:cxnLst/>
              <a:rect l="l" t="t" r="r" b="b"/>
              <a:pathLst>
                <a:path w="235" h="602" extrusionOk="0">
                  <a:moveTo>
                    <a:pt x="1" y="0"/>
                  </a:moveTo>
                  <a:lnTo>
                    <a:pt x="1" y="0"/>
                  </a:lnTo>
                  <a:cubicBezTo>
                    <a:pt x="34" y="217"/>
                    <a:pt x="118" y="418"/>
                    <a:pt x="235" y="602"/>
                  </a:cubicBezTo>
                  <a:cubicBezTo>
                    <a:pt x="201" y="384"/>
                    <a:pt x="118" y="18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0"/>
            <p:cNvSpPr/>
            <p:nvPr/>
          </p:nvSpPr>
          <p:spPr>
            <a:xfrm>
              <a:off x="1080467" y="1704449"/>
              <a:ext cx="7019" cy="18301"/>
            </a:xfrm>
            <a:custGeom>
              <a:avLst/>
              <a:gdLst/>
              <a:ahLst/>
              <a:cxnLst/>
              <a:rect l="l" t="t" r="r" b="b"/>
              <a:pathLst>
                <a:path w="219" h="571" extrusionOk="0">
                  <a:moveTo>
                    <a:pt x="1" y="1"/>
                  </a:moveTo>
                  <a:cubicBezTo>
                    <a:pt x="1" y="101"/>
                    <a:pt x="18" y="218"/>
                    <a:pt x="51" y="302"/>
                  </a:cubicBezTo>
                  <a:cubicBezTo>
                    <a:pt x="114" y="458"/>
                    <a:pt x="191" y="571"/>
                    <a:pt x="214" y="571"/>
                  </a:cubicBezTo>
                  <a:cubicBezTo>
                    <a:pt x="216" y="571"/>
                    <a:pt x="217" y="570"/>
                    <a:pt x="218" y="569"/>
                  </a:cubicBezTo>
                  <a:cubicBezTo>
                    <a:pt x="168" y="385"/>
                    <a:pt x="101" y="185"/>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0"/>
            <p:cNvSpPr/>
            <p:nvPr/>
          </p:nvSpPr>
          <p:spPr>
            <a:xfrm>
              <a:off x="1100818" y="1695347"/>
              <a:ext cx="7019" cy="18781"/>
            </a:xfrm>
            <a:custGeom>
              <a:avLst/>
              <a:gdLst/>
              <a:ahLst/>
              <a:cxnLst/>
              <a:rect l="l" t="t" r="r" b="b"/>
              <a:pathLst>
                <a:path w="219" h="586" extrusionOk="0">
                  <a:moveTo>
                    <a:pt x="1" y="1"/>
                  </a:moveTo>
                  <a:cubicBezTo>
                    <a:pt x="1" y="218"/>
                    <a:pt x="68" y="419"/>
                    <a:pt x="218" y="586"/>
                  </a:cubicBezTo>
                  <a:cubicBezTo>
                    <a:pt x="151" y="385"/>
                    <a:pt x="84" y="185"/>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0"/>
            <p:cNvSpPr/>
            <p:nvPr/>
          </p:nvSpPr>
          <p:spPr>
            <a:xfrm>
              <a:off x="1123318" y="1685187"/>
              <a:ext cx="6474" cy="19839"/>
            </a:xfrm>
            <a:custGeom>
              <a:avLst/>
              <a:gdLst/>
              <a:ahLst/>
              <a:cxnLst/>
              <a:rect l="l" t="t" r="r" b="b"/>
              <a:pathLst>
                <a:path w="202" h="619" extrusionOk="0">
                  <a:moveTo>
                    <a:pt x="1" y="0"/>
                  </a:moveTo>
                  <a:cubicBezTo>
                    <a:pt x="17" y="218"/>
                    <a:pt x="84" y="435"/>
                    <a:pt x="201" y="619"/>
                  </a:cubicBezTo>
                  <a:cubicBezTo>
                    <a:pt x="184" y="401"/>
                    <a:pt x="118" y="18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0"/>
            <p:cNvSpPr/>
            <p:nvPr/>
          </p:nvSpPr>
          <p:spPr>
            <a:xfrm>
              <a:off x="1267382" y="1715699"/>
              <a:ext cx="71792" cy="23076"/>
            </a:xfrm>
            <a:custGeom>
              <a:avLst/>
              <a:gdLst/>
              <a:ahLst/>
              <a:cxnLst/>
              <a:rect l="l" t="t" r="r" b="b"/>
              <a:pathLst>
                <a:path w="2240" h="720" extrusionOk="0">
                  <a:moveTo>
                    <a:pt x="2239" y="1"/>
                  </a:moveTo>
                  <a:lnTo>
                    <a:pt x="2239" y="1"/>
                  </a:lnTo>
                  <a:cubicBezTo>
                    <a:pt x="1855" y="84"/>
                    <a:pt x="1487" y="185"/>
                    <a:pt x="1103" y="318"/>
                  </a:cubicBezTo>
                  <a:cubicBezTo>
                    <a:pt x="735" y="435"/>
                    <a:pt x="368" y="552"/>
                    <a:pt x="0" y="719"/>
                  </a:cubicBezTo>
                  <a:cubicBezTo>
                    <a:pt x="384" y="619"/>
                    <a:pt x="752" y="519"/>
                    <a:pt x="1136" y="385"/>
                  </a:cubicBezTo>
                  <a:cubicBezTo>
                    <a:pt x="1504" y="285"/>
                    <a:pt x="1872" y="151"/>
                    <a:pt x="22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0"/>
            <p:cNvSpPr/>
            <p:nvPr/>
          </p:nvSpPr>
          <p:spPr>
            <a:xfrm>
              <a:off x="1275940" y="1715699"/>
              <a:ext cx="7532" cy="15031"/>
            </a:xfrm>
            <a:custGeom>
              <a:avLst/>
              <a:gdLst/>
              <a:ahLst/>
              <a:cxnLst/>
              <a:rect l="l" t="t" r="r" b="b"/>
              <a:pathLst>
                <a:path w="235" h="469" extrusionOk="0">
                  <a:moveTo>
                    <a:pt x="17" y="1"/>
                  </a:moveTo>
                  <a:cubicBezTo>
                    <a:pt x="1" y="18"/>
                    <a:pt x="34" y="118"/>
                    <a:pt x="84" y="251"/>
                  </a:cubicBezTo>
                  <a:cubicBezTo>
                    <a:pt x="134" y="368"/>
                    <a:pt x="201" y="469"/>
                    <a:pt x="218" y="469"/>
                  </a:cubicBezTo>
                  <a:cubicBezTo>
                    <a:pt x="234" y="452"/>
                    <a:pt x="201" y="352"/>
                    <a:pt x="151" y="218"/>
                  </a:cubicBezTo>
                  <a:cubicBezTo>
                    <a:pt x="101" y="84"/>
                    <a:pt x="34"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0"/>
            <p:cNvSpPr/>
            <p:nvPr/>
          </p:nvSpPr>
          <p:spPr>
            <a:xfrm>
              <a:off x="1295747" y="1708744"/>
              <a:ext cx="5384" cy="17692"/>
            </a:xfrm>
            <a:custGeom>
              <a:avLst/>
              <a:gdLst/>
              <a:ahLst/>
              <a:cxnLst/>
              <a:rect l="l" t="t" r="r" b="b"/>
              <a:pathLst>
                <a:path w="168" h="552" extrusionOk="0">
                  <a:moveTo>
                    <a:pt x="17" y="1"/>
                  </a:moveTo>
                  <a:cubicBezTo>
                    <a:pt x="1" y="101"/>
                    <a:pt x="1" y="201"/>
                    <a:pt x="34" y="285"/>
                  </a:cubicBezTo>
                  <a:cubicBezTo>
                    <a:pt x="84" y="435"/>
                    <a:pt x="151" y="552"/>
                    <a:pt x="168" y="552"/>
                  </a:cubicBezTo>
                  <a:cubicBezTo>
                    <a:pt x="168" y="452"/>
                    <a:pt x="134" y="351"/>
                    <a:pt x="101" y="268"/>
                  </a:cubicBezTo>
                  <a:cubicBezTo>
                    <a:pt x="68" y="118"/>
                    <a:pt x="34"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0"/>
            <p:cNvSpPr/>
            <p:nvPr/>
          </p:nvSpPr>
          <p:spPr>
            <a:xfrm>
              <a:off x="1316643" y="1702334"/>
              <a:ext cx="3782" cy="17692"/>
            </a:xfrm>
            <a:custGeom>
              <a:avLst/>
              <a:gdLst/>
              <a:ahLst/>
              <a:cxnLst/>
              <a:rect l="l" t="t" r="r" b="b"/>
              <a:pathLst>
                <a:path w="118" h="552" extrusionOk="0">
                  <a:moveTo>
                    <a:pt x="0" y="0"/>
                  </a:moveTo>
                  <a:cubicBezTo>
                    <a:pt x="0" y="184"/>
                    <a:pt x="34" y="384"/>
                    <a:pt x="117" y="551"/>
                  </a:cubicBezTo>
                  <a:cubicBezTo>
                    <a:pt x="117" y="368"/>
                    <a:pt x="84" y="167"/>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0"/>
            <p:cNvSpPr/>
            <p:nvPr/>
          </p:nvSpPr>
          <p:spPr>
            <a:xfrm>
              <a:off x="1127067" y="1532565"/>
              <a:ext cx="2724" cy="10192"/>
            </a:xfrm>
            <a:custGeom>
              <a:avLst/>
              <a:gdLst/>
              <a:ahLst/>
              <a:cxnLst/>
              <a:rect l="l" t="t" r="r" b="b"/>
              <a:pathLst>
                <a:path w="85" h="318" extrusionOk="0">
                  <a:moveTo>
                    <a:pt x="51" y="0"/>
                  </a:moveTo>
                  <a:cubicBezTo>
                    <a:pt x="34" y="0"/>
                    <a:pt x="17" y="67"/>
                    <a:pt x="17" y="151"/>
                  </a:cubicBezTo>
                  <a:cubicBezTo>
                    <a:pt x="1" y="251"/>
                    <a:pt x="17" y="318"/>
                    <a:pt x="34" y="318"/>
                  </a:cubicBezTo>
                  <a:cubicBezTo>
                    <a:pt x="51" y="318"/>
                    <a:pt x="67" y="251"/>
                    <a:pt x="84" y="168"/>
                  </a:cubicBezTo>
                  <a:cubicBezTo>
                    <a:pt x="84" y="67"/>
                    <a:pt x="84" y="0"/>
                    <a:pt x="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0"/>
            <p:cNvSpPr/>
            <p:nvPr/>
          </p:nvSpPr>
          <p:spPr>
            <a:xfrm>
              <a:off x="1145817" y="1533623"/>
              <a:ext cx="2692" cy="10224"/>
            </a:xfrm>
            <a:custGeom>
              <a:avLst/>
              <a:gdLst/>
              <a:ahLst/>
              <a:cxnLst/>
              <a:rect l="l" t="t" r="r" b="b"/>
              <a:pathLst>
                <a:path w="84" h="319" extrusionOk="0">
                  <a:moveTo>
                    <a:pt x="34" y="1"/>
                  </a:moveTo>
                  <a:cubicBezTo>
                    <a:pt x="17" y="1"/>
                    <a:pt x="0" y="68"/>
                    <a:pt x="0" y="168"/>
                  </a:cubicBezTo>
                  <a:cubicBezTo>
                    <a:pt x="17" y="252"/>
                    <a:pt x="34" y="318"/>
                    <a:pt x="50" y="318"/>
                  </a:cubicBezTo>
                  <a:cubicBezTo>
                    <a:pt x="67" y="318"/>
                    <a:pt x="84" y="252"/>
                    <a:pt x="84" y="168"/>
                  </a:cubicBezTo>
                  <a:cubicBezTo>
                    <a:pt x="67" y="68"/>
                    <a:pt x="50"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0"/>
            <p:cNvSpPr/>
            <p:nvPr/>
          </p:nvSpPr>
          <p:spPr>
            <a:xfrm>
              <a:off x="1161329" y="1535770"/>
              <a:ext cx="2179" cy="10737"/>
            </a:xfrm>
            <a:custGeom>
              <a:avLst/>
              <a:gdLst/>
              <a:ahLst/>
              <a:cxnLst/>
              <a:rect l="l" t="t" r="r" b="b"/>
              <a:pathLst>
                <a:path w="68" h="335" extrusionOk="0">
                  <a:moveTo>
                    <a:pt x="34" y="1"/>
                  </a:moveTo>
                  <a:cubicBezTo>
                    <a:pt x="18" y="1"/>
                    <a:pt x="1" y="84"/>
                    <a:pt x="1" y="168"/>
                  </a:cubicBezTo>
                  <a:cubicBezTo>
                    <a:pt x="1" y="268"/>
                    <a:pt x="1" y="335"/>
                    <a:pt x="34" y="335"/>
                  </a:cubicBezTo>
                  <a:cubicBezTo>
                    <a:pt x="51" y="335"/>
                    <a:pt x="68" y="268"/>
                    <a:pt x="68" y="168"/>
                  </a:cubicBezTo>
                  <a:cubicBezTo>
                    <a:pt x="68" y="84"/>
                    <a:pt x="51"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0"/>
            <p:cNvSpPr/>
            <p:nvPr/>
          </p:nvSpPr>
          <p:spPr>
            <a:xfrm>
              <a:off x="1180078" y="1536315"/>
              <a:ext cx="2724" cy="12339"/>
            </a:xfrm>
            <a:custGeom>
              <a:avLst/>
              <a:gdLst/>
              <a:ahLst/>
              <a:cxnLst/>
              <a:rect l="l" t="t" r="r" b="b"/>
              <a:pathLst>
                <a:path w="85" h="385" extrusionOk="0">
                  <a:moveTo>
                    <a:pt x="51" y="0"/>
                  </a:moveTo>
                  <a:cubicBezTo>
                    <a:pt x="34" y="0"/>
                    <a:pt x="1" y="84"/>
                    <a:pt x="1" y="201"/>
                  </a:cubicBezTo>
                  <a:cubicBezTo>
                    <a:pt x="17" y="301"/>
                    <a:pt x="51" y="385"/>
                    <a:pt x="68" y="385"/>
                  </a:cubicBezTo>
                  <a:cubicBezTo>
                    <a:pt x="84" y="385"/>
                    <a:pt x="84" y="301"/>
                    <a:pt x="68" y="184"/>
                  </a:cubicBezTo>
                  <a:cubicBezTo>
                    <a:pt x="68" y="84"/>
                    <a:pt x="68" y="0"/>
                    <a:pt x="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0"/>
            <p:cNvSpPr/>
            <p:nvPr/>
          </p:nvSpPr>
          <p:spPr>
            <a:xfrm>
              <a:off x="1196135" y="1536315"/>
              <a:ext cx="3269" cy="12339"/>
            </a:xfrm>
            <a:custGeom>
              <a:avLst/>
              <a:gdLst/>
              <a:ahLst/>
              <a:cxnLst/>
              <a:rect l="l" t="t" r="r" b="b"/>
              <a:pathLst>
                <a:path w="102" h="385" extrusionOk="0">
                  <a:moveTo>
                    <a:pt x="34" y="0"/>
                  </a:moveTo>
                  <a:cubicBezTo>
                    <a:pt x="18" y="0"/>
                    <a:pt x="1" y="84"/>
                    <a:pt x="18" y="201"/>
                  </a:cubicBezTo>
                  <a:cubicBezTo>
                    <a:pt x="34" y="301"/>
                    <a:pt x="68" y="385"/>
                    <a:pt x="84" y="385"/>
                  </a:cubicBezTo>
                  <a:cubicBezTo>
                    <a:pt x="101" y="385"/>
                    <a:pt x="101" y="301"/>
                    <a:pt x="84" y="184"/>
                  </a:cubicBezTo>
                  <a:cubicBezTo>
                    <a:pt x="84" y="84"/>
                    <a:pt x="51"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7" name="Google Shape;3977;p60"/>
          <p:cNvGrpSpPr/>
          <p:nvPr/>
        </p:nvGrpSpPr>
        <p:grpSpPr>
          <a:xfrm>
            <a:off x="6636943" y="2757805"/>
            <a:ext cx="1807364" cy="1691727"/>
            <a:chOff x="6636943" y="2757805"/>
            <a:chExt cx="1807364" cy="1691727"/>
          </a:xfrm>
        </p:grpSpPr>
        <p:sp>
          <p:nvSpPr>
            <p:cNvPr id="3978" name="Google Shape;3978;p60"/>
            <p:cNvSpPr/>
            <p:nvPr/>
          </p:nvSpPr>
          <p:spPr>
            <a:xfrm>
              <a:off x="6653545" y="4336491"/>
              <a:ext cx="52498" cy="103906"/>
            </a:xfrm>
            <a:custGeom>
              <a:avLst/>
              <a:gdLst/>
              <a:ahLst/>
              <a:cxnLst/>
              <a:rect l="l" t="t" r="r" b="b"/>
              <a:pathLst>
                <a:path w="1638" h="3242" extrusionOk="0">
                  <a:moveTo>
                    <a:pt x="0" y="0"/>
                  </a:moveTo>
                  <a:lnTo>
                    <a:pt x="0" y="3242"/>
                  </a:lnTo>
                  <a:lnTo>
                    <a:pt x="752" y="3242"/>
                  </a:lnTo>
                  <a:cubicBezTo>
                    <a:pt x="702" y="2908"/>
                    <a:pt x="702" y="2557"/>
                    <a:pt x="752" y="2206"/>
                  </a:cubicBezTo>
                  <a:cubicBezTo>
                    <a:pt x="819" y="1822"/>
                    <a:pt x="1637" y="836"/>
                    <a:pt x="160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0"/>
            <p:cNvSpPr/>
            <p:nvPr/>
          </p:nvSpPr>
          <p:spPr>
            <a:xfrm>
              <a:off x="6845781" y="4336491"/>
              <a:ext cx="51985" cy="103906"/>
            </a:xfrm>
            <a:custGeom>
              <a:avLst/>
              <a:gdLst/>
              <a:ahLst/>
              <a:cxnLst/>
              <a:rect l="l" t="t" r="r" b="b"/>
              <a:pathLst>
                <a:path w="1622" h="3242" extrusionOk="0">
                  <a:moveTo>
                    <a:pt x="0" y="0"/>
                  </a:moveTo>
                  <a:lnTo>
                    <a:pt x="0" y="3242"/>
                  </a:lnTo>
                  <a:lnTo>
                    <a:pt x="736" y="3242"/>
                  </a:lnTo>
                  <a:cubicBezTo>
                    <a:pt x="702" y="2908"/>
                    <a:pt x="702" y="2557"/>
                    <a:pt x="736" y="2206"/>
                  </a:cubicBezTo>
                  <a:cubicBezTo>
                    <a:pt x="819" y="1822"/>
                    <a:pt x="1621" y="836"/>
                    <a:pt x="160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0"/>
            <p:cNvSpPr/>
            <p:nvPr/>
          </p:nvSpPr>
          <p:spPr>
            <a:xfrm>
              <a:off x="6981256" y="4336491"/>
              <a:ext cx="52530" cy="103906"/>
            </a:xfrm>
            <a:custGeom>
              <a:avLst/>
              <a:gdLst/>
              <a:ahLst/>
              <a:cxnLst/>
              <a:rect l="l" t="t" r="r" b="b"/>
              <a:pathLst>
                <a:path w="1639" h="3242" extrusionOk="0">
                  <a:moveTo>
                    <a:pt x="17" y="0"/>
                  </a:moveTo>
                  <a:cubicBezTo>
                    <a:pt x="1" y="836"/>
                    <a:pt x="819" y="1822"/>
                    <a:pt x="886" y="2206"/>
                  </a:cubicBezTo>
                  <a:cubicBezTo>
                    <a:pt x="920" y="2557"/>
                    <a:pt x="920" y="2908"/>
                    <a:pt x="886" y="3242"/>
                  </a:cubicBezTo>
                  <a:lnTo>
                    <a:pt x="1638" y="3242"/>
                  </a:lnTo>
                  <a:lnTo>
                    <a:pt x="163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0"/>
            <p:cNvSpPr/>
            <p:nvPr/>
          </p:nvSpPr>
          <p:spPr>
            <a:xfrm>
              <a:off x="7147820" y="4336491"/>
              <a:ext cx="52498" cy="103906"/>
            </a:xfrm>
            <a:custGeom>
              <a:avLst/>
              <a:gdLst/>
              <a:ahLst/>
              <a:cxnLst/>
              <a:rect l="l" t="t" r="r" b="b"/>
              <a:pathLst>
                <a:path w="1638" h="3242" extrusionOk="0">
                  <a:moveTo>
                    <a:pt x="17" y="0"/>
                  </a:moveTo>
                  <a:cubicBezTo>
                    <a:pt x="0" y="836"/>
                    <a:pt x="802" y="1822"/>
                    <a:pt x="886" y="2206"/>
                  </a:cubicBezTo>
                  <a:cubicBezTo>
                    <a:pt x="919" y="2557"/>
                    <a:pt x="919" y="2908"/>
                    <a:pt x="886" y="3242"/>
                  </a:cubicBezTo>
                  <a:lnTo>
                    <a:pt x="1637" y="3242"/>
                  </a:lnTo>
                  <a:lnTo>
                    <a:pt x="163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0"/>
            <p:cNvSpPr/>
            <p:nvPr/>
          </p:nvSpPr>
          <p:spPr>
            <a:xfrm>
              <a:off x="6636943" y="3822922"/>
              <a:ext cx="575682" cy="516806"/>
            </a:xfrm>
            <a:custGeom>
              <a:avLst/>
              <a:gdLst/>
              <a:ahLst/>
              <a:cxnLst/>
              <a:rect l="l" t="t" r="r" b="b"/>
              <a:pathLst>
                <a:path w="17962" h="16125" extrusionOk="0">
                  <a:moveTo>
                    <a:pt x="0" y="1"/>
                  </a:moveTo>
                  <a:lnTo>
                    <a:pt x="0" y="16125"/>
                  </a:lnTo>
                  <a:lnTo>
                    <a:pt x="17962" y="16125"/>
                  </a:lnTo>
                  <a:lnTo>
                    <a:pt x="1796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0"/>
            <p:cNvSpPr/>
            <p:nvPr/>
          </p:nvSpPr>
          <p:spPr>
            <a:xfrm>
              <a:off x="7057824" y="3822922"/>
              <a:ext cx="154801" cy="516806"/>
            </a:xfrm>
            <a:custGeom>
              <a:avLst/>
              <a:gdLst/>
              <a:ahLst/>
              <a:cxnLst/>
              <a:rect l="l" t="t" r="r" b="b"/>
              <a:pathLst>
                <a:path w="4830" h="16125" extrusionOk="0">
                  <a:moveTo>
                    <a:pt x="1" y="1"/>
                  </a:moveTo>
                  <a:lnTo>
                    <a:pt x="135" y="16125"/>
                  </a:lnTo>
                  <a:lnTo>
                    <a:pt x="4830" y="16125"/>
                  </a:lnTo>
                  <a:lnTo>
                    <a:pt x="483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0"/>
            <p:cNvSpPr/>
            <p:nvPr/>
          </p:nvSpPr>
          <p:spPr>
            <a:xfrm>
              <a:off x="6663160" y="3860966"/>
              <a:ext cx="369537" cy="131213"/>
            </a:xfrm>
            <a:custGeom>
              <a:avLst/>
              <a:gdLst/>
              <a:ahLst/>
              <a:cxnLst/>
              <a:rect l="l" t="t" r="r" b="b"/>
              <a:pathLst>
                <a:path w="11530" h="4094" extrusionOk="0">
                  <a:moveTo>
                    <a:pt x="1" y="0"/>
                  </a:moveTo>
                  <a:lnTo>
                    <a:pt x="1" y="4094"/>
                  </a:lnTo>
                  <a:lnTo>
                    <a:pt x="11530" y="4094"/>
                  </a:lnTo>
                  <a:lnTo>
                    <a:pt x="1153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0"/>
            <p:cNvSpPr/>
            <p:nvPr/>
          </p:nvSpPr>
          <p:spPr>
            <a:xfrm>
              <a:off x="6663160" y="4018395"/>
              <a:ext cx="369537" cy="131758"/>
            </a:xfrm>
            <a:custGeom>
              <a:avLst/>
              <a:gdLst/>
              <a:ahLst/>
              <a:cxnLst/>
              <a:rect l="l" t="t" r="r" b="b"/>
              <a:pathLst>
                <a:path w="11530" h="4111" extrusionOk="0">
                  <a:moveTo>
                    <a:pt x="1" y="0"/>
                  </a:moveTo>
                  <a:lnTo>
                    <a:pt x="1" y="4111"/>
                  </a:lnTo>
                  <a:lnTo>
                    <a:pt x="11530" y="4111"/>
                  </a:lnTo>
                  <a:lnTo>
                    <a:pt x="1153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0"/>
            <p:cNvSpPr/>
            <p:nvPr/>
          </p:nvSpPr>
          <p:spPr>
            <a:xfrm>
              <a:off x="6663160" y="4176370"/>
              <a:ext cx="369537" cy="131758"/>
            </a:xfrm>
            <a:custGeom>
              <a:avLst/>
              <a:gdLst/>
              <a:ahLst/>
              <a:cxnLst/>
              <a:rect l="l" t="t" r="r" b="b"/>
              <a:pathLst>
                <a:path w="11530" h="4111" extrusionOk="0">
                  <a:moveTo>
                    <a:pt x="1" y="0"/>
                  </a:moveTo>
                  <a:lnTo>
                    <a:pt x="1" y="4111"/>
                  </a:lnTo>
                  <a:lnTo>
                    <a:pt x="11530" y="4111"/>
                  </a:lnTo>
                  <a:lnTo>
                    <a:pt x="1153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0"/>
            <p:cNvSpPr/>
            <p:nvPr/>
          </p:nvSpPr>
          <p:spPr>
            <a:xfrm>
              <a:off x="6788476" y="3674050"/>
              <a:ext cx="221209" cy="148392"/>
            </a:xfrm>
            <a:custGeom>
              <a:avLst/>
              <a:gdLst/>
              <a:ahLst/>
              <a:cxnLst/>
              <a:rect l="l" t="t" r="r" b="b"/>
              <a:pathLst>
                <a:path w="6902" h="4630" extrusionOk="0">
                  <a:moveTo>
                    <a:pt x="502" y="1"/>
                  </a:moveTo>
                  <a:lnTo>
                    <a:pt x="1" y="4629"/>
                  </a:lnTo>
                  <a:lnTo>
                    <a:pt x="6383" y="4629"/>
                  </a:lnTo>
                  <a:lnTo>
                    <a:pt x="690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0"/>
            <p:cNvSpPr/>
            <p:nvPr/>
          </p:nvSpPr>
          <p:spPr>
            <a:xfrm>
              <a:off x="6797578" y="3684787"/>
              <a:ext cx="199255" cy="129610"/>
            </a:xfrm>
            <a:custGeom>
              <a:avLst/>
              <a:gdLst/>
              <a:ahLst/>
              <a:cxnLst/>
              <a:rect l="l" t="t" r="r" b="b"/>
              <a:pathLst>
                <a:path w="6217" h="4044" extrusionOk="0">
                  <a:moveTo>
                    <a:pt x="485" y="0"/>
                  </a:moveTo>
                  <a:lnTo>
                    <a:pt x="1" y="4043"/>
                  </a:lnTo>
                  <a:lnTo>
                    <a:pt x="5748" y="4043"/>
                  </a:lnTo>
                  <a:lnTo>
                    <a:pt x="621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0"/>
            <p:cNvSpPr/>
            <p:nvPr/>
          </p:nvSpPr>
          <p:spPr>
            <a:xfrm>
              <a:off x="6834531" y="3706741"/>
              <a:ext cx="122143" cy="85702"/>
            </a:xfrm>
            <a:custGeom>
              <a:avLst/>
              <a:gdLst/>
              <a:ahLst/>
              <a:cxnLst/>
              <a:rect l="l" t="t" r="r" b="b"/>
              <a:pathLst>
                <a:path w="3811" h="2674" extrusionOk="0">
                  <a:moveTo>
                    <a:pt x="301" y="0"/>
                  </a:moveTo>
                  <a:lnTo>
                    <a:pt x="1" y="2673"/>
                  </a:lnTo>
                  <a:lnTo>
                    <a:pt x="3626" y="2673"/>
                  </a:lnTo>
                  <a:lnTo>
                    <a:pt x="381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0"/>
            <p:cNvSpPr/>
            <p:nvPr/>
          </p:nvSpPr>
          <p:spPr>
            <a:xfrm>
              <a:off x="6993051" y="3737797"/>
              <a:ext cx="51953" cy="85157"/>
            </a:xfrm>
            <a:custGeom>
              <a:avLst/>
              <a:gdLst/>
              <a:ahLst/>
              <a:cxnLst/>
              <a:rect l="l" t="t" r="r" b="b"/>
              <a:pathLst>
                <a:path w="1621" h="2657" extrusionOk="0">
                  <a:moveTo>
                    <a:pt x="301" y="0"/>
                  </a:moveTo>
                  <a:lnTo>
                    <a:pt x="0" y="2640"/>
                  </a:lnTo>
                  <a:lnTo>
                    <a:pt x="1621" y="2657"/>
                  </a:lnTo>
                  <a:lnTo>
                    <a:pt x="30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0"/>
            <p:cNvSpPr/>
            <p:nvPr/>
          </p:nvSpPr>
          <p:spPr>
            <a:xfrm>
              <a:off x="6829724" y="3919873"/>
              <a:ext cx="31601" cy="27082"/>
            </a:xfrm>
            <a:custGeom>
              <a:avLst/>
              <a:gdLst/>
              <a:ahLst/>
              <a:cxnLst/>
              <a:rect l="l" t="t" r="r" b="b"/>
              <a:pathLst>
                <a:path w="986" h="845" extrusionOk="0">
                  <a:moveTo>
                    <a:pt x="568" y="0"/>
                  </a:moveTo>
                  <a:cubicBezTo>
                    <a:pt x="184" y="0"/>
                    <a:pt x="0" y="451"/>
                    <a:pt x="267" y="719"/>
                  </a:cubicBezTo>
                  <a:cubicBezTo>
                    <a:pt x="355" y="806"/>
                    <a:pt x="461" y="845"/>
                    <a:pt x="565" y="845"/>
                  </a:cubicBezTo>
                  <a:cubicBezTo>
                    <a:pt x="781" y="845"/>
                    <a:pt x="986" y="677"/>
                    <a:pt x="986" y="418"/>
                  </a:cubicBezTo>
                  <a:cubicBezTo>
                    <a:pt x="986" y="184"/>
                    <a:pt x="802" y="0"/>
                    <a:pt x="56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0"/>
            <p:cNvSpPr/>
            <p:nvPr/>
          </p:nvSpPr>
          <p:spPr>
            <a:xfrm>
              <a:off x="6829724" y="4079450"/>
              <a:ext cx="31601" cy="26986"/>
            </a:xfrm>
            <a:custGeom>
              <a:avLst/>
              <a:gdLst/>
              <a:ahLst/>
              <a:cxnLst/>
              <a:rect l="l" t="t" r="r" b="b"/>
              <a:pathLst>
                <a:path w="986" h="842" extrusionOk="0">
                  <a:moveTo>
                    <a:pt x="568" y="0"/>
                  </a:moveTo>
                  <a:cubicBezTo>
                    <a:pt x="184" y="0"/>
                    <a:pt x="0" y="451"/>
                    <a:pt x="267" y="719"/>
                  </a:cubicBezTo>
                  <a:cubicBezTo>
                    <a:pt x="353" y="804"/>
                    <a:pt x="456" y="841"/>
                    <a:pt x="558" y="841"/>
                  </a:cubicBezTo>
                  <a:cubicBezTo>
                    <a:pt x="776" y="841"/>
                    <a:pt x="986" y="669"/>
                    <a:pt x="986" y="418"/>
                  </a:cubicBezTo>
                  <a:cubicBezTo>
                    <a:pt x="986" y="184"/>
                    <a:pt x="802" y="0"/>
                    <a:pt x="56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0"/>
            <p:cNvSpPr/>
            <p:nvPr/>
          </p:nvSpPr>
          <p:spPr>
            <a:xfrm>
              <a:off x="6829724" y="4238483"/>
              <a:ext cx="31601" cy="27114"/>
            </a:xfrm>
            <a:custGeom>
              <a:avLst/>
              <a:gdLst/>
              <a:ahLst/>
              <a:cxnLst/>
              <a:rect l="l" t="t" r="r" b="b"/>
              <a:pathLst>
                <a:path w="986" h="846" extrusionOk="0">
                  <a:moveTo>
                    <a:pt x="568" y="1"/>
                  </a:moveTo>
                  <a:cubicBezTo>
                    <a:pt x="184" y="1"/>
                    <a:pt x="0" y="452"/>
                    <a:pt x="267" y="719"/>
                  </a:cubicBezTo>
                  <a:cubicBezTo>
                    <a:pt x="355" y="806"/>
                    <a:pt x="461" y="845"/>
                    <a:pt x="565" y="845"/>
                  </a:cubicBezTo>
                  <a:cubicBezTo>
                    <a:pt x="781" y="845"/>
                    <a:pt x="986" y="677"/>
                    <a:pt x="986" y="418"/>
                  </a:cubicBezTo>
                  <a:cubicBezTo>
                    <a:pt x="986" y="184"/>
                    <a:pt x="802" y="1"/>
                    <a:pt x="56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0"/>
            <p:cNvSpPr/>
            <p:nvPr/>
          </p:nvSpPr>
          <p:spPr>
            <a:xfrm>
              <a:off x="6705466" y="2979494"/>
              <a:ext cx="335820" cy="426297"/>
            </a:xfrm>
            <a:custGeom>
              <a:avLst/>
              <a:gdLst/>
              <a:ahLst/>
              <a:cxnLst/>
              <a:rect l="l" t="t" r="r" b="b"/>
              <a:pathLst>
                <a:path w="10478" h="13301" extrusionOk="0">
                  <a:moveTo>
                    <a:pt x="1" y="1"/>
                  </a:moveTo>
                  <a:lnTo>
                    <a:pt x="285" y="13267"/>
                  </a:lnTo>
                  <a:lnTo>
                    <a:pt x="10477" y="13301"/>
                  </a:lnTo>
                  <a:lnTo>
                    <a:pt x="10193" y="101"/>
                  </a:lnTo>
                  <a:lnTo>
                    <a:pt x="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0"/>
            <p:cNvSpPr/>
            <p:nvPr/>
          </p:nvSpPr>
          <p:spPr>
            <a:xfrm>
              <a:off x="6725273" y="2993981"/>
              <a:ext cx="294027" cy="389343"/>
            </a:xfrm>
            <a:custGeom>
              <a:avLst/>
              <a:gdLst/>
              <a:ahLst/>
              <a:cxnLst/>
              <a:rect l="l" t="t" r="r" b="b"/>
              <a:pathLst>
                <a:path w="9174" h="12148" extrusionOk="0">
                  <a:moveTo>
                    <a:pt x="1" y="0"/>
                  </a:moveTo>
                  <a:lnTo>
                    <a:pt x="252" y="12030"/>
                  </a:lnTo>
                  <a:lnTo>
                    <a:pt x="9174" y="12147"/>
                  </a:lnTo>
                  <a:lnTo>
                    <a:pt x="8907" y="234"/>
                  </a:lnTo>
                  <a:lnTo>
                    <a:pt x="1"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0"/>
            <p:cNvSpPr/>
            <p:nvPr/>
          </p:nvSpPr>
          <p:spPr>
            <a:xfrm>
              <a:off x="6772419" y="3056094"/>
              <a:ext cx="195473" cy="269380"/>
            </a:xfrm>
            <a:custGeom>
              <a:avLst/>
              <a:gdLst/>
              <a:ahLst/>
              <a:cxnLst/>
              <a:rect l="l" t="t" r="r" b="b"/>
              <a:pathLst>
                <a:path w="6099" h="8405" extrusionOk="0">
                  <a:moveTo>
                    <a:pt x="0" y="0"/>
                  </a:moveTo>
                  <a:lnTo>
                    <a:pt x="184" y="8405"/>
                  </a:lnTo>
                  <a:lnTo>
                    <a:pt x="6099" y="8288"/>
                  </a:lnTo>
                  <a:lnTo>
                    <a:pt x="5915" y="100"/>
                  </a:lnTo>
                  <a:lnTo>
                    <a:pt x="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0"/>
            <p:cNvSpPr/>
            <p:nvPr/>
          </p:nvSpPr>
          <p:spPr>
            <a:xfrm>
              <a:off x="6772419" y="3056094"/>
              <a:ext cx="192268" cy="269380"/>
            </a:xfrm>
            <a:custGeom>
              <a:avLst/>
              <a:gdLst/>
              <a:ahLst/>
              <a:cxnLst/>
              <a:rect l="l" t="t" r="r" b="b"/>
              <a:pathLst>
                <a:path w="5999" h="8405" extrusionOk="0">
                  <a:moveTo>
                    <a:pt x="0" y="0"/>
                  </a:moveTo>
                  <a:lnTo>
                    <a:pt x="184" y="8405"/>
                  </a:lnTo>
                  <a:lnTo>
                    <a:pt x="5999" y="3960"/>
                  </a:lnTo>
                  <a:lnTo>
                    <a:pt x="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0"/>
            <p:cNvSpPr/>
            <p:nvPr/>
          </p:nvSpPr>
          <p:spPr>
            <a:xfrm>
              <a:off x="8150280" y="2757805"/>
              <a:ext cx="294027" cy="374344"/>
            </a:xfrm>
            <a:custGeom>
              <a:avLst/>
              <a:gdLst/>
              <a:ahLst/>
              <a:cxnLst/>
              <a:rect l="l" t="t" r="r" b="b"/>
              <a:pathLst>
                <a:path w="9174" h="11680" extrusionOk="0">
                  <a:moveTo>
                    <a:pt x="0" y="1"/>
                  </a:moveTo>
                  <a:lnTo>
                    <a:pt x="234" y="11646"/>
                  </a:lnTo>
                  <a:lnTo>
                    <a:pt x="9173" y="11680"/>
                  </a:lnTo>
                  <a:lnTo>
                    <a:pt x="9173" y="11680"/>
                  </a:lnTo>
                  <a:lnTo>
                    <a:pt x="8923" y="101"/>
                  </a:lnTo>
                  <a:lnTo>
                    <a:pt x="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0"/>
            <p:cNvSpPr/>
            <p:nvPr/>
          </p:nvSpPr>
          <p:spPr>
            <a:xfrm>
              <a:off x="8167427" y="2770657"/>
              <a:ext cx="257586" cy="341685"/>
            </a:xfrm>
            <a:custGeom>
              <a:avLst/>
              <a:gdLst/>
              <a:ahLst/>
              <a:cxnLst/>
              <a:rect l="l" t="t" r="r" b="b"/>
              <a:pathLst>
                <a:path w="8037" h="10661" extrusionOk="0">
                  <a:moveTo>
                    <a:pt x="0" y="1"/>
                  </a:moveTo>
                  <a:lnTo>
                    <a:pt x="217" y="10560"/>
                  </a:lnTo>
                  <a:lnTo>
                    <a:pt x="8037" y="10661"/>
                  </a:lnTo>
                  <a:lnTo>
                    <a:pt x="7820" y="218"/>
                  </a:lnTo>
                  <a:lnTo>
                    <a:pt x="0"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0"/>
            <p:cNvSpPr/>
            <p:nvPr/>
          </p:nvSpPr>
          <p:spPr>
            <a:xfrm>
              <a:off x="8208643" y="2825270"/>
              <a:ext cx="171403" cy="236753"/>
            </a:xfrm>
            <a:custGeom>
              <a:avLst/>
              <a:gdLst/>
              <a:ahLst/>
              <a:cxnLst/>
              <a:rect l="l" t="t" r="r" b="b"/>
              <a:pathLst>
                <a:path w="5348" h="7387" extrusionOk="0">
                  <a:moveTo>
                    <a:pt x="1" y="1"/>
                  </a:moveTo>
                  <a:lnTo>
                    <a:pt x="168" y="7386"/>
                  </a:lnTo>
                  <a:lnTo>
                    <a:pt x="5347" y="7269"/>
                  </a:lnTo>
                  <a:lnTo>
                    <a:pt x="5197" y="84"/>
                  </a:lnTo>
                  <a:lnTo>
                    <a:pt x="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0"/>
            <p:cNvSpPr/>
            <p:nvPr/>
          </p:nvSpPr>
          <p:spPr>
            <a:xfrm>
              <a:off x="8208643" y="2825270"/>
              <a:ext cx="168711" cy="236753"/>
            </a:xfrm>
            <a:custGeom>
              <a:avLst/>
              <a:gdLst/>
              <a:ahLst/>
              <a:cxnLst/>
              <a:rect l="l" t="t" r="r" b="b"/>
              <a:pathLst>
                <a:path w="5264" h="7387" extrusionOk="0">
                  <a:moveTo>
                    <a:pt x="1" y="1"/>
                  </a:moveTo>
                  <a:lnTo>
                    <a:pt x="168" y="7386"/>
                  </a:lnTo>
                  <a:lnTo>
                    <a:pt x="5264" y="3476"/>
                  </a:lnTo>
                  <a:lnTo>
                    <a:pt x="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0"/>
            <p:cNvSpPr/>
            <p:nvPr/>
          </p:nvSpPr>
          <p:spPr>
            <a:xfrm>
              <a:off x="8114416" y="4163518"/>
              <a:ext cx="72305" cy="166051"/>
            </a:xfrm>
            <a:custGeom>
              <a:avLst/>
              <a:gdLst/>
              <a:ahLst/>
              <a:cxnLst/>
              <a:rect l="l" t="t" r="r" b="b"/>
              <a:pathLst>
                <a:path w="2256" h="5181" extrusionOk="0">
                  <a:moveTo>
                    <a:pt x="33" y="0"/>
                  </a:moveTo>
                  <a:cubicBezTo>
                    <a:pt x="0" y="117"/>
                    <a:pt x="1337" y="5180"/>
                    <a:pt x="1337" y="5180"/>
                  </a:cubicBezTo>
                  <a:lnTo>
                    <a:pt x="2256" y="4996"/>
                  </a:lnTo>
                  <a:lnTo>
                    <a:pt x="98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0"/>
            <p:cNvSpPr/>
            <p:nvPr/>
          </p:nvSpPr>
          <p:spPr>
            <a:xfrm>
              <a:off x="8284153" y="4140474"/>
              <a:ext cx="89996" cy="189095"/>
            </a:xfrm>
            <a:custGeom>
              <a:avLst/>
              <a:gdLst/>
              <a:ahLst/>
              <a:cxnLst/>
              <a:rect l="l" t="t" r="r" b="b"/>
              <a:pathLst>
                <a:path w="2808" h="5900" extrusionOk="0">
                  <a:moveTo>
                    <a:pt x="1822" y="1"/>
                  </a:moveTo>
                  <a:lnTo>
                    <a:pt x="1" y="5899"/>
                  </a:lnTo>
                  <a:lnTo>
                    <a:pt x="1070" y="5899"/>
                  </a:lnTo>
                  <a:lnTo>
                    <a:pt x="2808" y="419"/>
                  </a:lnTo>
                  <a:lnTo>
                    <a:pt x="182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0"/>
            <p:cNvSpPr/>
            <p:nvPr/>
          </p:nvSpPr>
          <p:spPr>
            <a:xfrm>
              <a:off x="8329151" y="4111052"/>
              <a:ext cx="99099" cy="218517"/>
            </a:xfrm>
            <a:custGeom>
              <a:avLst/>
              <a:gdLst/>
              <a:ahLst/>
              <a:cxnLst/>
              <a:rect l="l" t="t" r="r" b="b"/>
              <a:pathLst>
                <a:path w="3092" h="6818" extrusionOk="0">
                  <a:moveTo>
                    <a:pt x="2089" y="0"/>
                  </a:moveTo>
                  <a:lnTo>
                    <a:pt x="0" y="6817"/>
                  </a:lnTo>
                  <a:lnTo>
                    <a:pt x="1069" y="6817"/>
                  </a:lnTo>
                  <a:lnTo>
                    <a:pt x="3091" y="434"/>
                  </a:lnTo>
                  <a:lnTo>
                    <a:pt x="208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0"/>
            <p:cNvSpPr/>
            <p:nvPr/>
          </p:nvSpPr>
          <p:spPr>
            <a:xfrm>
              <a:off x="8136370" y="4316140"/>
              <a:ext cx="237779" cy="118361"/>
            </a:xfrm>
            <a:custGeom>
              <a:avLst/>
              <a:gdLst/>
              <a:ahLst/>
              <a:cxnLst/>
              <a:rect l="l" t="t" r="r" b="b"/>
              <a:pathLst>
                <a:path w="7419" h="3693" extrusionOk="0">
                  <a:moveTo>
                    <a:pt x="0" y="0"/>
                  </a:moveTo>
                  <a:lnTo>
                    <a:pt x="1069" y="3693"/>
                  </a:lnTo>
                  <a:lnTo>
                    <a:pt x="6433" y="3693"/>
                  </a:lnTo>
                  <a:lnTo>
                    <a:pt x="741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0"/>
            <p:cNvSpPr/>
            <p:nvPr/>
          </p:nvSpPr>
          <p:spPr>
            <a:xfrm>
              <a:off x="8139575" y="4071951"/>
              <a:ext cx="85702" cy="244221"/>
            </a:xfrm>
            <a:custGeom>
              <a:avLst/>
              <a:gdLst/>
              <a:ahLst/>
              <a:cxnLst/>
              <a:rect l="l" t="t" r="r" b="b"/>
              <a:pathLst>
                <a:path w="2674" h="7620" extrusionOk="0">
                  <a:moveTo>
                    <a:pt x="0" y="0"/>
                  </a:moveTo>
                  <a:lnTo>
                    <a:pt x="17" y="50"/>
                  </a:lnTo>
                  <a:lnTo>
                    <a:pt x="1253" y="5431"/>
                  </a:lnTo>
                  <a:cubicBezTo>
                    <a:pt x="1404" y="6099"/>
                    <a:pt x="1538" y="6650"/>
                    <a:pt x="1621" y="7035"/>
                  </a:cubicBezTo>
                  <a:cubicBezTo>
                    <a:pt x="1671" y="7218"/>
                    <a:pt x="1705" y="7369"/>
                    <a:pt x="1721" y="7469"/>
                  </a:cubicBezTo>
                  <a:cubicBezTo>
                    <a:pt x="1738" y="7519"/>
                    <a:pt x="1755" y="7553"/>
                    <a:pt x="1755" y="7586"/>
                  </a:cubicBezTo>
                  <a:cubicBezTo>
                    <a:pt x="1755" y="7603"/>
                    <a:pt x="1771" y="7619"/>
                    <a:pt x="1771" y="7619"/>
                  </a:cubicBezTo>
                  <a:cubicBezTo>
                    <a:pt x="1771" y="7603"/>
                    <a:pt x="1771" y="7603"/>
                    <a:pt x="1771" y="7586"/>
                  </a:cubicBezTo>
                  <a:cubicBezTo>
                    <a:pt x="1755" y="7553"/>
                    <a:pt x="1755" y="7519"/>
                    <a:pt x="1738" y="7469"/>
                  </a:cubicBezTo>
                  <a:lnTo>
                    <a:pt x="1654" y="7035"/>
                  </a:lnTo>
                  <a:cubicBezTo>
                    <a:pt x="1554" y="6650"/>
                    <a:pt x="1437" y="6099"/>
                    <a:pt x="1287" y="5414"/>
                  </a:cubicBezTo>
                  <a:cubicBezTo>
                    <a:pt x="988" y="4051"/>
                    <a:pt x="556" y="2159"/>
                    <a:pt x="91" y="67"/>
                  </a:cubicBezTo>
                  <a:lnTo>
                    <a:pt x="956" y="67"/>
                  </a:lnTo>
                  <a:lnTo>
                    <a:pt x="2156" y="5431"/>
                  </a:lnTo>
                  <a:cubicBezTo>
                    <a:pt x="2306" y="6099"/>
                    <a:pt x="2440" y="6650"/>
                    <a:pt x="2523" y="7035"/>
                  </a:cubicBezTo>
                  <a:cubicBezTo>
                    <a:pt x="2573" y="7218"/>
                    <a:pt x="2607" y="7369"/>
                    <a:pt x="2624" y="7469"/>
                  </a:cubicBezTo>
                  <a:cubicBezTo>
                    <a:pt x="2640" y="7519"/>
                    <a:pt x="2657" y="7553"/>
                    <a:pt x="2657" y="7586"/>
                  </a:cubicBezTo>
                  <a:cubicBezTo>
                    <a:pt x="2657" y="7603"/>
                    <a:pt x="2657" y="7619"/>
                    <a:pt x="2674" y="7619"/>
                  </a:cubicBezTo>
                  <a:cubicBezTo>
                    <a:pt x="2674" y="7603"/>
                    <a:pt x="2674" y="7603"/>
                    <a:pt x="2674" y="7586"/>
                  </a:cubicBezTo>
                  <a:cubicBezTo>
                    <a:pt x="2657" y="7553"/>
                    <a:pt x="2657" y="7519"/>
                    <a:pt x="2640" y="7469"/>
                  </a:cubicBezTo>
                  <a:cubicBezTo>
                    <a:pt x="2624" y="7369"/>
                    <a:pt x="2590" y="7218"/>
                    <a:pt x="2557" y="7035"/>
                  </a:cubicBezTo>
                  <a:cubicBezTo>
                    <a:pt x="2473" y="6650"/>
                    <a:pt x="2356" y="6099"/>
                    <a:pt x="2206" y="5414"/>
                  </a:cubicBezTo>
                  <a:cubicBezTo>
                    <a:pt x="1905" y="4044"/>
                    <a:pt x="1487" y="2139"/>
                    <a:pt x="1020" y="34"/>
                  </a:cubicBezTo>
                  <a:lnTo>
                    <a:pt x="102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0"/>
            <p:cNvSpPr/>
            <p:nvPr/>
          </p:nvSpPr>
          <p:spPr>
            <a:xfrm>
              <a:off x="7078176" y="2889530"/>
              <a:ext cx="1006274" cy="1378983"/>
            </a:xfrm>
            <a:custGeom>
              <a:avLst/>
              <a:gdLst/>
              <a:ahLst/>
              <a:cxnLst/>
              <a:rect l="l" t="t" r="r" b="b"/>
              <a:pathLst>
                <a:path w="31397" h="43026" extrusionOk="0">
                  <a:moveTo>
                    <a:pt x="1" y="1"/>
                  </a:moveTo>
                  <a:lnTo>
                    <a:pt x="1" y="43025"/>
                  </a:lnTo>
                  <a:lnTo>
                    <a:pt x="31396" y="43025"/>
                  </a:lnTo>
                  <a:lnTo>
                    <a:pt x="31396"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0"/>
            <p:cNvSpPr/>
            <p:nvPr/>
          </p:nvSpPr>
          <p:spPr>
            <a:xfrm>
              <a:off x="7162275" y="2945233"/>
              <a:ext cx="882529" cy="1241329"/>
            </a:xfrm>
            <a:custGeom>
              <a:avLst/>
              <a:gdLst/>
              <a:ahLst/>
              <a:cxnLst/>
              <a:rect l="l" t="t" r="r" b="b"/>
              <a:pathLst>
                <a:path w="27536" h="38731" extrusionOk="0">
                  <a:moveTo>
                    <a:pt x="0" y="1"/>
                  </a:moveTo>
                  <a:lnTo>
                    <a:pt x="0" y="38731"/>
                  </a:lnTo>
                  <a:lnTo>
                    <a:pt x="27536" y="38731"/>
                  </a:lnTo>
                  <a:lnTo>
                    <a:pt x="27536" y="33902"/>
                  </a:lnTo>
                  <a:lnTo>
                    <a:pt x="2753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0"/>
            <p:cNvSpPr/>
            <p:nvPr/>
          </p:nvSpPr>
          <p:spPr>
            <a:xfrm>
              <a:off x="7155833" y="2928631"/>
              <a:ext cx="875061" cy="1234919"/>
            </a:xfrm>
            <a:custGeom>
              <a:avLst/>
              <a:gdLst/>
              <a:ahLst/>
              <a:cxnLst/>
              <a:rect l="l" t="t" r="r" b="b"/>
              <a:pathLst>
                <a:path w="27303" h="38531" extrusionOk="0">
                  <a:moveTo>
                    <a:pt x="1" y="1"/>
                  </a:moveTo>
                  <a:lnTo>
                    <a:pt x="1" y="38530"/>
                  </a:lnTo>
                  <a:lnTo>
                    <a:pt x="27302" y="38530"/>
                  </a:lnTo>
                  <a:lnTo>
                    <a:pt x="27302" y="33735"/>
                  </a:lnTo>
                  <a:lnTo>
                    <a:pt x="2730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0"/>
            <p:cNvSpPr/>
            <p:nvPr/>
          </p:nvSpPr>
          <p:spPr>
            <a:xfrm>
              <a:off x="7139776" y="2931836"/>
              <a:ext cx="882561" cy="1217259"/>
            </a:xfrm>
            <a:custGeom>
              <a:avLst/>
              <a:gdLst/>
              <a:ahLst/>
              <a:cxnLst/>
              <a:rect l="l" t="t" r="r" b="b"/>
              <a:pathLst>
                <a:path w="27537" h="37980" extrusionOk="0">
                  <a:moveTo>
                    <a:pt x="0" y="1"/>
                  </a:moveTo>
                  <a:lnTo>
                    <a:pt x="0" y="37979"/>
                  </a:lnTo>
                  <a:lnTo>
                    <a:pt x="21722" y="37979"/>
                  </a:lnTo>
                  <a:lnTo>
                    <a:pt x="24879" y="35423"/>
                  </a:lnTo>
                  <a:lnTo>
                    <a:pt x="27536" y="33251"/>
                  </a:lnTo>
                  <a:lnTo>
                    <a:pt x="27536"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0"/>
            <p:cNvSpPr/>
            <p:nvPr/>
          </p:nvSpPr>
          <p:spPr>
            <a:xfrm>
              <a:off x="7138686" y="2930778"/>
              <a:ext cx="884708" cy="1219374"/>
            </a:xfrm>
            <a:custGeom>
              <a:avLst/>
              <a:gdLst/>
              <a:ahLst/>
              <a:cxnLst/>
              <a:rect l="l" t="t" r="r" b="b"/>
              <a:pathLst>
                <a:path w="27604" h="38046" extrusionOk="0">
                  <a:moveTo>
                    <a:pt x="25080" y="35322"/>
                  </a:moveTo>
                  <a:lnTo>
                    <a:pt x="25080" y="35322"/>
                  </a:lnTo>
                  <a:cubicBezTo>
                    <a:pt x="24963" y="35406"/>
                    <a:pt x="24897" y="35456"/>
                    <a:pt x="24897" y="35456"/>
                  </a:cubicBezTo>
                  <a:lnTo>
                    <a:pt x="24913" y="35456"/>
                  </a:lnTo>
                  <a:cubicBezTo>
                    <a:pt x="24913" y="35456"/>
                    <a:pt x="24964" y="35406"/>
                    <a:pt x="25080" y="35322"/>
                  </a:cubicBezTo>
                  <a:close/>
                  <a:moveTo>
                    <a:pt x="24897" y="35456"/>
                  </a:moveTo>
                  <a:lnTo>
                    <a:pt x="24897" y="35456"/>
                  </a:lnTo>
                  <a:cubicBezTo>
                    <a:pt x="24897" y="35456"/>
                    <a:pt x="24830" y="35506"/>
                    <a:pt x="24713" y="35623"/>
                  </a:cubicBezTo>
                  <a:cubicBezTo>
                    <a:pt x="24847" y="35506"/>
                    <a:pt x="24897" y="35456"/>
                    <a:pt x="24897" y="35456"/>
                  </a:cubicBezTo>
                  <a:close/>
                  <a:moveTo>
                    <a:pt x="1" y="0"/>
                  </a:moveTo>
                  <a:lnTo>
                    <a:pt x="1" y="34"/>
                  </a:lnTo>
                  <a:cubicBezTo>
                    <a:pt x="1" y="14320"/>
                    <a:pt x="1" y="27486"/>
                    <a:pt x="1" y="38012"/>
                  </a:cubicBezTo>
                  <a:lnTo>
                    <a:pt x="1" y="38046"/>
                  </a:lnTo>
                  <a:lnTo>
                    <a:pt x="34" y="38046"/>
                  </a:lnTo>
                  <a:lnTo>
                    <a:pt x="21756" y="38029"/>
                  </a:lnTo>
                  <a:lnTo>
                    <a:pt x="21772" y="38029"/>
                  </a:lnTo>
                  <a:lnTo>
                    <a:pt x="24128" y="36108"/>
                  </a:lnTo>
                  <a:lnTo>
                    <a:pt x="24713" y="35623"/>
                  </a:lnTo>
                  <a:lnTo>
                    <a:pt x="24713" y="35623"/>
                  </a:lnTo>
                  <a:lnTo>
                    <a:pt x="24111" y="36091"/>
                  </a:lnTo>
                  <a:lnTo>
                    <a:pt x="21756" y="38012"/>
                  </a:lnTo>
                  <a:lnTo>
                    <a:pt x="68" y="37996"/>
                  </a:lnTo>
                  <a:lnTo>
                    <a:pt x="68" y="37996"/>
                  </a:lnTo>
                  <a:cubicBezTo>
                    <a:pt x="68" y="27480"/>
                    <a:pt x="68" y="14333"/>
                    <a:pt x="68" y="67"/>
                  </a:cubicBezTo>
                  <a:lnTo>
                    <a:pt x="27553" y="67"/>
                  </a:lnTo>
                  <a:cubicBezTo>
                    <a:pt x="27553" y="15707"/>
                    <a:pt x="27570" y="27841"/>
                    <a:pt x="27570" y="33284"/>
                  </a:cubicBezTo>
                  <a:lnTo>
                    <a:pt x="25582" y="34905"/>
                  </a:lnTo>
                  <a:lnTo>
                    <a:pt x="25081" y="35322"/>
                  </a:lnTo>
                  <a:lnTo>
                    <a:pt x="25582" y="34921"/>
                  </a:lnTo>
                  <a:lnTo>
                    <a:pt x="27587" y="33301"/>
                  </a:lnTo>
                  <a:cubicBezTo>
                    <a:pt x="27587" y="27837"/>
                    <a:pt x="27604" y="15690"/>
                    <a:pt x="27604" y="34"/>
                  </a:cubicBezTo>
                  <a:lnTo>
                    <a:pt x="2760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0"/>
            <p:cNvSpPr/>
            <p:nvPr/>
          </p:nvSpPr>
          <p:spPr>
            <a:xfrm>
              <a:off x="7400566" y="2846711"/>
              <a:ext cx="361492" cy="123713"/>
            </a:xfrm>
            <a:custGeom>
              <a:avLst/>
              <a:gdLst/>
              <a:ahLst/>
              <a:cxnLst/>
              <a:rect l="l" t="t" r="r" b="b"/>
              <a:pathLst>
                <a:path w="11279" h="3860" extrusionOk="0">
                  <a:moveTo>
                    <a:pt x="1922" y="0"/>
                  </a:moveTo>
                  <a:cubicBezTo>
                    <a:pt x="869" y="0"/>
                    <a:pt x="0" y="852"/>
                    <a:pt x="0" y="1905"/>
                  </a:cubicBezTo>
                  <a:lnTo>
                    <a:pt x="0" y="3860"/>
                  </a:lnTo>
                  <a:lnTo>
                    <a:pt x="11279" y="3860"/>
                  </a:lnTo>
                  <a:lnTo>
                    <a:pt x="11279" y="1838"/>
                  </a:lnTo>
                  <a:cubicBezTo>
                    <a:pt x="11279" y="819"/>
                    <a:pt x="10460" y="0"/>
                    <a:pt x="9441"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0"/>
            <p:cNvSpPr/>
            <p:nvPr/>
          </p:nvSpPr>
          <p:spPr>
            <a:xfrm>
              <a:off x="7476076" y="2779759"/>
              <a:ext cx="207812" cy="66985"/>
            </a:xfrm>
            <a:custGeom>
              <a:avLst/>
              <a:gdLst/>
              <a:ahLst/>
              <a:cxnLst/>
              <a:rect l="l" t="t" r="r" b="b"/>
              <a:pathLst>
                <a:path w="6484" h="2090" extrusionOk="0">
                  <a:moveTo>
                    <a:pt x="0" y="1"/>
                  </a:moveTo>
                  <a:lnTo>
                    <a:pt x="418" y="2089"/>
                  </a:lnTo>
                  <a:lnTo>
                    <a:pt x="6132" y="2089"/>
                  </a:lnTo>
                  <a:lnTo>
                    <a:pt x="6483"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0"/>
            <p:cNvSpPr/>
            <p:nvPr/>
          </p:nvSpPr>
          <p:spPr>
            <a:xfrm>
              <a:off x="7231887" y="3125707"/>
              <a:ext cx="148904" cy="148904"/>
            </a:xfrm>
            <a:custGeom>
              <a:avLst/>
              <a:gdLst/>
              <a:ahLst/>
              <a:cxnLst/>
              <a:rect l="l" t="t" r="r" b="b"/>
              <a:pathLst>
                <a:path w="4646" h="4646" extrusionOk="0">
                  <a:moveTo>
                    <a:pt x="4512" y="134"/>
                  </a:moveTo>
                  <a:lnTo>
                    <a:pt x="4512" y="4512"/>
                  </a:lnTo>
                  <a:lnTo>
                    <a:pt x="134" y="4512"/>
                  </a:lnTo>
                  <a:lnTo>
                    <a:pt x="134" y="134"/>
                  </a:lnTo>
                  <a:close/>
                  <a:moveTo>
                    <a:pt x="0" y="0"/>
                  </a:moveTo>
                  <a:lnTo>
                    <a:pt x="0" y="4645"/>
                  </a:lnTo>
                  <a:lnTo>
                    <a:pt x="4645" y="4645"/>
                  </a:lnTo>
                  <a:lnTo>
                    <a:pt x="4645"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0"/>
            <p:cNvSpPr/>
            <p:nvPr/>
          </p:nvSpPr>
          <p:spPr>
            <a:xfrm>
              <a:off x="7443930" y="3160513"/>
              <a:ext cx="462193" cy="2179"/>
            </a:xfrm>
            <a:custGeom>
              <a:avLst/>
              <a:gdLst/>
              <a:ahLst/>
              <a:cxnLst/>
              <a:rect l="l" t="t" r="r" b="b"/>
              <a:pathLst>
                <a:path w="14421" h="68" extrusionOk="0">
                  <a:moveTo>
                    <a:pt x="7219" y="0"/>
                  </a:moveTo>
                  <a:cubicBezTo>
                    <a:pt x="3226" y="0"/>
                    <a:pt x="1" y="17"/>
                    <a:pt x="1" y="34"/>
                  </a:cubicBezTo>
                  <a:cubicBezTo>
                    <a:pt x="1" y="51"/>
                    <a:pt x="3226" y="67"/>
                    <a:pt x="7219" y="67"/>
                  </a:cubicBezTo>
                  <a:cubicBezTo>
                    <a:pt x="11196" y="67"/>
                    <a:pt x="14420" y="51"/>
                    <a:pt x="14420" y="34"/>
                  </a:cubicBezTo>
                  <a:cubicBezTo>
                    <a:pt x="14420" y="17"/>
                    <a:pt x="11196" y="0"/>
                    <a:pt x="72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0"/>
            <p:cNvSpPr/>
            <p:nvPr/>
          </p:nvSpPr>
          <p:spPr>
            <a:xfrm>
              <a:off x="7443930" y="3191569"/>
              <a:ext cx="462193" cy="2179"/>
            </a:xfrm>
            <a:custGeom>
              <a:avLst/>
              <a:gdLst/>
              <a:ahLst/>
              <a:cxnLst/>
              <a:rect l="l" t="t" r="r" b="b"/>
              <a:pathLst>
                <a:path w="14421" h="68" extrusionOk="0">
                  <a:moveTo>
                    <a:pt x="7219" y="0"/>
                  </a:moveTo>
                  <a:cubicBezTo>
                    <a:pt x="3226" y="0"/>
                    <a:pt x="1" y="17"/>
                    <a:pt x="1" y="34"/>
                  </a:cubicBezTo>
                  <a:cubicBezTo>
                    <a:pt x="1" y="51"/>
                    <a:pt x="3226" y="67"/>
                    <a:pt x="7219" y="67"/>
                  </a:cubicBezTo>
                  <a:cubicBezTo>
                    <a:pt x="11196" y="67"/>
                    <a:pt x="14420" y="51"/>
                    <a:pt x="14420" y="34"/>
                  </a:cubicBezTo>
                  <a:cubicBezTo>
                    <a:pt x="14420" y="17"/>
                    <a:pt x="11196" y="0"/>
                    <a:pt x="72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0"/>
            <p:cNvSpPr/>
            <p:nvPr/>
          </p:nvSpPr>
          <p:spPr>
            <a:xfrm>
              <a:off x="7443930" y="3222626"/>
              <a:ext cx="462193" cy="2179"/>
            </a:xfrm>
            <a:custGeom>
              <a:avLst/>
              <a:gdLst/>
              <a:ahLst/>
              <a:cxnLst/>
              <a:rect l="l" t="t" r="r" b="b"/>
              <a:pathLst>
                <a:path w="14421" h="68" extrusionOk="0">
                  <a:moveTo>
                    <a:pt x="7219" y="1"/>
                  </a:moveTo>
                  <a:cubicBezTo>
                    <a:pt x="3226" y="1"/>
                    <a:pt x="1" y="1"/>
                    <a:pt x="1" y="34"/>
                  </a:cubicBezTo>
                  <a:cubicBezTo>
                    <a:pt x="1" y="51"/>
                    <a:pt x="3226" y="67"/>
                    <a:pt x="7219" y="67"/>
                  </a:cubicBezTo>
                  <a:cubicBezTo>
                    <a:pt x="11196" y="67"/>
                    <a:pt x="14420" y="51"/>
                    <a:pt x="14420" y="34"/>
                  </a:cubicBezTo>
                  <a:cubicBezTo>
                    <a:pt x="14420" y="1"/>
                    <a:pt x="11196" y="1"/>
                    <a:pt x="72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0"/>
            <p:cNvSpPr/>
            <p:nvPr/>
          </p:nvSpPr>
          <p:spPr>
            <a:xfrm>
              <a:off x="7443930" y="3253137"/>
              <a:ext cx="462193" cy="2179"/>
            </a:xfrm>
            <a:custGeom>
              <a:avLst/>
              <a:gdLst/>
              <a:ahLst/>
              <a:cxnLst/>
              <a:rect l="l" t="t" r="r" b="b"/>
              <a:pathLst>
                <a:path w="14421" h="68" extrusionOk="0">
                  <a:moveTo>
                    <a:pt x="7219" y="1"/>
                  </a:moveTo>
                  <a:cubicBezTo>
                    <a:pt x="3226" y="1"/>
                    <a:pt x="1" y="18"/>
                    <a:pt x="1" y="34"/>
                  </a:cubicBezTo>
                  <a:cubicBezTo>
                    <a:pt x="1" y="51"/>
                    <a:pt x="3226" y="68"/>
                    <a:pt x="7219" y="68"/>
                  </a:cubicBezTo>
                  <a:cubicBezTo>
                    <a:pt x="11196" y="68"/>
                    <a:pt x="14420" y="51"/>
                    <a:pt x="14420" y="34"/>
                  </a:cubicBezTo>
                  <a:cubicBezTo>
                    <a:pt x="14420" y="18"/>
                    <a:pt x="11196" y="1"/>
                    <a:pt x="72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0"/>
            <p:cNvSpPr/>
            <p:nvPr/>
          </p:nvSpPr>
          <p:spPr>
            <a:xfrm>
              <a:off x="7231887" y="3354896"/>
              <a:ext cx="148904" cy="148904"/>
            </a:xfrm>
            <a:custGeom>
              <a:avLst/>
              <a:gdLst/>
              <a:ahLst/>
              <a:cxnLst/>
              <a:rect l="l" t="t" r="r" b="b"/>
              <a:pathLst>
                <a:path w="4646" h="4646" extrusionOk="0">
                  <a:moveTo>
                    <a:pt x="4512" y="134"/>
                  </a:moveTo>
                  <a:lnTo>
                    <a:pt x="4512" y="4512"/>
                  </a:lnTo>
                  <a:lnTo>
                    <a:pt x="134" y="4512"/>
                  </a:lnTo>
                  <a:lnTo>
                    <a:pt x="134" y="134"/>
                  </a:lnTo>
                  <a:close/>
                  <a:moveTo>
                    <a:pt x="0" y="1"/>
                  </a:moveTo>
                  <a:lnTo>
                    <a:pt x="0" y="4646"/>
                  </a:lnTo>
                  <a:lnTo>
                    <a:pt x="4645" y="4646"/>
                  </a:lnTo>
                  <a:lnTo>
                    <a:pt x="4645"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0"/>
            <p:cNvSpPr/>
            <p:nvPr/>
          </p:nvSpPr>
          <p:spPr>
            <a:xfrm>
              <a:off x="7261854" y="3364543"/>
              <a:ext cx="145699" cy="114611"/>
            </a:xfrm>
            <a:custGeom>
              <a:avLst/>
              <a:gdLst/>
              <a:ahLst/>
              <a:cxnLst/>
              <a:rect l="l" t="t" r="r" b="b"/>
              <a:pathLst>
                <a:path w="4546" h="3576" extrusionOk="0">
                  <a:moveTo>
                    <a:pt x="3994" y="0"/>
                  </a:moveTo>
                  <a:lnTo>
                    <a:pt x="1638" y="2273"/>
                  </a:lnTo>
                  <a:lnTo>
                    <a:pt x="602" y="1454"/>
                  </a:lnTo>
                  <a:lnTo>
                    <a:pt x="1" y="2122"/>
                  </a:lnTo>
                  <a:lnTo>
                    <a:pt x="1588" y="3576"/>
                  </a:lnTo>
                  <a:lnTo>
                    <a:pt x="4546" y="652"/>
                  </a:lnTo>
                  <a:lnTo>
                    <a:pt x="3994"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0"/>
            <p:cNvSpPr/>
            <p:nvPr/>
          </p:nvSpPr>
          <p:spPr>
            <a:xfrm>
              <a:off x="7443930" y="3389702"/>
              <a:ext cx="462193" cy="2179"/>
            </a:xfrm>
            <a:custGeom>
              <a:avLst/>
              <a:gdLst/>
              <a:ahLst/>
              <a:cxnLst/>
              <a:rect l="l" t="t" r="r" b="b"/>
              <a:pathLst>
                <a:path w="14421" h="68" extrusionOk="0">
                  <a:moveTo>
                    <a:pt x="7219" y="1"/>
                  </a:moveTo>
                  <a:cubicBezTo>
                    <a:pt x="3226" y="1"/>
                    <a:pt x="1" y="17"/>
                    <a:pt x="1" y="34"/>
                  </a:cubicBezTo>
                  <a:cubicBezTo>
                    <a:pt x="1" y="51"/>
                    <a:pt x="3226" y="67"/>
                    <a:pt x="7219" y="67"/>
                  </a:cubicBezTo>
                  <a:cubicBezTo>
                    <a:pt x="11196" y="67"/>
                    <a:pt x="14420" y="51"/>
                    <a:pt x="14420" y="34"/>
                  </a:cubicBezTo>
                  <a:cubicBezTo>
                    <a:pt x="14420" y="17"/>
                    <a:pt x="11196" y="1"/>
                    <a:pt x="72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0"/>
            <p:cNvSpPr/>
            <p:nvPr/>
          </p:nvSpPr>
          <p:spPr>
            <a:xfrm>
              <a:off x="7443930" y="3420759"/>
              <a:ext cx="462193" cy="2179"/>
            </a:xfrm>
            <a:custGeom>
              <a:avLst/>
              <a:gdLst/>
              <a:ahLst/>
              <a:cxnLst/>
              <a:rect l="l" t="t" r="r" b="b"/>
              <a:pathLst>
                <a:path w="14421" h="68" extrusionOk="0">
                  <a:moveTo>
                    <a:pt x="7219" y="1"/>
                  </a:moveTo>
                  <a:cubicBezTo>
                    <a:pt x="3226" y="1"/>
                    <a:pt x="1" y="17"/>
                    <a:pt x="1" y="34"/>
                  </a:cubicBezTo>
                  <a:cubicBezTo>
                    <a:pt x="1" y="51"/>
                    <a:pt x="3226" y="68"/>
                    <a:pt x="7219" y="68"/>
                  </a:cubicBezTo>
                  <a:cubicBezTo>
                    <a:pt x="11196" y="68"/>
                    <a:pt x="14420" y="51"/>
                    <a:pt x="14420" y="34"/>
                  </a:cubicBezTo>
                  <a:cubicBezTo>
                    <a:pt x="14420" y="17"/>
                    <a:pt x="11196" y="1"/>
                    <a:pt x="72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0"/>
            <p:cNvSpPr/>
            <p:nvPr/>
          </p:nvSpPr>
          <p:spPr>
            <a:xfrm>
              <a:off x="7443930" y="3451815"/>
              <a:ext cx="462193" cy="2179"/>
            </a:xfrm>
            <a:custGeom>
              <a:avLst/>
              <a:gdLst/>
              <a:ahLst/>
              <a:cxnLst/>
              <a:rect l="l" t="t" r="r" b="b"/>
              <a:pathLst>
                <a:path w="14421" h="68" extrusionOk="0">
                  <a:moveTo>
                    <a:pt x="7219" y="1"/>
                  </a:moveTo>
                  <a:cubicBezTo>
                    <a:pt x="3226" y="1"/>
                    <a:pt x="1" y="1"/>
                    <a:pt x="1" y="34"/>
                  </a:cubicBezTo>
                  <a:cubicBezTo>
                    <a:pt x="1" y="51"/>
                    <a:pt x="3226" y="68"/>
                    <a:pt x="7219" y="68"/>
                  </a:cubicBezTo>
                  <a:cubicBezTo>
                    <a:pt x="11196" y="68"/>
                    <a:pt x="14420" y="51"/>
                    <a:pt x="14420" y="34"/>
                  </a:cubicBezTo>
                  <a:cubicBezTo>
                    <a:pt x="14420" y="1"/>
                    <a:pt x="11196" y="1"/>
                    <a:pt x="72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0"/>
            <p:cNvSpPr/>
            <p:nvPr/>
          </p:nvSpPr>
          <p:spPr>
            <a:xfrm>
              <a:off x="7443930" y="3482359"/>
              <a:ext cx="462193" cy="2179"/>
            </a:xfrm>
            <a:custGeom>
              <a:avLst/>
              <a:gdLst/>
              <a:ahLst/>
              <a:cxnLst/>
              <a:rect l="l" t="t" r="r" b="b"/>
              <a:pathLst>
                <a:path w="14421" h="68" extrusionOk="0">
                  <a:moveTo>
                    <a:pt x="7219" y="0"/>
                  </a:moveTo>
                  <a:cubicBezTo>
                    <a:pt x="3226" y="0"/>
                    <a:pt x="1" y="17"/>
                    <a:pt x="1" y="34"/>
                  </a:cubicBezTo>
                  <a:cubicBezTo>
                    <a:pt x="1" y="50"/>
                    <a:pt x="3226" y="67"/>
                    <a:pt x="7219" y="67"/>
                  </a:cubicBezTo>
                  <a:cubicBezTo>
                    <a:pt x="11196" y="67"/>
                    <a:pt x="14420" y="50"/>
                    <a:pt x="14420" y="34"/>
                  </a:cubicBezTo>
                  <a:cubicBezTo>
                    <a:pt x="14420" y="17"/>
                    <a:pt x="11196" y="0"/>
                    <a:pt x="72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0"/>
            <p:cNvSpPr/>
            <p:nvPr/>
          </p:nvSpPr>
          <p:spPr>
            <a:xfrm>
              <a:off x="7231887" y="3576586"/>
              <a:ext cx="148904" cy="148904"/>
            </a:xfrm>
            <a:custGeom>
              <a:avLst/>
              <a:gdLst/>
              <a:ahLst/>
              <a:cxnLst/>
              <a:rect l="l" t="t" r="r" b="b"/>
              <a:pathLst>
                <a:path w="4646" h="4646" extrusionOk="0">
                  <a:moveTo>
                    <a:pt x="4512" y="135"/>
                  </a:moveTo>
                  <a:lnTo>
                    <a:pt x="4512" y="4512"/>
                  </a:lnTo>
                  <a:lnTo>
                    <a:pt x="134" y="4512"/>
                  </a:lnTo>
                  <a:lnTo>
                    <a:pt x="134" y="135"/>
                  </a:lnTo>
                  <a:close/>
                  <a:moveTo>
                    <a:pt x="0" y="1"/>
                  </a:moveTo>
                  <a:lnTo>
                    <a:pt x="0" y="4646"/>
                  </a:lnTo>
                  <a:lnTo>
                    <a:pt x="4645" y="4646"/>
                  </a:lnTo>
                  <a:lnTo>
                    <a:pt x="4645"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0"/>
            <p:cNvSpPr/>
            <p:nvPr/>
          </p:nvSpPr>
          <p:spPr>
            <a:xfrm>
              <a:off x="7261854" y="3586233"/>
              <a:ext cx="145699" cy="114643"/>
            </a:xfrm>
            <a:custGeom>
              <a:avLst/>
              <a:gdLst/>
              <a:ahLst/>
              <a:cxnLst/>
              <a:rect l="l" t="t" r="r" b="b"/>
              <a:pathLst>
                <a:path w="4546" h="3577" extrusionOk="0">
                  <a:moveTo>
                    <a:pt x="3994" y="1"/>
                  </a:moveTo>
                  <a:lnTo>
                    <a:pt x="1638" y="2273"/>
                  </a:lnTo>
                  <a:lnTo>
                    <a:pt x="602" y="1454"/>
                  </a:lnTo>
                  <a:lnTo>
                    <a:pt x="1" y="2123"/>
                  </a:lnTo>
                  <a:lnTo>
                    <a:pt x="1588" y="3576"/>
                  </a:lnTo>
                  <a:lnTo>
                    <a:pt x="4546" y="669"/>
                  </a:lnTo>
                  <a:lnTo>
                    <a:pt x="3994"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0"/>
            <p:cNvSpPr/>
            <p:nvPr/>
          </p:nvSpPr>
          <p:spPr>
            <a:xfrm>
              <a:off x="7443930" y="3611392"/>
              <a:ext cx="462193" cy="2179"/>
            </a:xfrm>
            <a:custGeom>
              <a:avLst/>
              <a:gdLst/>
              <a:ahLst/>
              <a:cxnLst/>
              <a:rect l="l" t="t" r="r" b="b"/>
              <a:pathLst>
                <a:path w="14421" h="68" extrusionOk="0">
                  <a:moveTo>
                    <a:pt x="7219" y="1"/>
                  </a:moveTo>
                  <a:cubicBezTo>
                    <a:pt x="3226" y="1"/>
                    <a:pt x="1" y="18"/>
                    <a:pt x="1" y="34"/>
                  </a:cubicBezTo>
                  <a:cubicBezTo>
                    <a:pt x="1" y="51"/>
                    <a:pt x="3226" y="68"/>
                    <a:pt x="7219" y="68"/>
                  </a:cubicBezTo>
                  <a:cubicBezTo>
                    <a:pt x="11196" y="68"/>
                    <a:pt x="14420" y="51"/>
                    <a:pt x="14420" y="34"/>
                  </a:cubicBezTo>
                  <a:cubicBezTo>
                    <a:pt x="14420" y="18"/>
                    <a:pt x="11196" y="1"/>
                    <a:pt x="72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0"/>
            <p:cNvSpPr/>
            <p:nvPr/>
          </p:nvSpPr>
          <p:spPr>
            <a:xfrm>
              <a:off x="7443930" y="3642481"/>
              <a:ext cx="462193" cy="2147"/>
            </a:xfrm>
            <a:custGeom>
              <a:avLst/>
              <a:gdLst/>
              <a:ahLst/>
              <a:cxnLst/>
              <a:rect l="l" t="t" r="r" b="b"/>
              <a:pathLst>
                <a:path w="14421" h="67" extrusionOk="0">
                  <a:moveTo>
                    <a:pt x="7219" y="0"/>
                  </a:moveTo>
                  <a:cubicBezTo>
                    <a:pt x="3226" y="0"/>
                    <a:pt x="1" y="17"/>
                    <a:pt x="1" y="33"/>
                  </a:cubicBezTo>
                  <a:cubicBezTo>
                    <a:pt x="1" y="50"/>
                    <a:pt x="3226" y="67"/>
                    <a:pt x="7219" y="67"/>
                  </a:cubicBezTo>
                  <a:cubicBezTo>
                    <a:pt x="11196" y="67"/>
                    <a:pt x="14420" y="50"/>
                    <a:pt x="14420" y="33"/>
                  </a:cubicBezTo>
                  <a:cubicBezTo>
                    <a:pt x="14420" y="17"/>
                    <a:pt x="11196" y="0"/>
                    <a:pt x="72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0"/>
            <p:cNvSpPr/>
            <p:nvPr/>
          </p:nvSpPr>
          <p:spPr>
            <a:xfrm>
              <a:off x="7443930" y="3673537"/>
              <a:ext cx="462193" cy="2147"/>
            </a:xfrm>
            <a:custGeom>
              <a:avLst/>
              <a:gdLst/>
              <a:ahLst/>
              <a:cxnLst/>
              <a:rect l="l" t="t" r="r" b="b"/>
              <a:pathLst>
                <a:path w="14421" h="67" extrusionOk="0">
                  <a:moveTo>
                    <a:pt x="7219" y="0"/>
                  </a:moveTo>
                  <a:cubicBezTo>
                    <a:pt x="3226" y="0"/>
                    <a:pt x="1" y="17"/>
                    <a:pt x="1" y="34"/>
                  </a:cubicBezTo>
                  <a:cubicBezTo>
                    <a:pt x="1" y="50"/>
                    <a:pt x="3226" y="67"/>
                    <a:pt x="7219" y="67"/>
                  </a:cubicBezTo>
                  <a:cubicBezTo>
                    <a:pt x="11196" y="67"/>
                    <a:pt x="14420" y="50"/>
                    <a:pt x="14420" y="34"/>
                  </a:cubicBezTo>
                  <a:cubicBezTo>
                    <a:pt x="14420" y="17"/>
                    <a:pt x="11196" y="0"/>
                    <a:pt x="72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0"/>
            <p:cNvSpPr/>
            <p:nvPr/>
          </p:nvSpPr>
          <p:spPr>
            <a:xfrm>
              <a:off x="7443930" y="3704049"/>
              <a:ext cx="462193" cy="2179"/>
            </a:xfrm>
            <a:custGeom>
              <a:avLst/>
              <a:gdLst/>
              <a:ahLst/>
              <a:cxnLst/>
              <a:rect l="l" t="t" r="r" b="b"/>
              <a:pathLst>
                <a:path w="14421" h="68" extrusionOk="0">
                  <a:moveTo>
                    <a:pt x="7219" y="1"/>
                  </a:moveTo>
                  <a:cubicBezTo>
                    <a:pt x="3226" y="1"/>
                    <a:pt x="1" y="17"/>
                    <a:pt x="1" y="34"/>
                  </a:cubicBezTo>
                  <a:cubicBezTo>
                    <a:pt x="1" y="67"/>
                    <a:pt x="3226" y="67"/>
                    <a:pt x="7219" y="67"/>
                  </a:cubicBezTo>
                  <a:cubicBezTo>
                    <a:pt x="11196" y="67"/>
                    <a:pt x="14420" y="67"/>
                    <a:pt x="14420" y="34"/>
                  </a:cubicBezTo>
                  <a:cubicBezTo>
                    <a:pt x="14420" y="17"/>
                    <a:pt x="11196" y="1"/>
                    <a:pt x="72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0"/>
            <p:cNvSpPr/>
            <p:nvPr/>
          </p:nvSpPr>
          <p:spPr>
            <a:xfrm>
              <a:off x="7231887" y="3790808"/>
              <a:ext cx="148904" cy="148904"/>
            </a:xfrm>
            <a:custGeom>
              <a:avLst/>
              <a:gdLst/>
              <a:ahLst/>
              <a:cxnLst/>
              <a:rect l="l" t="t" r="r" b="b"/>
              <a:pathLst>
                <a:path w="4646" h="4646" extrusionOk="0">
                  <a:moveTo>
                    <a:pt x="4512" y="134"/>
                  </a:moveTo>
                  <a:lnTo>
                    <a:pt x="4512" y="4512"/>
                  </a:lnTo>
                  <a:lnTo>
                    <a:pt x="134" y="4512"/>
                  </a:lnTo>
                  <a:lnTo>
                    <a:pt x="134" y="134"/>
                  </a:lnTo>
                  <a:close/>
                  <a:moveTo>
                    <a:pt x="0" y="0"/>
                  </a:moveTo>
                  <a:lnTo>
                    <a:pt x="0" y="4645"/>
                  </a:lnTo>
                  <a:lnTo>
                    <a:pt x="4645" y="4645"/>
                  </a:lnTo>
                  <a:lnTo>
                    <a:pt x="4645"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0"/>
            <p:cNvSpPr/>
            <p:nvPr/>
          </p:nvSpPr>
          <p:spPr>
            <a:xfrm>
              <a:off x="7261854" y="3800455"/>
              <a:ext cx="145699" cy="114611"/>
            </a:xfrm>
            <a:custGeom>
              <a:avLst/>
              <a:gdLst/>
              <a:ahLst/>
              <a:cxnLst/>
              <a:rect l="l" t="t" r="r" b="b"/>
              <a:pathLst>
                <a:path w="4546" h="3576" extrusionOk="0">
                  <a:moveTo>
                    <a:pt x="3994" y="0"/>
                  </a:moveTo>
                  <a:lnTo>
                    <a:pt x="1638" y="2272"/>
                  </a:lnTo>
                  <a:lnTo>
                    <a:pt x="602" y="1454"/>
                  </a:lnTo>
                  <a:lnTo>
                    <a:pt x="1" y="2122"/>
                  </a:lnTo>
                  <a:lnTo>
                    <a:pt x="1588" y="3576"/>
                  </a:lnTo>
                  <a:lnTo>
                    <a:pt x="4546" y="652"/>
                  </a:lnTo>
                  <a:lnTo>
                    <a:pt x="3994"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0"/>
            <p:cNvSpPr/>
            <p:nvPr/>
          </p:nvSpPr>
          <p:spPr>
            <a:xfrm>
              <a:off x="7443930" y="3825614"/>
              <a:ext cx="462193" cy="2179"/>
            </a:xfrm>
            <a:custGeom>
              <a:avLst/>
              <a:gdLst/>
              <a:ahLst/>
              <a:cxnLst/>
              <a:rect l="l" t="t" r="r" b="b"/>
              <a:pathLst>
                <a:path w="14421" h="68" extrusionOk="0">
                  <a:moveTo>
                    <a:pt x="7219" y="0"/>
                  </a:moveTo>
                  <a:cubicBezTo>
                    <a:pt x="3226" y="0"/>
                    <a:pt x="1" y="17"/>
                    <a:pt x="1" y="34"/>
                  </a:cubicBezTo>
                  <a:cubicBezTo>
                    <a:pt x="1" y="51"/>
                    <a:pt x="3226" y="67"/>
                    <a:pt x="7219" y="67"/>
                  </a:cubicBezTo>
                  <a:cubicBezTo>
                    <a:pt x="11196" y="67"/>
                    <a:pt x="14420" y="51"/>
                    <a:pt x="14420" y="34"/>
                  </a:cubicBezTo>
                  <a:cubicBezTo>
                    <a:pt x="14420" y="17"/>
                    <a:pt x="11196" y="0"/>
                    <a:pt x="72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0"/>
            <p:cNvSpPr/>
            <p:nvPr/>
          </p:nvSpPr>
          <p:spPr>
            <a:xfrm>
              <a:off x="7443930" y="3856671"/>
              <a:ext cx="462193" cy="2179"/>
            </a:xfrm>
            <a:custGeom>
              <a:avLst/>
              <a:gdLst/>
              <a:ahLst/>
              <a:cxnLst/>
              <a:rect l="l" t="t" r="r" b="b"/>
              <a:pathLst>
                <a:path w="14421" h="68" extrusionOk="0">
                  <a:moveTo>
                    <a:pt x="7219" y="0"/>
                  </a:moveTo>
                  <a:cubicBezTo>
                    <a:pt x="3226" y="0"/>
                    <a:pt x="1" y="17"/>
                    <a:pt x="1" y="34"/>
                  </a:cubicBezTo>
                  <a:cubicBezTo>
                    <a:pt x="1" y="51"/>
                    <a:pt x="3226" y="67"/>
                    <a:pt x="7219" y="67"/>
                  </a:cubicBezTo>
                  <a:cubicBezTo>
                    <a:pt x="11196" y="67"/>
                    <a:pt x="14420" y="51"/>
                    <a:pt x="14420" y="34"/>
                  </a:cubicBezTo>
                  <a:cubicBezTo>
                    <a:pt x="14420" y="17"/>
                    <a:pt x="11196" y="0"/>
                    <a:pt x="72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0"/>
            <p:cNvSpPr/>
            <p:nvPr/>
          </p:nvSpPr>
          <p:spPr>
            <a:xfrm>
              <a:off x="7443930" y="3887727"/>
              <a:ext cx="462193" cy="2179"/>
            </a:xfrm>
            <a:custGeom>
              <a:avLst/>
              <a:gdLst/>
              <a:ahLst/>
              <a:cxnLst/>
              <a:rect l="l" t="t" r="r" b="b"/>
              <a:pathLst>
                <a:path w="14421" h="68" extrusionOk="0">
                  <a:moveTo>
                    <a:pt x="7219" y="1"/>
                  </a:moveTo>
                  <a:cubicBezTo>
                    <a:pt x="3226" y="1"/>
                    <a:pt x="1" y="17"/>
                    <a:pt x="1" y="34"/>
                  </a:cubicBezTo>
                  <a:cubicBezTo>
                    <a:pt x="1" y="51"/>
                    <a:pt x="3226" y="67"/>
                    <a:pt x="7219" y="67"/>
                  </a:cubicBezTo>
                  <a:cubicBezTo>
                    <a:pt x="11196" y="67"/>
                    <a:pt x="14420" y="51"/>
                    <a:pt x="14420" y="34"/>
                  </a:cubicBezTo>
                  <a:cubicBezTo>
                    <a:pt x="14420" y="17"/>
                    <a:pt x="11196" y="1"/>
                    <a:pt x="72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0"/>
            <p:cNvSpPr/>
            <p:nvPr/>
          </p:nvSpPr>
          <p:spPr>
            <a:xfrm>
              <a:off x="7443930" y="3918239"/>
              <a:ext cx="462193" cy="2179"/>
            </a:xfrm>
            <a:custGeom>
              <a:avLst/>
              <a:gdLst/>
              <a:ahLst/>
              <a:cxnLst/>
              <a:rect l="l" t="t" r="r" b="b"/>
              <a:pathLst>
                <a:path w="14421" h="68" extrusionOk="0">
                  <a:moveTo>
                    <a:pt x="7219" y="1"/>
                  </a:moveTo>
                  <a:cubicBezTo>
                    <a:pt x="3226" y="1"/>
                    <a:pt x="1" y="18"/>
                    <a:pt x="1" y="34"/>
                  </a:cubicBezTo>
                  <a:cubicBezTo>
                    <a:pt x="1" y="51"/>
                    <a:pt x="3226" y="68"/>
                    <a:pt x="7219" y="68"/>
                  </a:cubicBezTo>
                  <a:cubicBezTo>
                    <a:pt x="11196" y="68"/>
                    <a:pt x="14420" y="51"/>
                    <a:pt x="14420" y="34"/>
                  </a:cubicBezTo>
                  <a:cubicBezTo>
                    <a:pt x="14420" y="18"/>
                    <a:pt x="11196" y="1"/>
                    <a:pt x="72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0"/>
            <p:cNvSpPr/>
            <p:nvPr/>
          </p:nvSpPr>
          <p:spPr>
            <a:xfrm>
              <a:off x="7766866" y="3947693"/>
              <a:ext cx="96951" cy="200313"/>
            </a:xfrm>
            <a:custGeom>
              <a:avLst/>
              <a:gdLst/>
              <a:ahLst/>
              <a:cxnLst/>
              <a:rect l="l" t="t" r="r" b="b"/>
              <a:pathLst>
                <a:path w="3025" h="6250" extrusionOk="0">
                  <a:moveTo>
                    <a:pt x="3024" y="1"/>
                  </a:moveTo>
                  <a:lnTo>
                    <a:pt x="0" y="6250"/>
                  </a:lnTo>
                  <a:lnTo>
                    <a:pt x="2156" y="6250"/>
                  </a:lnTo>
                  <a:lnTo>
                    <a:pt x="302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0"/>
            <p:cNvSpPr/>
            <p:nvPr/>
          </p:nvSpPr>
          <p:spPr>
            <a:xfrm>
              <a:off x="7835934" y="3948783"/>
              <a:ext cx="186403" cy="200313"/>
            </a:xfrm>
            <a:custGeom>
              <a:avLst/>
              <a:gdLst/>
              <a:ahLst/>
              <a:cxnLst/>
              <a:rect l="l" t="t" r="r" b="b"/>
              <a:pathLst>
                <a:path w="5816" h="6250" extrusionOk="0">
                  <a:moveTo>
                    <a:pt x="869" y="0"/>
                  </a:moveTo>
                  <a:lnTo>
                    <a:pt x="1" y="6249"/>
                  </a:lnTo>
                  <a:lnTo>
                    <a:pt x="1" y="6249"/>
                  </a:lnTo>
                  <a:lnTo>
                    <a:pt x="5815" y="1538"/>
                  </a:lnTo>
                  <a:lnTo>
                    <a:pt x="869"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0"/>
            <p:cNvSpPr/>
            <p:nvPr/>
          </p:nvSpPr>
          <p:spPr>
            <a:xfrm>
              <a:off x="7835934" y="3947693"/>
              <a:ext cx="189063" cy="201402"/>
            </a:xfrm>
            <a:custGeom>
              <a:avLst/>
              <a:gdLst/>
              <a:ahLst/>
              <a:cxnLst/>
              <a:rect l="l" t="t" r="r" b="b"/>
              <a:pathLst>
                <a:path w="5899" h="6284" extrusionOk="0">
                  <a:moveTo>
                    <a:pt x="17" y="6201"/>
                  </a:moveTo>
                  <a:cubicBezTo>
                    <a:pt x="14" y="6220"/>
                    <a:pt x="11" y="6237"/>
                    <a:pt x="8" y="6251"/>
                  </a:cubicBezTo>
                  <a:lnTo>
                    <a:pt x="8" y="6251"/>
                  </a:lnTo>
                  <a:cubicBezTo>
                    <a:pt x="14" y="6235"/>
                    <a:pt x="16" y="6221"/>
                    <a:pt x="17" y="6201"/>
                  </a:cubicBezTo>
                  <a:close/>
                  <a:moveTo>
                    <a:pt x="8" y="6251"/>
                  </a:moveTo>
                  <a:cubicBezTo>
                    <a:pt x="6" y="6256"/>
                    <a:pt x="3" y="6261"/>
                    <a:pt x="1" y="6267"/>
                  </a:cubicBezTo>
                  <a:cubicBezTo>
                    <a:pt x="1" y="6267"/>
                    <a:pt x="1" y="6283"/>
                    <a:pt x="1" y="6283"/>
                  </a:cubicBezTo>
                  <a:cubicBezTo>
                    <a:pt x="3" y="6274"/>
                    <a:pt x="5" y="6263"/>
                    <a:pt x="8" y="6251"/>
                  </a:cubicBezTo>
                  <a:close/>
                  <a:moveTo>
                    <a:pt x="836" y="1"/>
                  </a:moveTo>
                  <a:lnTo>
                    <a:pt x="836" y="34"/>
                  </a:lnTo>
                  <a:cubicBezTo>
                    <a:pt x="585" y="1856"/>
                    <a:pt x="385" y="3426"/>
                    <a:pt x="234" y="4546"/>
                  </a:cubicBezTo>
                  <a:cubicBezTo>
                    <a:pt x="168" y="5097"/>
                    <a:pt x="101" y="5531"/>
                    <a:pt x="67" y="5832"/>
                  </a:cubicBezTo>
                  <a:cubicBezTo>
                    <a:pt x="51" y="5983"/>
                    <a:pt x="34" y="6100"/>
                    <a:pt x="17" y="6166"/>
                  </a:cubicBezTo>
                  <a:cubicBezTo>
                    <a:pt x="17" y="6180"/>
                    <a:pt x="17" y="6192"/>
                    <a:pt x="17" y="6201"/>
                  </a:cubicBezTo>
                  <a:lnTo>
                    <a:pt x="17" y="6201"/>
                  </a:lnTo>
                  <a:cubicBezTo>
                    <a:pt x="55" y="5983"/>
                    <a:pt x="124" y="5445"/>
                    <a:pt x="268" y="4512"/>
                  </a:cubicBezTo>
                  <a:cubicBezTo>
                    <a:pt x="417" y="3419"/>
                    <a:pt x="632" y="1882"/>
                    <a:pt x="896" y="81"/>
                  </a:cubicBezTo>
                  <a:lnTo>
                    <a:pt x="896" y="81"/>
                  </a:lnTo>
                  <a:lnTo>
                    <a:pt x="3894" y="1003"/>
                  </a:lnTo>
                  <a:lnTo>
                    <a:pt x="5758" y="1571"/>
                  </a:lnTo>
                  <a:lnTo>
                    <a:pt x="5758" y="1571"/>
                  </a:lnTo>
                  <a:lnTo>
                    <a:pt x="1671" y="4913"/>
                  </a:lnTo>
                  <a:lnTo>
                    <a:pt x="1" y="6283"/>
                  </a:lnTo>
                  <a:cubicBezTo>
                    <a:pt x="1" y="6283"/>
                    <a:pt x="17" y="6283"/>
                    <a:pt x="34" y="6267"/>
                  </a:cubicBezTo>
                  <a:lnTo>
                    <a:pt x="118" y="6200"/>
                  </a:lnTo>
                  <a:lnTo>
                    <a:pt x="435" y="5949"/>
                  </a:lnTo>
                  <a:lnTo>
                    <a:pt x="1655" y="4963"/>
                  </a:lnTo>
                  <a:lnTo>
                    <a:pt x="5849" y="1588"/>
                  </a:lnTo>
                  <a:lnTo>
                    <a:pt x="5899" y="1555"/>
                  </a:lnTo>
                  <a:lnTo>
                    <a:pt x="5832" y="1538"/>
                  </a:lnTo>
                  <a:lnTo>
                    <a:pt x="3927" y="937"/>
                  </a:lnTo>
                  <a:lnTo>
                    <a:pt x="88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0"/>
            <p:cNvSpPr/>
            <p:nvPr/>
          </p:nvSpPr>
          <p:spPr>
            <a:xfrm>
              <a:off x="7658152" y="2779759"/>
              <a:ext cx="25736" cy="66985"/>
            </a:xfrm>
            <a:custGeom>
              <a:avLst/>
              <a:gdLst/>
              <a:ahLst/>
              <a:cxnLst/>
              <a:rect l="l" t="t" r="r" b="b"/>
              <a:pathLst>
                <a:path w="803" h="2090" extrusionOk="0">
                  <a:moveTo>
                    <a:pt x="368" y="1"/>
                  </a:moveTo>
                  <a:lnTo>
                    <a:pt x="0" y="2089"/>
                  </a:lnTo>
                  <a:lnTo>
                    <a:pt x="451" y="2089"/>
                  </a:lnTo>
                  <a:lnTo>
                    <a:pt x="8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0"/>
            <p:cNvSpPr/>
            <p:nvPr/>
          </p:nvSpPr>
          <p:spPr>
            <a:xfrm>
              <a:off x="7028915" y="3262304"/>
              <a:ext cx="108201" cy="222331"/>
            </a:xfrm>
            <a:custGeom>
              <a:avLst/>
              <a:gdLst/>
              <a:ahLst/>
              <a:cxnLst/>
              <a:rect l="l" t="t" r="r" b="b"/>
              <a:pathLst>
                <a:path w="3376" h="6937" extrusionOk="0">
                  <a:moveTo>
                    <a:pt x="1863" y="0"/>
                  </a:moveTo>
                  <a:cubicBezTo>
                    <a:pt x="1213" y="0"/>
                    <a:pt x="565" y="191"/>
                    <a:pt x="1" y="567"/>
                  </a:cubicBezTo>
                  <a:lnTo>
                    <a:pt x="68" y="3926"/>
                  </a:lnTo>
                  <a:lnTo>
                    <a:pt x="68" y="5713"/>
                  </a:lnTo>
                  <a:cubicBezTo>
                    <a:pt x="68" y="6315"/>
                    <a:pt x="385" y="6883"/>
                    <a:pt x="987" y="6933"/>
                  </a:cubicBezTo>
                  <a:cubicBezTo>
                    <a:pt x="1017" y="6935"/>
                    <a:pt x="1047" y="6937"/>
                    <a:pt x="1076" y="6937"/>
                  </a:cubicBezTo>
                  <a:cubicBezTo>
                    <a:pt x="1690" y="6937"/>
                    <a:pt x="2208" y="6451"/>
                    <a:pt x="2240" y="5814"/>
                  </a:cubicBezTo>
                  <a:cubicBezTo>
                    <a:pt x="2256" y="5179"/>
                    <a:pt x="2290" y="4544"/>
                    <a:pt x="2290" y="4544"/>
                  </a:cubicBezTo>
                  <a:cubicBezTo>
                    <a:pt x="2290" y="4544"/>
                    <a:pt x="3242" y="4460"/>
                    <a:pt x="3309" y="3508"/>
                  </a:cubicBezTo>
                  <a:cubicBezTo>
                    <a:pt x="3376" y="2555"/>
                    <a:pt x="3342" y="350"/>
                    <a:pt x="3342" y="350"/>
                  </a:cubicBezTo>
                  <a:cubicBezTo>
                    <a:pt x="2874" y="116"/>
                    <a:pt x="2368" y="0"/>
                    <a:pt x="1863"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0"/>
            <p:cNvSpPr/>
            <p:nvPr/>
          </p:nvSpPr>
          <p:spPr>
            <a:xfrm>
              <a:off x="7012858" y="3237048"/>
              <a:ext cx="149449" cy="180217"/>
            </a:xfrm>
            <a:custGeom>
              <a:avLst/>
              <a:gdLst/>
              <a:ahLst/>
              <a:cxnLst/>
              <a:rect l="l" t="t" r="r" b="b"/>
              <a:pathLst>
                <a:path w="4663" h="5623" extrusionOk="0">
                  <a:moveTo>
                    <a:pt x="2874" y="3126"/>
                  </a:moveTo>
                  <a:lnTo>
                    <a:pt x="2874" y="3126"/>
                  </a:lnTo>
                  <a:cubicBezTo>
                    <a:pt x="2869" y="3126"/>
                    <a:pt x="2863" y="3126"/>
                    <a:pt x="2858" y="3126"/>
                  </a:cubicBezTo>
                  <a:lnTo>
                    <a:pt x="2874" y="3126"/>
                  </a:lnTo>
                  <a:cubicBezTo>
                    <a:pt x="2874" y="3126"/>
                    <a:pt x="2874" y="3126"/>
                    <a:pt x="2874" y="3126"/>
                  </a:cubicBezTo>
                  <a:close/>
                  <a:moveTo>
                    <a:pt x="2759" y="0"/>
                  </a:moveTo>
                  <a:cubicBezTo>
                    <a:pt x="2548" y="0"/>
                    <a:pt x="2340" y="56"/>
                    <a:pt x="2156" y="169"/>
                  </a:cubicBezTo>
                  <a:cubicBezTo>
                    <a:pt x="1872" y="353"/>
                    <a:pt x="1571" y="520"/>
                    <a:pt x="1254" y="653"/>
                  </a:cubicBezTo>
                  <a:cubicBezTo>
                    <a:pt x="986" y="737"/>
                    <a:pt x="686" y="754"/>
                    <a:pt x="452" y="904"/>
                  </a:cubicBezTo>
                  <a:cubicBezTo>
                    <a:pt x="251" y="1054"/>
                    <a:pt x="117" y="1272"/>
                    <a:pt x="67" y="1522"/>
                  </a:cubicBezTo>
                  <a:cubicBezTo>
                    <a:pt x="17" y="1773"/>
                    <a:pt x="0" y="2023"/>
                    <a:pt x="17" y="2274"/>
                  </a:cubicBezTo>
                  <a:cubicBezTo>
                    <a:pt x="34" y="2976"/>
                    <a:pt x="34" y="3678"/>
                    <a:pt x="51" y="4379"/>
                  </a:cubicBezTo>
                  <a:cubicBezTo>
                    <a:pt x="34" y="4680"/>
                    <a:pt x="101" y="4981"/>
                    <a:pt x="251" y="5231"/>
                  </a:cubicBezTo>
                  <a:cubicBezTo>
                    <a:pt x="454" y="5521"/>
                    <a:pt x="833" y="5623"/>
                    <a:pt x="1191" y="5623"/>
                  </a:cubicBezTo>
                  <a:cubicBezTo>
                    <a:pt x="1246" y="5623"/>
                    <a:pt x="1301" y="5620"/>
                    <a:pt x="1354" y="5616"/>
                  </a:cubicBezTo>
                  <a:cubicBezTo>
                    <a:pt x="1772" y="5566"/>
                    <a:pt x="2156" y="5382"/>
                    <a:pt x="2457" y="5081"/>
                  </a:cubicBezTo>
                  <a:cubicBezTo>
                    <a:pt x="2624" y="4914"/>
                    <a:pt x="2741" y="4680"/>
                    <a:pt x="2791" y="4429"/>
                  </a:cubicBezTo>
                  <a:cubicBezTo>
                    <a:pt x="2808" y="4246"/>
                    <a:pt x="2674" y="4079"/>
                    <a:pt x="2507" y="4028"/>
                  </a:cubicBezTo>
                  <a:cubicBezTo>
                    <a:pt x="2306" y="3978"/>
                    <a:pt x="2139" y="3861"/>
                    <a:pt x="2039" y="3678"/>
                  </a:cubicBezTo>
                  <a:cubicBezTo>
                    <a:pt x="1922" y="3427"/>
                    <a:pt x="1989" y="3143"/>
                    <a:pt x="2223" y="2993"/>
                  </a:cubicBezTo>
                  <a:cubicBezTo>
                    <a:pt x="2300" y="2945"/>
                    <a:pt x="2385" y="2923"/>
                    <a:pt x="2470" y="2923"/>
                  </a:cubicBezTo>
                  <a:cubicBezTo>
                    <a:pt x="2624" y="2923"/>
                    <a:pt x="2777" y="2997"/>
                    <a:pt x="2874" y="3126"/>
                  </a:cubicBezTo>
                  <a:lnTo>
                    <a:pt x="2874" y="3126"/>
                  </a:lnTo>
                  <a:cubicBezTo>
                    <a:pt x="3026" y="3115"/>
                    <a:pt x="3043" y="2956"/>
                    <a:pt x="3075" y="2859"/>
                  </a:cubicBezTo>
                  <a:cubicBezTo>
                    <a:pt x="3142" y="2642"/>
                    <a:pt x="3142" y="2408"/>
                    <a:pt x="3092" y="2191"/>
                  </a:cubicBezTo>
                  <a:lnTo>
                    <a:pt x="3092" y="2191"/>
                  </a:lnTo>
                  <a:cubicBezTo>
                    <a:pt x="3251" y="2268"/>
                    <a:pt x="3419" y="2304"/>
                    <a:pt x="3583" y="2304"/>
                  </a:cubicBezTo>
                  <a:cubicBezTo>
                    <a:pt x="4024" y="2304"/>
                    <a:pt x="4442" y="2044"/>
                    <a:pt x="4612" y="1606"/>
                  </a:cubicBezTo>
                  <a:cubicBezTo>
                    <a:pt x="4662" y="1439"/>
                    <a:pt x="4662" y="1272"/>
                    <a:pt x="4612" y="1121"/>
                  </a:cubicBezTo>
                  <a:cubicBezTo>
                    <a:pt x="4478" y="670"/>
                    <a:pt x="4044" y="703"/>
                    <a:pt x="3743" y="520"/>
                  </a:cubicBezTo>
                  <a:cubicBezTo>
                    <a:pt x="3526" y="403"/>
                    <a:pt x="3376" y="186"/>
                    <a:pt x="3158" y="69"/>
                  </a:cubicBezTo>
                  <a:cubicBezTo>
                    <a:pt x="3028" y="23"/>
                    <a:pt x="2893" y="0"/>
                    <a:pt x="27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0"/>
            <p:cNvSpPr/>
            <p:nvPr/>
          </p:nvSpPr>
          <p:spPr>
            <a:xfrm>
              <a:off x="6966257" y="3207114"/>
              <a:ext cx="65895" cy="70286"/>
            </a:xfrm>
            <a:custGeom>
              <a:avLst/>
              <a:gdLst/>
              <a:ahLst/>
              <a:cxnLst/>
              <a:rect l="l" t="t" r="r" b="b"/>
              <a:pathLst>
                <a:path w="2056" h="2193" extrusionOk="0">
                  <a:moveTo>
                    <a:pt x="1070" y="0"/>
                  </a:moveTo>
                  <a:cubicBezTo>
                    <a:pt x="636" y="33"/>
                    <a:pt x="251" y="334"/>
                    <a:pt x="118" y="769"/>
                  </a:cubicBezTo>
                  <a:cubicBezTo>
                    <a:pt x="1" y="1203"/>
                    <a:pt x="151" y="1654"/>
                    <a:pt x="502" y="1938"/>
                  </a:cubicBezTo>
                  <a:cubicBezTo>
                    <a:pt x="719" y="2104"/>
                    <a:pt x="981" y="2192"/>
                    <a:pt x="1248" y="2192"/>
                  </a:cubicBezTo>
                  <a:cubicBezTo>
                    <a:pt x="1413" y="2192"/>
                    <a:pt x="1579" y="2159"/>
                    <a:pt x="1739" y="2089"/>
                  </a:cubicBezTo>
                  <a:lnTo>
                    <a:pt x="1739" y="2089"/>
                  </a:lnTo>
                  <a:lnTo>
                    <a:pt x="1688" y="2105"/>
                  </a:lnTo>
                  <a:cubicBezTo>
                    <a:pt x="1839" y="1805"/>
                    <a:pt x="1956" y="1487"/>
                    <a:pt x="2006" y="1153"/>
                  </a:cubicBezTo>
                  <a:cubicBezTo>
                    <a:pt x="2056" y="819"/>
                    <a:pt x="1939" y="468"/>
                    <a:pt x="1705" y="234"/>
                  </a:cubicBezTo>
                  <a:cubicBezTo>
                    <a:pt x="1521" y="84"/>
                    <a:pt x="1304" y="0"/>
                    <a:pt x="10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0"/>
            <p:cNvSpPr/>
            <p:nvPr/>
          </p:nvSpPr>
          <p:spPr>
            <a:xfrm>
              <a:off x="7011800" y="3263329"/>
              <a:ext cx="14999" cy="14487"/>
            </a:xfrm>
            <a:custGeom>
              <a:avLst/>
              <a:gdLst/>
              <a:ahLst/>
              <a:cxnLst/>
              <a:rect l="l" t="t" r="r" b="b"/>
              <a:pathLst>
                <a:path w="468" h="452" extrusionOk="0">
                  <a:moveTo>
                    <a:pt x="468" y="0"/>
                  </a:moveTo>
                  <a:cubicBezTo>
                    <a:pt x="434" y="0"/>
                    <a:pt x="401" y="134"/>
                    <a:pt x="267" y="268"/>
                  </a:cubicBezTo>
                  <a:cubicBezTo>
                    <a:pt x="150" y="385"/>
                    <a:pt x="0" y="418"/>
                    <a:pt x="17" y="452"/>
                  </a:cubicBezTo>
                  <a:cubicBezTo>
                    <a:pt x="251" y="435"/>
                    <a:pt x="451" y="251"/>
                    <a:pt x="468"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0"/>
            <p:cNvSpPr/>
            <p:nvPr/>
          </p:nvSpPr>
          <p:spPr>
            <a:xfrm>
              <a:off x="6981256" y="3242977"/>
              <a:ext cx="35383" cy="37050"/>
            </a:xfrm>
            <a:custGeom>
              <a:avLst/>
              <a:gdLst/>
              <a:ahLst/>
              <a:cxnLst/>
              <a:rect l="l" t="t" r="r" b="b"/>
              <a:pathLst>
                <a:path w="1104" h="1156" extrusionOk="0">
                  <a:moveTo>
                    <a:pt x="418" y="1"/>
                  </a:moveTo>
                  <a:lnTo>
                    <a:pt x="418" y="1"/>
                  </a:lnTo>
                  <a:cubicBezTo>
                    <a:pt x="335" y="67"/>
                    <a:pt x="251" y="151"/>
                    <a:pt x="201" y="234"/>
                  </a:cubicBezTo>
                  <a:cubicBezTo>
                    <a:pt x="118" y="335"/>
                    <a:pt x="67" y="435"/>
                    <a:pt x="34" y="552"/>
                  </a:cubicBezTo>
                  <a:cubicBezTo>
                    <a:pt x="1" y="702"/>
                    <a:pt x="17" y="853"/>
                    <a:pt x="101" y="986"/>
                  </a:cubicBezTo>
                  <a:cubicBezTo>
                    <a:pt x="191" y="1091"/>
                    <a:pt x="321" y="1156"/>
                    <a:pt x="456" y="1156"/>
                  </a:cubicBezTo>
                  <a:cubicBezTo>
                    <a:pt x="471" y="1156"/>
                    <a:pt x="487" y="1155"/>
                    <a:pt x="502" y="1153"/>
                  </a:cubicBezTo>
                  <a:cubicBezTo>
                    <a:pt x="619" y="1153"/>
                    <a:pt x="736" y="1120"/>
                    <a:pt x="836" y="1053"/>
                  </a:cubicBezTo>
                  <a:cubicBezTo>
                    <a:pt x="936" y="1020"/>
                    <a:pt x="1020" y="953"/>
                    <a:pt x="1103" y="869"/>
                  </a:cubicBezTo>
                  <a:lnTo>
                    <a:pt x="1103" y="869"/>
                  </a:lnTo>
                  <a:cubicBezTo>
                    <a:pt x="1087" y="869"/>
                    <a:pt x="1003" y="936"/>
                    <a:pt x="819" y="1020"/>
                  </a:cubicBezTo>
                  <a:cubicBezTo>
                    <a:pt x="719" y="1070"/>
                    <a:pt x="619" y="1087"/>
                    <a:pt x="502" y="1087"/>
                  </a:cubicBezTo>
                  <a:cubicBezTo>
                    <a:pt x="488" y="1088"/>
                    <a:pt x="475" y="1089"/>
                    <a:pt x="461" y="1089"/>
                  </a:cubicBezTo>
                  <a:cubicBezTo>
                    <a:pt x="344" y="1089"/>
                    <a:pt x="243" y="1026"/>
                    <a:pt x="168" y="936"/>
                  </a:cubicBezTo>
                  <a:cubicBezTo>
                    <a:pt x="84" y="819"/>
                    <a:pt x="67" y="686"/>
                    <a:pt x="101" y="569"/>
                  </a:cubicBezTo>
                  <a:cubicBezTo>
                    <a:pt x="118" y="452"/>
                    <a:pt x="168" y="351"/>
                    <a:pt x="235" y="268"/>
                  </a:cubicBezTo>
                  <a:cubicBezTo>
                    <a:pt x="301" y="184"/>
                    <a:pt x="368" y="101"/>
                    <a:pt x="4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0"/>
            <p:cNvSpPr/>
            <p:nvPr/>
          </p:nvSpPr>
          <p:spPr>
            <a:xfrm>
              <a:off x="6964654" y="3274354"/>
              <a:ext cx="50895" cy="50799"/>
            </a:xfrm>
            <a:custGeom>
              <a:avLst/>
              <a:gdLst/>
              <a:ahLst/>
              <a:cxnLst/>
              <a:rect l="l" t="t" r="r" b="b"/>
              <a:pathLst>
                <a:path w="1588" h="1585" extrusionOk="0">
                  <a:moveTo>
                    <a:pt x="1511" y="0"/>
                  </a:moveTo>
                  <a:cubicBezTo>
                    <a:pt x="1499" y="0"/>
                    <a:pt x="1486" y="2"/>
                    <a:pt x="1471" y="7"/>
                  </a:cubicBezTo>
                  <a:cubicBezTo>
                    <a:pt x="1371" y="24"/>
                    <a:pt x="1271" y="91"/>
                    <a:pt x="1204" y="158"/>
                  </a:cubicBezTo>
                  <a:cubicBezTo>
                    <a:pt x="1103" y="291"/>
                    <a:pt x="1037" y="442"/>
                    <a:pt x="1020" y="609"/>
                  </a:cubicBezTo>
                  <a:cubicBezTo>
                    <a:pt x="1003" y="793"/>
                    <a:pt x="970" y="976"/>
                    <a:pt x="920" y="1160"/>
                  </a:cubicBezTo>
                  <a:cubicBezTo>
                    <a:pt x="870" y="1327"/>
                    <a:pt x="736" y="1461"/>
                    <a:pt x="569" y="1511"/>
                  </a:cubicBezTo>
                  <a:cubicBezTo>
                    <a:pt x="553" y="1513"/>
                    <a:pt x="538" y="1514"/>
                    <a:pt x="523" y="1514"/>
                  </a:cubicBezTo>
                  <a:cubicBezTo>
                    <a:pt x="388" y="1514"/>
                    <a:pt x="260" y="1449"/>
                    <a:pt x="184" y="1344"/>
                  </a:cubicBezTo>
                  <a:cubicBezTo>
                    <a:pt x="134" y="1260"/>
                    <a:pt x="84" y="1177"/>
                    <a:pt x="51" y="1077"/>
                  </a:cubicBezTo>
                  <a:cubicBezTo>
                    <a:pt x="34" y="1043"/>
                    <a:pt x="17" y="993"/>
                    <a:pt x="1" y="960"/>
                  </a:cubicBezTo>
                  <a:lnTo>
                    <a:pt x="1" y="960"/>
                  </a:lnTo>
                  <a:cubicBezTo>
                    <a:pt x="1" y="1010"/>
                    <a:pt x="17" y="1043"/>
                    <a:pt x="17" y="1077"/>
                  </a:cubicBezTo>
                  <a:cubicBezTo>
                    <a:pt x="51" y="1177"/>
                    <a:pt x="101" y="1277"/>
                    <a:pt x="151" y="1377"/>
                  </a:cubicBezTo>
                  <a:cubicBezTo>
                    <a:pt x="201" y="1428"/>
                    <a:pt x="251" y="1494"/>
                    <a:pt x="318" y="1528"/>
                  </a:cubicBezTo>
                  <a:cubicBezTo>
                    <a:pt x="368" y="1565"/>
                    <a:pt x="437" y="1584"/>
                    <a:pt x="504" y="1584"/>
                  </a:cubicBezTo>
                  <a:cubicBezTo>
                    <a:pt x="526" y="1584"/>
                    <a:pt x="548" y="1582"/>
                    <a:pt x="569" y="1578"/>
                  </a:cubicBezTo>
                  <a:cubicBezTo>
                    <a:pt x="769" y="1528"/>
                    <a:pt x="936" y="1377"/>
                    <a:pt x="987" y="1177"/>
                  </a:cubicBezTo>
                  <a:cubicBezTo>
                    <a:pt x="1037" y="993"/>
                    <a:pt x="1070" y="809"/>
                    <a:pt x="1087" y="609"/>
                  </a:cubicBezTo>
                  <a:cubicBezTo>
                    <a:pt x="1087" y="458"/>
                    <a:pt x="1154" y="325"/>
                    <a:pt x="1237" y="191"/>
                  </a:cubicBezTo>
                  <a:cubicBezTo>
                    <a:pt x="1304" y="124"/>
                    <a:pt x="1388" y="57"/>
                    <a:pt x="1488" y="41"/>
                  </a:cubicBezTo>
                  <a:cubicBezTo>
                    <a:pt x="1555" y="24"/>
                    <a:pt x="1588" y="24"/>
                    <a:pt x="1588" y="24"/>
                  </a:cubicBezTo>
                  <a:cubicBezTo>
                    <a:pt x="1564" y="12"/>
                    <a:pt x="1541" y="0"/>
                    <a:pt x="15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0"/>
            <p:cNvSpPr/>
            <p:nvPr/>
          </p:nvSpPr>
          <p:spPr>
            <a:xfrm>
              <a:off x="6934143" y="3561619"/>
              <a:ext cx="81407" cy="138296"/>
            </a:xfrm>
            <a:custGeom>
              <a:avLst/>
              <a:gdLst/>
              <a:ahLst/>
              <a:cxnLst/>
              <a:rect l="l" t="t" r="r" b="b"/>
              <a:pathLst>
                <a:path w="2540" h="4315" extrusionOk="0">
                  <a:moveTo>
                    <a:pt x="485" y="0"/>
                  </a:moveTo>
                  <a:cubicBezTo>
                    <a:pt x="485" y="0"/>
                    <a:pt x="0" y="3542"/>
                    <a:pt x="485" y="3993"/>
                  </a:cubicBezTo>
                  <a:cubicBezTo>
                    <a:pt x="685" y="4207"/>
                    <a:pt x="950" y="4314"/>
                    <a:pt x="1228" y="4314"/>
                  </a:cubicBezTo>
                  <a:cubicBezTo>
                    <a:pt x="1297" y="4314"/>
                    <a:pt x="1367" y="4308"/>
                    <a:pt x="1437" y="4294"/>
                  </a:cubicBezTo>
                  <a:lnTo>
                    <a:pt x="2356" y="3526"/>
                  </a:lnTo>
                  <a:lnTo>
                    <a:pt x="2540"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0"/>
            <p:cNvSpPr/>
            <p:nvPr/>
          </p:nvSpPr>
          <p:spPr>
            <a:xfrm>
              <a:off x="7270956" y="3173910"/>
              <a:ext cx="146244" cy="114611"/>
            </a:xfrm>
            <a:custGeom>
              <a:avLst/>
              <a:gdLst/>
              <a:ahLst/>
              <a:cxnLst/>
              <a:rect l="l" t="t" r="r" b="b"/>
              <a:pathLst>
                <a:path w="4563" h="3576" extrusionOk="0">
                  <a:moveTo>
                    <a:pt x="3994" y="0"/>
                  </a:moveTo>
                  <a:lnTo>
                    <a:pt x="1655" y="2289"/>
                  </a:lnTo>
                  <a:lnTo>
                    <a:pt x="619" y="1454"/>
                  </a:lnTo>
                  <a:lnTo>
                    <a:pt x="1" y="2122"/>
                  </a:lnTo>
                  <a:lnTo>
                    <a:pt x="1605" y="3576"/>
                  </a:lnTo>
                  <a:lnTo>
                    <a:pt x="4562" y="668"/>
                  </a:lnTo>
                  <a:lnTo>
                    <a:pt x="3994"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0"/>
            <p:cNvSpPr/>
            <p:nvPr/>
          </p:nvSpPr>
          <p:spPr>
            <a:xfrm>
              <a:off x="7195479" y="3247785"/>
              <a:ext cx="175121" cy="251721"/>
            </a:xfrm>
            <a:custGeom>
              <a:avLst/>
              <a:gdLst/>
              <a:ahLst/>
              <a:cxnLst/>
              <a:rect l="l" t="t" r="r" b="b"/>
              <a:pathLst>
                <a:path w="5464" h="7854" extrusionOk="0">
                  <a:moveTo>
                    <a:pt x="4086" y="0"/>
                  </a:moveTo>
                  <a:cubicBezTo>
                    <a:pt x="4070" y="0"/>
                    <a:pt x="4060" y="16"/>
                    <a:pt x="4060" y="51"/>
                  </a:cubicBezTo>
                  <a:cubicBezTo>
                    <a:pt x="4077" y="218"/>
                    <a:pt x="4077" y="1137"/>
                    <a:pt x="4077" y="1137"/>
                  </a:cubicBezTo>
                  <a:lnTo>
                    <a:pt x="2473" y="4495"/>
                  </a:lnTo>
                  <a:cubicBezTo>
                    <a:pt x="2306" y="4947"/>
                    <a:pt x="1938" y="5281"/>
                    <a:pt x="1487" y="5448"/>
                  </a:cubicBezTo>
                  <a:lnTo>
                    <a:pt x="0" y="5882"/>
                  </a:lnTo>
                  <a:lnTo>
                    <a:pt x="585" y="7854"/>
                  </a:lnTo>
                  <a:lnTo>
                    <a:pt x="2657" y="7169"/>
                  </a:lnTo>
                  <a:cubicBezTo>
                    <a:pt x="3191" y="6985"/>
                    <a:pt x="3609" y="6567"/>
                    <a:pt x="3793" y="6033"/>
                  </a:cubicBezTo>
                  <a:lnTo>
                    <a:pt x="5213" y="1688"/>
                  </a:lnTo>
                  <a:cubicBezTo>
                    <a:pt x="5313" y="1404"/>
                    <a:pt x="5380" y="1120"/>
                    <a:pt x="5447" y="836"/>
                  </a:cubicBezTo>
                  <a:cubicBezTo>
                    <a:pt x="5464" y="536"/>
                    <a:pt x="5397" y="252"/>
                    <a:pt x="5263" y="1"/>
                  </a:cubicBezTo>
                  <a:lnTo>
                    <a:pt x="4361" y="569"/>
                  </a:lnTo>
                  <a:cubicBezTo>
                    <a:pt x="4334" y="285"/>
                    <a:pt x="4153" y="0"/>
                    <a:pt x="4086"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0"/>
            <p:cNvSpPr/>
            <p:nvPr/>
          </p:nvSpPr>
          <p:spPr>
            <a:xfrm>
              <a:off x="7069073" y="4391105"/>
              <a:ext cx="111438" cy="48492"/>
            </a:xfrm>
            <a:custGeom>
              <a:avLst/>
              <a:gdLst/>
              <a:ahLst/>
              <a:cxnLst/>
              <a:rect l="l" t="t" r="r" b="b"/>
              <a:pathLst>
                <a:path w="3477" h="1513" extrusionOk="0">
                  <a:moveTo>
                    <a:pt x="1856" y="1"/>
                  </a:moveTo>
                  <a:lnTo>
                    <a:pt x="1" y="17"/>
                  </a:lnTo>
                  <a:lnTo>
                    <a:pt x="18" y="1488"/>
                  </a:lnTo>
                  <a:lnTo>
                    <a:pt x="135" y="1488"/>
                  </a:lnTo>
                  <a:cubicBezTo>
                    <a:pt x="394" y="1496"/>
                    <a:pt x="1045" y="1513"/>
                    <a:pt x="1676" y="1513"/>
                  </a:cubicBezTo>
                  <a:cubicBezTo>
                    <a:pt x="2307" y="1513"/>
                    <a:pt x="2917" y="1496"/>
                    <a:pt x="3092" y="1438"/>
                  </a:cubicBezTo>
                  <a:cubicBezTo>
                    <a:pt x="3476" y="1321"/>
                    <a:pt x="1889" y="986"/>
                    <a:pt x="1889" y="986"/>
                  </a:cubicBezTo>
                  <a:lnTo>
                    <a:pt x="1856"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0"/>
            <p:cNvSpPr/>
            <p:nvPr/>
          </p:nvSpPr>
          <p:spPr>
            <a:xfrm>
              <a:off x="7069073" y="4421007"/>
              <a:ext cx="21986" cy="16730"/>
            </a:xfrm>
            <a:custGeom>
              <a:avLst/>
              <a:gdLst/>
              <a:ahLst/>
              <a:cxnLst/>
              <a:rect l="l" t="t" r="r" b="b"/>
              <a:pathLst>
                <a:path w="686" h="522" extrusionOk="0">
                  <a:moveTo>
                    <a:pt x="65" y="0"/>
                  </a:moveTo>
                  <a:cubicBezTo>
                    <a:pt x="44" y="0"/>
                    <a:pt x="22" y="1"/>
                    <a:pt x="1" y="3"/>
                  </a:cubicBezTo>
                  <a:lnTo>
                    <a:pt x="18" y="521"/>
                  </a:lnTo>
                  <a:lnTo>
                    <a:pt x="686" y="521"/>
                  </a:lnTo>
                  <a:cubicBezTo>
                    <a:pt x="653" y="371"/>
                    <a:pt x="569" y="220"/>
                    <a:pt x="452" y="120"/>
                  </a:cubicBezTo>
                  <a:cubicBezTo>
                    <a:pt x="336" y="47"/>
                    <a:pt x="207" y="0"/>
                    <a:pt x="65"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0"/>
            <p:cNvSpPr/>
            <p:nvPr/>
          </p:nvSpPr>
          <p:spPr>
            <a:xfrm>
              <a:off x="7069618" y="4429116"/>
              <a:ext cx="102304" cy="10801"/>
            </a:xfrm>
            <a:custGeom>
              <a:avLst/>
              <a:gdLst/>
              <a:ahLst/>
              <a:cxnLst/>
              <a:rect l="l" t="t" r="r" b="b"/>
              <a:pathLst>
                <a:path w="3192" h="337" extrusionOk="0">
                  <a:moveTo>
                    <a:pt x="2641" y="1"/>
                  </a:moveTo>
                  <a:cubicBezTo>
                    <a:pt x="2540" y="1"/>
                    <a:pt x="2473" y="235"/>
                    <a:pt x="2473" y="235"/>
                  </a:cubicBezTo>
                  <a:lnTo>
                    <a:pt x="1" y="252"/>
                  </a:lnTo>
                  <a:lnTo>
                    <a:pt x="1" y="302"/>
                  </a:lnTo>
                  <a:cubicBezTo>
                    <a:pt x="332" y="325"/>
                    <a:pt x="812" y="336"/>
                    <a:pt x="1297" y="336"/>
                  </a:cubicBezTo>
                  <a:cubicBezTo>
                    <a:pt x="2182" y="336"/>
                    <a:pt x="3082" y="300"/>
                    <a:pt x="3125" y="235"/>
                  </a:cubicBezTo>
                  <a:cubicBezTo>
                    <a:pt x="3192" y="151"/>
                    <a:pt x="2641" y="1"/>
                    <a:pt x="2641" y="1"/>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0"/>
            <p:cNvSpPr/>
            <p:nvPr/>
          </p:nvSpPr>
          <p:spPr>
            <a:xfrm>
              <a:off x="7072823" y="4435558"/>
              <a:ext cx="95894" cy="2404"/>
            </a:xfrm>
            <a:custGeom>
              <a:avLst/>
              <a:gdLst/>
              <a:ahLst/>
              <a:cxnLst/>
              <a:rect l="l" t="t" r="r" b="b"/>
              <a:pathLst>
                <a:path w="2992" h="75" extrusionOk="0">
                  <a:moveTo>
                    <a:pt x="2908" y="0"/>
                  </a:moveTo>
                  <a:lnTo>
                    <a:pt x="2574" y="17"/>
                  </a:lnTo>
                  <a:cubicBezTo>
                    <a:pt x="2290" y="34"/>
                    <a:pt x="1889" y="34"/>
                    <a:pt x="1454" y="51"/>
                  </a:cubicBezTo>
                  <a:lnTo>
                    <a:pt x="1" y="51"/>
                  </a:lnTo>
                  <a:lnTo>
                    <a:pt x="335" y="67"/>
                  </a:lnTo>
                  <a:cubicBezTo>
                    <a:pt x="524" y="67"/>
                    <a:pt x="766" y="75"/>
                    <a:pt x="1034" y="75"/>
                  </a:cubicBezTo>
                  <a:cubicBezTo>
                    <a:pt x="1169" y="75"/>
                    <a:pt x="1310" y="73"/>
                    <a:pt x="1454" y="67"/>
                  </a:cubicBezTo>
                  <a:cubicBezTo>
                    <a:pt x="1889" y="67"/>
                    <a:pt x="2290" y="51"/>
                    <a:pt x="2574" y="34"/>
                  </a:cubicBezTo>
                  <a:lnTo>
                    <a:pt x="2908" y="17"/>
                  </a:lnTo>
                  <a:lnTo>
                    <a:pt x="299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0"/>
            <p:cNvSpPr/>
            <p:nvPr/>
          </p:nvSpPr>
          <p:spPr>
            <a:xfrm>
              <a:off x="7148878" y="4428058"/>
              <a:ext cx="5929" cy="9679"/>
            </a:xfrm>
            <a:custGeom>
              <a:avLst/>
              <a:gdLst/>
              <a:ahLst/>
              <a:cxnLst/>
              <a:rect l="l" t="t" r="r" b="b"/>
              <a:pathLst>
                <a:path w="185" h="302" extrusionOk="0">
                  <a:moveTo>
                    <a:pt x="184" y="0"/>
                  </a:moveTo>
                  <a:lnTo>
                    <a:pt x="184" y="0"/>
                  </a:lnTo>
                  <a:cubicBezTo>
                    <a:pt x="67" y="51"/>
                    <a:pt x="0" y="168"/>
                    <a:pt x="0" y="301"/>
                  </a:cubicBezTo>
                  <a:cubicBezTo>
                    <a:pt x="17" y="234"/>
                    <a:pt x="34" y="184"/>
                    <a:pt x="67" y="134"/>
                  </a:cubicBezTo>
                  <a:cubicBezTo>
                    <a:pt x="101" y="84"/>
                    <a:pt x="134" y="51"/>
                    <a:pt x="1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0"/>
            <p:cNvSpPr/>
            <p:nvPr/>
          </p:nvSpPr>
          <p:spPr>
            <a:xfrm>
              <a:off x="7131218" y="4423764"/>
              <a:ext cx="3237" cy="5384"/>
            </a:xfrm>
            <a:custGeom>
              <a:avLst/>
              <a:gdLst/>
              <a:ahLst/>
              <a:cxnLst/>
              <a:rect l="l" t="t" r="r" b="b"/>
              <a:pathLst>
                <a:path w="101" h="168" extrusionOk="0">
                  <a:moveTo>
                    <a:pt x="100" y="1"/>
                  </a:moveTo>
                  <a:cubicBezTo>
                    <a:pt x="100" y="1"/>
                    <a:pt x="67" y="34"/>
                    <a:pt x="50" y="84"/>
                  </a:cubicBezTo>
                  <a:cubicBezTo>
                    <a:pt x="17" y="118"/>
                    <a:pt x="0" y="151"/>
                    <a:pt x="0" y="168"/>
                  </a:cubicBezTo>
                  <a:cubicBezTo>
                    <a:pt x="17" y="168"/>
                    <a:pt x="33" y="134"/>
                    <a:pt x="67" y="84"/>
                  </a:cubicBezTo>
                  <a:cubicBezTo>
                    <a:pt x="84" y="51"/>
                    <a:pt x="100" y="1"/>
                    <a:pt x="1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0"/>
            <p:cNvSpPr/>
            <p:nvPr/>
          </p:nvSpPr>
          <p:spPr>
            <a:xfrm>
              <a:off x="7126379" y="4423091"/>
              <a:ext cx="3782" cy="3397"/>
            </a:xfrm>
            <a:custGeom>
              <a:avLst/>
              <a:gdLst/>
              <a:ahLst/>
              <a:cxnLst/>
              <a:rect l="l" t="t" r="r" b="b"/>
              <a:pathLst>
                <a:path w="118" h="106" extrusionOk="0">
                  <a:moveTo>
                    <a:pt x="114" y="1"/>
                  </a:moveTo>
                  <a:cubicBezTo>
                    <a:pt x="105" y="1"/>
                    <a:pt x="78" y="25"/>
                    <a:pt x="51" y="39"/>
                  </a:cubicBezTo>
                  <a:cubicBezTo>
                    <a:pt x="17" y="72"/>
                    <a:pt x="1" y="105"/>
                    <a:pt x="1" y="105"/>
                  </a:cubicBezTo>
                  <a:cubicBezTo>
                    <a:pt x="1" y="105"/>
                    <a:pt x="34" y="89"/>
                    <a:pt x="68" y="55"/>
                  </a:cubicBezTo>
                  <a:cubicBezTo>
                    <a:pt x="101" y="22"/>
                    <a:pt x="118" y="5"/>
                    <a:pt x="118" y="5"/>
                  </a:cubicBezTo>
                  <a:cubicBezTo>
                    <a:pt x="118" y="2"/>
                    <a:pt x="116" y="1"/>
                    <a:pt x="1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0"/>
            <p:cNvSpPr/>
            <p:nvPr/>
          </p:nvSpPr>
          <p:spPr>
            <a:xfrm>
              <a:off x="7123174" y="4420559"/>
              <a:ext cx="6442" cy="577"/>
            </a:xfrm>
            <a:custGeom>
              <a:avLst/>
              <a:gdLst/>
              <a:ahLst/>
              <a:cxnLst/>
              <a:rect l="l" t="t" r="r" b="b"/>
              <a:pathLst>
                <a:path w="201" h="18" extrusionOk="0">
                  <a:moveTo>
                    <a:pt x="0" y="1"/>
                  </a:moveTo>
                  <a:lnTo>
                    <a:pt x="0" y="17"/>
                  </a:lnTo>
                  <a:lnTo>
                    <a:pt x="101" y="17"/>
                  </a:lnTo>
                  <a:cubicBezTo>
                    <a:pt x="134" y="17"/>
                    <a:pt x="168" y="17"/>
                    <a:pt x="2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0"/>
            <p:cNvSpPr/>
            <p:nvPr/>
          </p:nvSpPr>
          <p:spPr>
            <a:xfrm>
              <a:off x="7122116" y="4416809"/>
              <a:ext cx="6987" cy="1154"/>
            </a:xfrm>
            <a:custGeom>
              <a:avLst/>
              <a:gdLst/>
              <a:ahLst/>
              <a:cxnLst/>
              <a:rect l="l" t="t" r="r" b="b"/>
              <a:pathLst>
                <a:path w="218" h="36" extrusionOk="0">
                  <a:moveTo>
                    <a:pt x="0" y="1"/>
                  </a:moveTo>
                  <a:cubicBezTo>
                    <a:pt x="41" y="21"/>
                    <a:pt x="89" y="36"/>
                    <a:pt x="135" y="36"/>
                  </a:cubicBezTo>
                  <a:cubicBezTo>
                    <a:pt x="164" y="36"/>
                    <a:pt x="192" y="30"/>
                    <a:pt x="217" y="17"/>
                  </a:cubicBezTo>
                  <a:cubicBezTo>
                    <a:pt x="195" y="17"/>
                    <a:pt x="173" y="10"/>
                    <a:pt x="150" y="10"/>
                  </a:cubicBezTo>
                  <a:cubicBezTo>
                    <a:pt x="139" y="10"/>
                    <a:pt x="128" y="12"/>
                    <a:pt x="117" y="17"/>
                  </a:cubicBezTo>
                  <a:cubicBezTo>
                    <a:pt x="84" y="1"/>
                    <a:pt x="33" y="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0"/>
            <p:cNvSpPr/>
            <p:nvPr/>
          </p:nvSpPr>
          <p:spPr>
            <a:xfrm>
              <a:off x="7133334" y="4418187"/>
              <a:ext cx="11282" cy="6698"/>
            </a:xfrm>
            <a:custGeom>
              <a:avLst/>
              <a:gdLst/>
              <a:ahLst/>
              <a:cxnLst/>
              <a:rect l="l" t="t" r="r" b="b"/>
              <a:pathLst>
                <a:path w="352" h="209" extrusionOk="0">
                  <a:moveTo>
                    <a:pt x="212" y="17"/>
                  </a:moveTo>
                  <a:cubicBezTo>
                    <a:pt x="247" y="17"/>
                    <a:pt x="283" y="29"/>
                    <a:pt x="318" y="41"/>
                  </a:cubicBezTo>
                  <a:cubicBezTo>
                    <a:pt x="335" y="58"/>
                    <a:pt x="318" y="75"/>
                    <a:pt x="302" y="91"/>
                  </a:cubicBezTo>
                  <a:cubicBezTo>
                    <a:pt x="285" y="108"/>
                    <a:pt x="268" y="108"/>
                    <a:pt x="235" y="125"/>
                  </a:cubicBezTo>
                  <a:cubicBezTo>
                    <a:pt x="201" y="141"/>
                    <a:pt x="151" y="141"/>
                    <a:pt x="118" y="158"/>
                  </a:cubicBezTo>
                  <a:cubicBezTo>
                    <a:pt x="82" y="167"/>
                    <a:pt x="51" y="171"/>
                    <a:pt x="30" y="173"/>
                  </a:cubicBezTo>
                  <a:lnTo>
                    <a:pt x="30" y="173"/>
                  </a:lnTo>
                  <a:cubicBezTo>
                    <a:pt x="43" y="142"/>
                    <a:pt x="55" y="120"/>
                    <a:pt x="68" y="108"/>
                  </a:cubicBezTo>
                  <a:cubicBezTo>
                    <a:pt x="101" y="75"/>
                    <a:pt x="135" y="41"/>
                    <a:pt x="168" y="24"/>
                  </a:cubicBezTo>
                  <a:cubicBezTo>
                    <a:pt x="183" y="20"/>
                    <a:pt x="197" y="17"/>
                    <a:pt x="212" y="17"/>
                  </a:cubicBezTo>
                  <a:close/>
                  <a:moveTo>
                    <a:pt x="236" y="1"/>
                  </a:moveTo>
                  <a:cubicBezTo>
                    <a:pt x="165" y="1"/>
                    <a:pt x="96" y="34"/>
                    <a:pt x="51" y="91"/>
                  </a:cubicBezTo>
                  <a:cubicBezTo>
                    <a:pt x="34" y="108"/>
                    <a:pt x="34" y="141"/>
                    <a:pt x="18" y="174"/>
                  </a:cubicBezTo>
                  <a:lnTo>
                    <a:pt x="18" y="174"/>
                  </a:lnTo>
                  <a:cubicBezTo>
                    <a:pt x="7" y="175"/>
                    <a:pt x="1" y="175"/>
                    <a:pt x="1" y="175"/>
                  </a:cubicBezTo>
                  <a:lnTo>
                    <a:pt x="18" y="175"/>
                  </a:lnTo>
                  <a:cubicBezTo>
                    <a:pt x="18" y="192"/>
                    <a:pt x="18" y="208"/>
                    <a:pt x="18" y="208"/>
                  </a:cubicBezTo>
                  <a:cubicBezTo>
                    <a:pt x="22" y="196"/>
                    <a:pt x="26" y="185"/>
                    <a:pt x="30" y="175"/>
                  </a:cubicBezTo>
                  <a:lnTo>
                    <a:pt x="118" y="175"/>
                  </a:lnTo>
                  <a:cubicBezTo>
                    <a:pt x="168" y="158"/>
                    <a:pt x="201" y="158"/>
                    <a:pt x="252" y="141"/>
                  </a:cubicBezTo>
                  <a:cubicBezTo>
                    <a:pt x="268" y="125"/>
                    <a:pt x="302" y="125"/>
                    <a:pt x="318" y="108"/>
                  </a:cubicBezTo>
                  <a:cubicBezTo>
                    <a:pt x="335" y="91"/>
                    <a:pt x="335" y="91"/>
                    <a:pt x="352" y="75"/>
                  </a:cubicBezTo>
                  <a:cubicBezTo>
                    <a:pt x="352" y="58"/>
                    <a:pt x="335" y="41"/>
                    <a:pt x="335" y="24"/>
                  </a:cubicBezTo>
                  <a:cubicBezTo>
                    <a:pt x="303" y="8"/>
                    <a:pt x="269" y="1"/>
                    <a:pt x="2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0"/>
            <p:cNvSpPr/>
            <p:nvPr/>
          </p:nvSpPr>
          <p:spPr>
            <a:xfrm>
              <a:off x="7129071" y="4416264"/>
              <a:ext cx="5929" cy="7532"/>
            </a:xfrm>
            <a:custGeom>
              <a:avLst/>
              <a:gdLst/>
              <a:ahLst/>
              <a:cxnLst/>
              <a:rect l="l" t="t" r="r" b="b"/>
              <a:pathLst>
                <a:path w="185" h="235" extrusionOk="0">
                  <a:moveTo>
                    <a:pt x="34" y="1"/>
                  </a:moveTo>
                  <a:cubicBezTo>
                    <a:pt x="17" y="18"/>
                    <a:pt x="0" y="34"/>
                    <a:pt x="0" y="68"/>
                  </a:cubicBezTo>
                  <a:cubicBezTo>
                    <a:pt x="0" y="84"/>
                    <a:pt x="17" y="101"/>
                    <a:pt x="34" y="118"/>
                  </a:cubicBezTo>
                  <a:cubicBezTo>
                    <a:pt x="50" y="135"/>
                    <a:pt x="67" y="168"/>
                    <a:pt x="84" y="185"/>
                  </a:cubicBezTo>
                  <a:cubicBezTo>
                    <a:pt x="100" y="201"/>
                    <a:pt x="134" y="218"/>
                    <a:pt x="151" y="235"/>
                  </a:cubicBezTo>
                  <a:cubicBezTo>
                    <a:pt x="151" y="235"/>
                    <a:pt x="134" y="218"/>
                    <a:pt x="100" y="168"/>
                  </a:cubicBezTo>
                  <a:cubicBezTo>
                    <a:pt x="84" y="151"/>
                    <a:pt x="50" y="135"/>
                    <a:pt x="50" y="101"/>
                  </a:cubicBezTo>
                  <a:cubicBezTo>
                    <a:pt x="34" y="84"/>
                    <a:pt x="17" y="34"/>
                    <a:pt x="50" y="34"/>
                  </a:cubicBezTo>
                  <a:cubicBezTo>
                    <a:pt x="53" y="31"/>
                    <a:pt x="57" y="30"/>
                    <a:pt x="61" y="30"/>
                  </a:cubicBezTo>
                  <a:cubicBezTo>
                    <a:pt x="79" y="30"/>
                    <a:pt x="104" y="57"/>
                    <a:pt x="117" y="84"/>
                  </a:cubicBezTo>
                  <a:cubicBezTo>
                    <a:pt x="134" y="101"/>
                    <a:pt x="151" y="135"/>
                    <a:pt x="167" y="151"/>
                  </a:cubicBezTo>
                  <a:cubicBezTo>
                    <a:pt x="167" y="118"/>
                    <a:pt x="167" y="84"/>
                    <a:pt x="134" y="68"/>
                  </a:cubicBezTo>
                  <a:cubicBezTo>
                    <a:pt x="117" y="34"/>
                    <a:pt x="84" y="1"/>
                    <a:pt x="34" y="1"/>
                  </a:cubicBezTo>
                  <a:close/>
                  <a:moveTo>
                    <a:pt x="167" y="151"/>
                  </a:moveTo>
                  <a:cubicBezTo>
                    <a:pt x="167" y="185"/>
                    <a:pt x="167" y="201"/>
                    <a:pt x="167" y="235"/>
                  </a:cubicBezTo>
                  <a:cubicBezTo>
                    <a:pt x="184" y="218"/>
                    <a:pt x="184" y="185"/>
                    <a:pt x="167" y="15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0"/>
            <p:cNvSpPr/>
            <p:nvPr/>
          </p:nvSpPr>
          <p:spPr>
            <a:xfrm>
              <a:off x="7069618" y="4420559"/>
              <a:ext cx="21441" cy="16634"/>
            </a:xfrm>
            <a:custGeom>
              <a:avLst/>
              <a:gdLst/>
              <a:ahLst/>
              <a:cxnLst/>
              <a:rect l="l" t="t" r="r" b="b"/>
              <a:pathLst>
                <a:path w="669" h="519" extrusionOk="0">
                  <a:moveTo>
                    <a:pt x="1" y="1"/>
                  </a:moveTo>
                  <a:cubicBezTo>
                    <a:pt x="1" y="9"/>
                    <a:pt x="13" y="9"/>
                    <a:pt x="36" y="9"/>
                  </a:cubicBezTo>
                  <a:cubicBezTo>
                    <a:pt x="59" y="9"/>
                    <a:pt x="92" y="9"/>
                    <a:pt x="134" y="17"/>
                  </a:cubicBezTo>
                  <a:cubicBezTo>
                    <a:pt x="368" y="34"/>
                    <a:pt x="552" y="184"/>
                    <a:pt x="636" y="385"/>
                  </a:cubicBezTo>
                  <a:cubicBezTo>
                    <a:pt x="669" y="468"/>
                    <a:pt x="669" y="519"/>
                    <a:pt x="669" y="519"/>
                  </a:cubicBezTo>
                  <a:cubicBezTo>
                    <a:pt x="669" y="519"/>
                    <a:pt x="669" y="502"/>
                    <a:pt x="669" y="485"/>
                  </a:cubicBezTo>
                  <a:cubicBezTo>
                    <a:pt x="669" y="452"/>
                    <a:pt x="652" y="418"/>
                    <a:pt x="652" y="385"/>
                  </a:cubicBezTo>
                  <a:cubicBezTo>
                    <a:pt x="569" y="168"/>
                    <a:pt x="368" y="1"/>
                    <a:pt x="1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0"/>
            <p:cNvSpPr/>
            <p:nvPr/>
          </p:nvSpPr>
          <p:spPr>
            <a:xfrm>
              <a:off x="7074971" y="4395912"/>
              <a:ext cx="1122" cy="24679"/>
            </a:xfrm>
            <a:custGeom>
              <a:avLst/>
              <a:gdLst/>
              <a:ahLst/>
              <a:cxnLst/>
              <a:rect l="l" t="t" r="r" b="b"/>
              <a:pathLst>
                <a:path w="35" h="770" extrusionOk="0">
                  <a:moveTo>
                    <a:pt x="17" y="1"/>
                  </a:moveTo>
                  <a:cubicBezTo>
                    <a:pt x="1" y="252"/>
                    <a:pt x="1" y="502"/>
                    <a:pt x="17" y="770"/>
                  </a:cubicBezTo>
                  <a:cubicBezTo>
                    <a:pt x="34" y="502"/>
                    <a:pt x="34" y="252"/>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0"/>
            <p:cNvSpPr/>
            <p:nvPr/>
          </p:nvSpPr>
          <p:spPr>
            <a:xfrm>
              <a:off x="7098527" y="4431552"/>
              <a:ext cx="17724" cy="1058"/>
            </a:xfrm>
            <a:custGeom>
              <a:avLst/>
              <a:gdLst/>
              <a:ahLst/>
              <a:cxnLst/>
              <a:rect l="l" t="t" r="r" b="b"/>
              <a:pathLst>
                <a:path w="553" h="33" extrusionOk="0">
                  <a:moveTo>
                    <a:pt x="512" y="1"/>
                  </a:moveTo>
                  <a:cubicBezTo>
                    <a:pt x="461" y="1"/>
                    <a:pt x="368" y="8"/>
                    <a:pt x="268" y="8"/>
                  </a:cubicBezTo>
                  <a:lnTo>
                    <a:pt x="1" y="8"/>
                  </a:lnTo>
                  <a:cubicBezTo>
                    <a:pt x="60" y="20"/>
                    <a:pt x="127" y="32"/>
                    <a:pt x="191" y="32"/>
                  </a:cubicBezTo>
                  <a:cubicBezTo>
                    <a:pt x="218" y="32"/>
                    <a:pt x="244" y="30"/>
                    <a:pt x="268" y="25"/>
                  </a:cubicBezTo>
                  <a:cubicBezTo>
                    <a:pt x="368" y="25"/>
                    <a:pt x="452" y="25"/>
                    <a:pt x="552" y="8"/>
                  </a:cubicBezTo>
                  <a:cubicBezTo>
                    <a:pt x="552" y="3"/>
                    <a:pt x="537" y="1"/>
                    <a:pt x="5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0"/>
            <p:cNvSpPr/>
            <p:nvPr/>
          </p:nvSpPr>
          <p:spPr>
            <a:xfrm>
              <a:off x="7086765" y="4431808"/>
              <a:ext cx="2179" cy="3782"/>
            </a:xfrm>
            <a:custGeom>
              <a:avLst/>
              <a:gdLst/>
              <a:ahLst/>
              <a:cxnLst/>
              <a:rect l="l" t="t" r="r" b="b"/>
              <a:pathLst>
                <a:path w="68" h="118" extrusionOk="0">
                  <a:moveTo>
                    <a:pt x="0" y="0"/>
                  </a:moveTo>
                  <a:cubicBezTo>
                    <a:pt x="0" y="17"/>
                    <a:pt x="17" y="34"/>
                    <a:pt x="34" y="51"/>
                  </a:cubicBezTo>
                  <a:cubicBezTo>
                    <a:pt x="34" y="84"/>
                    <a:pt x="50" y="117"/>
                    <a:pt x="50" y="117"/>
                  </a:cubicBezTo>
                  <a:cubicBezTo>
                    <a:pt x="67" y="101"/>
                    <a:pt x="67" y="84"/>
                    <a:pt x="50" y="51"/>
                  </a:cubicBezTo>
                  <a:cubicBezTo>
                    <a:pt x="34" y="17"/>
                    <a:pt x="0"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0"/>
            <p:cNvSpPr/>
            <p:nvPr/>
          </p:nvSpPr>
          <p:spPr>
            <a:xfrm>
              <a:off x="7082470" y="4426456"/>
              <a:ext cx="2179" cy="2404"/>
            </a:xfrm>
            <a:custGeom>
              <a:avLst/>
              <a:gdLst/>
              <a:ahLst/>
              <a:cxnLst/>
              <a:rect l="l" t="t" r="r" b="b"/>
              <a:pathLst>
                <a:path w="68" h="75" extrusionOk="0">
                  <a:moveTo>
                    <a:pt x="1" y="0"/>
                  </a:moveTo>
                  <a:cubicBezTo>
                    <a:pt x="1" y="0"/>
                    <a:pt x="1" y="34"/>
                    <a:pt x="17" y="50"/>
                  </a:cubicBezTo>
                  <a:cubicBezTo>
                    <a:pt x="41" y="62"/>
                    <a:pt x="56" y="74"/>
                    <a:pt x="63" y="74"/>
                  </a:cubicBezTo>
                  <a:cubicBezTo>
                    <a:pt x="66" y="74"/>
                    <a:pt x="67" y="72"/>
                    <a:pt x="67" y="67"/>
                  </a:cubicBezTo>
                  <a:cubicBezTo>
                    <a:pt x="67" y="67"/>
                    <a:pt x="67" y="50"/>
                    <a:pt x="34" y="34"/>
                  </a:cubicBezTo>
                  <a:cubicBezTo>
                    <a:pt x="17" y="17"/>
                    <a:pt x="1"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0"/>
            <p:cNvSpPr/>
            <p:nvPr/>
          </p:nvSpPr>
          <p:spPr>
            <a:xfrm>
              <a:off x="7076060" y="4423764"/>
              <a:ext cx="3782" cy="1635"/>
            </a:xfrm>
            <a:custGeom>
              <a:avLst/>
              <a:gdLst/>
              <a:ahLst/>
              <a:cxnLst/>
              <a:rect l="l" t="t" r="r" b="b"/>
              <a:pathLst>
                <a:path w="118" h="51" extrusionOk="0">
                  <a:moveTo>
                    <a:pt x="67" y="1"/>
                  </a:moveTo>
                  <a:cubicBezTo>
                    <a:pt x="33" y="1"/>
                    <a:pt x="0" y="1"/>
                    <a:pt x="0" y="18"/>
                  </a:cubicBezTo>
                  <a:cubicBezTo>
                    <a:pt x="0" y="18"/>
                    <a:pt x="33" y="18"/>
                    <a:pt x="50" y="34"/>
                  </a:cubicBezTo>
                  <a:cubicBezTo>
                    <a:pt x="84" y="34"/>
                    <a:pt x="100" y="51"/>
                    <a:pt x="100" y="51"/>
                  </a:cubicBezTo>
                  <a:cubicBezTo>
                    <a:pt x="117" y="34"/>
                    <a:pt x="100" y="18"/>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0"/>
            <p:cNvSpPr/>
            <p:nvPr/>
          </p:nvSpPr>
          <p:spPr>
            <a:xfrm>
              <a:off x="7071221" y="4422834"/>
              <a:ext cx="2179" cy="961"/>
            </a:xfrm>
            <a:custGeom>
              <a:avLst/>
              <a:gdLst/>
              <a:ahLst/>
              <a:cxnLst/>
              <a:rect l="l" t="t" r="r" b="b"/>
              <a:pathLst>
                <a:path w="68" h="30" extrusionOk="0">
                  <a:moveTo>
                    <a:pt x="26" y="1"/>
                  </a:moveTo>
                  <a:cubicBezTo>
                    <a:pt x="22" y="1"/>
                    <a:pt x="17" y="5"/>
                    <a:pt x="17" y="13"/>
                  </a:cubicBezTo>
                  <a:cubicBezTo>
                    <a:pt x="1" y="13"/>
                    <a:pt x="17" y="13"/>
                    <a:pt x="34" y="30"/>
                  </a:cubicBezTo>
                  <a:lnTo>
                    <a:pt x="68" y="30"/>
                  </a:lnTo>
                  <a:cubicBezTo>
                    <a:pt x="68" y="13"/>
                    <a:pt x="51" y="13"/>
                    <a:pt x="34" y="13"/>
                  </a:cubicBezTo>
                  <a:cubicBezTo>
                    <a:pt x="34" y="5"/>
                    <a:pt x="30" y="1"/>
                    <a:pt x="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0"/>
            <p:cNvSpPr/>
            <p:nvPr/>
          </p:nvSpPr>
          <p:spPr>
            <a:xfrm>
              <a:off x="6862928" y="4349888"/>
              <a:ext cx="83907" cy="99483"/>
            </a:xfrm>
            <a:custGeom>
              <a:avLst/>
              <a:gdLst/>
              <a:ahLst/>
              <a:cxnLst/>
              <a:rect l="l" t="t" r="r" b="b"/>
              <a:pathLst>
                <a:path w="2618" h="3104" extrusionOk="0">
                  <a:moveTo>
                    <a:pt x="936" y="0"/>
                  </a:moveTo>
                  <a:lnTo>
                    <a:pt x="0" y="1119"/>
                  </a:lnTo>
                  <a:lnTo>
                    <a:pt x="84" y="1186"/>
                  </a:lnTo>
                  <a:cubicBezTo>
                    <a:pt x="468" y="1537"/>
                    <a:pt x="2022" y="2941"/>
                    <a:pt x="2356" y="3091"/>
                  </a:cubicBezTo>
                  <a:cubicBezTo>
                    <a:pt x="2376" y="3099"/>
                    <a:pt x="2392" y="3103"/>
                    <a:pt x="2405" y="3103"/>
                  </a:cubicBezTo>
                  <a:cubicBezTo>
                    <a:pt x="2618" y="3103"/>
                    <a:pt x="1738" y="1955"/>
                    <a:pt x="1738" y="1955"/>
                  </a:cubicBezTo>
                  <a:lnTo>
                    <a:pt x="2373" y="1186"/>
                  </a:lnTo>
                  <a:lnTo>
                    <a:pt x="936"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0"/>
            <p:cNvSpPr/>
            <p:nvPr/>
          </p:nvSpPr>
          <p:spPr>
            <a:xfrm>
              <a:off x="6863441" y="4371843"/>
              <a:ext cx="19839" cy="27339"/>
            </a:xfrm>
            <a:custGeom>
              <a:avLst/>
              <a:gdLst/>
              <a:ahLst/>
              <a:cxnLst/>
              <a:rect l="l" t="t" r="r" b="b"/>
              <a:pathLst>
                <a:path w="619" h="853" extrusionOk="0">
                  <a:moveTo>
                    <a:pt x="335" y="0"/>
                  </a:moveTo>
                  <a:lnTo>
                    <a:pt x="1" y="401"/>
                  </a:lnTo>
                  <a:lnTo>
                    <a:pt x="519" y="852"/>
                  </a:lnTo>
                  <a:cubicBezTo>
                    <a:pt x="602" y="702"/>
                    <a:pt x="619" y="551"/>
                    <a:pt x="586" y="384"/>
                  </a:cubicBezTo>
                  <a:cubicBezTo>
                    <a:pt x="552" y="234"/>
                    <a:pt x="469" y="100"/>
                    <a:pt x="335"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0"/>
            <p:cNvSpPr/>
            <p:nvPr/>
          </p:nvSpPr>
          <p:spPr>
            <a:xfrm>
              <a:off x="6862928" y="4384695"/>
              <a:ext cx="80894" cy="64837"/>
            </a:xfrm>
            <a:custGeom>
              <a:avLst/>
              <a:gdLst/>
              <a:ahLst/>
              <a:cxnLst/>
              <a:rect l="l" t="t" r="r" b="b"/>
              <a:pathLst>
                <a:path w="2524" h="2023" extrusionOk="0">
                  <a:moveTo>
                    <a:pt x="33" y="0"/>
                  </a:moveTo>
                  <a:lnTo>
                    <a:pt x="0" y="17"/>
                  </a:lnTo>
                  <a:cubicBezTo>
                    <a:pt x="660" y="677"/>
                    <a:pt x="2267" y="2022"/>
                    <a:pt x="2418" y="2022"/>
                  </a:cubicBezTo>
                  <a:cubicBezTo>
                    <a:pt x="2420" y="2022"/>
                    <a:pt x="2421" y="2022"/>
                    <a:pt x="2423" y="2022"/>
                  </a:cubicBezTo>
                  <a:cubicBezTo>
                    <a:pt x="2523" y="2005"/>
                    <a:pt x="2206" y="1521"/>
                    <a:pt x="2206" y="1521"/>
                  </a:cubicBezTo>
                  <a:cubicBezTo>
                    <a:pt x="2190" y="1508"/>
                    <a:pt x="2171" y="1503"/>
                    <a:pt x="2150" y="1503"/>
                  </a:cubicBezTo>
                  <a:cubicBezTo>
                    <a:pt x="2056" y="1503"/>
                    <a:pt x="1922" y="1604"/>
                    <a:pt x="1922" y="1604"/>
                  </a:cubicBezTo>
                  <a:lnTo>
                    <a:pt x="33" y="0"/>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0"/>
            <p:cNvSpPr/>
            <p:nvPr/>
          </p:nvSpPr>
          <p:spPr>
            <a:xfrm>
              <a:off x="6863441" y="4383605"/>
              <a:ext cx="77369" cy="64933"/>
            </a:xfrm>
            <a:custGeom>
              <a:avLst/>
              <a:gdLst/>
              <a:ahLst/>
              <a:cxnLst/>
              <a:rect l="l" t="t" r="r" b="b"/>
              <a:pathLst>
                <a:path w="2414" h="2026" extrusionOk="0">
                  <a:moveTo>
                    <a:pt x="1" y="1"/>
                  </a:moveTo>
                  <a:lnTo>
                    <a:pt x="1" y="17"/>
                  </a:lnTo>
                  <a:cubicBezTo>
                    <a:pt x="1" y="17"/>
                    <a:pt x="17" y="17"/>
                    <a:pt x="17" y="34"/>
                  </a:cubicBezTo>
                  <a:cubicBezTo>
                    <a:pt x="17" y="17"/>
                    <a:pt x="1" y="17"/>
                    <a:pt x="1" y="1"/>
                  </a:cubicBezTo>
                  <a:close/>
                  <a:moveTo>
                    <a:pt x="17" y="34"/>
                  </a:moveTo>
                  <a:lnTo>
                    <a:pt x="84" y="101"/>
                  </a:lnTo>
                  <a:lnTo>
                    <a:pt x="335" y="318"/>
                  </a:lnTo>
                  <a:cubicBezTo>
                    <a:pt x="552" y="519"/>
                    <a:pt x="853" y="769"/>
                    <a:pt x="1187" y="1053"/>
                  </a:cubicBezTo>
                  <a:cubicBezTo>
                    <a:pt x="1521" y="1337"/>
                    <a:pt x="1822" y="1588"/>
                    <a:pt x="2056" y="1755"/>
                  </a:cubicBezTo>
                  <a:lnTo>
                    <a:pt x="2323" y="1956"/>
                  </a:lnTo>
                  <a:lnTo>
                    <a:pt x="2056" y="1738"/>
                  </a:lnTo>
                  <a:cubicBezTo>
                    <a:pt x="1839" y="1571"/>
                    <a:pt x="1538" y="1321"/>
                    <a:pt x="1204" y="1037"/>
                  </a:cubicBezTo>
                  <a:cubicBezTo>
                    <a:pt x="870" y="753"/>
                    <a:pt x="569" y="502"/>
                    <a:pt x="352" y="318"/>
                  </a:cubicBezTo>
                  <a:lnTo>
                    <a:pt x="101" y="84"/>
                  </a:lnTo>
                  <a:lnTo>
                    <a:pt x="17" y="34"/>
                  </a:lnTo>
                  <a:close/>
                  <a:moveTo>
                    <a:pt x="2323" y="1956"/>
                  </a:moveTo>
                  <a:lnTo>
                    <a:pt x="2390" y="2022"/>
                  </a:lnTo>
                  <a:cubicBezTo>
                    <a:pt x="2390" y="2025"/>
                    <a:pt x="2391" y="2026"/>
                    <a:pt x="2392" y="2026"/>
                  </a:cubicBezTo>
                  <a:cubicBezTo>
                    <a:pt x="2398" y="2026"/>
                    <a:pt x="2414" y="2002"/>
                    <a:pt x="2411" y="2002"/>
                  </a:cubicBezTo>
                  <a:lnTo>
                    <a:pt x="2411" y="2002"/>
                  </a:lnTo>
                  <a:cubicBezTo>
                    <a:pt x="2411" y="2002"/>
                    <a:pt x="2409" y="2003"/>
                    <a:pt x="2407" y="2006"/>
                  </a:cubicBezTo>
                  <a:lnTo>
                    <a:pt x="2323" y="1956"/>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0"/>
            <p:cNvSpPr/>
            <p:nvPr/>
          </p:nvSpPr>
          <p:spPr>
            <a:xfrm>
              <a:off x="6923951" y="4432770"/>
              <a:ext cx="10769" cy="3878"/>
            </a:xfrm>
            <a:custGeom>
              <a:avLst/>
              <a:gdLst/>
              <a:ahLst/>
              <a:cxnLst/>
              <a:rect l="l" t="t" r="r" b="b"/>
              <a:pathLst>
                <a:path w="336" h="121" extrusionOk="0">
                  <a:moveTo>
                    <a:pt x="231" y="1"/>
                  </a:moveTo>
                  <a:cubicBezTo>
                    <a:pt x="141" y="1"/>
                    <a:pt x="62" y="47"/>
                    <a:pt x="1" y="121"/>
                  </a:cubicBezTo>
                  <a:cubicBezTo>
                    <a:pt x="88" y="63"/>
                    <a:pt x="188" y="17"/>
                    <a:pt x="289" y="17"/>
                  </a:cubicBezTo>
                  <a:cubicBezTo>
                    <a:pt x="304" y="17"/>
                    <a:pt x="320" y="18"/>
                    <a:pt x="335" y="21"/>
                  </a:cubicBezTo>
                  <a:cubicBezTo>
                    <a:pt x="299" y="7"/>
                    <a:pt x="265" y="1"/>
                    <a:pt x="2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0"/>
            <p:cNvSpPr/>
            <p:nvPr/>
          </p:nvSpPr>
          <p:spPr>
            <a:xfrm>
              <a:off x="6915938" y="4416809"/>
              <a:ext cx="5897" cy="1635"/>
            </a:xfrm>
            <a:custGeom>
              <a:avLst/>
              <a:gdLst/>
              <a:ahLst/>
              <a:cxnLst/>
              <a:rect l="l" t="t" r="r" b="b"/>
              <a:pathLst>
                <a:path w="184" h="51" extrusionOk="0">
                  <a:moveTo>
                    <a:pt x="184" y="1"/>
                  </a:moveTo>
                  <a:cubicBezTo>
                    <a:pt x="151" y="1"/>
                    <a:pt x="117" y="1"/>
                    <a:pt x="100" y="17"/>
                  </a:cubicBezTo>
                  <a:cubicBezTo>
                    <a:pt x="50" y="34"/>
                    <a:pt x="0" y="51"/>
                    <a:pt x="17" y="51"/>
                  </a:cubicBezTo>
                  <a:cubicBezTo>
                    <a:pt x="34" y="51"/>
                    <a:pt x="67" y="51"/>
                    <a:pt x="100" y="34"/>
                  </a:cubicBezTo>
                  <a:cubicBezTo>
                    <a:pt x="151" y="17"/>
                    <a:pt x="184" y="1"/>
                    <a:pt x="1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0"/>
            <p:cNvSpPr/>
            <p:nvPr/>
          </p:nvSpPr>
          <p:spPr>
            <a:xfrm>
              <a:off x="6914336" y="4413059"/>
              <a:ext cx="4840" cy="577"/>
            </a:xfrm>
            <a:custGeom>
              <a:avLst/>
              <a:gdLst/>
              <a:ahLst/>
              <a:cxnLst/>
              <a:rect l="l" t="t" r="r" b="b"/>
              <a:pathLst>
                <a:path w="151" h="18" extrusionOk="0">
                  <a:moveTo>
                    <a:pt x="67" y="1"/>
                  </a:moveTo>
                  <a:cubicBezTo>
                    <a:pt x="34" y="1"/>
                    <a:pt x="0" y="1"/>
                    <a:pt x="0" y="17"/>
                  </a:cubicBezTo>
                  <a:lnTo>
                    <a:pt x="67" y="17"/>
                  </a:lnTo>
                  <a:cubicBezTo>
                    <a:pt x="117" y="17"/>
                    <a:pt x="150" y="17"/>
                    <a:pt x="1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0"/>
            <p:cNvSpPr/>
            <p:nvPr/>
          </p:nvSpPr>
          <p:spPr>
            <a:xfrm>
              <a:off x="6915394" y="4407162"/>
              <a:ext cx="4840" cy="4327"/>
            </a:xfrm>
            <a:custGeom>
              <a:avLst/>
              <a:gdLst/>
              <a:ahLst/>
              <a:cxnLst/>
              <a:rect l="l" t="t" r="r" b="b"/>
              <a:pathLst>
                <a:path w="151" h="135" extrusionOk="0">
                  <a:moveTo>
                    <a:pt x="1" y="1"/>
                  </a:moveTo>
                  <a:lnTo>
                    <a:pt x="1" y="1"/>
                  </a:lnTo>
                  <a:cubicBezTo>
                    <a:pt x="1" y="1"/>
                    <a:pt x="34" y="34"/>
                    <a:pt x="67" y="68"/>
                  </a:cubicBezTo>
                  <a:cubicBezTo>
                    <a:pt x="117" y="101"/>
                    <a:pt x="151" y="134"/>
                    <a:pt x="151" y="134"/>
                  </a:cubicBezTo>
                  <a:cubicBezTo>
                    <a:pt x="151" y="118"/>
                    <a:pt x="117" y="84"/>
                    <a:pt x="84" y="51"/>
                  </a:cubicBezTo>
                  <a:cubicBezTo>
                    <a:pt x="51" y="18"/>
                    <a:pt x="1"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0"/>
            <p:cNvSpPr/>
            <p:nvPr/>
          </p:nvSpPr>
          <p:spPr>
            <a:xfrm>
              <a:off x="6916996" y="4403412"/>
              <a:ext cx="5384" cy="4872"/>
            </a:xfrm>
            <a:custGeom>
              <a:avLst/>
              <a:gdLst/>
              <a:ahLst/>
              <a:cxnLst/>
              <a:rect l="l" t="t" r="r" b="b"/>
              <a:pathLst>
                <a:path w="168" h="152" extrusionOk="0">
                  <a:moveTo>
                    <a:pt x="1" y="1"/>
                  </a:moveTo>
                  <a:cubicBezTo>
                    <a:pt x="34" y="68"/>
                    <a:pt x="101" y="135"/>
                    <a:pt x="168" y="151"/>
                  </a:cubicBezTo>
                  <a:cubicBezTo>
                    <a:pt x="168" y="151"/>
                    <a:pt x="134" y="118"/>
                    <a:pt x="84" y="84"/>
                  </a:cubicBezTo>
                  <a:cubicBezTo>
                    <a:pt x="34" y="34"/>
                    <a:pt x="17"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0"/>
            <p:cNvSpPr/>
            <p:nvPr/>
          </p:nvSpPr>
          <p:spPr>
            <a:xfrm>
              <a:off x="6920746" y="4414886"/>
              <a:ext cx="11826" cy="6250"/>
            </a:xfrm>
            <a:custGeom>
              <a:avLst/>
              <a:gdLst/>
              <a:ahLst/>
              <a:cxnLst/>
              <a:rect l="l" t="t" r="r" b="b"/>
              <a:pathLst>
                <a:path w="369" h="195" extrusionOk="0">
                  <a:moveTo>
                    <a:pt x="150" y="20"/>
                  </a:moveTo>
                  <a:cubicBezTo>
                    <a:pt x="179" y="20"/>
                    <a:pt x="211" y="32"/>
                    <a:pt x="235" y="44"/>
                  </a:cubicBezTo>
                  <a:cubicBezTo>
                    <a:pt x="285" y="61"/>
                    <a:pt x="318" y="94"/>
                    <a:pt x="335" y="127"/>
                  </a:cubicBezTo>
                  <a:cubicBezTo>
                    <a:pt x="335" y="152"/>
                    <a:pt x="326" y="167"/>
                    <a:pt x="314" y="167"/>
                  </a:cubicBezTo>
                  <a:cubicBezTo>
                    <a:pt x="310" y="167"/>
                    <a:pt x="306" y="165"/>
                    <a:pt x="301" y="161"/>
                  </a:cubicBezTo>
                  <a:cubicBezTo>
                    <a:pt x="268" y="161"/>
                    <a:pt x="251" y="161"/>
                    <a:pt x="235" y="144"/>
                  </a:cubicBezTo>
                  <a:cubicBezTo>
                    <a:pt x="184" y="127"/>
                    <a:pt x="151" y="111"/>
                    <a:pt x="118" y="94"/>
                  </a:cubicBezTo>
                  <a:cubicBezTo>
                    <a:pt x="80" y="75"/>
                    <a:pt x="53" y="57"/>
                    <a:pt x="37" y="44"/>
                  </a:cubicBezTo>
                  <a:lnTo>
                    <a:pt x="37" y="44"/>
                  </a:lnTo>
                  <a:cubicBezTo>
                    <a:pt x="60" y="34"/>
                    <a:pt x="85" y="27"/>
                    <a:pt x="118" y="27"/>
                  </a:cubicBezTo>
                  <a:cubicBezTo>
                    <a:pt x="127" y="22"/>
                    <a:pt x="139" y="20"/>
                    <a:pt x="150" y="20"/>
                  </a:cubicBezTo>
                  <a:close/>
                  <a:moveTo>
                    <a:pt x="171" y="0"/>
                  </a:moveTo>
                  <a:cubicBezTo>
                    <a:pt x="149" y="0"/>
                    <a:pt x="125" y="3"/>
                    <a:pt x="101" y="10"/>
                  </a:cubicBezTo>
                  <a:cubicBezTo>
                    <a:pt x="85" y="10"/>
                    <a:pt x="52" y="26"/>
                    <a:pt x="35" y="43"/>
                  </a:cubicBezTo>
                  <a:lnTo>
                    <a:pt x="35" y="43"/>
                  </a:lnTo>
                  <a:cubicBezTo>
                    <a:pt x="23" y="33"/>
                    <a:pt x="17" y="27"/>
                    <a:pt x="17" y="27"/>
                  </a:cubicBezTo>
                  <a:lnTo>
                    <a:pt x="17" y="27"/>
                  </a:lnTo>
                  <a:cubicBezTo>
                    <a:pt x="21" y="34"/>
                    <a:pt x="25" y="40"/>
                    <a:pt x="29" y="47"/>
                  </a:cubicBezTo>
                  <a:lnTo>
                    <a:pt x="29" y="47"/>
                  </a:lnTo>
                  <a:cubicBezTo>
                    <a:pt x="30" y="46"/>
                    <a:pt x="31" y="46"/>
                    <a:pt x="32" y="45"/>
                  </a:cubicBezTo>
                  <a:lnTo>
                    <a:pt x="32" y="45"/>
                  </a:lnTo>
                  <a:cubicBezTo>
                    <a:pt x="31" y="46"/>
                    <a:pt x="31" y="47"/>
                    <a:pt x="30" y="48"/>
                  </a:cubicBezTo>
                  <a:lnTo>
                    <a:pt x="30" y="48"/>
                  </a:lnTo>
                  <a:cubicBezTo>
                    <a:pt x="29" y="48"/>
                    <a:pt x="29" y="47"/>
                    <a:pt x="29" y="47"/>
                  </a:cubicBezTo>
                  <a:lnTo>
                    <a:pt x="29" y="47"/>
                  </a:lnTo>
                  <a:cubicBezTo>
                    <a:pt x="19" y="51"/>
                    <a:pt x="10" y="56"/>
                    <a:pt x="1" y="61"/>
                  </a:cubicBezTo>
                  <a:cubicBezTo>
                    <a:pt x="1" y="61"/>
                    <a:pt x="15" y="61"/>
                    <a:pt x="30" y="48"/>
                  </a:cubicBezTo>
                  <a:lnTo>
                    <a:pt x="30" y="48"/>
                  </a:lnTo>
                  <a:cubicBezTo>
                    <a:pt x="48" y="74"/>
                    <a:pt x="74" y="97"/>
                    <a:pt x="101" y="111"/>
                  </a:cubicBezTo>
                  <a:cubicBezTo>
                    <a:pt x="134" y="127"/>
                    <a:pt x="184" y="144"/>
                    <a:pt x="218" y="161"/>
                  </a:cubicBezTo>
                  <a:cubicBezTo>
                    <a:pt x="251" y="178"/>
                    <a:pt x="268" y="178"/>
                    <a:pt x="301" y="194"/>
                  </a:cubicBezTo>
                  <a:cubicBezTo>
                    <a:pt x="318" y="194"/>
                    <a:pt x="335" y="194"/>
                    <a:pt x="351" y="178"/>
                  </a:cubicBezTo>
                  <a:cubicBezTo>
                    <a:pt x="351" y="161"/>
                    <a:pt x="368" y="144"/>
                    <a:pt x="351" y="127"/>
                  </a:cubicBezTo>
                  <a:cubicBezTo>
                    <a:pt x="325" y="48"/>
                    <a:pt x="257" y="0"/>
                    <a:pt x="1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0"/>
            <p:cNvSpPr/>
            <p:nvPr/>
          </p:nvSpPr>
          <p:spPr>
            <a:xfrm>
              <a:off x="6920746" y="4408251"/>
              <a:ext cx="4327" cy="8589"/>
            </a:xfrm>
            <a:custGeom>
              <a:avLst/>
              <a:gdLst/>
              <a:ahLst/>
              <a:cxnLst/>
              <a:rect l="l" t="t" r="r" b="b"/>
              <a:pathLst>
                <a:path w="135" h="268" extrusionOk="0">
                  <a:moveTo>
                    <a:pt x="84" y="0"/>
                  </a:moveTo>
                  <a:cubicBezTo>
                    <a:pt x="67" y="0"/>
                    <a:pt x="34" y="0"/>
                    <a:pt x="34" y="34"/>
                  </a:cubicBezTo>
                  <a:cubicBezTo>
                    <a:pt x="17" y="50"/>
                    <a:pt x="17" y="67"/>
                    <a:pt x="1" y="84"/>
                  </a:cubicBezTo>
                  <a:cubicBezTo>
                    <a:pt x="1" y="117"/>
                    <a:pt x="1" y="134"/>
                    <a:pt x="1" y="167"/>
                  </a:cubicBezTo>
                  <a:cubicBezTo>
                    <a:pt x="1" y="201"/>
                    <a:pt x="17" y="234"/>
                    <a:pt x="34" y="251"/>
                  </a:cubicBezTo>
                  <a:cubicBezTo>
                    <a:pt x="34" y="251"/>
                    <a:pt x="17" y="217"/>
                    <a:pt x="17" y="167"/>
                  </a:cubicBezTo>
                  <a:cubicBezTo>
                    <a:pt x="17" y="134"/>
                    <a:pt x="17" y="117"/>
                    <a:pt x="34" y="84"/>
                  </a:cubicBezTo>
                  <a:cubicBezTo>
                    <a:pt x="34" y="57"/>
                    <a:pt x="45" y="29"/>
                    <a:pt x="67" y="29"/>
                  </a:cubicBezTo>
                  <a:cubicBezTo>
                    <a:pt x="72" y="29"/>
                    <a:pt x="78" y="31"/>
                    <a:pt x="84" y="34"/>
                  </a:cubicBezTo>
                  <a:cubicBezTo>
                    <a:pt x="101" y="50"/>
                    <a:pt x="118" y="84"/>
                    <a:pt x="101" y="117"/>
                  </a:cubicBezTo>
                  <a:cubicBezTo>
                    <a:pt x="101" y="151"/>
                    <a:pt x="101" y="167"/>
                    <a:pt x="84" y="201"/>
                  </a:cubicBezTo>
                  <a:cubicBezTo>
                    <a:pt x="67" y="217"/>
                    <a:pt x="51" y="234"/>
                    <a:pt x="34" y="268"/>
                  </a:cubicBezTo>
                  <a:cubicBezTo>
                    <a:pt x="34" y="268"/>
                    <a:pt x="67" y="251"/>
                    <a:pt x="101" y="201"/>
                  </a:cubicBezTo>
                  <a:cubicBezTo>
                    <a:pt x="118" y="184"/>
                    <a:pt x="118" y="151"/>
                    <a:pt x="134" y="117"/>
                  </a:cubicBezTo>
                  <a:cubicBezTo>
                    <a:pt x="134" y="84"/>
                    <a:pt x="118" y="34"/>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0"/>
            <p:cNvSpPr/>
            <p:nvPr/>
          </p:nvSpPr>
          <p:spPr>
            <a:xfrm>
              <a:off x="6874690" y="4372355"/>
              <a:ext cx="10737" cy="26281"/>
            </a:xfrm>
            <a:custGeom>
              <a:avLst/>
              <a:gdLst/>
              <a:ahLst/>
              <a:cxnLst/>
              <a:rect l="l" t="t" r="r" b="b"/>
              <a:pathLst>
                <a:path w="335" h="820" extrusionOk="0">
                  <a:moveTo>
                    <a:pt x="1" y="1"/>
                  </a:moveTo>
                  <a:cubicBezTo>
                    <a:pt x="1" y="1"/>
                    <a:pt x="51" y="17"/>
                    <a:pt x="101" y="84"/>
                  </a:cubicBezTo>
                  <a:cubicBezTo>
                    <a:pt x="268" y="251"/>
                    <a:pt x="301" y="485"/>
                    <a:pt x="235" y="703"/>
                  </a:cubicBezTo>
                  <a:cubicBezTo>
                    <a:pt x="201" y="769"/>
                    <a:pt x="168" y="819"/>
                    <a:pt x="168" y="819"/>
                  </a:cubicBezTo>
                  <a:cubicBezTo>
                    <a:pt x="184" y="819"/>
                    <a:pt x="184" y="803"/>
                    <a:pt x="201" y="786"/>
                  </a:cubicBezTo>
                  <a:cubicBezTo>
                    <a:pt x="218" y="769"/>
                    <a:pt x="235" y="736"/>
                    <a:pt x="251" y="703"/>
                  </a:cubicBezTo>
                  <a:cubicBezTo>
                    <a:pt x="335" y="485"/>
                    <a:pt x="285" y="235"/>
                    <a:pt x="118" y="68"/>
                  </a:cubicBezTo>
                  <a:cubicBezTo>
                    <a:pt x="84" y="51"/>
                    <a:pt x="67" y="34"/>
                    <a:pt x="34" y="17"/>
                  </a:cubicBezTo>
                  <a:cubicBezTo>
                    <a:pt x="17" y="1"/>
                    <a:pt x="17"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0"/>
            <p:cNvSpPr/>
            <p:nvPr/>
          </p:nvSpPr>
          <p:spPr>
            <a:xfrm>
              <a:off x="6879530" y="4356843"/>
              <a:ext cx="16089" cy="18781"/>
            </a:xfrm>
            <a:custGeom>
              <a:avLst/>
              <a:gdLst/>
              <a:ahLst/>
              <a:cxnLst/>
              <a:rect l="l" t="t" r="r" b="b"/>
              <a:pathLst>
                <a:path w="502" h="586" extrusionOk="0">
                  <a:moveTo>
                    <a:pt x="501" y="0"/>
                  </a:moveTo>
                  <a:cubicBezTo>
                    <a:pt x="401" y="100"/>
                    <a:pt x="317" y="184"/>
                    <a:pt x="234" y="284"/>
                  </a:cubicBezTo>
                  <a:cubicBezTo>
                    <a:pt x="150" y="385"/>
                    <a:pt x="67" y="485"/>
                    <a:pt x="0" y="585"/>
                  </a:cubicBezTo>
                  <a:cubicBezTo>
                    <a:pt x="167" y="401"/>
                    <a:pt x="334" y="217"/>
                    <a:pt x="5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0"/>
            <p:cNvSpPr/>
            <p:nvPr/>
          </p:nvSpPr>
          <p:spPr>
            <a:xfrm>
              <a:off x="6889689" y="4399149"/>
              <a:ext cx="13429" cy="11282"/>
            </a:xfrm>
            <a:custGeom>
              <a:avLst/>
              <a:gdLst/>
              <a:ahLst/>
              <a:cxnLst/>
              <a:rect l="l" t="t" r="r" b="b"/>
              <a:pathLst>
                <a:path w="419" h="352" extrusionOk="0">
                  <a:moveTo>
                    <a:pt x="0" y="0"/>
                  </a:moveTo>
                  <a:lnTo>
                    <a:pt x="0" y="0"/>
                  </a:lnTo>
                  <a:cubicBezTo>
                    <a:pt x="117" y="151"/>
                    <a:pt x="251" y="268"/>
                    <a:pt x="418" y="351"/>
                  </a:cubicBezTo>
                  <a:cubicBezTo>
                    <a:pt x="418" y="351"/>
                    <a:pt x="318" y="284"/>
                    <a:pt x="201" y="184"/>
                  </a:cubicBezTo>
                  <a:cubicBezTo>
                    <a:pt x="84" y="84"/>
                    <a:pt x="1"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0"/>
            <p:cNvSpPr/>
            <p:nvPr/>
          </p:nvSpPr>
          <p:spPr>
            <a:xfrm>
              <a:off x="6879530" y="4391649"/>
              <a:ext cx="1635" cy="3782"/>
            </a:xfrm>
            <a:custGeom>
              <a:avLst/>
              <a:gdLst/>
              <a:ahLst/>
              <a:cxnLst/>
              <a:rect l="l" t="t" r="r" b="b"/>
              <a:pathLst>
                <a:path w="51" h="118" extrusionOk="0">
                  <a:moveTo>
                    <a:pt x="33" y="0"/>
                  </a:moveTo>
                  <a:cubicBezTo>
                    <a:pt x="33" y="0"/>
                    <a:pt x="17" y="34"/>
                    <a:pt x="17" y="67"/>
                  </a:cubicBezTo>
                  <a:cubicBezTo>
                    <a:pt x="0" y="84"/>
                    <a:pt x="0" y="117"/>
                    <a:pt x="0" y="117"/>
                  </a:cubicBezTo>
                  <a:cubicBezTo>
                    <a:pt x="0" y="117"/>
                    <a:pt x="33" y="101"/>
                    <a:pt x="33" y="67"/>
                  </a:cubicBezTo>
                  <a:cubicBezTo>
                    <a:pt x="50" y="34"/>
                    <a:pt x="33" y="0"/>
                    <a:pt x="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0"/>
            <p:cNvSpPr/>
            <p:nvPr/>
          </p:nvSpPr>
          <p:spPr>
            <a:xfrm>
              <a:off x="6880587" y="4384695"/>
              <a:ext cx="577" cy="3237"/>
            </a:xfrm>
            <a:custGeom>
              <a:avLst/>
              <a:gdLst/>
              <a:ahLst/>
              <a:cxnLst/>
              <a:rect l="l" t="t" r="r" b="b"/>
              <a:pathLst>
                <a:path w="18" h="101" extrusionOk="0">
                  <a:moveTo>
                    <a:pt x="0" y="0"/>
                  </a:moveTo>
                  <a:cubicBezTo>
                    <a:pt x="0" y="0"/>
                    <a:pt x="0" y="33"/>
                    <a:pt x="0" y="50"/>
                  </a:cubicBezTo>
                  <a:cubicBezTo>
                    <a:pt x="0" y="84"/>
                    <a:pt x="0" y="100"/>
                    <a:pt x="17" y="100"/>
                  </a:cubicBezTo>
                  <a:cubicBezTo>
                    <a:pt x="17" y="100"/>
                    <a:pt x="17" y="84"/>
                    <a:pt x="17" y="50"/>
                  </a:cubicBezTo>
                  <a:cubicBezTo>
                    <a:pt x="17" y="17"/>
                    <a:pt x="17"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0"/>
            <p:cNvSpPr/>
            <p:nvPr/>
          </p:nvSpPr>
          <p:spPr>
            <a:xfrm>
              <a:off x="6877382" y="4378797"/>
              <a:ext cx="2179" cy="3237"/>
            </a:xfrm>
            <a:custGeom>
              <a:avLst/>
              <a:gdLst/>
              <a:ahLst/>
              <a:cxnLst/>
              <a:rect l="l" t="t" r="r" b="b"/>
              <a:pathLst>
                <a:path w="68" h="101" extrusionOk="0">
                  <a:moveTo>
                    <a:pt x="0" y="0"/>
                  </a:moveTo>
                  <a:cubicBezTo>
                    <a:pt x="0" y="0"/>
                    <a:pt x="17" y="17"/>
                    <a:pt x="34" y="50"/>
                  </a:cubicBezTo>
                  <a:cubicBezTo>
                    <a:pt x="50" y="67"/>
                    <a:pt x="50" y="101"/>
                    <a:pt x="67" y="101"/>
                  </a:cubicBezTo>
                  <a:cubicBezTo>
                    <a:pt x="67" y="101"/>
                    <a:pt x="67" y="67"/>
                    <a:pt x="50" y="34"/>
                  </a:cubicBezTo>
                  <a:cubicBezTo>
                    <a:pt x="34" y="0"/>
                    <a:pt x="0"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0"/>
            <p:cNvSpPr/>
            <p:nvPr/>
          </p:nvSpPr>
          <p:spPr>
            <a:xfrm>
              <a:off x="6874690" y="4375048"/>
              <a:ext cx="1122" cy="1635"/>
            </a:xfrm>
            <a:custGeom>
              <a:avLst/>
              <a:gdLst/>
              <a:ahLst/>
              <a:cxnLst/>
              <a:rect l="l" t="t" r="r" b="b"/>
              <a:pathLst>
                <a:path w="35" h="51" extrusionOk="0">
                  <a:moveTo>
                    <a:pt x="1" y="0"/>
                  </a:moveTo>
                  <a:cubicBezTo>
                    <a:pt x="1" y="0"/>
                    <a:pt x="1" y="17"/>
                    <a:pt x="1" y="34"/>
                  </a:cubicBezTo>
                  <a:cubicBezTo>
                    <a:pt x="17" y="50"/>
                    <a:pt x="34" y="50"/>
                    <a:pt x="34" y="50"/>
                  </a:cubicBezTo>
                  <a:cubicBezTo>
                    <a:pt x="34" y="50"/>
                    <a:pt x="34" y="34"/>
                    <a:pt x="34" y="17"/>
                  </a:cubicBezTo>
                  <a:cubicBezTo>
                    <a:pt x="17" y="0"/>
                    <a:pt x="1"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0"/>
            <p:cNvSpPr/>
            <p:nvPr/>
          </p:nvSpPr>
          <p:spPr>
            <a:xfrm>
              <a:off x="6868280" y="3742060"/>
              <a:ext cx="330435" cy="671031"/>
            </a:xfrm>
            <a:custGeom>
              <a:avLst/>
              <a:gdLst/>
              <a:ahLst/>
              <a:cxnLst/>
              <a:rect l="l" t="t" r="r" b="b"/>
              <a:pathLst>
                <a:path w="10310" h="20937" extrusionOk="0">
                  <a:moveTo>
                    <a:pt x="9340" y="1"/>
                  </a:moveTo>
                  <a:lnTo>
                    <a:pt x="5447" y="118"/>
                  </a:lnTo>
                  <a:cubicBezTo>
                    <a:pt x="5447" y="118"/>
                    <a:pt x="4829" y="2741"/>
                    <a:pt x="5013" y="3259"/>
                  </a:cubicBezTo>
                  <a:cubicBezTo>
                    <a:pt x="5180" y="3777"/>
                    <a:pt x="6316" y="4078"/>
                    <a:pt x="6316" y="4078"/>
                  </a:cubicBezTo>
                  <a:lnTo>
                    <a:pt x="6283" y="11262"/>
                  </a:lnTo>
                  <a:lnTo>
                    <a:pt x="0" y="19032"/>
                  </a:lnTo>
                  <a:lnTo>
                    <a:pt x="2323" y="20937"/>
                  </a:lnTo>
                  <a:cubicBezTo>
                    <a:pt x="2323" y="20937"/>
                    <a:pt x="9123" y="13150"/>
                    <a:pt x="9725" y="11747"/>
                  </a:cubicBezTo>
                  <a:cubicBezTo>
                    <a:pt x="10309" y="10327"/>
                    <a:pt x="9340" y="1"/>
                    <a:pt x="93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0"/>
            <p:cNvSpPr/>
            <p:nvPr/>
          </p:nvSpPr>
          <p:spPr>
            <a:xfrm>
              <a:off x="6975904" y="3711548"/>
              <a:ext cx="179961" cy="699940"/>
            </a:xfrm>
            <a:custGeom>
              <a:avLst/>
              <a:gdLst/>
              <a:ahLst/>
              <a:cxnLst/>
              <a:rect l="l" t="t" r="r" b="b"/>
              <a:pathLst>
                <a:path w="5615" h="21839" extrusionOk="0">
                  <a:moveTo>
                    <a:pt x="5297" y="0"/>
                  </a:moveTo>
                  <a:lnTo>
                    <a:pt x="134" y="518"/>
                  </a:lnTo>
                  <a:lnTo>
                    <a:pt x="67" y="1955"/>
                  </a:lnTo>
                  <a:cubicBezTo>
                    <a:pt x="1" y="3192"/>
                    <a:pt x="468" y="3743"/>
                    <a:pt x="803" y="4061"/>
                  </a:cubicBezTo>
                  <a:lnTo>
                    <a:pt x="2407" y="21838"/>
                  </a:lnTo>
                  <a:lnTo>
                    <a:pt x="5615" y="21822"/>
                  </a:lnTo>
                  <a:lnTo>
                    <a:pt x="529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0"/>
            <p:cNvSpPr/>
            <p:nvPr/>
          </p:nvSpPr>
          <p:spPr>
            <a:xfrm>
              <a:off x="7037504" y="3852921"/>
              <a:ext cx="39646" cy="289219"/>
            </a:xfrm>
            <a:custGeom>
              <a:avLst/>
              <a:gdLst/>
              <a:ahLst/>
              <a:cxnLst/>
              <a:rect l="l" t="t" r="r" b="b"/>
              <a:pathLst>
                <a:path w="1237" h="9024" extrusionOk="0">
                  <a:moveTo>
                    <a:pt x="618" y="1"/>
                  </a:moveTo>
                  <a:cubicBezTo>
                    <a:pt x="602" y="34"/>
                    <a:pt x="602" y="67"/>
                    <a:pt x="618" y="101"/>
                  </a:cubicBezTo>
                  <a:cubicBezTo>
                    <a:pt x="618" y="67"/>
                    <a:pt x="618" y="34"/>
                    <a:pt x="618" y="1"/>
                  </a:cubicBezTo>
                  <a:close/>
                  <a:moveTo>
                    <a:pt x="618" y="101"/>
                  </a:moveTo>
                  <a:cubicBezTo>
                    <a:pt x="618" y="168"/>
                    <a:pt x="618" y="268"/>
                    <a:pt x="618" y="385"/>
                  </a:cubicBezTo>
                  <a:cubicBezTo>
                    <a:pt x="635" y="619"/>
                    <a:pt x="652" y="953"/>
                    <a:pt x="685" y="1387"/>
                  </a:cubicBezTo>
                  <a:cubicBezTo>
                    <a:pt x="735" y="2239"/>
                    <a:pt x="819" y="3409"/>
                    <a:pt x="936" y="4712"/>
                  </a:cubicBezTo>
                  <a:cubicBezTo>
                    <a:pt x="1035" y="5692"/>
                    <a:pt x="1118" y="6605"/>
                    <a:pt x="1185" y="7371"/>
                  </a:cubicBezTo>
                  <a:lnTo>
                    <a:pt x="1185" y="7371"/>
                  </a:lnTo>
                  <a:lnTo>
                    <a:pt x="334" y="8555"/>
                  </a:lnTo>
                  <a:lnTo>
                    <a:pt x="84" y="8906"/>
                  </a:lnTo>
                  <a:lnTo>
                    <a:pt x="33" y="8990"/>
                  </a:lnTo>
                  <a:lnTo>
                    <a:pt x="33" y="8990"/>
                  </a:lnTo>
                  <a:lnTo>
                    <a:pt x="100" y="8906"/>
                  </a:lnTo>
                  <a:lnTo>
                    <a:pt x="351" y="8589"/>
                  </a:lnTo>
                  <a:cubicBezTo>
                    <a:pt x="568" y="8288"/>
                    <a:pt x="869" y="7887"/>
                    <a:pt x="1236" y="7402"/>
                  </a:cubicBezTo>
                  <a:lnTo>
                    <a:pt x="1236" y="7386"/>
                  </a:lnTo>
                  <a:cubicBezTo>
                    <a:pt x="1186" y="6617"/>
                    <a:pt x="1103" y="5698"/>
                    <a:pt x="1003" y="4712"/>
                  </a:cubicBezTo>
                  <a:cubicBezTo>
                    <a:pt x="902" y="3409"/>
                    <a:pt x="785" y="2239"/>
                    <a:pt x="719" y="1387"/>
                  </a:cubicBezTo>
                  <a:cubicBezTo>
                    <a:pt x="685" y="970"/>
                    <a:pt x="668" y="619"/>
                    <a:pt x="652" y="368"/>
                  </a:cubicBezTo>
                  <a:cubicBezTo>
                    <a:pt x="635" y="268"/>
                    <a:pt x="635" y="168"/>
                    <a:pt x="618" y="101"/>
                  </a:cubicBezTo>
                  <a:close/>
                  <a:moveTo>
                    <a:pt x="33" y="8990"/>
                  </a:moveTo>
                  <a:cubicBezTo>
                    <a:pt x="20" y="8990"/>
                    <a:pt x="18" y="9000"/>
                    <a:pt x="17" y="9012"/>
                  </a:cubicBezTo>
                  <a:lnTo>
                    <a:pt x="17" y="9012"/>
                  </a:lnTo>
                  <a:cubicBezTo>
                    <a:pt x="21" y="9006"/>
                    <a:pt x="25" y="8998"/>
                    <a:pt x="33" y="8990"/>
                  </a:cubicBezTo>
                  <a:close/>
                  <a:moveTo>
                    <a:pt x="17" y="9012"/>
                  </a:moveTo>
                  <a:cubicBezTo>
                    <a:pt x="13" y="9019"/>
                    <a:pt x="9" y="9023"/>
                    <a:pt x="0" y="9023"/>
                  </a:cubicBezTo>
                  <a:lnTo>
                    <a:pt x="17" y="9023"/>
                  </a:lnTo>
                  <a:cubicBezTo>
                    <a:pt x="17" y="9019"/>
                    <a:pt x="17" y="9016"/>
                    <a:pt x="17" y="9012"/>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0"/>
            <p:cNvSpPr/>
            <p:nvPr/>
          </p:nvSpPr>
          <p:spPr>
            <a:xfrm>
              <a:off x="7015550" y="3841671"/>
              <a:ext cx="53556" cy="11282"/>
            </a:xfrm>
            <a:custGeom>
              <a:avLst/>
              <a:gdLst/>
              <a:ahLst/>
              <a:cxnLst/>
              <a:rect l="l" t="t" r="r" b="b"/>
              <a:pathLst>
                <a:path w="1671" h="352" extrusionOk="0">
                  <a:moveTo>
                    <a:pt x="0" y="1"/>
                  </a:moveTo>
                  <a:cubicBezTo>
                    <a:pt x="551" y="184"/>
                    <a:pt x="1103" y="301"/>
                    <a:pt x="1671" y="352"/>
                  </a:cubicBezTo>
                  <a:cubicBezTo>
                    <a:pt x="1119" y="218"/>
                    <a:pt x="568" y="101"/>
                    <a:pt x="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0"/>
            <p:cNvSpPr/>
            <p:nvPr/>
          </p:nvSpPr>
          <p:spPr>
            <a:xfrm>
              <a:off x="7083528" y="4082207"/>
              <a:ext cx="55735" cy="9583"/>
            </a:xfrm>
            <a:custGeom>
              <a:avLst/>
              <a:gdLst/>
              <a:ahLst/>
              <a:cxnLst/>
              <a:rect l="l" t="t" r="r" b="b"/>
              <a:pathLst>
                <a:path w="1739" h="299" extrusionOk="0">
                  <a:moveTo>
                    <a:pt x="721" y="1"/>
                  </a:moveTo>
                  <a:cubicBezTo>
                    <a:pt x="559" y="1"/>
                    <a:pt x="396" y="21"/>
                    <a:pt x="235" y="65"/>
                  </a:cubicBezTo>
                  <a:cubicBezTo>
                    <a:pt x="151" y="81"/>
                    <a:pt x="68" y="115"/>
                    <a:pt x="1" y="165"/>
                  </a:cubicBezTo>
                  <a:cubicBezTo>
                    <a:pt x="223" y="100"/>
                    <a:pt x="452" y="67"/>
                    <a:pt x="682" y="67"/>
                  </a:cubicBezTo>
                  <a:cubicBezTo>
                    <a:pt x="1042" y="67"/>
                    <a:pt x="1403" y="146"/>
                    <a:pt x="1739" y="299"/>
                  </a:cubicBezTo>
                  <a:cubicBezTo>
                    <a:pt x="1672" y="248"/>
                    <a:pt x="1605" y="198"/>
                    <a:pt x="1521" y="165"/>
                  </a:cubicBezTo>
                  <a:cubicBezTo>
                    <a:pt x="1269" y="60"/>
                    <a:pt x="997" y="1"/>
                    <a:pt x="72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0"/>
            <p:cNvSpPr/>
            <p:nvPr/>
          </p:nvSpPr>
          <p:spPr>
            <a:xfrm>
              <a:off x="7044459" y="4124417"/>
              <a:ext cx="131758" cy="171403"/>
            </a:xfrm>
            <a:custGeom>
              <a:avLst/>
              <a:gdLst/>
              <a:ahLst/>
              <a:cxnLst/>
              <a:rect l="l" t="t" r="r" b="b"/>
              <a:pathLst>
                <a:path w="4111" h="5348" extrusionOk="0">
                  <a:moveTo>
                    <a:pt x="4093" y="1"/>
                  </a:moveTo>
                  <a:cubicBezTo>
                    <a:pt x="4064" y="1"/>
                    <a:pt x="3150" y="1181"/>
                    <a:pt x="2022" y="2657"/>
                  </a:cubicBezTo>
                  <a:cubicBezTo>
                    <a:pt x="903" y="4128"/>
                    <a:pt x="0" y="5331"/>
                    <a:pt x="17" y="5347"/>
                  </a:cubicBezTo>
                  <a:cubicBezTo>
                    <a:pt x="34" y="5347"/>
                    <a:pt x="953" y="4161"/>
                    <a:pt x="2089" y="2691"/>
                  </a:cubicBezTo>
                  <a:cubicBezTo>
                    <a:pt x="3208" y="1220"/>
                    <a:pt x="4111" y="1"/>
                    <a:pt x="4094" y="1"/>
                  </a:cubicBezTo>
                  <a:cubicBezTo>
                    <a:pt x="4094" y="1"/>
                    <a:pt x="4094" y="1"/>
                    <a:pt x="409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0"/>
            <p:cNvSpPr/>
            <p:nvPr/>
          </p:nvSpPr>
          <p:spPr>
            <a:xfrm>
              <a:off x="7110322" y="3758149"/>
              <a:ext cx="51440" cy="20127"/>
            </a:xfrm>
            <a:custGeom>
              <a:avLst/>
              <a:gdLst/>
              <a:ahLst/>
              <a:cxnLst/>
              <a:rect l="l" t="t" r="r" b="b"/>
              <a:pathLst>
                <a:path w="1605" h="628" extrusionOk="0">
                  <a:moveTo>
                    <a:pt x="0" y="0"/>
                  </a:moveTo>
                  <a:lnTo>
                    <a:pt x="0" y="0"/>
                  </a:lnTo>
                  <a:cubicBezTo>
                    <a:pt x="17" y="100"/>
                    <a:pt x="51" y="184"/>
                    <a:pt x="117" y="267"/>
                  </a:cubicBezTo>
                  <a:cubicBezTo>
                    <a:pt x="297" y="503"/>
                    <a:pt x="567" y="627"/>
                    <a:pt x="837" y="627"/>
                  </a:cubicBezTo>
                  <a:cubicBezTo>
                    <a:pt x="1045" y="627"/>
                    <a:pt x="1253" y="554"/>
                    <a:pt x="1421" y="401"/>
                  </a:cubicBezTo>
                  <a:cubicBezTo>
                    <a:pt x="1504" y="351"/>
                    <a:pt x="1571" y="267"/>
                    <a:pt x="1604" y="167"/>
                  </a:cubicBezTo>
                  <a:lnTo>
                    <a:pt x="1604" y="167"/>
                  </a:lnTo>
                  <a:cubicBezTo>
                    <a:pt x="1538" y="234"/>
                    <a:pt x="1471" y="301"/>
                    <a:pt x="1387" y="368"/>
                  </a:cubicBezTo>
                  <a:cubicBezTo>
                    <a:pt x="1231" y="496"/>
                    <a:pt x="1041" y="557"/>
                    <a:pt x="850" y="557"/>
                  </a:cubicBezTo>
                  <a:cubicBezTo>
                    <a:pt x="593" y="557"/>
                    <a:pt x="333" y="445"/>
                    <a:pt x="151" y="234"/>
                  </a:cubicBezTo>
                  <a:cubicBezTo>
                    <a:pt x="101" y="167"/>
                    <a:pt x="51" y="84"/>
                    <a:pt x="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0"/>
            <p:cNvSpPr/>
            <p:nvPr/>
          </p:nvSpPr>
          <p:spPr>
            <a:xfrm>
              <a:off x="6984461" y="3278841"/>
              <a:ext cx="37531" cy="124835"/>
            </a:xfrm>
            <a:custGeom>
              <a:avLst/>
              <a:gdLst/>
              <a:ahLst/>
              <a:cxnLst/>
              <a:rect l="l" t="t" r="r" b="b"/>
              <a:pathLst>
                <a:path w="1171" h="3895" extrusionOk="0">
                  <a:moveTo>
                    <a:pt x="1003" y="1"/>
                  </a:moveTo>
                  <a:lnTo>
                    <a:pt x="1003" y="1"/>
                  </a:lnTo>
                  <a:cubicBezTo>
                    <a:pt x="1" y="1137"/>
                    <a:pt x="68" y="2858"/>
                    <a:pt x="1171" y="3894"/>
                  </a:cubicBezTo>
                  <a:lnTo>
                    <a:pt x="100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0"/>
            <p:cNvSpPr/>
            <p:nvPr/>
          </p:nvSpPr>
          <p:spPr>
            <a:xfrm>
              <a:off x="6937348" y="3468962"/>
              <a:ext cx="65895" cy="130347"/>
            </a:xfrm>
            <a:custGeom>
              <a:avLst/>
              <a:gdLst/>
              <a:ahLst/>
              <a:cxnLst/>
              <a:rect l="l" t="t" r="r" b="b"/>
              <a:pathLst>
                <a:path w="2056" h="4067" extrusionOk="0">
                  <a:moveTo>
                    <a:pt x="836" y="1"/>
                  </a:moveTo>
                  <a:cubicBezTo>
                    <a:pt x="836" y="1"/>
                    <a:pt x="134" y="786"/>
                    <a:pt x="1" y="3777"/>
                  </a:cubicBezTo>
                  <a:cubicBezTo>
                    <a:pt x="1" y="3777"/>
                    <a:pt x="1486" y="4066"/>
                    <a:pt x="1900" y="4066"/>
                  </a:cubicBezTo>
                  <a:cubicBezTo>
                    <a:pt x="1963" y="4066"/>
                    <a:pt x="2001" y="4059"/>
                    <a:pt x="2006" y="4044"/>
                  </a:cubicBezTo>
                  <a:cubicBezTo>
                    <a:pt x="2056" y="3944"/>
                    <a:pt x="836" y="1"/>
                    <a:pt x="836"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0"/>
            <p:cNvSpPr/>
            <p:nvPr/>
          </p:nvSpPr>
          <p:spPr>
            <a:xfrm>
              <a:off x="6953405" y="3421849"/>
              <a:ext cx="290277" cy="327231"/>
            </a:xfrm>
            <a:custGeom>
              <a:avLst/>
              <a:gdLst/>
              <a:ahLst/>
              <a:cxnLst/>
              <a:rect l="l" t="t" r="r" b="b"/>
              <a:pathLst>
                <a:path w="9057" h="10210" extrusionOk="0">
                  <a:moveTo>
                    <a:pt x="8322" y="0"/>
                  </a:moveTo>
                  <a:cubicBezTo>
                    <a:pt x="6968" y="217"/>
                    <a:pt x="4930" y="485"/>
                    <a:pt x="4930" y="485"/>
                  </a:cubicBezTo>
                  <a:lnTo>
                    <a:pt x="4629" y="501"/>
                  </a:lnTo>
                  <a:cubicBezTo>
                    <a:pt x="4629" y="501"/>
                    <a:pt x="2524" y="618"/>
                    <a:pt x="2474" y="618"/>
                  </a:cubicBezTo>
                  <a:cubicBezTo>
                    <a:pt x="1605" y="719"/>
                    <a:pt x="569" y="785"/>
                    <a:pt x="201" y="1738"/>
                  </a:cubicBezTo>
                  <a:cubicBezTo>
                    <a:pt x="1" y="2239"/>
                    <a:pt x="185" y="2991"/>
                    <a:pt x="519" y="3776"/>
                  </a:cubicBezTo>
                  <a:lnTo>
                    <a:pt x="1304" y="6166"/>
                  </a:lnTo>
                  <a:cubicBezTo>
                    <a:pt x="1605" y="7486"/>
                    <a:pt x="1104" y="7419"/>
                    <a:pt x="836" y="8739"/>
                  </a:cubicBezTo>
                  <a:cubicBezTo>
                    <a:pt x="803" y="8939"/>
                    <a:pt x="652" y="10025"/>
                    <a:pt x="652" y="10209"/>
                  </a:cubicBezTo>
                  <a:lnTo>
                    <a:pt x="6734" y="10209"/>
                  </a:lnTo>
                  <a:lnTo>
                    <a:pt x="6634" y="9257"/>
                  </a:lnTo>
                  <a:cubicBezTo>
                    <a:pt x="6634" y="9257"/>
                    <a:pt x="5932" y="5648"/>
                    <a:pt x="5932" y="5598"/>
                  </a:cubicBezTo>
                  <a:lnTo>
                    <a:pt x="6049" y="5380"/>
                  </a:lnTo>
                  <a:cubicBezTo>
                    <a:pt x="6333" y="4779"/>
                    <a:pt x="6350" y="4077"/>
                    <a:pt x="6083" y="3459"/>
                  </a:cubicBezTo>
                  <a:lnTo>
                    <a:pt x="9057" y="2456"/>
                  </a:lnTo>
                  <a:lnTo>
                    <a:pt x="8322"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0"/>
            <p:cNvSpPr/>
            <p:nvPr/>
          </p:nvSpPr>
          <p:spPr>
            <a:xfrm>
              <a:off x="7132212" y="3501621"/>
              <a:ext cx="110412" cy="39966"/>
            </a:xfrm>
            <a:custGeom>
              <a:avLst/>
              <a:gdLst/>
              <a:ahLst/>
              <a:cxnLst/>
              <a:rect l="l" t="t" r="r" b="b"/>
              <a:pathLst>
                <a:path w="3445" h="1247" extrusionOk="0">
                  <a:moveTo>
                    <a:pt x="3444" y="1"/>
                  </a:moveTo>
                  <a:cubicBezTo>
                    <a:pt x="3394" y="1"/>
                    <a:pt x="3344" y="17"/>
                    <a:pt x="3294" y="34"/>
                  </a:cubicBezTo>
                  <a:cubicBezTo>
                    <a:pt x="3211" y="51"/>
                    <a:pt x="3094" y="84"/>
                    <a:pt x="2926" y="134"/>
                  </a:cubicBezTo>
                  <a:cubicBezTo>
                    <a:pt x="2609" y="235"/>
                    <a:pt x="2175" y="368"/>
                    <a:pt x="1707" y="519"/>
                  </a:cubicBezTo>
                  <a:cubicBezTo>
                    <a:pt x="1289" y="636"/>
                    <a:pt x="888" y="786"/>
                    <a:pt x="504" y="970"/>
                  </a:cubicBezTo>
                  <a:cubicBezTo>
                    <a:pt x="353" y="1037"/>
                    <a:pt x="236" y="1087"/>
                    <a:pt x="153" y="1137"/>
                  </a:cubicBezTo>
                  <a:cubicBezTo>
                    <a:pt x="138" y="1117"/>
                    <a:pt x="118" y="1109"/>
                    <a:pt x="97" y="1109"/>
                  </a:cubicBezTo>
                  <a:cubicBezTo>
                    <a:pt x="49" y="1109"/>
                    <a:pt x="0" y="1156"/>
                    <a:pt x="36" y="1204"/>
                  </a:cubicBezTo>
                  <a:cubicBezTo>
                    <a:pt x="48" y="1234"/>
                    <a:pt x="71" y="1247"/>
                    <a:pt x="95" y="1247"/>
                  </a:cubicBezTo>
                  <a:cubicBezTo>
                    <a:pt x="136" y="1247"/>
                    <a:pt x="180" y="1207"/>
                    <a:pt x="170" y="1154"/>
                  </a:cubicBezTo>
                  <a:cubicBezTo>
                    <a:pt x="253" y="1120"/>
                    <a:pt x="370" y="1070"/>
                    <a:pt x="520" y="1003"/>
                  </a:cubicBezTo>
                  <a:cubicBezTo>
                    <a:pt x="821" y="886"/>
                    <a:pt x="1256" y="736"/>
                    <a:pt x="1723" y="586"/>
                  </a:cubicBezTo>
                  <a:cubicBezTo>
                    <a:pt x="2208" y="418"/>
                    <a:pt x="2626" y="285"/>
                    <a:pt x="2943" y="185"/>
                  </a:cubicBezTo>
                  <a:cubicBezTo>
                    <a:pt x="3094" y="134"/>
                    <a:pt x="3227" y="84"/>
                    <a:pt x="3311" y="51"/>
                  </a:cubicBezTo>
                  <a:cubicBezTo>
                    <a:pt x="3361" y="34"/>
                    <a:pt x="3394" y="17"/>
                    <a:pt x="34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0"/>
            <p:cNvSpPr/>
            <p:nvPr/>
          </p:nvSpPr>
          <p:spPr>
            <a:xfrm>
              <a:off x="6974301" y="3458802"/>
              <a:ext cx="257073" cy="2147"/>
            </a:xfrm>
            <a:custGeom>
              <a:avLst/>
              <a:gdLst/>
              <a:ahLst/>
              <a:cxnLst/>
              <a:rect l="l" t="t" r="r" b="b"/>
              <a:pathLst>
                <a:path w="8021" h="67" extrusionOk="0">
                  <a:moveTo>
                    <a:pt x="4011" y="0"/>
                  </a:moveTo>
                  <a:cubicBezTo>
                    <a:pt x="1788" y="0"/>
                    <a:pt x="0" y="17"/>
                    <a:pt x="0" y="33"/>
                  </a:cubicBezTo>
                  <a:cubicBezTo>
                    <a:pt x="0" y="50"/>
                    <a:pt x="1788" y="67"/>
                    <a:pt x="4011" y="67"/>
                  </a:cubicBezTo>
                  <a:cubicBezTo>
                    <a:pt x="6216" y="67"/>
                    <a:pt x="8021" y="50"/>
                    <a:pt x="8021" y="33"/>
                  </a:cubicBezTo>
                  <a:cubicBezTo>
                    <a:pt x="8021" y="17"/>
                    <a:pt x="6216" y="0"/>
                    <a:pt x="401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0"/>
            <p:cNvSpPr/>
            <p:nvPr/>
          </p:nvSpPr>
          <p:spPr>
            <a:xfrm>
              <a:off x="6951258" y="3496813"/>
              <a:ext cx="286014" cy="2179"/>
            </a:xfrm>
            <a:custGeom>
              <a:avLst/>
              <a:gdLst/>
              <a:ahLst/>
              <a:cxnLst/>
              <a:rect l="l" t="t" r="r" b="b"/>
              <a:pathLst>
                <a:path w="8924" h="68" extrusionOk="0">
                  <a:moveTo>
                    <a:pt x="4462" y="0"/>
                  </a:moveTo>
                  <a:cubicBezTo>
                    <a:pt x="1989" y="0"/>
                    <a:pt x="1" y="17"/>
                    <a:pt x="1" y="34"/>
                  </a:cubicBezTo>
                  <a:cubicBezTo>
                    <a:pt x="1" y="50"/>
                    <a:pt x="1989" y="67"/>
                    <a:pt x="4462" y="67"/>
                  </a:cubicBezTo>
                  <a:cubicBezTo>
                    <a:pt x="6918" y="67"/>
                    <a:pt x="8923" y="50"/>
                    <a:pt x="8923" y="34"/>
                  </a:cubicBezTo>
                  <a:cubicBezTo>
                    <a:pt x="8923" y="17"/>
                    <a:pt x="6918" y="0"/>
                    <a:pt x="446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0"/>
            <p:cNvSpPr/>
            <p:nvPr/>
          </p:nvSpPr>
          <p:spPr>
            <a:xfrm>
              <a:off x="6943245" y="3540466"/>
              <a:ext cx="24134" cy="2019"/>
            </a:xfrm>
            <a:custGeom>
              <a:avLst/>
              <a:gdLst/>
              <a:ahLst/>
              <a:cxnLst/>
              <a:rect l="l" t="t" r="r" b="b"/>
              <a:pathLst>
                <a:path w="753" h="63" extrusionOk="0">
                  <a:moveTo>
                    <a:pt x="376" y="0"/>
                  </a:moveTo>
                  <a:cubicBezTo>
                    <a:pt x="251" y="0"/>
                    <a:pt x="126" y="8"/>
                    <a:pt x="0" y="25"/>
                  </a:cubicBezTo>
                  <a:cubicBezTo>
                    <a:pt x="126" y="50"/>
                    <a:pt x="251" y="63"/>
                    <a:pt x="376" y="63"/>
                  </a:cubicBezTo>
                  <a:cubicBezTo>
                    <a:pt x="502" y="63"/>
                    <a:pt x="627" y="50"/>
                    <a:pt x="752" y="25"/>
                  </a:cubicBezTo>
                  <a:cubicBezTo>
                    <a:pt x="627" y="8"/>
                    <a:pt x="502" y="0"/>
                    <a:pt x="37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0"/>
            <p:cNvSpPr/>
            <p:nvPr/>
          </p:nvSpPr>
          <p:spPr>
            <a:xfrm>
              <a:off x="6967347" y="3541780"/>
              <a:ext cx="186916" cy="2179"/>
            </a:xfrm>
            <a:custGeom>
              <a:avLst/>
              <a:gdLst/>
              <a:ahLst/>
              <a:cxnLst/>
              <a:rect l="l" t="t" r="r" b="b"/>
              <a:pathLst>
                <a:path w="5832" h="68" extrusionOk="0">
                  <a:moveTo>
                    <a:pt x="2908" y="1"/>
                  </a:moveTo>
                  <a:cubicBezTo>
                    <a:pt x="1304" y="1"/>
                    <a:pt x="0" y="18"/>
                    <a:pt x="0" y="34"/>
                  </a:cubicBezTo>
                  <a:cubicBezTo>
                    <a:pt x="0" y="51"/>
                    <a:pt x="1304" y="68"/>
                    <a:pt x="2908" y="68"/>
                  </a:cubicBezTo>
                  <a:cubicBezTo>
                    <a:pt x="4528" y="68"/>
                    <a:pt x="5832" y="51"/>
                    <a:pt x="5832" y="34"/>
                  </a:cubicBezTo>
                  <a:cubicBezTo>
                    <a:pt x="5832" y="18"/>
                    <a:pt x="4528" y="1"/>
                    <a:pt x="290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0"/>
            <p:cNvSpPr/>
            <p:nvPr/>
          </p:nvSpPr>
          <p:spPr>
            <a:xfrm>
              <a:off x="6982346" y="3586233"/>
              <a:ext cx="167621" cy="2179"/>
            </a:xfrm>
            <a:custGeom>
              <a:avLst/>
              <a:gdLst/>
              <a:ahLst/>
              <a:cxnLst/>
              <a:rect l="l" t="t" r="r" b="b"/>
              <a:pathLst>
                <a:path w="5230" h="68" extrusionOk="0">
                  <a:moveTo>
                    <a:pt x="2607" y="1"/>
                  </a:moveTo>
                  <a:cubicBezTo>
                    <a:pt x="1170" y="1"/>
                    <a:pt x="0" y="17"/>
                    <a:pt x="0" y="34"/>
                  </a:cubicBezTo>
                  <a:cubicBezTo>
                    <a:pt x="0" y="51"/>
                    <a:pt x="1170" y="68"/>
                    <a:pt x="2607" y="68"/>
                  </a:cubicBezTo>
                  <a:cubicBezTo>
                    <a:pt x="4060" y="68"/>
                    <a:pt x="5230" y="51"/>
                    <a:pt x="5230" y="34"/>
                  </a:cubicBezTo>
                  <a:cubicBezTo>
                    <a:pt x="5230" y="17"/>
                    <a:pt x="4060" y="1"/>
                    <a:pt x="260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0"/>
            <p:cNvSpPr/>
            <p:nvPr/>
          </p:nvSpPr>
          <p:spPr>
            <a:xfrm>
              <a:off x="6996801" y="3627994"/>
              <a:ext cx="152109" cy="2179"/>
            </a:xfrm>
            <a:custGeom>
              <a:avLst/>
              <a:gdLst/>
              <a:ahLst/>
              <a:cxnLst/>
              <a:rect l="l" t="t" r="r" b="b"/>
              <a:pathLst>
                <a:path w="4746" h="68" extrusionOk="0">
                  <a:moveTo>
                    <a:pt x="2373" y="1"/>
                  </a:moveTo>
                  <a:cubicBezTo>
                    <a:pt x="1053" y="1"/>
                    <a:pt x="0" y="18"/>
                    <a:pt x="0" y="34"/>
                  </a:cubicBezTo>
                  <a:cubicBezTo>
                    <a:pt x="0" y="51"/>
                    <a:pt x="1053" y="68"/>
                    <a:pt x="2373" y="68"/>
                  </a:cubicBezTo>
                  <a:cubicBezTo>
                    <a:pt x="3676" y="68"/>
                    <a:pt x="4745" y="51"/>
                    <a:pt x="4745" y="34"/>
                  </a:cubicBezTo>
                  <a:cubicBezTo>
                    <a:pt x="4745" y="18"/>
                    <a:pt x="3676" y="1"/>
                    <a:pt x="237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0"/>
            <p:cNvSpPr/>
            <p:nvPr/>
          </p:nvSpPr>
          <p:spPr>
            <a:xfrm>
              <a:off x="6992506" y="3661743"/>
              <a:ext cx="162814" cy="2179"/>
            </a:xfrm>
            <a:custGeom>
              <a:avLst/>
              <a:gdLst/>
              <a:ahLst/>
              <a:cxnLst/>
              <a:rect l="l" t="t" r="r" b="b"/>
              <a:pathLst>
                <a:path w="5080" h="68" extrusionOk="0">
                  <a:moveTo>
                    <a:pt x="2540" y="1"/>
                  </a:moveTo>
                  <a:cubicBezTo>
                    <a:pt x="1137" y="1"/>
                    <a:pt x="1" y="1"/>
                    <a:pt x="1" y="34"/>
                  </a:cubicBezTo>
                  <a:cubicBezTo>
                    <a:pt x="1" y="51"/>
                    <a:pt x="1137" y="67"/>
                    <a:pt x="2540" y="67"/>
                  </a:cubicBezTo>
                  <a:cubicBezTo>
                    <a:pt x="3944" y="67"/>
                    <a:pt x="5080" y="51"/>
                    <a:pt x="5080" y="34"/>
                  </a:cubicBezTo>
                  <a:cubicBezTo>
                    <a:pt x="5080" y="17"/>
                    <a:pt x="3944" y="1"/>
                    <a:pt x="254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0"/>
            <p:cNvSpPr/>
            <p:nvPr/>
          </p:nvSpPr>
          <p:spPr>
            <a:xfrm>
              <a:off x="6980711" y="3704594"/>
              <a:ext cx="185345" cy="2179"/>
            </a:xfrm>
            <a:custGeom>
              <a:avLst/>
              <a:gdLst/>
              <a:ahLst/>
              <a:cxnLst/>
              <a:rect l="l" t="t" r="r" b="b"/>
              <a:pathLst>
                <a:path w="5783" h="68" extrusionOk="0">
                  <a:moveTo>
                    <a:pt x="2892" y="0"/>
                  </a:moveTo>
                  <a:cubicBezTo>
                    <a:pt x="1304" y="0"/>
                    <a:pt x="1" y="0"/>
                    <a:pt x="1" y="34"/>
                  </a:cubicBezTo>
                  <a:cubicBezTo>
                    <a:pt x="1" y="50"/>
                    <a:pt x="1304" y="67"/>
                    <a:pt x="2892" y="67"/>
                  </a:cubicBezTo>
                  <a:cubicBezTo>
                    <a:pt x="4496" y="67"/>
                    <a:pt x="5782" y="50"/>
                    <a:pt x="5782" y="34"/>
                  </a:cubicBezTo>
                  <a:cubicBezTo>
                    <a:pt x="5782" y="0"/>
                    <a:pt x="4496" y="0"/>
                    <a:pt x="289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0"/>
            <p:cNvSpPr/>
            <p:nvPr/>
          </p:nvSpPr>
          <p:spPr>
            <a:xfrm>
              <a:off x="6959302" y="3515563"/>
              <a:ext cx="34293" cy="100156"/>
            </a:xfrm>
            <a:custGeom>
              <a:avLst/>
              <a:gdLst/>
              <a:ahLst/>
              <a:cxnLst/>
              <a:rect l="l" t="t" r="r" b="b"/>
              <a:pathLst>
                <a:path w="1070" h="3125" extrusionOk="0">
                  <a:moveTo>
                    <a:pt x="1" y="0"/>
                  </a:moveTo>
                  <a:cubicBezTo>
                    <a:pt x="1" y="34"/>
                    <a:pt x="17" y="84"/>
                    <a:pt x="17" y="134"/>
                  </a:cubicBezTo>
                  <a:cubicBezTo>
                    <a:pt x="34" y="201"/>
                    <a:pt x="67" y="318"/>
                    <a:pt x="118" y="468"/>
                  </a:cubicBezTo>
                  <a:cubicBezTo>
                    <a:pt x="201" y="752"/>
                    <a:pt x="318" y="1153"/>
                    <a:pt x="485" y="1587"/>
                  </a:cubicBezTo>
                  <a:cubicBezTo>
                    <a:pt x="636" y="2022"/>
                    <a:pt x="786" y="2406"/>
                    <a:pt x="886" y="2674"/>
                  </a:cubicBezTo>
                  <a:cubicBezTo>
                    <a:pt x="936" y="2807"/>
                    <a:pt x="986" y="2924"/>
                    <a:pt x="1020" y="3008"/>
                  </a:cubicBezTo>
                  <a:cubicBezTo>
                    <a:pt x="1037" y="3058"/>
                    <a:pt x="1053" y="3091"/>
                    <a:pt x="1070" y="3125"/>
                  </a:cubicBezTo>
                  <a:cubicBezTo>
                    <a:pt x="1070" y="3091"/>
                    <a:pt x="1053" y="3041"/>
                    <a:pt x="1053" y="3008"/>
                  </a:cubicBezTo>
                  <a:cubicBezTo>
                    <a:pt x="1020" y="2924"/>
                    <a:pt x="986" y="2807"/>
                    <a:pt x="936" y="2657"/>
                  </a:cubicBezTo>
                  <a:cubicBezTo>
                    <a:pt x="836" y="2373"/>
                    <a:pt x="702" y="1988"/>
                    <a:pt x="552" y="1554"/>
                  </a:cubicBezTo>
                  <a:cubicBezTo>
                    <a:pt x="385" y="1136"/>
                    <a:pt x="251" y="735"/>
                    <a:pt x="151" y="451"/>
                  </a:cubicBezTo>
                  <a:cubicBezTo>
                    <a:pt x="118" y="301"/>
                    <a:pt x="67" y="151"/>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6" name="Google Shape;4106;p60"/>
          <p:cNvGrpSpPr/>
          <p:nvPr/>
        </p:nvGrpSpPr>
        <p:grpSpPr>
          <a:xfrm>
            <a:off x="762915" y="2810815"/>
            <a:ext cx="2485862" cy="1637114"/>
            <a:chOff x="762915" y="2810815"/>
            <a:chExt cx="2485862" cy="1637114"/>
          </a:xfrm>
        </p:grpSpPr>
        <p:sp>
          <p:nvSpPr>
            <p:cNvPr id="4107" name="Google Shape;4107;p60"/>
            <p:cNvSpPr/>
            <p:nvPr/>
          </p:nvSpPr>
          <p:spPr>
            <a:xfrm>
              <a:off x="2894240" y="3328647"/>
              <a:ext cx="200857" cy="132302"/>
            </a:xfrm>
            <a:custGeom>
              <a:avLst/>
              <a:gdLst/>
              <a:ahLst/>
              <a:cxnLst/>
              <a:rect l="l" t="t" r="r" b="b"/>
              <a:pathLst>
                <a:path w="6267" h="4128" extrusionOk="0">
                  <a:moveTo>
                    <a:pt x="1" y="1"/>
                  </a:moveTo>
                  <a:lnTo>
                    <a:pt x="1" y="4128"/>
                  </a:lnTo>
                  <a:lnTo>
                    <a:pt x="6267" y="4128"/>
                  </a:lnTo>
                  <a:lnTo>
                    <a:pt x="626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0"/>
            <p:cNvSpPr/>
            <p:nvPr/>
          </p:nvSpPr>
          <p:spPr>
            <a:xfrm>
              <a:off x="2901227" y="3334544"/>
              <a:ext cx="186916" cy="120540"/>
            </a:xfrm>
            <a:custGeom>
              <a:avLst/>
              <a:gdLst/>
              <a:ahLst/>
              <a:cxnLst/>
              <a:rect l="l" t="t" r="r" b="b"/>
              <a:pathLst>
                <a:path w="5832" h="3761" extrusionOk="0">
                  <a:moveTo>
                    <a:pt x="0" y="1"/>
                  </a:moveTo>
                  <a:lnTo>
                    <a:pt x="0" y="3760"/>
                  </a:lnTo>
                  <a:lnTo>
                    <a:pt x="5831" y="3760"/>
                  </a:lnTo>
                  <a:lnTo>
                    <a:pt x="5831"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0"/>
            <p:cNvSpPr/>
            <p:nvPr/>
          </p:nvSpPr>
          <p:spPr>
            <a:xfrm>
              <a:off x="2964398" y="3377940"/>
              <a:ext cx="61087" cy="33204"/>
            </a:xfrm>
            <a:custGeom>
              <a:avLst/>
              <a:gdLst/>
              <a:ahLst/>
              <a:cxnLst/>
              <a:rect l="l" t="t" r="r" b="b"/>
              <a:pathLst>
                <a:path w="1906" h="1036" extrusionOk="0">
                  <a:moveTo>
                    <a:pt x="1" y="0"/>
                  </a:moveTo>
                  <a:lnTo>
                    <a:pt x="1" y="1036"/>
                  </a:lnTo>
                  <a:lnTo>
                    <a:pt x="1905" y="1036"/>
                  </a:lnTo>
                  <a:lnTo>
                    <a:pt x="190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0"/>
            <p:cNvSpPr/>
            <p:nvPr/>
          </p:nvSpPr>
          <p:spPr>
            <a:xfrm>
              <a:off x="2562234" y="3866831"/>
              <a:ext cx="222812" cy="10769"/>
            </a:xfrm>
            <a:custGeom>
              <a:avLst/>
              <a:gdLst/>
              <a:ahLst/>
              <a:cxnLst/>
              <a:rect l="l" t="t" r="r" b="b"/>
              <a:pathLst>
                <a:path w="6952" h="336" extrusionOk="0">
                  <a:moveTo>
                    <a:pt x="1" y="1"/>
                  </a:moveTo>
                  <a:lnTo>
                    <a:pt x="1" y="335"/>
                  </a:lnTo>
                  <a:lnTo>
                    <a:pt x="6951" y="335"/>
                  </a:lnTo>
                  <a:lnTo>
                    <a:pt x="695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0"/>
            <p:cNvSpPr/>
            <p:nvPr/>
          </p:nvSpPr>
          <p:spPr>
            <a:xfrm>
              <a:off x="2485667" y="3720651"/>
              <a:ext cx="212075" cy="156949"/>
            </a:xfrm>
            <a:custGeom>
              <a:avLst/>
              <a:gdLst/>
              <a:ahLst/>
              <a:cxnLst/>
              <a:rect l="l" t="t" r="r" b="b"/>
              <a:pathLst>
                <a:path w="6617" h="4897" extrusionOk="0">
                  <a:moveTo>
                    <a:pt x="0" y="1"/>
                  </a:moveTo>
                  <a:lnTo>
                    <a:pt x="1303" y="4896"/>
                  </a:lnTo>
                  <a:lnTo>
                    <a:pt x="6617" y="4896"/>
                  </a:lnTo>
                  <a:lnTo>
                    <a:pt x="543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0"/>
            <p:cNvSpPr/>
            <p:nvPr/>
          </p:nvSpPr>
          <p:spPr>
            <a:xfrm>
              <a:off x="2495282" y="3728150"/>
              <a:ext cx="192300" cy="137655"/>
            </a:xfrm>
            <a:custGeom>
              <a:avLst/>
              <a:gdLst/>
              <a:ahLst/>
              <a:cxnLst/>
              <a:rect l="l" t="t" r="r" b="b"/>
              <a:pathLst>
                <a:path w="6000" h="4295" extrusionOk="0">
                  <a:moveTo>
                    <a:pt x="1" y="0"/>
                  </a:moveTo>
                  <a:lnTo>
                    <a:pt x="1137" y="4295"/>
                  </a:lnTo>
                  <a:lnTo>
                    <a:pt x="5999" y="4295"/>
                  </a:lnTo>
                  <a:lnTo>
                    <a:pt x="488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0"/>
            <p:cNvSpPr/>
            <p:nvPr/>
          </p:nvSpPr>
          <p:spPr>
            <a:xfrm>
              <a:off x="2441214" y="3909682"/>
              <a:ext cx="11282" cy="538216"/>
            </a:xfrm>
            <a:custGeom>
              <a:avLst/>
              <a:gdLst/>
              <a:ahLst/>
              <a:cxnLst/>
              <a:rect l="l" t="t" r="r" b="b"/>
              <a:pathLst>
                <a:path w="352" h="16793" extrusionOk="0">
                  <a:moveTo>
                    <a:pt x="0" y="1"/>
                  </a:moveTo>
                  <a:lnTo>
                    <a:pt x="0" y="16793"/>
                  </a:lnTo>
                  <a:lnTo>
                    <a:pt x="351" y="16793"/>
                  </a:lnTo>
                  <a:lnTo>
                    <a:pt x="35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0"/>
            <p:cNvSpPr/>
            <p:nvPr/>
          </p:nvSpPr>
          <p:spPr>
            <a:xfrm>
              <a:off x="2452463" y="3911284"/>
              <a:ext cx="11282" cy="536613"/>
            </a:xfrm>
            <a:custGeom>
              <a:avLst/>
              <a:gdLst/>
              <a:ahLst/>
              <a:cxnLst/>
              <a:rect l="l" t="t" r="r" b="b"/>
              <a:pathLst>
                <a:path w="352" h="16743" extrusionOk="0">
                  <a:moveTo>
                    <a:pt x="0" y="1"/>
                  </a:moveTo>
                  <a:lnTo>
                    <a:pt x="0" y="16743"/>
                  </a:lnTo>
                  <a:lnTo>
                    <a:pt x="351" y="16743"/>
                  </a:lnTo>
                  <a:lnTo>
                    <a:pt x="35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0"/>
            <p:cNvSpPr/>
            <p:nvPr/>
          </p:nvSpPr>
          <p:spPr>
            <a:xfrm>
              <a:off x="3135769" y="3909682"/>
              <a:ext cx="11282" cy="538216"/>
            </a:xfrm>
            <a:custGeom>
              <a:avLst/>
              <a:gdLst/>
              <a:ahLst/>
              <a:cxnLst/>
              <a:rect l="l" t="t" r="r" b="b"/>
              <a:pathLst>
                <a:path w="352" h="16793" extrusionOk="0">
                  <a:moveTo>
                    <a:pt x="0" y="1"/>
                  </a:moveTo>
                  <a:lnTo>
                    <a:pt x="0" y="16793"/>
                  </a:lnTo>
                  <a:lnTo>
                    <a:pt x="351" y="16793"/>
                  </a:lnTo>
                  <a:lnTo>
                    <a:pt x="35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0"/>
            <p:cNvSpPr/>
            <p:nvPr/>
          </p:nvSpPr>
          <p:spPr>
            <a:xfrm>
              <a:off x="3147019" y="3911284"/>
              <a:ext cx="11282" cy="536613"/>
            </a:xfrm>
            <a:custGeom>
              <a:avLst/>
              <a:gdLst/>
              <a:ahLst/>
              <a:cxnLst/>
              <a:rect l="l" t="t" r="r" b="b"/>
              <a:pathLst>
                <a:path w="352" h="16743" extrusionOk="0">
                  <a:moveTo>
                    <a:pt x="0" y="1"/>
                  </a:moveTo>
                  <a:lnTo>
                    <a:pt x="0" y="16743"/>
                  </a:lnTo>
                  <a:lnTo>
                    <a:pt x="351" y="16743"/>
                  </a:lnTo>
                  <a:lnTo>
                    <a:pt x="35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0"/>
            <p:cNvSpPr/>
            <p:nvPr/>
          </p:nvSpPr>
          <p:spPr>
            <a:xfrm>
              <a:off x="2393010" y="3878625"/>
              <a:ext cx="855767" cy="43941"/>
            </a:xfrm>
            <a:custGeom>
              <a:avLst/>
              <a:gdLst/>
              <a:ahLst/>
              <a:cxnLst/>
              <a:rect l="l" t="t" r="r" b="b"/>
              <a:pathLst>
                <a:path w="26701" h="1371" extrusionOk="0">
                  <a:moveTo>
                    <a:pt x="1" y="1"/>
                  </a:moveTo>
                  <a:lnTo>
                    <a:pt x="1" y="1371"/>
                  </a:lnTo>
                  <a:lnTo>
                    <a:pt x="26701" y="1371"/>
                  </a:lnTo>
                  <a:lnTo>
                    <a:pt x="2670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0"/>
            <p:cNvSpPr/>
            <p:nvPr/>
          </p:nvSpPr>
          <p:spPr>
            <a:xfrm>
              <a:off x="2764662" y="3922534"/>
              <a:ext cx="377036" cy="73394"/>
            </a:xfrm>
            <a:custGeom>
              <a:avLst/>
              <a:gdLst/>
              <a:ahLst/>
              <a:cxnLst/>
              <a:rect l="l" t="t" r="r" b="b"/>
              <a:pathLst>
                <a:path w="11764" h="2290" extrusionOk="0">
                  <a:moveTo>
                    <a:pt x="0" y="1"/>
                  </a:moveTo>
                  <a:lnTo>
                    <a:pt x="0" y="2290"/>
                  </a:lnTo>
                  <a:lnTo>
                    <a:pt x="11763" y="2290"/>
                  </a:lnTo>
                  <a:lnTo>
                    <a:pt x="1176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0"/>
            <p:cNvSpPr/>
            <p:nvPr/>
          </p:nvSpPr>
          <p:spPr>
            <a:xfrm>
              <a:off x="2949943" y="3946090"/>
              <a:ext cx="19839" cy="16474"/>
            </a:xfrm>
            <a:custGeom>
              <a:avLst/>
              <a:gdLst/>
              <a:ahLst/>
              <a:cxnLst/>
              <a:rect l="l" t="t" r="r" b="b"/>
              <a:pathLst>
                <a:path w="619" h="514" extrusionOk="0">
                  <a:moveTo>
                    <a:pt x="351" y="1"/>
                  </a:moveTo>
                  <a:cubicBezTo>
                    <a:pt x="117" y="1"/>
                    <a:pt x="1" y="268"/>
                    <a:pt x="168" y="435"/>
                  </a:cubicBezTo>
                  <a:cubicBezTo>
                    <a:pt x="222" y="490"/>
                    <a:pt x="289" y="514"/>
                    <a:pt x="354" y="514"/>
                  </a:cubicBezTo>
                  <a:cubicBezTo>
                    <a:pt x="489" y="514"/>
                    <a:pt x="619" y="409"/>
                    <a:pt x="619" y="251"/>
                  </a:cubicBezTo>
                  <a:cubicBezTo>
                    <a:pt x="619" y="118"/>
                    <a:pt x="502" y="1"/>
                    <a:pt x="35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0"/>
            <p:cNvSpPr/>
            <p:nvPr/>
          </p:nvSpPr>
          <p:spPr>
            <a:xfrm>
              <a:off x="2747515" y="4043554"/>
              <a:ext cx="168198" cy="96438"/>
            </a:xfrm>
            <a:custGeom>
              <a:avLst/>
              <a:gdLst/>
              <a:ahLst/>
              <a:cxnLst/>
              <a:rect l="l" t="t" r="r" b="b"/>
              <a:pathLst>
                <a:path w="5248" h="3009" extrusionOk="0">
                  <a:moveTo>
                    <a:pt x="986" y="1"/>
                  </a:moveTo>
                  <a:cubicBezTo>
                    <a:pt x="452" y="1"/>
                    <a:pt x="1" y="435"/>
                    <a:pt x="1" y="987"/>
                  </a:cubicBezTo>
                  <a:lnTo>
                    <a:pt x="1" y="2407"/>
                  </a:lnTo>
                  <a:cubicBezTo>
                    <a:pt x="1" y="2741"/>
                    <a:pt x="268" y="3008"/>
                    <a:pt x="585" y="3008"/>
                  </a:cubicBezTo>
                  <a:lnTo>
                    <a:pt x="5214" y="3008"/>
                  </a:lnTo>
                  <a:lnTo>
                    <a:pt x="524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0"/>
            <p:cNvSpPr/>
            <p:nvPr/>
          </p:nvSpPr>
          <p:spPr>
            <a:xfrm>
              <a:off x="2749663" y="4139961"/>
              <a:ext cx="329378" cy="28396"/>
            </a:xfrm>
            <a:custGeom>
              <a:avLst/>
              <a:gdLst/>
              <a:ahLst/>
              <a:cxnLst/>
              <a:rect l="l" t="t" r="r" b="b"/>
              <a:pathLst>
                <a:path w="10277" h="886" extrusionOk="0">
                  <a:moveTo>
                    <a:pt x="602" y="0"/>
                  </a:moveTo>
                  <a:cubicBezTo>
                    <a:pt x="1" y="0"/>
                    <a:pt x="1" y="886"/>
                    <a:pt x="602" y="886"/>
                  </a:cubicBezTo>
                  <a:lnTo>
                    <a:pt x="9675" y="886"/>
                  </a:lnTo>
                  <a:cubicBezTo>
                    <a:pt x="10276" y="886"/>
                    <a:pt x="10276" y="0"/>
                    <a:pt x="967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0"/>
            <p:cNvSpPr/>
            <p:nvPr/>
          </p:nvSpPr>
          <p:spPr>
            <a:xfrm>
              <a:off x="2857287" y="3754912"/>
              <a:ext cx="304763" cy="386138"/>
            </a:xfrm>
            <a:custGeom>
              <a:avLst/>
              <a:gdLst/>
              <a:ahLst/>
              <a:cxnLst/>
              <a:rect l="l" t="t" r="r" b="b"/>
              <a:pathLst>
                <a:path w="9509" h="12048" extrusionOk="0">
                  <a:moveTo>
                    <a:pt x="3176" y="1"/>
                  </a:moveTo>
                  <a:lnTo>
                    <a:pt x="1" y="11981"/>
                  </a:lnTo>
                  <a:lnTo>
                    <a:pt x="6768" y="12048"/>
                  </a:lnTo>
                  <a:lnTo>
                    <a:pt x="9324" y="1538"/>
                  </a:lnTo>
                  <a:cubicBezTo>
                    <a:pt x="9508" y="803"/>
                    <a:pt x="8940" y="84"/>
                    <a:pt x="8171" y="84"/>
                  </a:cubicBezTo>
                  <a:lnTo>
                    <a:pt x="317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0"/>
            <p:cNvSpPr/>
            <p:nvPr/>
          </p:nvSpPr>
          <p:spPr>
            <a:xfrm>
              <a:off x="3011543" y="4168325"/>
              <a:ext cx="76055" cy="278514"/>
            </a:xfrm>
            <a:custGeom>
              <a:avLst/>
              <a:gdLst/>
              <a:ahLst/>
              <a:cxnLst/>
              <a:rect l="l" t="t" r="r" b="b"/>
              <a:pathLst>
                <a:path w="2373" h="8690" extrusionOk="0">
                  <a:moveTo>
                    <a:pt x="0" y="1"/>
                  </a:moveTo>
                  <a:lnTo>
                    <a:pt x="1955" y="8689"/>
                  </a:lnTo>
                  <a:lnTo>
                    <a:pt x="2373" y="8689"/>
                  </a:lnTo>
                  <a:lnTo>
                    <a:pt x="869"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0"/>
            <p:cNvSpPr/>
            <p:nvPr/>
          </p:nvSpPr>
          <p:spPr>
            <a:xfrm>
              <a:off x="2898535" y="4168325"/>
              <a:ext cx="78747" cy="278514"/>
            </a:xfrm>
            <a:custGeom>
              <a:avLst/>
              <a:gdLst/>
              <a:ahLst/>
              <a:cxnLst/>
              <a:rect l="l" t="t" r="r" b="b"/>
              <a:pathLst>
                <a:path w="2457" h="8690" extrusionOk="0">
                  <a:moveTo>
                    <a:pt x="1" y="1"/>
                  </a:moveTo>
                  <a:lnTo>
                    <a:pt x="2056" y="8689"/>
                  </a:lnTo>
                  <a:lnTo>
                    <a:pt x="2457" y="8689"/>
                  </a:lnTo>
                  <a:lnTo>
                    <a:pt x="869"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0"/>
            <p:cNvSpPr/>
            <p:nvPr/>
          </p:nvSpPr>
          <p:spPr>
            <a:xfrm>
              <a:off x="2744855" y="4168325"/>
              <a:ext cx="85157" cy="278514"/>
            </a:xfrm>
            <a:custGeom>
              <a:avLst/>
              <a:gdLst/>
              <a:ahLst/>
              <a:cxnLst/>
              <a:rect l="l" t="t" r="r" b="b"/>
              <a:pathLst>
                <a:path w="2657" h="8690" extrusionOk="0">
                  <a:moveTo>
                    <a:pt x="1771" y="1"/>
                  </a:moveTo>
                  <a:lnTo>
                    <a:pt x="0" y="8689"/>
                  </a:lnTo>
                  <a:lnTo>
                    <a:pt x="401" y="8689"/>
                  </a:lnTo>
                  <a:lnTo>
                    <a:pt x="265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0"/>
            <p:cNvSpPr/>
            <p:nvPr/>
          </p:nvSpPr>
          <p:spPr>
            <a:xfrm>
              <a:off x="2837480" y="3754912"/>
              <a:ext cx="139802" cy="384536"/>
            </a:xfrm>
            <a:custGeom>
              <a:avLst/>
              <a:gdLst/>
              <a:ahLst/>
              <a:cxnLst/>
              <a:rect l="l" t="t" r="r" b="b"/>
              <a:pathLst>
                <a:path w="4362" h="11998" extrusionOk="0">
                  <a:moveTo>
                    <a:pt x="3660" y="1"/>
                  </a:moveTo>
                  <a:cubicBezTo>
                    <a:pt x="2841" y="1"/>
                    <a:pt x="2123" y="586"/>
                    <a:pt x="1989" y="1388"/>
                  </a:cubicBezTo>
                  <a:lnTo>
                    <a:pt x="1" y="11998"/>
                  </a:lnTo>
                  <a:lnTo>
                    <a:pt x="1889" y="11998"/>
                  </a:lnTo>
                  <a:lnTo>
                    <a:pt x="436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0"/>
            <p:cNvSpPr/>
            <p:nvPr/>
          </p:nvSpPr>
          <p:spPr>
            <a:xfrm>
              <a:off x="2669858" y="2810815"/>
              <a:ext cx="114643" cy="115188"/>
            </a:xfrm>
            <a:custGeom>
              <a:avLst/>
              <a:gdLst/>
              <a:ahLst/>
              <a:cxnLst/>
              <a:rect l="l" t="t" r="r" b="b"/>
              <a:pathLst>
                <a:path w="3577" h="3594" extrusionOk="0">
                  <a:moveTo>
                    <a:pt x="586" y="903"/>
                  </a:moveTo>
                  <a:cubicBezTo>
                    <a:pt x="669" y="786"/>
                    <a:pt x="753" y="686"/>
                    <a:pt x="870" y="619"/>
                  </a:cubicBezTo>
                  <a:lnTo>
                    <a:pt x="803" y="251"/>
                  </a:lnTo>
                  <a:lnTo>
                    <a:pt x="1354" y="17"/>
                  </a:lnTo>
                  <a:lnTo>
                    <a:pt x="1572" y="301"/>
                  </a:lnTo>
                  <a:cubicBezTo>
                    <a:pt x="1705" y="285"/>
                    <a:pt x="1839" y="285"/>
                    <a:pt x="1973" y="301"/>
                  </a:cubicBezTo>
                  <a:lnTo>
                    <a:pt x="2173" y="1"/>
                  </a:lnTo>
                  <a:lnTo>
                    <a:pt x="2741" y="235"/>
                  </a:lnTo>
                  <a:lnTo>
                    <a:pt x="2691" y="586"/>
                  </a:lnTo>
                  <a:cubicBezTo>
                    <a:pt x="2791" y="669"/>
                    <a:pt x="2892" y="769"/>
                    <a:pt x="2975" y="870"/>
                  </a:cubicBezTo>
                  <a:lnTo>
                    <a:pt x="3326" y="803"/>
                  </a:lnTo>
                  <a:lnTo>
                    <a:pt x="3577" y="1371"/>
                  </a:lnTo>
                  <a:lnTo>
                    <a:pt x="3276" y="1588"/>
                  </a:lnTo>
                  <a:cubicBezTo>
                    <a:pt x="3293" y="1705"/>
                    <a:pt x="3293" y="1839"/>
                    <a:pt x="3276" y="1972"/>
                  </a:cubicBezTo>
                  <a:lnTo>
                    <a:pt x="3577" y="2190"/>
                  </a:lnTo>
                  <a:lnTo>
                    <a:pt x="3359" y="2758"/>
                  </a:lnTo>
                  <a:lnTo>
                    <a:pt x="2992" y="2691"/>
                  </a:lnTo>
                  <a:cubicBezTo>
                    <a:pt x="2908" y="2808"/>
                    <a:pt x="2825" y="2891"/>
                    <a:pt x="2708" y="2975"/>
                  </a:cubicBezTo>
                  <a:lnTo>
                    <a:pt x="2775" y="3342"/>
                  </a:lnTo>
                  <a:lnTo>
                    <a:pt x="2223" y="3576"/>
                  </a:lnTo>
                  <a:lnTo>
                    <a:pt x="2006" y="3276"/>
                  </a:lnTo>
                  <a:cubicBezTo>
                    <a:pt x="1872" y="3309"/>
                    <a:pt x="1739" y="3309"/>
                    <a:pt x="1605" y="3292"/>
                  </a:cubicBezTo>
                  <a:lnTo>
                    <a:pt x="1388" y="3593"/>
                  </a:lnTo>
                  <a:lnTo>
                    <a:pt x="836" y="3359"/>
                  </a:lnTo>
                  <a:lnTo>
                    <a:pt x="886" y="2992"/>
                  </a:lnTo>
                  <a:cubicBezTo>
                    <a:pt x="786" y="2925"/>
                    <a:pt x="686" y="2824"/>
                    <a:pt x="602" y="2724"/>
                  </a:cubicBezTo>
                  <a:lnTo>
                    <a:pt x="235" y="2791"/>
                  </a:lnTo>
                  <a:lnTo>
                    <a:pt x="1" y="2223"/>
                  </a:lnTo>
                  <a:lnTo>
                    <a:pt x="302" y="2006"/>
                  </a:lnTo>
                  <a:cubicBezTo>
                    <a:pt x="285" y="1872"/>
                    <a:pt x="285" y="1738"/>
                    <a:pt x="302" y="1605"/>
                  </a:cubicBezTo>
                  <a:lnTo>
                    <a:pt x="1" y="1404"/>
                  </a:lnTo>
                  <a:lnTo>
                    <a:pt x="218" y="836"/>
                  </a:lnTo>
                  <a:close/>
                  <a:moveTo>
                    <a:pt x="1187" y="1521"/>
                  </a:moveTo>
                  <a:cubicBezTo>
                    <a:pt x="970" y="2073"/>
                    <a:pt x="1521" y="2607"/>
                    <a:pt x="2056" y="2373"/>
                  </a:cubicBezTo>
                  <a:cubicBezTo>
                    <a:pt x="2591" y="2139"/>
                    <a:pt x="2591" y="1388"/>
                    <a:pt x="2039" y="1170"/>
                  </a:cubicBezTo>
                  <a:cubicBezTo>
                    <a:pt x="1705" y="1037"/>
                    <a:pt x="1321" y="1187"/>
                    <a:pt x="1187" y="152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0"/>
            <p:cNvSpPr/>
            <p:nvPr/>
          </p:nvSpPr>
          <p:spPr>
            <a:xfrm>
              <a:off x="2748060" y="2861166"/>
              <a:ext cx="403798" cy="403798"/>
            </a:xfrm>
            <a:custGeom>
              <a:avLst/>
              <a:gdLst/>
              <a:ahLst/>
              <a:cxnLst/>
              <a:rect l="l" t="t" r="r" b="b"/>
              <a:pathLst>
                <a:path w="12599" h="12599" extrusionOk="0">
                  <a:moveTo>
                    <a:pt x="2089" y="3142"/>
                  </a:moveTo>
                  <a:cubicBezTo>
                    <a:pt x="2356" y="2774"/>
                    <a:pt x="2690" y="2440"/>
                    <a:pt x="3058" y="2156"/>
                  </a:cubicBezTo>
                  <a:lnTo>
                    <a:pt x="2824" y="886"/>
                  </a:lnTo>
                  <a:lnTo>
                    <a:pt x="4796" y="34"/>
                  </a:lnTo>
                  <a:lnTo>
                    <a:pt x="5548" y="1086"/>
                  </a:lnTo>
                  <a:cubicBezTo>
                    <a:pt x="6015" y="1020"/>
                    <a:pt x="6483" y="1020"/>
                    <a:pt x="6951" y="1070"/>
                  </a:cubicBezTo>
                  <a:lnTo>
                    <a:pt x="7686" y="0"/>
                  </a:lnTo>
                  <a:lnTo>
                    <a:pt x="9675" y="802"/>
                  </a:lnTo>
                  <a:lnTo>
                    <a:pt x="9457" y="2089"/>
                  </a:lnTo>
                  <a:cubicBezTo>
                    <a:pt x="9842" y="2356"/>
                    <a:pt x="10176" y="2690"/>
                    <a:pt x="10460" y="3058"/>
                  </a:cubicBezTo>
                  <a:lnTo>
                    <a:pt x="11730" y="2824"/>
                  </a:lnTo>
                  <a:lnTo>
                    <a:pt x="12565" y="4796"/>
                  </a:lnTo>
                  <a:lnTo>
                    <a:pt x="11529" y="5548"/>
                  </a:lnTo>
                  <a:cubicBezTo>
                    <a:pt x="11596" y="6015"/>
                    <a:pt x="11596" y="6483"/>
                    <a:pt x="11546" y="6951"/>
                  </a:cubicBezTo>
                  <a:lnTo>
                    <a:pt x="12599" y="7686"/>
                  </a:lnTo>
                  <a:lnTo>
                    <a:pt x="11813" y="9675"/>
                  </a:lnTo>
                  <a:lnTo>
                    <a:pt x="10527" y="9457"/>
                  </a:lnTo>
                  <a:cubicBezTo>
                    <a:pt x="10243" y="9842"/>
                    <a:pt x="9925" y="10176"/>
                    <a:pt x="9558" y="10460"/>
                  </a:cubicBezTo>
                  <a:lnTo>
                    <a:pt x="9792" y="11730"/>
                  </a:lnTo>
                  <a:lnTo>
                    <a:pt x="7820" y="12565"/>
                  </a:lnTo>
                  <a:lnTo>
                    <a:pt x="7051" y="11529"/>
                  </a:lnTo>
                  <a:cubicBezTo>
                    <a:pt x="6600" y="11596"/>
                    <a:pt x="6132" y="11596"/>
                    <a:pt x="5665" y="11546"/>
                  </a:cubicBezTo>
                  <a:lnTo>
                    <a:pt x="4929" y="12599"/>
                  </a:lnTo>
                  <a:lnTo>
                    <a:pt x="2941" y="11797"/>
                  </a:lnTo>
                  <a:lnTo>
                    <a:pt x="3142" y="10527"/>
                  </a:lnTo>
                  <a:cubicBezTo>
                    <a:pt x="2774" y="10243"/>
                    <a:pt x="2440" y="9925"/>
                    <a:pt x="2156" y="9558"/>
                  </a:cubicBezTo>
                  <a:lnTo>
                    <a:pt x="886" y="9792"/>
                  </a:lnTo>
                  <a:lnTo>
                    <a:pt x="34" y="7820"/>
                  </a:lnTo>
                  <a:lnTo>
                    <a:pt x="1086" y="7051"/>
                  </a:lnTo>
                  <a:cubicBezTo>
                    <a:pt x="1020" y="6600"/>
                    <a:pt x="1020" y="6132"/>
                    <a:pt x="1070" y="5665"/>
                  </a:cubicBezTo>
                  <a:lnTo>
                    <a:pt x="0" y="4929"/>
                  </a:lnTo>
                  <a:lnTo>
                    <a:pt x="802" y="2941"/>
                  </a:lnTo>
                  <a:close/>
                  <a:moveTo>
                    <a:pt x="4211" y="5364"/>
                  </a:moveTo>
                  <a:cubicBezTo>
                    <a:pt x="3442" y="7252"/>
                    <a:pt x="5364" y="9123"/>
                    <a:pt x="7235" y="8321"/>
                  </a:cubicBezTo>
                  <a:cubicBezTo>
                    <a:pt x="9123" y="7519"/>
                    <a:pt x="9090" y="4846"/>
                    <a:pt x="7202" y="4077"/>
                  </a:cubicBezTo>
                  <a:cubicBezTo>
                    <a:pt x="6015" y="3609"/>
                    <a:pt x="4679" y="4177"/>
                    <a:pt x="4211" y="5364"/>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0"/>
            <p:cNvSpPr/>
            <p:nvPr/>
          </p:nvSpPr>
          <p:spPr>
            <a:xfrm>
              <a:off x="2520473" y="3035742"/>
              <a:ext cx="198710" cy="198710"/>
            </a:xfrm>
            <a:custGeom>
              <a:avLst/>
              <a:gdLst/>
              <a:ahLst/>
              <a:cxnLst/>
              <a:rect l="l" t="t" r="r" b="b"/>
              <a:pathLst>
                <a:path w="6200" h="6200" extrusionOk="0">
                  <a:moveTo>
                    <a:pt x="3109" y="1923"/>
                  </a:moveTo>
                  <a:cubicBezTo>
                    <a:pt x="3249" y="1923"/>
                    <a:pt x="3390" y="1950"/>
                    <a:pt x="3526" y="2005"/>
                  </a:cubicBezTo>
                  <a:cubicBezTo>
                    <a:pt x="4461" y="2373"/>
                    <a:pt x="4478" y="3693"/>
                    <a:pt x="3559" y="4094"/>
                  </a:cubicBezTo>
                  <a:cubicBezTo>
                    <a:pt x="3409" y="4155"/>
                    <a:pt x="3260" y="4184"/>
                    <a:pt x="3115" y="4184"/>
                  </a:cubicBezTo>
                  <a:cubicBezTo>
                    <a:pt x="2357" y="4184"/>
                    <a:pt x="1747" y="3409"/>
                    <a:pt x="2055" y="2624"/>
                  </a:cubicBezTo>
                  <a:cubicBezTo>
                    <a:pt x="2233" y="2191"/>
                    <a:pt x="2663" y="1923"/>
                    <a:pt x="3109" y="1923"/>
                  </a:cubicBezTo>
                  <a:close/>
                  <a:moveTo>
                    <a:pt x="2356" y="0"/>
                  </a:moveTo>
                  <a:lnTo>
                    <a:pt x="1387" y="418"/>
                  </a:lnTo>
                  <a:lnTo>
                    <a:pt x="1487" y="1053"/>
                  </a:lnTo>
                  <a:cubicBezTo>
                    <a:pt x="1320" y="1187"/>
                    <a:pt x="1153" y="1354"/>
                    <a:pt x="1019" y="1537"/>
                  </a:cubicBezTo>
                  <a:lnTo>
                    <a:pt x="385" y="1437"/>
                  </a:lnTo>
                  <a:lnTo>
                    <a:pt x="0" y="2423"/>
                  </a:lnTo>
                  <a:lnTo>
                    <a:pt x="518" y="2774"/>
                  </a:lnTo>
                  <a:cubicBezTo>
                    <a:pt x="485" y="3008"/>
                    <a:pt x="485" y="3242"/>
                    <a:pt x="518" y="3459"/>
                  </a:cubicBezTo>
                  <a:lnTo>
                    <a:pt x="17" y="3843"/>
                  </a:lnTo>
                  <a:lnTo>
                    <a:pt x="418" y="4812"/>
                  </a:lnTo>
                  <a:lnTo>
                    <a:pt x="1053" y="4695"/>
                  </a:lnTo>
                  <a:cubicBezTo>
                    <a:pt x="1187" y="4879"/>
                    <a:pt x="1354" y="5030"/>
                    <a:pt x="1537" y="5180"/>
                  </a:cubicBezTo>
                  <a:lnTo>
                    <a:pt x="1437" y="5798"/>
                  </a:lnTo>
                  <a:lnTo>
                    <a:pt x="2423" y="6199"/>
                  </a:lnTo>
                  <a:lnTo>
                    <a:pt x="2774" y="5664"/>
                  </a:lnTo>
                  <a:cubicBezTo>
                    <a:pt x="2891" y="5681"/>
                    <a:pt x="3008" y="5690"/>
                    <a:pt x="3123" y="5690"/>
                  </a:cubicBezTo>
                  <a:cubicBezTo>
                    <a:pt x="3238" y="5690"/>
                    <a:pt x="3350" y="5681"/>
                    <a:pt x="3459" y="5664"/>
                  </a:cubicBezTo>
                  <a:lnTo>
                    <a:pt x="3843" y="6182"/>
                  </a:lnTo>
                  <a:lnTo>
                    <a:pt x="4812" y="5765"/>
                  </a:lnTo>
                  <a:lnTo>
                    <a:pt x="4695" y="5130"/>
                  </a:lnTo>
                  <a:cubicBezTo>
                    <a:pt x="4879" y="4996"/>
                    <a:pt x="5030" y="4829"/>
                    <a:pt x="5180" y="4645"/>
                  </a:cubicBezTo>
                  <a:lnTo>
                    <a:pt x="5798" y="4746"/>
                  </a:lnTo>
                  <a:lnTo>
                    <a:pt x="6199" y="3776"/>
                  </a:lnTo>
                  <a:lnTo>
                    <a:pt x="5664" y="3409"/>
                  </a:lnTo>
                  <a:cubicBezTo>
                    <a:pt x="5698" y="3175"/>
                    <a:pt x="5698" y="2958"/>
                    <a:pt x="5664" y="2724"/>
                  </a:cubicBezTo>
                  <a:lnTo>
                    <a:pt x="6182" y="2356"/>
                  </a:lnTo>
                  <a:lnTo>
                    <a:pt x="5765" y="1387"/>
                  </a:lnTo>
                  <a:lnTo>
                    <a:pt x="5146" y="1487"/>
                  </a:lnTo>
                  <a:cubicBezTo>
                    <a:pt x="4996" y="1320"/>
                    <a:pt x="4829" y="1153"/>
                    <a:pt x="4645" y="1020"/>
                  </a:cubicBezTo>
                  <a:lnTo>
                    <a:pt x="4745" y="385"/>
                  </a:lnTo>
                  <a:lnTo>
                    <a:pt x="3776" y="0"/>
                  </a:lnTo>
                  <a:lnTo>
                    <a:pt x="3409" y="518"/>
                  </a:lnTo>
                  <a:cubicBezTo>
                    <a:pt x="3292" y="502"/>
                    <a:pt x="3179" y="493"/>
                    <a:pt x="3066" y="493"/>
                  </a:cubicBezTo>
                  <a:cubicBezTo>
                    <a:pt x="2953" y="493"/>
                    <a:pt x="2841" y="502"/>
                    <a:pt x="2724" y="518"/>
                  </a:cubicBezTo>
                  <a:lnTo>
                    <a:pt x="235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0"/>
            <p:cNvSpPr/>
            <p:nvPr/>
          </p:nvSpPr>
          <p:spPr>
            <a:xfrm>
              <a:off x="2582586" y="3096573"/>
              <a:ext cx="77689" cy="74132"/>
            </a:xfrm>
            <a:custGeom>
              <a:avLst/>
              <a:gdLst/>
              <a:ahLst/>
              <a:cxnLst/>
              <a:rect l="l" t="t" r="r" b="b"/>
              <a:pathLst>
                <a:path w="2424" h="2313" extrusionOk="0">
                  <a:moveTo>
                    <a:pt x="1158" y="0"/>
                  </a:moveTo>
                  <a:cubicBezTo>
                    <a:pt x="1058" y="0"/>
                    <a:pt x="961" y="13"/>
                    <a:pt x="869" y="40"/>
                  </a:cubicBezTo>
                  <a:cubicBezTo>
                    <a:pt x="619" y="107"/>
                    <a:pt x="401" y="258"/>
                    <a:pt x="251" y="475"/>
                  </a:cubicBezTo>
                  <a:cubicBezTo>
                    <a:pt x="201" y="558"/>
                    <a:pt x="151" y="642"/>
                    <a:pt x="117" y="726"/>
                  </a:cubicBezTo>
                  <a:cubicBezTo>
                    <a:pt x="134" y="726"/>
                    <a:pt x="168" y="642"/>
                    <a:pt x="268" y="492"/>
                  </a:cubicBezTo>
                  <a:cubicBezTo>
                    <a:pt x="418" y="291"/>
                    <a:pt x="635" y="157"/>
                    <a:pt x="886" y="91"/>
                  </a:cubicBezTo>
                  <a:cubicBezTo>
                    <a:pt x="983" y="63"/>
                    <a:pt x="1082" y="49"/>
                    <a:pt x="1182" y="49"/>
                  </a:cubicBezTo>
                  <a:cubicBezTo>
                    <a:pt x="1442" y="49"/>
                    <a:pt x="1700" y="143"/>
                    <a:pt x="1905" y="325"/>
                  </a:cubicBezTo>
                  <a:cubicBezTo>
                    <a:pt x="2072" y="475"/>
                    <a:pt x="2189" y="675"/>
                    <a:pt x="2239" y="876"/>
                  </a:cubicBezTo>
                  <a:cubicBezTo>
                    <a:pt x="2356" y="1344"/>
                    <a:pt x="2156" y="1828"/>
                    <a:pt x="1755" y="2079"/>
                  </a:cubicBezTo>
                  <a:cubicBezTo>
                    <a:pt x="1590" y="2184"/>
                    <a:pt x="1398" y="2249"/>
                    <a:pt x="1203" y="2249"/>
                  </a:cubicBezTo>
                  <a:cubicBezTo>
                    <a:pt x="1181" y="2249"/>
                    <a:pt x="1159" y="2248"/>
                    <a:pt x="1137" y="2246"/>
                  </a:cubicBezTo>
                  <a:cubicBezTo>
                    <a:pt x="769" y="2246"/>
                    <a:pt x="418" y="2046"/>
                    <a:pt x="218" y="1711"/>
                  </a:cubicBezTo>
                  <a:cubicBezTo>
                    <a:pt x="101" y="1511"/>
                    <a:pt x="34" y="1244"/>
                    <a:pt x="67" y="993"/>
                  </a:cubicBezTo>
                  <a:cubicBezTo>
                    <a:pt x="84" y="826"/>
                    <a:pt x="134" y="726"/>
                    <a:pt x="134" y="726"/>
                  </a:cubicBezTo>
                  <a:lnTo>
                    <a:pt x="134" y="726"/>
                  </a:lnTo>
                  <a:cubicBezTo>
                    <a:pt x="84" y="809"/>
                    <a:pt x="51" y="909"/>
                    <a:pt x="51" y="993"/>
                  </a:cubicBezTo>
                  <a:cubicBezTo>
                    <a:pt x="0" y="1260"/>
                    <a:pt x="51" y="1511"/>
                    <a:pt x="184" y="1745"/>
                  </a:cubicBezTo>
                  <a:cubicBezTo>
                    <a:pt x="268" y="1895"/>
                    <a:pt x="401" y="2029"/>
                    <a:pt x="552" y="2129"/>
                  </a:cubicBezTo>
                  <a:cubicBezTo>
                    <a:pt x="719" y="2246"/>
                    <a:pt x="919" y="2296"/>
                    <a:pt x="1137" y="2313"/>
                  </a:cubicBezTo>
                  <a:cubicBezTo>
                    <a:pt x="1371" y="2313"/>
                    <a:pt x="1588" y="2263"/>
                    <a:pt x="1788" y="2129"/>
                  </a:cubicBezTo>
                  <a:cubicBezTo>
                    <a:pt x="2223" y="1878"/>
                    <a:pt x="2423" y="1360"/>
                    <a:pt x="2290" y="859"/>
                  </a:cubicBezTo>
                  <a:cubicBezTo>
                    <a:pt x="2239" y="642"/>
                    <a:pt x="2122" y="442"/>
                    <a:pt x="1939" y="291"/>
                  </a:cubicBezTo>
                  <a:cubicBezTo>
                    <a:pt x="1788" y="157"/>
                    <a:pt x="1604" y="57"/>
                    <a:pt x="1404" y="24"/>
                  </a:cubicBezTo>
                  <a:cubicBezTo>
                    <a:pt x="1321" y="9"/>
                    <a:pt x="1239" y="0"/>
                    <a:pt x="115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0"/>
            <p:cNvSpPr/>
            <p:nvPr/>
          </p:nvSpPr>
          <p:spPr>
            <a:xfrm>
              <a:off x="2519384" y="3034652"/>
              <a:ext cx="200857" cy="200857"/>
            </a:xfrm>
            <a:custGeom>
              <a:avLst/>
              <a:gdLst/>
              <a:ahLst/>
              <a:cxnLst/>
              <a:rect l="l" t="t" r="r" b="b"/>
              <a:pathLst>
                <a:path w="6267" h="6267" extrusionOk="0">
                  <a:moveTo>
                    <a:pt x="1154" y="1438"/>
                  </a:moveTo>
                  <a:cubicBezTo>
                    <a:pt x="1131" y="1460"/>
                    <a:pt x="1109" y="1490"/>
                    <a:pt x="1092" y="1512"/>
                  </a:cubicBezTo>
                  <a:lnTo>
                    <a:pt x="1092" y="1512"/>
                  </a:lnTo>
                  <a:lnTo>
                    <a:pt x="1154" y="1438"/>
                  </a:lnTo>
                  <a:close/>
                  <a:moveTo>
                    <a:pt x="1092" y="1512"/>
                  </a:moveTo>
                  <a:lnTo>
                    <a:pt x="1070" y="1538"/>
                  </a:lnTo>
                  <a:cubicBezTo>
                    <a:pt x="1076" y="1533"/>
                    <a:pt x="1083" y="1523"/>
                    <a:pt x="1092" y="1512"/>
                  </a:cubicBezTo>
                  <a:close/>
                  <a:moveTo>
                    <a:pt x="3794" y="1"/>
                  </a:moveTo>
                  <a:lnTo>
                    <a:pt x="3794" y="18"/>
                  </a:lnTo>
                  <a:lnTo>
                    <a:pt x="3438" y="519"/>
                  </a:lnTo>
                  <a:lnTo>
                    <a:pt x="3438" y="519"/>
                  </a:lnTo>
                  <a:cubicBezTo>
                    <a:pt x="3343" y="512"/>
                    <a:pt x="3250" y="508"/>
                    <a:pt x="3158" y="508"/>
                  </a:cubicBezTo>
                  <a:cubicBezTo>
                    <a:pt x="3027" y="508"/>
                    <a:pt x="2898" y="516"/>
                    <a:pt x="2762" y="535"/>
                  </a:cubicBezTo>
                  <a:lnTo>
                    <a:pt x="2762" y="535"/>
                  </a:lnTo>
                  <a:lnTo>
                    <a:pt x="2407" y="34"/>
                  </a:lnTo>
                  <a:lnTo>
                    <a:pt x="2390" y="18"/>
                  </a:lnTo>
                  <a:lnTo>
                    <a:pt x="2373" y="18"/>
                  </a:lnTo>
                  <a:lnTo>
                    <a:pt x="1404" y="435"/>
                  </a:lnTo>
                  <a:lnTo>
                    <a:pt x="1404" y="452"/>
                  </a:lnTo>
                  <a:cubicBezTo>
                    <a:pt x="1453" y="696"/>
                    <a:pt x="1486" y="908"/>
                    <a:pt x="1518" y="1073"/>
                  </a:cubicBezTo>
                  <a:lnTo>
                    <a:pt x="1518" y="1073"/>
                  </a:lnTo>
                  <a:cubicBezTo>
                    <a:pt x="1386" y="1189"/>
                    <a:pt x="1253" y="1305"/>
                    <a:pt x="1154" y="1438"/>
                  </a:cubicBezTo>
                  <a:cubicBezTo>
                    <a:pt x="1271" y="1321"/>
                    <a:pt x="1404" y="1187"/>
                    <a:pt x="1538" y="1087"/>
                  </a:cubicBezTo>
                  <a:lnTo>
                    <a:pt x="1439" y="461"/>
                  </a:lnTo>
                  <a:lnTo>
                    <a:pt x="2386" y="69"/>
                  </a:lnTo>
                  <a:lnTo>
                    <a:pt x="2741" y="569"/>
                  </a:lnTo>
                  <a:lnTo>
                    <a:pt x="2741" y="586"/>
                  </a:lnTo>
                  <a:lnTo>
                    <a:pt x="2758" y="586"/>
                  </a:lnTo>
                  <a:cubicBezTo>
                    <a:pt x="2895" y="566"/>
                    <a:pt x="3026" y="558"/>
                    <a:pt x="3158" y="558"/>
                  </a:cubicBezTo>
                  <a:cubicBezTo>
                    <a:pt x="3252" y="558"/>
                    <a:pt x="3346" y="562"/>
                    <a:pt x="3443" y="569"/>
                  </a:cubicBezTo>
                  <a:lnTo>
                    <a:pt x="3460" y="569"/>
                  </a:lnTo>
                  <a:cubicBezTo>
                    <a:pt x="3572" y="409"/>
                    <a:pt x="3683" y="234"/>
                    <a:pt x="3810" y="58"/>
                  </a:cubicBezTo>
                  <a:lnTo>
                    <a:pt x="3810" y="58"/>
                  </a:lnTo>
                  <a:lnTo>
                    <a:pt x="4759" y="444"/>
                  </a:lnTo>
                  <a:lnTo>
                    <a:pt x="4759" y="444"/>
                  </a:lnTo>
                  <a:cubicBezTo>
                    <a:pt x="4727" y="637"/>
                    <a:pt x="4695" y="845"/>
                    <a:pt x="4663" y="1037"/>
                  </a:cubicBezTo>
                  <a:lnTo>
                    <a:pt x="4646" y="1054"/>
                  </a:lnTo>
                  <a:lnTo>
                    <a:pt x="4663" y="1070"/>
                  </a:lnTo>
                  <a:cubicBezTo>
                    <a:pt x="4846" y="1204"/>
                    <a:pt x="5013" y="1371"/>
                    <a:pt x="5147" y="1555"/>
                  </a:cubicBezTo>
                  <a:lnTo>
                    <a:pt x="5180" y="1555"/>
                  </a:lnTo>
                  <a:lnTo>
                    <a:pt x="5774" y="1442"/>
                  </a:lnTo>
                  <a:lnTo>
                    <a:pt x="5774" y="1442"/>
                  </a:lnTo>
                  <a:lnTo>
                    <a:pt x="6176" y="2374"/>
                  </a:lnTo>
                  <a:lnTo>
                    <a:pt x="6176" y="2374"/>
                  </a:lnTo>
                  <a:lnTo>
                    <a:pt x="5682" y="2724"/>
                  </a:lnTo>
                  <a:lnTo>
                    <a:pt x="5665" y="2741"/>
                  </a:lnTo>
                  <a:lnTo>
                    <a:pt x="5665" y="2758"/>
                  </a:lnTo>
                  <a:cubicBezTo>
                    <a:pt x="5698" y="2992"/>
                    <a:pt x="5698" y="3209"/>
                    <a:pt x="5665" y="3443"/>
                  </a:cubicBezTo>
                  <a:lnTo>
                    <a:pt x="5665" y="3460"/>
                  </a:lnTo>
                  <a:lnTo>
                    <a:pt x="5682" y="3476"/>
                  </a:lnTo>
                  <a:lnTo>
                    <a:pt x="6192" y="3811"/>
                  </a:lnTo>
                  <a:lnTo>
                    <a:pt x="6192" y="3811"/>
                  </a:lnTo>
                  <a:cubicBezTo>
                    <a:pt x="6066" y="4112"/>
                    <a:pt x="5940" y="4427"/>
                    <a:pt x="5813" y="4743"/>
                  </a:cubicBezTo>
                  <a:lnTo>
                    <a:pt x="5813" y="4743"/>
                  </a:lnTo>
                  <a:lnTo>
                    <a:pt x="5214" y="4646"/>
                  </a:lnTo>
                  <a:lnTo>
                    <a:pt x="5197" y="4646"/>
                  </a:lnTo>
                  <a:lnTo>
                    <a:pt x="5180" y="4663"/>
                  </a:lnTo>
                  <a:cubicBezTo>
                    <a:pt x="5047" y="4846"/>
                    <a:pt x="4880" y="5013"/>
                    <a:pt x="4713" y="5147"/>
                  </a:cubicBezTo>
                  <a:lnTo>
                    <a:pt x="4696" y="5164"/>
                  </a:lnTo>
                  <a:lnTo>
                    <a:pt x="4696" y="5181"/>
                  </a:lnTo>
                  <a:cubicBezTo>
                    <a:pt x="4728" y="5389"/>
                    <a:pt x="4775" y="5582"/>
                    <a:pt x="4809" y="5774"/>
                  </a:cubicBezTo>
                  <a:lnTo>
                    <a:pt x="4809" y="5774"/>
                  </a:lnTo>
                  <a:lnTo>
                    <a:pt x="3877" y="6176"/>
                  </a:lnTo>
                  <a:lnTo>
                    <a:pt x="3877" y="6176"/>
                  </a:lnTo>
                  <a:lnTo>
                    <a:pt x="3526" y="5682"/>
                  </a:lnTo>
                  <a:lnTo>
                    <a:pt x="3510" y="5665"/>
                  </a:lnTo>
                  <a:lnTo>
                    <a:pt x="3493" y="5665"/>
                  </a:lnTo>
                  <a:cubicBezTo>
                    <a:pt x="3384" y="5682"/>
                    <a:pt x="3272" y="5690"/>
                    <a:pt x="3159" y="5690"/>
                  </a:cubicBezTo>
                  <a:cubicBezTo>
                    <a:pt x="3046" y="5690"/>
                    <a:pt x="2933" y="5682"/>
                    <a:pt x="2825" y="5665"/>
                  </a:cubicBezTo>
                  <a:lnTo>
                    <a:pt x="2791" y="5665"/>
                  </a:lnTo>
                  <a:lnTo>
                    <a:pt x="2791" y="5682"/>
                  </a:lnTo>
                  <a:lnTo>
                    <a:pt x="2440" y="6193"/>
                  </a:lnTo>
                  <a:lnTo>
                    <a:pt x="2440" y="6193"/>
                  </a:lnTo>
                  <a:lnTo>
                    <a:pt x="1506" y="5823"/>
                  </a:lnTo>
                  <a:lnTo>
                    <a:pt x="1506" y="5823"/>
                  </a:lnTo>
                  <a:cubicBezTo>
                    <a:pt x="1539" y="5609"/>
                    <a:pt x="1572" y="5395"/>
                    <a:pt x="1605" y="5214"/>
                  </a:cubicBezTo>
                  <a:lnTo>
                    <a:pt x="1605" y="5197"/>
                  </a:lnTo>
                  <a:lnTo>
                    <a:pt x="1588" y="5181"/>
                  </a:lnTo>
                  <a:cubicBezTo>
                    <a:pt x="1404" y="5047"/>
                    <a:pt x="1237" y="4880"/>
                    <a:pt x="1104" y="4713"/>
                  </a:cubicBezTo>
                  <a:lnTo>
                    <a:pt x="1087" y="4696"/>
                  </a:lnTo>
                  <a:lnTo>
                    <a:pt x="476" y="4808"/>
                  </a:lnTo>
                  <a:lnTo>
                    <a:pt x="476" y="4808"/>
                  </a:lnTo>
                  <a:lnTo>
                    <a:pt x="75" y="3876"/>
                  </a:lnTo>
                  <a:lnTo>
                    <a:pt x="75" y="3876"/>
                  </a:lnTo>
                  <a:lnTo>
                    <a:pt x="569" y="3510"/>
                  </a:lnTo>
                  <a:lnTo>
                    <a:pt x="586" y="3510"/>
                  </a:lnTo>
                  <a:lnTo>
                    <a:pt x="586" y="3493"/>
                  </a:lnTo>
                  <a:cubicBezTo>
                    <a:pt x="552" y="3276"/>
                    <a:pt x="536" y="3042"/>
                    <a:pt x="569" y="2808"/>
                  </a:cubicBezTo>
                  <a:lnTo>
                    <a:pt x="569" y="2791"/>
                  </a:lnTo>
                  <a:lnTo>
                    <a:pt x="53" y="2452"/>
                  </a:lnTo>
                  <a:lnTo>
                    <a:pt x="428" y="1489"/>
                  </a:lnTo>
                  <a:lnTo>
                    <a:pt x="428" y="1489"/>
                  </a:lnTo>
                  <a:lnTo>
                    <a:pt x="886" y="1555"/>
                  </a:lnTo>
                  <a:lnTo>
                    <a:pt x="1003" y="1571"/>
                  </a:lnTo>
                  <a:lnTo>
                    <a:pt x="886" y="1538"/>
                  </a:lnTo>
                  <a:lnTo>
                    <a:pt x="419" y="1455"/>
                  </a:lnTo>
                  <a:lnTo>
                    <a:pt x="419" y="1471"/>
                  </a:lnTo>
                  <a:lnTo>
                    <a:pt x="18" y="2440"/>
                  </a:lnTo>
                  <a:lnTo>
                    <a:pt x="1" y="2457"/>
                  </a:lnTo>
                  <a:lnTo>
                    <a:pt x="18" y="2457"/>
                  </a:lnTo>
                  <a:lnTo>
                    <a:pt x="533" y="2823"/>
                  </a:lnTo>
                  <a:lnTo>
                    <a:pt x="533" y="2823"/>
                  </a:lnTo>
                  <a:cubicBezTo>
                    <a:pt x="503" y="3046"/>
                    <a:pt x="503" y="3268"/>
                    <a:pt x="533" y="3491"/>
                  </a:cubicBezTo>
                  <a:lnTo>
                    <a:pt x="533" y="3491"/>
                  </a:lnTo>
                  <a:lnTo>
                    <a:pt x="34" y="3861"/>
                  </a:lnTo>
                  <a:lnTo>
                    <a:pt x="18" y="3861"/>
                  </a:lnTo>
                  <a:lnTo>
                    <a:pt x="18" y="3877"/>
                  </a:lnTo>
                  <a:cubicBezTo>
                    <a:pt x="151" y="4195"/>
                    <a:pt x="285" y="4512"/>
                    <a:pt x="435" y="4846"/>
                  </a:cubicBezTo>
                  <a:lnTo>
                    <a:pt x="435" y="4863"/>
                  </a:lnTo>
                  <a:lnTo>
                    <a:pt x="469" y="4863"/>
                  </a:lnTo>
                  <a:lnTo>
                    <a:pt x="1072" y="4749"/>
                  </a:lnTo>
                  <a:lnTo>
                    <a:pt x="1072" y="4749"/>
                  </a:lnTo>
                  <a:cubicBezTo>
                    <a:pt x="1204" y="4930"/>
                    <a:pt x="1369" y="5095"/>
                    <a:pt x="1550" y="5227"/>
                  </a:cubicBezTo>
                  <a:lnTo>
                    <a:pt x="1550" y="5227"/>
                  </a:lnTo>
                  <a:cubicBezTo>
                    <a:pt x="1518" y="5419"/>
                    <a:pt x="1485" y="5626"/>
                    <a:pt x="1438" y="5832"/>
                  </a:cubicBezTo>
                  <a:lnTo>
                    <a:pt x="1438" y="5849"/>
                  </a:lnTo>
                  <a:lnTo>
                    <a:pt x="1471" y="5866"/>
                  </a:lnTo>
                  <a:lnTo>
                    <a:pt x="2440" y="6250"/>
                  </a:lnTo>
                  <a:lnTo>
                    <a:pt x="2457" y="6267"/>
                  </a:lnTo>
                  <a:lnTo>
                    <a:pt x="2474" y="6250"/>
                  </a:lnTo>
                  <a:cubicBezTo>
                    <a:pt x="2587" y="6089"/>
                    <a:pt x="2699" y="5912"/>
                    <a:pt x="2827" y="5735"/>
                  </a:cubicBezTo>
                  <a:lnTo>
                    <a:pt x="2827" y="5735"/>
                  </a:lnTo>
                  <a:cubicBezTo>
                    <a:pt x="2938" y="5750"/>
                    <a:pt x="3048" y="5757"/>
                    <a:pt x="3159" y="5757"/>
                  </a:cubicBezTo>
                  <a:cubicBezTo>
                    <a:pt x="3269" y="5757"/>
                    <a:pt x="3380" y="5750"/>
                    <a:pt x="3490" y="5735"/>
                  </a:cubicBezTo>
                  <a:lnTo>
                    <a:pt x="3490" y="5735"/>
                  </a:lnTo>
                  <a:lnTo>
                    <a:pt x="3844" y="6233"/>
                  </a:lnTo>
                  <a:lnTo>
                    <a:pt x="3861" y="6250"/>
                  </a:lnTo>
                  <a:lnTo>
                    <a:pt x="3877" y="6233"/>
                  </a:lnTo>
                  <a:lnTo>
                    <a:pt x="4846" y="5832"/>
                  </a:lnTo>
                  <a:lnTo>
                    <a:pt x="4880" y="5815"/>
                  </a:lnTo>
                  <a:lnTo>
                    <a:pt x="4880" y="5799"/>
                  </a:lnTo>
                  <a:cubicBezTo>
                    <a:pt x="4831" y="5604"/>
                    <a:pt x="4798" y="5393"/>
                    <a:pt x="4765" y="5181"/>
                  </a:cubicBezTo>
                  <a:lnTo>
                    <a:pt x="4765" y="5181"/>
                  </a:lnTo>
                  <a:cubicBezTo>
                    <a:pt x="4935" y="5040"/>
                    <a:pt x="5090" y="4885"/>
                    <a:pt x="5216" y="4716"/>
                  </a:cubicBezTo>
                  <a:lnTo>
                    <a:pt x="5216" y="4716"/>
                  </a:lnTo>
                  <a:lnTo>
                    <a:pt x="5832" y="4813"/>
                  </a:lnTo>
                  <a:lnTo>
                    <a:pt x="5866" y="4813"/>
                  </a:lnTo>
                  <a:lnTo>
                    <a:pt x="5866" y="4796"/>
                  </a:lnTo>
                  <a:cubicBezTo>
                    <a:pt x="5999" y="4462"/>
                    <a:pt x="6133" y="4128"/>
                    <a:pt x="6267" y="3810"/>
                  </a:cubicBezTo>
                  <a:lnTo>
                    <a:pt x="6267" y="3794"/>
                  </a:lnTo>
                  <a:lnTo>
                    <a:pt x="6250" y="3777"/>
                  </a:lnTo>
                  <a:lnTo>
                    <a:pt x="5736" y="3412"/>
                  </a:lnTo>
                  <a:lnTo>
                    <a:pt x="5736" y="3412"/>
                  </a:lnTo>
                  <a:cubicBezTo>
                    <a:pt x="5764" y="3195"/>
                    <a:pt x="5764" y="2978"/>
                    <a:pt x="5735" y="2761"/>
                  </a:cubicBezTo>
                  <a:lnTo>
                    <a:pt x="5735" y="2761"/>
                  </a:lnTo>
                  <a:lnTo>
                    <a:pt x="6233" y="2407"/>
                  </a:lnTo>
                  <a:lnTo>
                    <a:pt x="6250" y="2390"/>
                  </a:lnTo>
                  <a:lnTo>
                    <a:pt x="6250" y="2374"/>
                  </a:lnTo>
                  <a:cubicBezTo>
                    <a:pt x="6099" y="2039"/>
                    <a:pt x="5966" y="1722"/>
                    <a:pt x="5832" y="1404"/>
                  </a:cubicBezTo>
                  <a:lnTo>
                    <a:pt x="5815" y="1371"/>
                  </a:lnTo>
                  <a:lnTo>
                    <a:pt x="5799" y="1388"/>
                  </a:lnTo>
                  <a:lnTo>
                    <a:pt x="5193" y="1499"/>
                  </a:lnTo>
                  <a:lnTo>
                    <a:pt x="5193" y="1499"/>
                  </a:lnTo>
                  <a:cubicBezTo>
                    <a:pt x="5065" y="1324"/>
                    <a:pt x="4906" y="1164"/>
                    <a:pt x="4716" y="1033"/>
                  </a:cubicBezTo>
                  <a:lnTo>
                    <a:pt x="4716" y="1033"/>
                  </a:lnTo>
                  <a:cubicBezTo>
                    <a:pt x="4748" y="823"/>
                    <a:pt x="4781" y="613"/>
                    <a:pt x="4813" y="419"/>
                  </a:cubicBezTo>
                  <a:lnTo>
                    <a:pt x="4813" y="402"/>
                  </a:lnTo>
                  <a:lnTo>
                    <a:pt x="4796" y="385"/>
                  </a:lnTo>
                  <a:lnTo>
                    <a:pt x="381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0"/>
            <p:cNvSpPr/>
            <p:nvPr/>
          </p:nvSpPr>
          <p:spPr>
            <a:xfrm>
              <a:off x="762915" y="3071606"/>
              <a:ext cx="126950" cy="251721"/>
            </a:xfrm>
            <a:custGeom>
              <a:avLst/>
              <a:gdLst/>
              <a:ahLst/>
              <a:cxnLst/>
              <a:rect l="l" t="t" r="r" b="b"/>
              <a:pathLst>
                <a:path w="3961" h="7854" extrusionOk="0">
                  <a:moveTo>
                    <a:pt x="1" y="1"/>
                  </a:moveTo>
                  <a:lnTo>
                    <a:pt x="1" y="7854"/>
                  </a:lnTo>
                  <a:lnTo>
                    <a:pt x="3961" y="7854"/>
                  </a:lnTo>
                  <a:lnTo>
                    <a:pt x="396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0"/>
            <p:cNvSpPr/>
            <p:nvPr/>
          </p:nvSpPr>
          <p:spPr>
            <a:xfrm>
              <a:off x="894673" y="3071606"/>
              <a:ext cx="137110" cy="251721"/>
            </a:xfrm>
            <a:custGeom>
              <a:avLst/>
              <a:gdLst/>
              <a:ahLst/>
              <a:cxnLst/>
              <a:rect l="l" t="t" r="r" b="b"/>
              <a:pathLst>
                <a:path w="4278" h="7854" extrusionOk="0">
                  <a:moveTo>
                    <a:pt x="0" y="1"/>
                  </a:moveTo>
                  <a:lnTo>
                    <a:pt x="0" y="7854"/>
                  </a:lnTo>
                  <a:lnTo>
                    <a:pt x="4277" y="7854"/>
                  </a:lnTo>
                  <a:lnTo>
                    <a:pt x="427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0"/>
            <p:cNvSpPr/>
            <p:nvPr/>
          </p:nvSpPr>
          <p:spPr>
            <a:xfrm>
              <a:off x="894673" y="3340442"/>
              <a:ext cx="137110" cy="243163"/>
            </a:xfrm>
            <a:custGeom>
              <a:avLst/>
              <a:gdLst/>
              <a:ahLst/>
              <a:cxnLst/>
              <a:rect l="l" t="t" r="r" b="b"/>
              <a:pathLst>
                <a:path w="4278" h="7587" extrusionOk="0">
                  <a:moveTo>
                    <a:pt x="0" y="0"/>
                  </a:moveTo>
                  <a:lnTo>
                    <a:pt x="0" y="7586"/>
                  </a:lnTo>
                  <a:lnTo>
                    <a:pt x="4277" y="7586"/>
                  </a:lnTo>
                  <a:lnTo>
                    <a:pt x="4277"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0"/>
            <p:cNvSpPr/>
            <p:nvPr/>
          </p:nvSpPr>
          <p:spPr>
            <a:xfrm>
              <a:off x="1049410" y="2839212"/>
              <a:ext cx="266720" cy="228164"/>
            </a:xfrm>
            <a:custGeom>
              <a:avLst/>
              <a:gdLst/>
              <a:ahLst/>
              <a:cxnLst/>
              <a:rect l="l" t="t" r="r" b="b"/>
              <a:pathLst>
                <a:path w="8322" h="7119" extrusionOk="0">
                  <a:moveTo>
                    <a:pt x="1" y="0"/>
                  </a:moveTo>
                  <a:lnTo>
                    <a:pt x="1" y="7118"/>
                  </a:lnTo>
                  <a:lnTo>
                    <a:pt x="4512" y="7118"/>
                  </a:lnTo>
                  <a:lnTo>
                    <a:pt x="4512" y="151"/>
                  </a:lnTo>
                  <a:lnTo>
                    <a:pt x="4662" y="151"/>
                  </a:lnTo>
                  <a:lnTo>
                    <a:pt x="4662" y="7118"/>
                  </a:lnTo>
                  <a:lnTo>
                    <a:pt x="8322" y="7118"/>
                  </a:lnTo>
                  <a:lnTo>
                    <a:pt x="8322"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0"/>
            <p:cNvSpPr/>
            <p:nvPr/>
          </p:nvSpPr>
          <p:spPr>
            <a:xfrm>
              <a:off x="1198827" y="3071606"/>
              <a:ext cx="117303" cy="251721"/>
            </a:xfrm>
            <a:custGeom>
              <a:avLst/>
              <a:gdLst/>
              <a:ahLst/>
              <a:cxnLst/>
              <a:rect l="l" t="t" r="r" b="b"/>
              <a:pathLst>
                <a:path w="3660" h="7854" extrusionOk="0">
                  <a:moveTo>
                    <a:pt x="0" y="1"/>
                  </a:moveTo>
                  <a:lnTo>
                    <a:pt x="0" y="7854"/>
                  </a:lnTo>
                  <a:lnTo>
                    <a:pt x="3660" y="7854"/>
                  </a:lnTo>
                  <a:lnTo>
                    <a:pt x="3660"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0"/>
            <p:cNvSpPr/>
            <p:nvPr/>
          </p:nvSpPr>
          <p:spPr>
            <a:xfrm>
              <a:off x="1198827" y="3340442"/>
              <a:ext cx="117303" cy="243163"/>
            </a:xfrm>
            <a:custGeom>
              <a:avLst/>
              <a:gdLst/>
              <a:ahLst/>
              <a:cxnLst/>
              <a:rect l="l" t="t" r="r" b="b"/>
              <a:pathLst>
                <a:path w="3660" h="7587" extrusionOk="0">
                  <a:moveTo>
                    <a:pt x="0" y="0"/>
                  </a:moveTo>
                  <a:lnTo>
                    <a:pt x="0" y="7586"/>
                  </a:lnTo>
                  <a:lnTo>
                    <a:pt x="3660" y="7586"/>
                  </a:lnTo>
                  <a:lnTo>
                    <a:pt x="366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0"/>
            <p:cNvSpPr/>
            <p:nvPr/>
          </p:nvSpPr>
          <p:spPr>
            <a:xfrm>
              <a:off x="762915" y="3340442"/>
              <a:ext cx="126950" cy="243163"/>
            </a:xfrm>
            <a:custGeom>
              <a:avLst/>
              <a:gdLst/>
              <a:ahLst/>
              <a:cxnLst/>
              <a:rect l="l" t="t" r="r" b="b"/>
              <a:pathLst>
                <a:path w="3961" h="7587" extrusionOk="0">
                  <a:moveTo>
                    <a:pt x="1" y="0"/>
                  </a:moveTo>
                  <a:lnTo>
                    <a:pt x="1" y="7586"/>
                  </a:lnTo>
                  <a:lnTo>
                    <a:pt x="3961" y="7586"/>
                  </a:lnTo>
                  <a:lnTo>
                    <a:pt x="396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0"/>
            <p:cNvSpPr/>
            <p:nvPr/>
          </p:nvSpPr>
          <p:spPr>
            <a:xfrm>
              <a:off x="1049410" y="3340442"/>
              <a:ext cx="144642" cy="243163"/>
            </a:xfrm>
            <a:custGeom>
              <a:avLst/>
              <a:gdLst/>
              <a:ahLst/>
              <a:cxnLst/>
              <a:rect l="l" t="t" r="r" b="b"/>
              <a:pathLst>
                <a:path w="4513" h="7587" extrusionOk="0">
                  <a:moveTo>
                    <a:pt x="1" y="0"/>
                  </a:moveTo>
                  <a:lnTo>
                    <a:pt x="1" y="7586"/>
                  </a:lnTo>
                  <a:lnTo>
                    <a:pt x="4512" y="7586"/>
                  </a:lnTo>
                  <a:lnTo>
                    <a:pt x="4512"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0"/>
            <p:cNvSpPr/>
            <p:nvPr/>
          </p:nvSpPr>
          <p:spPr>
            <a:xfrm>
              <a:off x="762915" y="3588380"/>
              <a:ext cx="126950" cy="219062"/>
            </a:xfrm>
            <a:custGeom>
              <a:avLst/>
              <a:gdLst/>
              <a:ahLst/>
              <a:cxnLst/>
              <a:rect l="l" t="t" r="r" b="b"/>
              <a:pathLst>
                <a:path w="3961" h="6835" extrusionOk="0">
                  <a:moveTo>
                    <a:pt x="1" y="1"/>
                  </a:moveTo>
                  <a:lnTo>
                    <a:pt x="1" y="6834"/>
                  </a:lnTo>
                  <a:lnTo>
                    <a:pt x="3961" y="6834"/>
                  </a:lnTo>
                  <a:lnTo>
                    <a:pt x="3961"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0"/>
            <p:cNvSpPr/>
            <p:nvPr/>
          </p:nvSpPr>
          <p:spPr>
            <a:xfrm>
              <a:off x="1198827" y="3588380"/>
              <a:ext cx="117303" cy="219062"/>
            </a:xfrm>
            <a:custGeom>
              <a:avLst/>
              <a:gdLst/>
              <a:ahLst/>
              <a:cxnLst/>
              <a:rect l="l" t="t" r="r" b="b"/>
              <a:pathLst>
                <a:path w="3660" h="6835" extrusionOk="0">
                  <a:moveTo>
                    <a:pt x="0" y="1"/>
                  </a:moveTo>
                  <a:lnTo>
                    <a:pt x="0" y="6834"/>
                  </a:lnTo>
                  <a:lnTo>
                    <a:pt x="3660" y="6834"/>
                  </a:lnTo>
                  <a:lnTo>
                    <a:pt x="3660"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0"/>
            <p:cNvSpPr/>
            <p:nvPr/>
          </p:nvSpPr>
          <p:spPr>
            <a:xfrm>
              <a:off x="762915" y="2839212"/>
              <a:ext cx="268867" cy="228164"/>
            </a:xfrm>
            <a:custGeom>
              <a:avLst/>
              <a:gdLst/>
              <a:ahLst/>
              <a:cxnLst/>
              <a:rect l="l" t="t" r="r" b="b"/>
              <a:pathLst>
                <a:path w="8389" h="7119" extrusionOk="0">
                  <a:moveTo>
                    <a:pt x="1" y="0"/>
                  </a:moveTo>
                  <a:lnTo>
                    <a:pt x="1" y="7118"/>
                  </a:lnTo>
                  <a:lnTo>
                    <a:pt x="3961" y="7118"/>
                  </a:lnTo>
                  <a:lnTo>
                    <a:pt x="3961" y="151"/>
                  </a:lnTo>
                  <a:lnTo>
                    <a:pt x="4111" y="151"/>
                  </a:lnTo>
                  <a:lnTo>
                    <a:pt x="4111" y="7118"/>
                  </a:lnTo>
                  <a:lnTo>
                    <a:pt x="8388" y="7118"/>
                  </a:lnTo>
                  <a:lnTo>
                    <a:pt x="8388"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0"/>
            <p:cNvSpPr/>
            <p:nvPr/>
          </p:nvSpPr>
          <p:spPr>
            <a:xfrm>
              <a:off x="1049410" y="3588380"/>
              <a:ext cx="144642" cy="219062"/>
            </a:xfrm>
            <a:custGeom>
              <a:avLst/>
              <a:gdLst/>
              <a:ahLst/>
              <a:cxnLst/>
              <a:rect l="l" t="t" r="r" b="b"/>
              <a:pathLst>
                <a:path w="4513" h="6835" extrusionOk="0">
                  <a:moveTo>
                    <a:pt x="1" y="1"/>
                  </a:moveTo>
                  <a:lnTo>
                    <a:pt x="1" y="6834"/>
                  </a:lnTo>
                  <a:lnTo>
                    <a:pt x="4512" y="6834"/>
                  </a:lnTo>
                  <a:lnTo>
                    <a:pt x="451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0"/>
            <p:cNvSpPr/>
            <p:nvPr/>
          </p:nvSpPr>
          <p:spPr>
            <a:xfrm>
              <a:off x="894673" y="3588380"/>
              <a:ext cx="137110" cy="219062"/>
            </a:xfrm>
            <a:custGeom>
              <a:avLst/>
              <a:gdLst/>
              <a:ahLst/>
              <a:cxnLst/>
              <a:rect l="l" t="t" r="r" b="b"/>
              <a:pathLst>
                <a:path w="4278" h="6835" extrusionOk="0">
                  <a:moveTo>
                    <a:pt x="0" y="1"/>
                  </a:moveTo>
                  <a:lnTo>
                    <a:pt x="0" y="6834"/>
                  </a:lnTo>
                  <a:lnTo>
                    <a:pt x="4277" y="6834"/>
                  </a:lnTo>
                  <a:lnTo>
                    <a:pt x="427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0"/>
            <p:cNvSpPr/>
            <p:nvPr/>
          </p:nvSpPr>
          <p:spPr>
            <a:xfrm>
              <a:off x="1049410" y="3071606"/>
              <a:ext cx="144642" cy="251721"/>
            </a:xfrm>
            <a:custGeom>
              <a:avLst/>
              <a:gdLst/>
              <a:ahLst/>
              <a:cxnLst/>
              <a:rect l="l" t="t" r="r" b="b"/>
              <a:pathLst>
                <a:path w="4513" h="7854" extrusionOk="0">
                  <a:moveTo>
                    <a:pt x="1" y="1"/>
                  </a:moveTo>
                  <a:lnTo>
                    <a:pt x="1" y="7854"/>
                  </a:lnTo>
                  <a:lnTo>
                    <a:pt x="4512" y="7854"/>
                  </a:lnTo>
                  <a:lnTo>
                    <a:pt x="4512"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0"/>
            <p:cNvSpPr/>
            <p:nvPr/>
          </p:nvSpPr>
          <p:spPr>
            <a:xfrm>
              <a:off x="1310201" y="4003877"/>
              <a:ext cx="148904" cy="286046"/>
            </a:xfrm>
            <a:custGeom>
              <a:avLst/>
              <a:gdLst/>
              <a:ahLst/>
              <a:cxnLst/>
              <a:rect l="l" t="t" r="r" b="b"/>
              <a:pathLst>
                <a:path w="4646" h="8925" extrusionOk="0">
                  <a:moveTo>
                    <a:pt x="1988" y="0"/>
                  </a:moveTo>
                  <a:cubicBezTo>
                    <a:pt x="1972" y="0"/>
                    <a:pt x="1961" y="2"/>
                    <a:pt x="1957" y="2"/>
                  </a:cubicBezTo>
                  <a:lnTo>
                    <a:pt x="1957" y="2"/>
                  </a:lnTo>
                  <a:cubicBezTo>
                    <a:pt x="1873" y="5"/>
                    <a:pt x="1477" y="72"/>
                    <a:pt x="1521" y="1088"/>
                  </a:cubicBezTo>
                  <a:cubicBezTo>
                    <a:pt x="1538" y="1656"/>
                    <a:pt x="1588" y="2225"/>
                    <a:pt x="1672" y="2793"/>
                  </a:cubicBezTo>
                  <a:cubicBezTo>
                    <a:pt x="1672" y="2793"/>
                    <a:pt x="1672" y="3000"/>
                    <a:pt x="1521" y="3000"/>
                  </a:cubicBezTo>
                  <a:cubicBezTo>
                    <a:pt x="1506" y="3000"/>
                    <a:pt x="1489" y="2998"/>
                    <a:pt x="1471" y="2993"/>
                  </a:cubicBezTo>
                  <a:cubicBezTo>
                    <a:pt x="1338" y="2957"/>
                    <a:pt x="1108" y="2824"/>
                    <a:pt x="921" y="2824"/>
                  </a:cubicBezTo>
                  <a:cubicBezTo>
                    <a:pt x="851" y="2824"/>
                    <a:pt x="786" y="2843"/>
                    <a:pt x="736" y="2893"/>
                  </a:cubicBezTo>
                  <a:cubicBezTo>
                    <a:pt x="552" y="3077"/>
                    <a:pt x="619" y="3361"/>
                    <a:pt x="870" y="3712"/>
                  </a:cubicBezTo>
                  <a:cubicBezTo>
                    <a:pt x="1104" y="4046"/>
                    <a:pt x="1622" y="4798"/>
                    <a:pt x="1672" y="4881"/>
                  </a:cubicBezTo>
                  <a:cubicBezTo>
                    <a:pt x="1719" y="4944"/>
                    <a:pt x="1736" y="5050"/>
                    <a:pt x="1616" y="5050"/>
                  </a:cubicBezTo>
                  <a:cubicBezTo>
                    <a:pt x="1607" y="5050"/>
                    <a:pt x="1598" y="5049"/>
                    <a:pt x="1588" y="5048"/>
                  </a:cubicBezTo>
                  <a:cubicBezTo>
                    <a:pt x="1510" y="5048"/>
                    <a:pt x="1164" y="4940"/>
                    <a:pt x="866" y="4940"/>
                  </a:cubicBezTo>
                  <a:cubicBezTo>
                    <a:pt x="654" y="4940"/>
                    <a:pt x="467" y="4995"/>
                    <a:pt x="419" y="5182"/>
                  </a:cubicBezTo>
                  <a:cubicBezTo>
                    <a:pt x="302" y="5616"/>
                    <a:pt x="1137" y="6452"/>
                    <a:pt x="1221" y="6552"/>
                  </a:cubicBezTo>
                  <a:cubicBezTo>
                    <a:pt x="1321" y="6636"/>
                    <a:pt x="1321" y="6702"/>
                    <a:pt x="1287" y="6753"/>
                  </a:cubicBezTo>
                  <a:cubicBezTo>
                    <a:pt x="1281" y="6765"/>
                    <a:pt x="1265" y="6771"/>
                    <a:pt x="1242" y="6771"/>
                  </a:cubicBezTo>
                  <a:cubicBezTo>
                    <a:pt x="1142" y="6771"/>
                    <a:pt x="903" y="6670"/>
                    <a:pt x="686" y="6602"/>
                  </a:cubicBezTo>
                  <a:cubicBezTo>
                    <a:pt x="573" y="6567"/>
                    <a:pt x="452" y="6541"/>
                    <a:pt x="346" y="6541"/>
                  </a:cubicBezTo>
                  <a:cubicBezTo>
                    <a:pt x="199" y="6541"/>
                    <a:pt x="80" y="6591"/>
                    <a:pt x="51" y="6736"/>
                  </a:cubicBezTo>
                  <a:cubicBezTo>
                    <a:pt x="1" y="7003"/>
                    <a:pt x="368" y="7772"/>
                    <a:pt x="1755" y="8590"/>
                  </a:cubicBezTo>
                  <a:lnTo>
                    <a:pt x="2424" y="8925"/>
                  </a:lnTo>
                  <a:lnTo>
                    <a:pt x="3059" y="8524"/>
                  </a:lnTo>
                  <a:cubicBezTo>
                    <a:pt x="4345" y="7571"/>
                    <a:pt x="4646" y="6769"/>
                    <a:pt x="4562" y="6519"/>
                  </a:cubicBezTo>
                  <a:cubicBezTo>
                    <a:pt x="4529" y="6385"/>
                    <a:pt x="4433" y="6339"/>
                    <a:pt x="4314" y="6339"/>
                  </a:cubicBezTo>
                  <a:cubicBezTo>
                    <a:pt x="4195" y="6339"/>
                    <a:pt x="4053" y="6385"/>
                    <a:pt x="3927" y="6435"/>
                  </a:cubicBezTo>
                  <a:cubicBezTo>
                    <a:pt x="3694" y="6523"/>
                    <a:pt x="3447" y="6661"/>
                    <a:pt x="3367" y="6661"/>
                  </a:cubicBezTo>
                  <a:cubicBezTo>
                    <a:pt x="3355" y="6661"/>
                    <a:pt x="3347" y="6659"/>
                    <a:pt x="3343" y="6652"/>
                  </a:cubicBezTo>
                  <a:cubicBezTo>
                    <a:pt x="3292" y="6602"/>
                    <a:pt x="3292" y="6535"/>
                    <a:pt x="3376" y="6435"/>
                  </a:cubicBezTo>
                  <a:cubicBezTo>
                    <a:pt x="3460" y="6335"/>
                    <a:pt x="4211" y="5433"/>
                    <a:pt x="4044" y="4998"/>
                  </a:cubicBezTo>
                  <a:cubicBezTo>
                    <a:pt x="3986" y="4847"/>
                    <a:pt x="3840" y="4797"/>
                    <a:pt x="3670" y="4797"/>
                  </a:cubicBezTo>
                  <a:cubicBezTo>
                    <a:pt x="3351" y="4797"/>
                    <a:pt x="2945" y="4971"/>
                    <a:pt x="2858" y="4981"/>
                  </a:cubicBezTo>
                  <a:cubicBezTo>
                    <a:pt x="2844" y="4985"/>
                    <a:pt x="2831" y="4987"/>
                    <a:pt x="2819" y="4987"/>
                  </a:cubicBezTo>
                  <a:cubicBezTo>
                    <a:pt x="2725" y="4987"/>
                    <a:pt x="2728" y="4874"/>
                    <a:pt x="2758" y="4814"/>
                  </a:cubicBezTo>
                  <a:cubicBezTo>
                    <a:pt x="2808" y="4748"/>
                    <a:pt x="3242" y="3929"/>
                    <a:pt x="3443" y="3578"/>
                  </a:cubicBezTo>
                  <a:cubicBezTo>
                    <a:pt x="3660" y="3210"/>
                    <a:pt x="3693" y="2910"/>
                    <a:pt x="3493" y="2743"/>
                  </a:cubicBezTo>
                  <a:cubicBezTo>
                    <a:pt x="3450" y="2710"/>
                    <a:pt x="3401" y="2697"/>
                    <a:pt x="3349" y="2697"/>
                  </a:cubicBezTo>
                  <a:cubicBezTo>
                    <a:pt x="3156" y="2697"/>
                    <a:pt x="2919" y="2874"/>
                    <a:pt x="2775" y="2926"/>
                  </a:cubicBezTo>
                  <a:cubicBezTo>
                    <a:pt x="2752" y="2935"/>
                    <a:pt x="2731" y="2938"/>
                    <a:pt x="2712" y="2938"/>
                  </a:cubicBezTo>
                  <a:cubicBezTo>
                    <a:pt x="2579" y="2938"/>
                    <a:pt x="2541" y="2759"/>
                    <a:pt x="2541" y="2759"/>
                  </a:cubicBezTo>
                  <a:cubicBezTo>
                    <a:pt x="2574" y="2174"/>
                    <a:pt x="2574" y="1606"/>
                    <a:pt x="2541" y="1022"/>
                  </a:cubicBezTo>
                  <a:cubicBezTo>
                    <a:pt x="2484" y="72"/>
                    <a:pt x="2103" y="0"/>
                    <a:pt x="198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0"/>
            <p:cNvSpPr/>
            <p:nvPr/>
          </p:nvSpPr>
          <p:spPr>
            <a:xfrm>
              <a:off x="1374461" y="4036055"/>
              <a:ext cx="14519" cy="288674"/>
            </a:xfrm>
            <a:custGeom>
              <a:avLst/>
              <a:gdLst/>
              <a:ahLst/>
              <a:cxnLst/>
              <a:rect l="l" t="t" r="r" b="b"/>
              <a:pathLst>
                <a:path w="453" h="9007" extrusionOk="0">
                  <a:moveTo>
                    <a:pt x="1" y="1"/>
                  </a:moveTo>
                  <a:cubicBezTo>
                    <a:pt x="1" y="1"/>
                    <a:pt x="1" y="1"/>
                    <a:pt x="1" y="18"/>
                  </a:cubicBezTo>
                  <a:cubicBezTo>
                    <a:pt x="1" y="34"/>
                    <a:pt x="1" y="51"/>
                    <a:pt x="18" y="84"/>
                  </a:cubicBezTo>
                  <a:cubicBezTo>
                    <a:pt x="18" y="51"/>
                    <a:pt x="18" y="34"/>
                    <a:pt x="18" y="18"/>
                  </a:cubicBezTo>
                  <a:cubicBezTo>
                    <a:pt x="1" y="1"/>
                    <a:pt x="1" y="1"/>
                    <a:pt x="1" y="1"/>
                  </a:cubicBezTo>
                  <a:close/>
                  <a:moveTo>
                    <a:pt x="18" y="84"/>
                  </a:moveTo>
                  <a:cubicBezTo>
                    <a:pt x="18" y="151"/>
                    <a:pt x="18" y="235"/>
                    <a:pt x="18" y="352"/>
                  </a:cubicBezTo>
                  <a:cubicBezTo>
                    <a:pt x="34" y="586"/>
                    <a:pt x="51" y="920"/>
                    <a:pt x="68" y="1321"/>
                  </a:cubicBezTo>
                  <a:cubicBezTo>
                    <a:pt x="118" y="2156"/>
                    <a:pt x="168" y="3292"/>
                    <a:pt x="218" y="4546"/>
                  </a:cubicBezTo>
                  <a:cubicBezTo>
                    <a:pt x="268" y="5799"/>
                    <a:pt x="335" y="6935"/>
                    <a:pt x="368" y="7770"/>
                  </a:cubicBezTo>
                  <a:cubicBezTo>
                    <a:pt x="402" y="8171"/>
                    <a:pt x="419" y="8505"/>
                    <a:pt x="435" y="8739"/>
                  </a:cubicBezTo>
                  <a:cubicBezTo>
                    <a:pt x="435" y="8505"/>
                    <a:pt x="419" y="8171"/>
                    <a:pt x="385" y="7754"/>
                  </a:cubicBezTo>
                  <a:cubicBezTo>
                    <a:pt x="352" y="6935"/>
                    <a:pt x="302" y="5799"/>
                    <a:pt x="252" y="4546"/>
                  </a:cubicBezTo>
                  <a:cubicBezTo>
                    <a:pt x="185" y="3292"/>
                    <a:pt x="135" y="2156"/>
                    <a:pt x="84" y="1321"/>
                  </a:cubicBezTo>
                  <a:cubicBezTo>
                    <a:pt x="68" y="920"/>
                    <a:pt x="51" y="586"/>
                    <a:pt x="34" y="352"/>
                  </a:cubicBezTo>
                  <a:cubicBezTo>
                    <a:pt x="18" y="235"/>
                    <a:pt x="18" y="151"/>
                    <a:pt x="18" y="84"/>
                  </a:cubicBezTo>
                  <a:close/>
                  <a:moveTo>
                    <a:pt x="435" y="8739"/>
                  </a:moveTo>
                  <a:cubicBezTo>
                    <a:pt x="435" y="8856"/>
                    <a:pt x="452" y="8940"/>
                    <a:pt x="452" y="9007"/>
                  </a:cubicBezTo>
                  <a:cubicBezTo>
                    <a:pt x="452" y="8940"/>
                    <a:pt x="452" y="8856"/>
                    <a:pt x="435" y="8739"/>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0"/>
            <p:cNvSpPr/>
            <p:nvPr/>
          </p:nvSpPr>
          <p:spPr>
            <a:xfrm>
              <a:off x="1349847" y="4107815"/>
              <a:ext cx="29999" cy="32178"/>
            </a:xfrm>
            <a:custGeom>
              <a:avLst/>
              <a:gdLst/>
              <a:ahLst/>
              <a:cxnLst/>
              <a:rect l="l" t="t" r="r" b="b"/>
              <a:pathLst>
                <a:path w="936" h="1004" extrusionOk="0">
                  <a:moveTo>
                    <a:pt x="0" y="1"/>
                  </a:moveTo>
                  <a:cubicBezTo>
                    <a:pt x="0" y="17"/>
                    <a:pt x="17" y="34"/>
                    <a:pt x="34" y="51"/>
                  </a:cubicBezTo>
                  <a:lnTo>
                    <a:pt x="134" y="151"/>
                  </a:lnTo>
                  <a:lnTo>
                    <a:pt x="451" y="502"/>
                  </a:lnTo>
                  <a:cubicBezTo>
                    <a:pt x="585" y="652"/>
                    <a:pt x="702" y="769"/>
                    <a:pt x="786" y="853"/>
                  </a:cubicBezTo>
                  <a:cubicBezTo>
                    <a:pt x="836" y="903"/>
                    <a:pt x="869" y="936"/>
                    <a:pt x="903" y="970"/>
                  </a:cubicBezTo>
                  <a:cubicBezTo>
                    <a:pt x="903" y="970"/>
                    <a:pt x="919" y="987"/>
                    <a:pt x="936" y="1003"/>
                  </a:cubicBezTo>
                  <a:cubicBezTo>
                    <a:pt x="919" y="987"/>
                    <a:pt x="919" y="970"/>
                    <a:pt x="903" y="953"/>
                  </a:cubicBezTo>
                  <a:lnTo>
                    <a:pt x="802" y="853"/>
                  </a:lnTo>
                  <a:lnTo>
                    <a:pt x="468" y="485"/>
                  </a:lnTo>
                  <a:cubicBezTo>
                    <a:pt x="351" y="352"/>
                    <a:pt x="234" y="235"/>
                    <a:pt x="134" y="134"/>
                  </a:cubicBezTo>
                  <a:cubicBezTo>
                    <a:pt x="101" y="101"/>
                    <a:pt x="67" y="68"/>
                    <a:pt x="34" y="34"/>
                  </a:cubicBezTo>
                  <a:cubicBezTo>
                    <a:pt x="17" y="17"/>
                    <a:pt x="17" y="17"/>
                    <a:pt x="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0"/>
            <p:cNvSpPr/>
            <p:nvPr/>
          </p:nvSpPr>
          <p:spPr>
            <a:xfrm>
              <a:off x="1381961" y="4103007"/>
              <a:ext cx="35928" cy="35928"/>
            </a:xfrm>
            <a:custGeom>
              <a:avLst/>
              <a:gdLst/>
              <a:ahLst/>
              <a:cxnLst/>
              <a:rect l="l" t="t" r="r" b="b"/>
              <a:pathLst>
                <a:path w="1121" h="1121" extrusionOk="0">
                  <a:moveTo>
                    <a:pt x="1104" y="0"/>
                  </a:moveTo>
                  <a:cubicBezTo>
                    <a:pt x="1104" y="0"/>
                    <a:pt x="853" y="251"/>
                    <a:pt x="552" y="552"/>
                  </a:cubicBezTo>
                  <a:cubicBezTo>
                    <a:pt x="235" y="869"/>
                    <a:pt x="1" y="1120"/>
                    <a:pt x="1" y="1120"/>
                  </a:cubicBezTo>
                  <a:cubicBezTo>
                    <a:pt x="1" y="1120"/>
                    <a:pt x="1" y="1121"/>
                    <a:pt x="2" y="1121"/>
                  </a:cubicBezTo>
                  <a:cubicBezTo>
                    <a:pt x="17" y="1121"/>
                    <a:pt x="261" y="876"/>
                    <a:pt x="569" y="568"/>
                  </a:cubicBezTo>
                  <a:cubicBezTo>
                    <a:pt x="870" y="268"/>
                    <a:pt x="1120" y="0"/>
                    <a:pt x="110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0"/>
            <p:cNvSpPr/>
            <p:nvPr/>
          </p:nvSpPr>
          <p:spPr>
            <a:xfrm>
              <a:off x="1381961" y="4178036"/>
              <a:ext cx="37434" cy="23012"/>
            </a:xfrm>
            <a:custGeom>
              <a:avLst/>
              <a:gdLst/>
              <a:ahLst/>
              <a:cxnLst/>
              <a:rect l="l" t="t" r="r" b="b"/>
              <a:pathLst>
                <a:path w="1168" h="718" extrusionOk="0">
                  <a:moveTo>
                    <a:pt x="1136" y="1"/>
                  </a:moveTo>
                  <a:cubicBezTo>
                    <a:pt x="1134" y="1"/>
                    <a:pt x="1134" y="5"/>
                    <a:pt x="1137" y="15"/>
                  </a:cubicBezTo>
                  <a:lnTo>
                    <a:pt x="1020" y="99"/>
                  </a:lnTo>
                  <a:cubicBezTo>
                    <a:pt x="920" y="166"/>
                    <a:pt x="769" y="266"/>
                    <a:pt x="602" y="366"/>
                  </a:cubicBezTo>
                  <a:cubicBezTo>
                    <a:pt x="435" y="466"/>
                    <a:pt x="285" y="550"/>
                    <a:pt x="168" y="617"/>
                  </a:cubicBezTo>
                  <a:lnTo>
                    <a:pt x="51" y="684"/>
                  </a:lnTo>
                  <a:cubicBezTo>
                    <a:pt x="34" y="700"/>
                    <a:pt x="18" y="700"/>
                    <a:pt x="1" y="717"/>
                  </a:cubicBezTo>
                  <a:cubicBezTo>
                    <a:pt x="18" y="717"/>
                    <a:pt x="34" y="700"/>
                    <a:pt x="51" y="700"/>
                  </a:cubicBezTo>
                  <a:cubicBezTo>
                    <a:pt x="84" y="684"/>
                    <a:pt x="134" y="667"/>
                    <a:pt x="185" y="634"/>
                  </a:cubicBezTo>
                  <a:cubicBezTo>
                    <a:pt x="302" y="567"/>
                    <a:pt x="452" y="483"/>
                    <a:pt x="619" y="383"/>
                  </a:cubicBezTo>
                  <a:cubicBezTo>
                    <a:pt x="786" y="283"/>
                    <a:pt x="920" y="182"/>
                    <a:pt x="1020" y="116"/>
                  </a:cubicBezTo>
                  <a:cubicBezTo>
                    <a:pt x="1087" y="82"/>
                    <a:pt x="1120" y="49"/>
                    <a:pt x="1154" y="32"/>
                  </a:cubicBezTo>
                  <a:cubicBezTo>
                    <a:pt x="1159" y="37"/>
                    <a:pt x="1161" y="39"/>
                    <a:pt x="1163" y="39"/>
                  </a:cubicBezTo>
                  <a:cubicBezTo>
                    <a:pt x="1168" y="39"/>
                    <a:pt x="1142" y="1"/>
                    <a:pt x="113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0"/>
            <p:cNvSpPr/>
            <p:nvPr/>
          </p:nvSpPr>
          <p:spPr>
            <a:xfrm>
              <a:off x="1346642" y="4179575"/>
              <a:ext cx="35351" cy="20929"/>
            </a:xfrm>
            <a:custGeom>
              <a:avLst/>
              <a:gdLst/>
              <a:ahLst/>
              <a:cxnLst/>
              <a:rect l="l" t="t" r="r" b="b"/>
              <a:pathLst>
                <a:path w="1103" h="653" extrusionOk="0">
                  <a:moveTo>
                    <a:pt x="0" y="1"/>
                  </a:moveTo>
                  <a:cubicBezTo>
                    <a:pt x="0" y="1"/>
                    <a:pt x="17" y="17"/>
                    <a:pt x="33" y="17"/>
                  </a:cubicBezTo>
                  <a:cubicBezTo>
                    <a:pt x="33" y="1"/>
                    <a:pt x="17" y="1"/>
                    <a:pt x="0" y="1"/>
                  </a:cubicBezTo>
                  <a:close/>
                  <a:moveTo>
                    <a:pt x="33" y="17"/>
                  </a:moveTo>
                  <a:cubicBezTo>
                    <a:pt x="67" y="34"/>
                    <a:pt x="100" y="68"/>
                    <a:pt x="150" y="101"/>
                  </a:cubicBezTo>
                  <a:cubicBezTo>
                    <a:pt x="251" y="151"/>
                    <a:pt x="384" y="251"/>
                    <a:pt x="551" y="335"/>
                  </a:cubicBezTo>
                  <a:cubicBezTo>
                    <a:pt x="702" y="418"/>
                    <a:pt x="835" y="502"/>
                    <a:pt x="936" y="569"/>
                  </a:cubicBezTo>
                  <a:cubicBezTo>
                    <a:pt x="986" y="586"/>
                    <a:pt x="1036" y="619"/>
                    <a:pt x="1053" y="636"/>
                  </a:cubicBezTo>
                  <a:cubicBezTo>
                    <a:pt x="1069" y="636"/>
                    <a:pt x="1086" y="652"/>
                    <a:pt x="1103" y="652"/>
                  </a:cubicBezTo>
                  <a:cubicBezTo>
                    <a:pt x="1086" y="636"/>
                    <a:pt x="1086" y="636"/>
                    <a:pt x="1069" y="619"/>
                  </a:cubicBezTo>
                  <a:cubicBezTo>
                    <a:pt x="1036" y="602"/>
                    <a:pt x="1003" y="586"/>
                    <a:pt x="952" y="552"/>
                  </a:cubicBezTo>
                  <a:cubicBezTo>
                    <a:pt x="852" y="485"/>
                    <a:pt x="702" y="402"/>
                    <a:pt x="551" y="318"/>
                  </a:cubicBezTo>
                  <a:cubicBezTo>
                    <a:pt x="401" y="218"/>
                    <a:pt x="267" y="134"/>
                    <a:pt x="167" y="84"/>
                  </a:cubicBezTo>
                  <a:cubicBezTo>
                    <a:pt x="117" y="51"/>
                    <a:pt x="67" y="34"/>
                    <a:pt x="33" y="17"/>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0"/>
            <p:cNvSpPr/>
            <p:nvPr/>
          </p:nvSpPr>
          <p:spPr>
            <a:xfrm>
              <a:off x="1339655" y="4234188"/>
              <a:ext cx="45575" cy="26281"/>
            </a:xfrm>
            <a:custGeom>
              <a:avLst/>
              <a:gdLst/>
              <a:ahLst/>
              <a:cxnLst/>
              <a:rect l="l" t="t" r="r" b="b"/>
              <a:pathLst>
                <a:path w="1422" h="820" extrusionOk="0">
                  <a:moveTo>
                    <a:pt x="1" y="1"/>
                  </a:moveTo>
                  <a:cubicBezTo>
                    <a:pt x="18" y="18"/>
                    <a:pt x="34" y="18"/>
                    <a:pt x="51" y="34"/>
                  </a:cubicBezTo>
                  <a:lnTo>
                    <a:pt x="201" y="118"/>
                  </a:lnTo>
                  <a:lnTo>
                    <a:pt x="201" y="118"/>
                  </a:lnTo>
                  <a:lnTo>
                    <a:pt x="51" y="18"/>
                  </a:lnTo>
                  <a:cubicBezTo>
                    <a:pt x="34" y="18"/>
                    <a:pt x="18" y="1"/>
                    <a:pt x="1" y="1"/>
                  </a:cubicBezTo>
                  <a:close/>
                  <a:moveTo>
                    <a:pt x="201" y="118"/>
                  </a:moveTo>
                  <a:cubicBezTo>
                    <a:pt x="318" y="201"/>
                    <a:pt x="502" y="302"/>
                    <a:pt x="703" y="419"/>
                  </a:cubicBezTo>
                  <a:cubicBezTo>
                    <a:pt x="903" y="536"/>
                    <a:pt x="1087" y="636"/>
                    <a:pt x="1204" y="719"/>
                  </a:cubicBezTo>
                  <a:lnTo>
                    <a:pt x="1371" y="803"/>
                  </a:lnTo>
                  <a:cubicBezTo>
                    <a:pt x="1388" y="803"/>
                    <a:pt x="1404" y="820"/>
                    <a:pt x="1421" y="820"/>
                  </a:cubicBezTo>
                  <a:lnTo>
                    <a:pt x="1421" y="820"/>
                  </a:lnTo>
                  <a:cubicBezTo>
                    <a:pt x="1404" y="820"/>
                    <a:pt x="1388" y="803"/>
                    <a:pt x="1371" y="786"/>
                  </a:cubicBezTo>
                  <a:lnTo>
                    <a:pt x="1221" y="703"/>
                  </a:lnTo>
                  <a:cubicBezTo>
                    <a:pt x="1087" y="619"/>
                    <a:pt x="920" y="519"/>
                    <a:pt x="719" y="402"/>
                  </a:cubicBezTo>
                  <a:cubicBezTo>
                    <a:pt x="519" y="285"/>
                    <a:pt x="335" y="185"/>
                    <a:pt x="201" y="118"/>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0"/>
            <p:cNvSpPr/>
            <p:nvPr/>
          </p:nvSpPr>
          <p:spPr>
            <a:xfrm>
              <a:off x="1384108" y="4228835"/>
              <a:ext cx="47690" cy="31089"/>
            </a:xfrm>
            <a:custGeom>
              <a:avLst/>
              <a:gdLst/>
              <a:ahLst/>
              <a:cxnLst/>
              <a:rect l="l" t="t" r="r" b="b"/>
              <a:pathLst>
                <a:path w="1488" h="970" extrusionOk="0">
                  <a:moveTo>
                    <a:pt x="1488" y="1"/>
                  </a:moveTo>
                  <a:cubicBezTo>
                    <a:pt x="1471" y="1"/>
                    <a:pt x="1454" y="18"/>
                    <a:pt x="1438" y="34"/>
                  </a:cubicBezTo>
                  <a:lnTo>
                    <a:pt x="1271" y="151"/>
                  </a:lnTo>
                  <a:cubicBezTo>
                    <a:pt x="1154" y="235"/>
                    <a:pt x="970" y="368"/>
                    <a:pt x="753" y="502"/>
                  </a:cubicBezTo>
                  <a:cubicBezTo>
                    <a:pt x="552" y="636"/>
                    <a:pt x="368" y="736"/>
                    <a:pt x="235" y="820"/>
                  </a:cubicBezTo>
                  <a:lnTo>
                    <a:pt x="67" y="920"/>
                  </a:lnTo>
                  <a:cubicBezTo>
                    <a:pt x="51" y="937"/>
                    <a:pt x="34" y="953"/>
                    <a:pt x="1" y="970"/>
                  </a:cubicBezTo>
                  <a:cubicBezTo>
                    <a:pt x="34" y="953"/>
                    <a:pt x="51" y="953"/>
                    <a:pt x="67" y="937"/>
                  </a:cubicBezTo>
                  <a:cubicBezTo>
                    <a:pt x="118" y="920"/>
                    <a:pt x="168" y="886"/>
                    <a:pt x="235" y="836"/>
                  </a:cubicBezTo>
                  <a:cubicBezTo>
                    <a:pt x="385" y="769"/>
                    <a:pt x="569" y="653"/>
                    <a:pt x="769" y="519"/>
                  </a:cubicBezTo>
                  <a:cubicBezTo>
                    <a:pt x="986" y="385"/>
                    <a:pt x="1154" y="252"/>
                    <a:pt x="1287" y="151"/>
                  </a:cubicBezTo>
                  <a:cubicBezTo>
                    <a:pt x="1354" y="118"/>
                    <a:pt x="1404" y="68"/>
                    <a:pt x="1438" y="51"/>
                  </a:cubicBezTo>
                  <a:cubicBezTo>
                    <a:pt x="1454" y="34"/>
                    <a:pt x="1471" y="18"/>
                    <a:pt x="148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0"/>
            <p:cNvSpPr/>
            <p:nvPr/>
          </p:nvSpPr>
          <p:spPr>
            <a:xfrm>
              <a:off x="1357347" y="4296846"/>
              <a:ext cx="58940" cy="146244"/>
            </a:xfrm>
            <a:custGeom>
              <a:avLst/>
              <a:gdLst/>
              <a:ahLst/>
              <a:cxnLst/>
              <a:rect l="l" t="t" r="r" b="b"/>
              <a:pathLst>
                <a:path w="1839" h="4563" extrusionOk="0">
                  <a:moveTo>
                    <a:pt x="0" y="1"/>
                  </a:moveTo>
                  <a:lnTo>
                    <a:pt x="602" y="4562"/>
                  </a:lnTo>
                  <a:lnTo>
                    <a:pt x="1237" y="4562"/>
                  </a:lnTo>
                  <a:lnTo>
                    <a:pt x="183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0"/>
            <p:cNvSpPr/>
            <p:nvPr/>
          </p:nvSpPr>
          <p:spPr>
            <a:xfrm>
              <a:off x="1360552" y="4308512"/>
              <a:ext cx="53043" cy="13557"/>
            </a:xfrm>
            <a:custGeom>
              <a:avLst/>
              <a:gdLst/>
              <a:ahLst/>
              <a:cxnLst/>
              <a:rect l="l" t="t" r="r" b="b"/>
              <a:pathLst>
                <a:path w="1655" h="423" extrusionOk="0">
                  <a:moveTo>
                    <a:pt x="652" y="0"/>
                  </a:moveTo>
                  <a:cubicBezTo>
                    <a:pt x="589" y="0"/>
                    <a:pt x="527" y="13"/>
                    <a:pt x="468" y="38"/>
                  </a:cubicBezTo>
                  <a:cubicBezTo>
                    <a:pt x="435" y="55"/>
                    <a:pt x="385" y="88"/>
                    <a:pt x="335" y="121"/>
                  </a:cubicBezTo>
                  <a:cubicBezTo>
                    <a:pt x="301" y="138"/>
                    <a:pt x="268" y="172"/>
                    <a:pt x="234" y="205"/>
                  </a:cubicBezTo>
                  <a:cubicBezTo>
                    <a:pt x="205" y="225"/>
                    <a:pt x="170" y="233"/>
                    <a:pt x="132" y="233"/>
                  </a:cubicBezTo>
                  <a:cubicBezTo>
                    <a:pt x="106" y="233"/>
                    <a:pt x="78" y="229"/>
                    <a:pt x="51" y="222"/>
                  </a:cubicBezTo>
                  <a:cubicBezTo>
                    <a:pt x="34" y="222"/>
                    <a:pt x="17" y="205"/>
                    <a:pt x="0" y="188"/>
                  </a:cubicBezTo>
                  <a:cubicBezTo>
                    <a:pt x="0" y="188"/>
                    <a:pt x="0" y="205"/>
                    <a:pt x="0" y="205"/>
                  </a:cubicBezTo>
                  <a:cubicBezTo>
                    <a:pt x="17" y="222"/>
                    <a:pt x="34" y="238"/>
                    <a:pt x="51" y="238"/>
                  </a:cubicBezTo>
                  <a:cubicBezTo>
                    <a:pt x="78" y="245"/>
                    <a:pt x="106" y="249"/>
                    <a:pt x="134" y="249"/>
                  </a:cubicBezTo>
                  <a:cubicBezTo>
                    <a:pt x="173" y="249"/>
                    <a:pt x="212" y="241"/>
                    <a:pt x="251" y="222"/>
                  </a:cubicBezTo>
                  <a:cubicBezTo>
                    <a:pt x="318" y="155"/>
                    <a:pt x="401" y="105"/>
                    <a:pt x="485" y="55"/>
                  </a:cubicBezTo>
                  <a:cubicBezTo>
                    <a:pt x="538" y="40"/>
                    <a:pt x="590" y="31"/>
                    <a:pt x="641" y="31"/>
                  </a:cubicBezTo>
                  <a:cubicBezTo>
                    <a:pt x="704" y="31"/>
                    <a:pt x="764" y="44"/>
                    <a:pt x="819" y="71"/>
                  </a:cubicBezTo>
                  <a:cubicBezTo>
                    <a:pt x="936" y="105"/>
                    <a:pt x="1036" y="155"/>
                    <a:pt x="1137" y="222"/>
                  </a:cubicBezTo>
                  <a:cubicBezTo>
                    <a:pt x="1220" y="272"/>
                    <a:pt x="1304" y="322"/>
                    <a:pt x="1404" y="355"/>
                  </a:cubicBezTo>
                  <a:cubicBezTo>
                    <a:pt x="1454" y="389"/>
                    <a:pt x="1521" y="405"/>
                    <a:pt x="1588" y="405"/>
                  </a:cubicBezTo>
                  <a:cubicBezTo>
                    <a:pt x="1605" y="422"/>
                    <a:pt x="1621" y="422"/>
                    <a:pt x="1638" y="422"/>
                  </a:cubicBezTo>
                  <a:cubicBezTo>
                    <a:pt x="1655" y="422"/>
                    <a:pt x="1655" y="422"/>
                    <a:pt x="1655" y="405"/>
                  </a:cubicBezTo>
                  <a:cubicBezTo>
                    <a:pt x="1571" y="405"/>
                    <a:pt x="1488" y="372"/>
                    <a:pt x="1404" y="339"/>
                  </a:cubicBezTo>
                  <a:cubicBezTo>
                    <a:pt x="1320" y="289"/>
                    <a:pt x="1237" y="255"/>
                    <a:pt x="1153" y="188"/>
                  </a:cubicBezTo>
                  <a:cubicBezTo>
                    <a:pt x="1053" y="121"/>
                    <a:pt x="953" y="71"/>
                    <a:pt x="836" y="38"/>
                  </a:cubicBezTo>
                  <a:cubicBezTo>
                    <a:pt x="777" y="13"/>
                    <a:pt x="715" y="0"/>
                    <a:pt x="652"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0"/>
            <p:cNvSpPr/>
            <p:nvPr/>
          </p:nvSpPr>
          <p:spPr>
            <a:xfrm>
              <a:off x="1362699" y="4330594"/>
              <a:ext cx="49838" cy="10897"/>
            </a:xfrm>
            <a:custGeom>
              <a:avLst/>
              <a:gdLst/>
              <a:ahLst/>
              <a:cxnLst/>
              <a:rect l="l" t="t" r="r" b="b"/>
              <a:pathLst>
                <a:path w="1555" h="340" extrusionOk="0">
                  <a:moveTo>
                    <a:pt x="1554" y="1"/>
                  </a:moveTo>
                  <a:lnTo>
                    <a:pt x="1554" y="1"/>
                  </a:lnTo>
                  <a:cubicBezTo>
                    <a:pt x="1487" y="51"/>
                    <a:pt x="1421" y="84"/>
                    <a:pt x="1337" y="117"/>
                  </a:cubicBezTo>
                  <a:cubicBezTo>
                    <a:pt x="1270" y="168"/>
                    <a:pt x="1187" y="184"/>
                    <a:pt x="1086" y="184"/>
                  </a:cubicBezTo>
                  <a:cubicBezTo>
                    <a:pt x="1045" y="191"/>
                    <a:pt x="1000" y="195"/>
                    <a:pt x="956" y="195"/>
                  </a:cubicBezTo>
                  <a:cubicBezTo>
                    <a:pt x="892" y="195"/>
                    <a:pt x="828" y="187"/>
                    <a:pt x="769" y="168"/>
                  </a:cubicBezTo>
                  <a:cubicBezTo>
                    <a:pt x="669" y="151"/>
                    <a:pt x="552" y="134"/>
                    <a:pt x="451" y="134"/>
                  </a:cubicBezTo>
                  <a:cubicBezTo>
                    <a:pt x="351" y="134"/>
                    <a:pt x="268" y="151"/>
                    <a:pt x="184" y="184"/>
                  </a:cubicBezTo>
                  <a:cubicBezTo>
                    <a:pt x="117" y="201"/>
                    <a:pt x="67" y="234"/>
                    <a:pt x="34" y="285"/>
                  </a:cubicBezTo>
                  <a:cubicBezTo>
                    <a:pt x="17" y="301"/>
                    <a:pt x="17" y="318"/>
                    <a:pt x="0" y="335"/>
                  </a:cubicBezTo>
                  <a:cubicBezTo>
                    <a:pt x="0" y="338"/>
                    <a:pt x="1" y="339"/>
                    <a:pt x="2" y="339"/>
                  </a:cubicBezTo>
                  <a:cubicBezTo>
                    <a:pt x="7" y="339"/>
                    <a:pt x="20" y="315"/>
                    <a:pt x="34" y="301"/>
                  </a:cubicBezTo>
                  <a:cubicBezTo>
                    <a:pt x="84" y="251"/>
                    <a:pt x="134" y="218"/>
                    <a:pt x="184" y="201"/>
                  </a:cubicBezTo>
                  <a:cubicBezTo>
                    <a:pt x="245" y="177"/>
                    <a:pt x="306" y="161"/>
                    <a:pt x="374" y="161"/>
                  </a:cubicBezTo>
                  <a:cubicBezTo>
                    <a:pt x="399" y="161"/>
                    <a:pt x="425" y="163"/>
                    <a:pt x="451" y="168"/>
                  </a:cubicBezTo>
                  <a:cubicBezTo>
                    <a:pt x="552" y="168"/>
                    <a:pt x="652" y="184"/>
                    <a:pt x="769" y="201"/>
                  </a:cubicBezTo>
                  <a:cubicBezTo>
                    <a:pt x="828" y="221"/>
                    <a:pt x="892" y="229"/>
                    <a:pt x="956" y="229"/>
                  </a:cubicBezTo>
                  <a:cubicBezTo>
                    <a:pt x="1000" y="229"/>
                    <a:pt x="1045" y="225"/>
                    <a:pt x="1086" y="218"/>
                  </a:cubicBezTo>
                  <a:cubicBezTo>
                    <a:pt x="1187" y="201"/>
                    <a:pt x="1270" y="184"/>
                    <a:pt x="1354" y="151"/>
                  </a:cubicBezTo>
                  <a:cubicBezTo>
                    <a:pt x="1404" y="117"/>
                    <a:pt x="1454" y="84"/>
                    <a:pt x="1504" y="51"/>
                  </a:cubicBezTo>
                  <a:cubicBezTo>
                    <a:pt x="1521" y="34"/>
                    <a:pt x="1538" y="17"/>
                    <a:pt x="1554"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0"/>
            <p:cNvSpPr/>
            <p:nvPr/>
          </p:nvSpPr>
          <p:spPr>
            <a:xfrm>
              <a:off x="1365904" y="4352004"/>
              <a:ext cx="43941" cy="6474"/>
            </a:xfrm>
            <a:custGeom>
              <a:avLst/>
              <a:gdLst/>
              <a:ahLst/>
              <a:cxnLst/>
              <a:rect l="l" t="t" r="r" b="b"/>
              <a:pathLst>
                <a:path w="1371" h="202" extrusionOk="0">
                  <a:moveTo>
                    <a:pt x="1355" y="114"/>
                  </a:moveTo>
                  <a:lnTo>
                    <a:pt x="1355" y="114"/>
                  </a:lnTo>
                  <a:cubicBezTo>
                    <a:pt x="1360" y="116"/>
                    <a:pt x="1365" y="118"/>
                    <a:pt x="1371" y="118"/>
                  </a:cubicBezTo>
                  <a:cubicBezTo>
                    <a:pt x="1365" y="116"/>
                    <a:pt x="1360" y="115"/>
                    <a:pt x="1355" y="114"/>
                  </a:cubicBezTo>
                  <a:close/>
                  <a:moveTo>
                    <a:pt x="1" y="1"/>
                  </a:moveTo>
                  <a:cubicBezTo>
                    <a:pt x="1" y="18"/>
                    <a:pt x="17" y="34"/>
                    <a:pt x="34" y="51"/>
                  </a:cubicBezTo>
                  <a:cubicBezTo>
                    <a:pt x="67" y="84"/>
                    <a:pt x="118" y="118"/>
                    <a:pt x="151" y="135"/>
                  </a:cubicBezTo>
                  <a:cubicBezTo>
                    <a:pt x="234" y="168"/>
                    <a:pt x="301" y="185"/>
                    <a:pt x="385" y="201"/>
                  </a:cubicBezTo>
                  <a:cubicBezTo>
                    <a:pt x="485" y="201"/>
                    <a:pt x="569" y="185"/>
                    <a:pt x="669" y="168"/>
                  </a:cubicBezTo>
                  <a:cubicBezTo>
                    <a:pt x="769" y="151"/>
                    <a:pt x="853" y="118"/>
                    <a:pt x="936" y="101"/>
                  </a:cubicBezTo>
                  <a:cubicBezTo>
                    <a:pt x="1020" y="84"/>
                    <a:pt x="1087" y="84"/>
                    <a:pt x="1170" y="84"/>
                  </a:cubicBezTo>
                  <a:cubicBezTo>
                    <a:pt x="1232" y="84"/>
                    <a:pt x="1293" y="99"/>
                    <a:pt x="1355" y="114"/>
                  </a:cubicBezTo>
                  <a:lnTo>
                    <a:pt x="1355" y="114"/>
                  </a:lnTo>
                  <a:cubicBezTo>
                    <a:pt x="1343" y="109"/>
                    <a:pt x="1332" y="101"/>
                    <a:pt x="1321" y="101"/>
                  </a:cubicBezTo>
                  <a:cubicBezTo>
                    <a:pt x="1270" y="84"/>
                    <a:pt x="1220" y="68"/>
                    <a:pt x="1170" y="68"/>
                  </a:cubicBezTo>
                  <a:cubicBezTo>
                    <a:pt x="1087" y="68"/>
                    <a:pt x="1003" y="68"/>
                    <a:pt x="936" y="84"/>
                  </a:cubicBezTo>
                  <a:cubicBezTo>
                    <a:pt x="853" y="84"/>
                    <a:pt x="752" y="118"/>
                    <a:pt x="652" y="135"/>
                  </a:cubicBezTo>
                  <a:cubicBezTo>
                    <a:pt x="569" y="151"/>
                    <a:pt x="485" y="168"/>
                    <a:pt x="385" y="168"/>
                  </a:cubicBezTo>
                  <a:cubicBezTo>
                    <a:pt x="301" y="168"/>
                    <a:pt x="234" y="151"/>
                    <a:pt x="168" y="118"/>
                  </a:cubicBezTo>
                  <a:cubicBezTo>
                    <a:pt x="101" y="84"/>
                    <a:pt x="51" y="51"/>
                    <a:pt x="1"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0"/>
            <p:cNvSpPr/>
            <p:nvPr/>
          </p:nvSpPr>
          <p:spPr>
            <a:xfrm>
              <a:off x="1367507" y="4372900"/>
              <a:ext cx="38588" cy="7115"/>
            </a:xfrm>
            <a:custGeom>
              <a:avLst/>
              <a:gdLst/>
              <a:ahLst/>
              <a:cxnLst/>
              <a:rect l="l" t="t" r="r" b="b"/>
              <a:pathLst>
                <a:path w="1204" h="222" extrusionOk="0">
                  <a:moveTo>
                    <a:pt x="1204" y="0"/>
                  </a:moveTo>
                  <a:lnTo>
                    <a:pt x="1204" y="0"/>
                  </a:lnTo>
                  <a:cubicBezTo>
                    <a:pt x="1154" y="34"/>
                    <a:pt x="1103" y="67"/>
                    <a:pt x="1053" y="101"/>
                  </a:cubicBezTo>
                  <a:cubicBezTo>
                    <a:pt x="920" y="168"/>
                    <a:pt x="769" y="201"/>
                    <a:pt x="619" y="201"/>
                  </a:cubicBezTo>
                  <a:cubicBezTo>
                    <a:pt x="469" y="168"/>
                    <a:pt x="335" y="117"/>
                    <a:pt x="184" y="67"/>
                  </a:cubicBezTo>
                  <a:cubicBezTo>
                    <a:pt x="175" y="62"/>
                    <a:pt x="163" y="60"/>
                    <a:pt x="151" y="60"/>
                  </a:cubicBezTo>
                  <a:cubicBezTo>
                    <a:pt x="122" y="60"/>
                    <a:pt x="86" y="72"/>
                    <a:pt x="51" y="84"/>
                  </a:cubicBezTo>
                  <a:cubicBezTo>
                    <a:pt x="17" y="84"/>
                    <a:pt x="1" y="101"/>
                    <a:pt x="17" y="101"/>
                  </a:cubicBezTo>
                  <a:cubicBezTo>
                    <a:pt x="53" y="89"/>
                    <a:pt x="97" y="77"/>
                    <a:pt x="137" y="77"/>
                  </a:cubicBezTo>
                  <a:cubicBezTo>
                    <a:pt x="154" y="77"/>
                    <a:pt x="170" y="79"/>
                    <a:pt x="184" y="84"/>
                  </a:cubicBezTo>
                  <a:cubicBezTo>
                    <a:pt x="251" y="101"/>
                    <a:pt x="318" y="134"/>
                    <a:pt x="385" y="151"/>
                  </a:cubicBezTo>
                  <a:cubicBezTo>
                    <a:pt x="452" y="201"/>
                    <a:pt x="535" y="218"/>
                    <a:pt x="619" y="218"/>
                  </a:cubicBezTo>
                  <a:cubicBezTo>
                    <a:pt x="644" y="220"/>
                    <a:pt x="670" y="222"/>
                    <a:pt x="695" y="222"/>
                  </a:cubicBezTo>
                  <a:cubicBezTo>
                    <a:pt x="824" y="222"/>
                    <a:pt x="959" y="187"/>
                    <a:pt x="1070" y="117"/>
                  </a:cubicBezTo>
                  <a:cubicBezTo>
                    <a:pt x="1103" y="101"/>
                    <a:pt x="1137" y="67"/>
                    <a:pt x="1170" y="34"/>
                  </a:cubicBezTo>
                  <a:cubicBezTo>
                    <a:pt x="1187" y="17"/>
                    <a:pt x="1204" y="0"/>
                    <a:pt x="1204"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0"/>
            <p:cNvSpPr/>
            <p:nvPr/>
          </p:nvSpPr>
          <p:spPr>
            <a:xfrm>
              <a:off x="1371256" y="4395912"/>
              <a:ext cx="30576" cy="8621"/>
            </a:xfrm>
            <a:custGeom>
              <a:avLst/>
              <a:gdLst/>
              <a:ahLst/>
              <a:cxnLst/>
              <a:rect l="l" t="t" r="r" b="b"/>
              <a:pathLst>
                <a:path w="954" h="269" extrusionOk="0">
                  <a:moveTo>
                    <a:pt x="686" y="1"/>
                  </a:moveTo>
                  <a:cubicBezTo>
                    <a:pt x="619" y="1"/>
                    <a:pt x="552" y="18"/>
                    <a:pt x="485" y="51"/>
                  </a:cubicBezTo>
                  <a:cubicBezTo>
                    <a:pt x="335" y="101"/>
                    <a:pt x="235" y="185"/>
                    <a:pt x="134" y="218"/>
                  </a:cubicBezTo>
                  <a:cubicBezTo>
                    <a:pt x="51" y="252"/>
                    <a:pt x="1" y="252"/>
                    <a:pt x="1" y="268"/>
                  </a:cubicBezTo>
                  <a:cubicBezTo>
                    <a:pt x="51" y="268"/>
                    <a:pt x="101" y="252"/>
                    <a:pt x="151" y="235"/>
                  </a:cubicBezTo>
                  <a:cubicBezTo>
                    <a:pt x="235" y="201"/>
                    <a:pt x="352" y="135"/>
                    <a:pt x="485" y="84"/>
                  </a:cubicBezTo>
                  <a:cubicBezTo>
                    <a:pt x="552" y="51"/>
                    <a:pt x="619" y="34"/>
                    <a:pt x="686" y="34"/>
                  </a:cubicBezTo>
                  <a:cubicBezTo>
                    <a:pt x="736" y="34"/>
                    <a:pt x="803" y="51"/>
                    <a:pt x="853" y="68"/>
                  </a:cubicBezTo>
                  <a:cubicBezTo>
                    <a:pt x="886" y="101"/>
                    <a:pt x="936" y="135"/>
                    <a:pt x="953" y="168"/>
                  </a:cubicBezTo>
                  <a:cubicBezTo>
                    <a:pt x="953" y="151"/>
                    <a:pt x="953" y="135"/>
                    <a:pt x="936" y="135"/>
                  </a:cubicBezTo>
                  <a:cubicBezTo>
                    <a:pt x="920" y="101"/>
                    <a:pt x="886" y="68"/>
                    <a:pt x="853" y="51"/>
                  </a:cubicBezTo>
                  <a:cubicBezTo>
                    <a:pt x="803" y="18"/>
                    <a:pt x="753" y="1"/>
                    <a:pt x="686"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0"/>
            <p:cNvSpPr/>
            <p:nvPr/>
          </p:nvSpPr>
          <p:spPr>
            <a:xfrm>
              <a:off x="1373949" y="4417225"/>
              <a:ext cx="26794" cy="3365"/>
            </a:xfrm>
            <a:custGeom>
              <a:avLst/>
              <a:gdLst/>
              <a:ahLst/>
              <a:cxnLst/>
              <a:rect l="l" t="t" r="r" b="b"/>
              <a:pathLst>
                <a:path w="836" h="105" extrusionOk="0">
                  <a:moveTo>
                    <a:pt x="11" y="1"/>
                  </a:moveTo>
                  <a:cubicBezTo>
                    <a:pt x="4" y="1"/>
                    <a:pt x="0" y="2"/>
                    <a:pt x="0" y="4"/>
                  </a:cubicBezTo>
                  <a:cubicBezTo>
                    <a:pt x="34" y="21"/>
                    <a:pt x="84" y="38"/>
                    <a:pt x="117" y="38"/>
                  </a:cubicBezTo>
                  <a:cubicBezTo>
                    <a:pt x="217" y="71"/>
                    <a:pt x="318" y="88"/>
                    <a:pt x="418" y="88"/>
                  </a:cubicBezTo>
                  <a:cubicBezTo>
                    <a:pt x="501" y="105"/>
                    <a:pt x="602" y="105"/>
                    <a:pt x="702" y="105"/>
                  </a:cubicBezTo>
                  <a:cubicBezTo>
                    <a:pt x="752" y="105"/>
                    <a:pt x="786" y="88"/>
                    <a:pt x="836" y="88"/>
                  </a:cubicBezTo>
                  <a:cubicBezTo>
                    <a:pt x="836" y="71"/>
                    <a:pt x="635" y="88"/>
                    <a:pt x="418" y="54"/>
                  </a:cubicBezTo>
                  <a:cubicBezTo>
                    <a:pt x="217" y="40"/>
                    <a:pt x="52" y="1"/>
                    <a:pt x="11"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0"/>
            <p:cNvSpPr/>
            <p:nvPr/>
          </p:nvSpPr>
          <p:spPr>
            <a:xfrm>
              <a:off x="1939984" y="3890932"/>
              <a:ext cx="30544" cy="556965"/>
            </a:xfrm>
            <a:custGeom>
              <a:avLst/>
              <a:gdLst/>
              <a:ahLst/>
              <a:cxnLst/>
              <a:rect l="l" t="t" r="r" b="b"/>
              <a:pathLst>
                <a:path w="953" h="17378" extrusionOk="0">
                  <a:moveTo>
                    <a:pt x="0" y="1"/>
                  </a:moveTo>
                  <a:lnTo>
                    <a:pt x="0" y="17378"/>
                  </a:lnTo>
                  <a:lnTo>
                    <a:pt x="953" y="17378"/>
                  </a:lnTo>
                  <a:lnTo>
                    <a:pt x="95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0"/>
            <p:cNvSpPr/>
            <p:nvPr/>
          </p:nvSpPr>
          <p:spPr>
            <a:xfrm>
              <a:off x="1735408" y="4243835"/>
              <a:ext cx="227074" cy="204062"/>
            </a:xfrm>
            <a:custGeom>
              <a:avLst/>
              <a:gdLst/>
              <a:ahLst/>
              <a:cxnLst/>
              <a:rect l="l" t="t" r="r" b="b"/>
              <a:pathLst>
                <a:path w="7085" h="6367" extrusionOk="0">
                  <a:moveTo>
                    <a:pt x="6617" y="1"/>
                  </a:moveTo>
                  <a:lnTo>
                    <a:pt x="0" y="6367"/>
                  </a:lnTo>
                  <a:lnTo>
                    <a:pt x="919" y="6367"/>
                  </a:lnTo>
                  <a:lnTo>
                    <a:pt x="7085" y="435"/>
                  </a:lnTo>
                  <a:lnTo>
                    <a:pt x="661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0"/>
            <p:cNvSpPr/>
            <p:nvPr/>
          </p:nvSpPr>
          <p:spPr>
            <a:xfrm>
              <a:off x="1947483" y="4243835"/>
              <a:ext cx="226529" cy="204062"/>
            </a:xfrm>
            <a:custGeom>
              <a:avLst/>
              <a:gdLst/>
              <a:ahLst/>
              <a:cxnLst/>
              <a:rect l="l" t="t" r="r" b="b"/>
              <a:pathLst>
                <a:path w="7068" h="6367" extrusionOk="0">
                  <a:moveTo>
                    <a:pt x="468" y="1"/>
                  </a:moveTo>
                  <a:lnTo>
                    <a:pt x="0" y="435"/>
                  </a:lnTo>
                  <a:lnTo>
                    <a:pt x="6166" y="6367"/>
                  </a:lnTo>
                  <a:lnTo>
                    <a:pt x="7068" y="6350"/>
                  </a:lnTo>
                  <a:lnTo>
                    <a:pt x="4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0"/>
            <p:cNvSpPr/>
            <p:nvPr/>
          </p:nvSpPr>
          <p:spPr>
            <a:xfrm>
              <a:off x="1274882" y="2988084"/>
              <a:ext cx="1368791" cy="997684"/>
            </a:xfrm>
            <a:custGeom>
              <a:avLst/>
              <a:gdLst/>
              <a:ahLst/>
              <a:cxnLst/>
              <a:rect l="l" t="t" r="r" b="b"/>
              <a:pathLst>
                <a:path w="42708" h="31129" extrusionOk="0">
                  <a:moveTo>
                    <a:pt x="0" y="0"/>
                  </a:moveTo>
                  <a:lnTo>
                    <a:pt x="0" y="31128"/>
                  </a:lnTo>
                  <a:lnTo>
                    <a:pt x="42707" y="31128"/>
                  </a:lnTo>
                  <a:lnTo>
                    <a:pt x="427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0"/>
            <p:cNvSpPr/>
            <p:nvPr/>
          </p:nvSpPr>
          <p:spPr>
            <a:xfrm>
              <a:off x="1273792" y="2986994"/>
              <a:ext cx="1370939" cy="999832"/>
            </a:xfrm>
            <a:custGeom>
              <a:avLst/>
              <a:gdLst/>
              <a:ahLst/>
              <a:cxnLst/>
              <a:rect l="l" t="t" r="r" b="b"/>
              <a:pathLst>
                <a:path w="42775" h="31196" extrusionOk="0">
                  <a:moveTo>
                    <a:pt x="1" y="1"/>
                  </a:moveTo>
                  <a:lnTo>
                    <a:pt x="1" y="34"/>
                  </a:lnTo>
                  <a:cubicBezTo>
                    <a:pt x="1" y="11196"/>
                    <a:pt x="1" y="21789"/>
                    <a:pt x="1" y="31162"/>
                  </a:cubicBezTo>
                  <a:lnTo>
                    <a:pt x="1" y="31196"/>
                  </a:lnTo>
                  <a:lnTo>
                    <a:pt x="34" y="31196"/>
                  </a:lnTo>
                  <a:lnTo>
                    <a:pt x="42741" y="31162"/>
                  </a:lnTo>
                  <a:lnTo>
                    <a:pt x="68" y="31129"/>
                  </a:lnTo>
                  <a:lnTo>
                    <a:pt x="68" y="31129"/>
                  </a:lnTo>
                  <a:cubicBezTo>
                    <a:pt x="68" y="21773"/>
                    <a:pt x="68" y="11203"/>
                    <a:pt x="68" y="68"/>
                  </a:cubicBezTo>
                  <a:lnTo>
                    <a:pt x="42708" y="68"/>
                  </a:lnTo>
                  <a:cubicBezTo>
                    <a:pt x="42725" y="18929"/>
                    <a:pt x="42741" y="30962"/>
                    <a:pt x="42741" y="31162"/>
                  </a:cubicBezTo>
                  <a:cubicBezTo>
                    <a:pt x="42741" y="30962"/>
                    <a:pt x="42758" y="18915"/>
                    <a:pt x="42775" y="34"/>
                  </a:cubicBezTo>
                  <a:lnTo>
                    <a:pt x="4277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0"/>
            <p:cNvSpPr/>
            <p:nvPr/>
          </p:nvSpPr>
          <p:spPr>
            <a:xfrm>
              <a:off x="1438209" y="3089298"/>
              <a:ext cx="26794" cy="32691"/>
            </a:xfrm>
            <a:custGeom>
              <a:avLst/>
              <a:gdLst/>
              <a:ahLst/>
              <a:cxnLst/>
              <a:rect l="l" t="t" r="r" b="b"/>
              <a:pathLst>
                <a:path w="836" h="1020" extrusionOk="0">
                  <a:moveTo>
                    <a:pt x="0" y="0"/>
                  </a:moveTo>
                  <a:lnTo>
                    <a:pt x="0" y="84"/>
                  </a:lnTo>
                  <a:lnTo>
                    <a:pt x="368" y="84"/>
                  </a:lnTo>
                  <a:lnTo>
                    <a:pt x="368" y="1019"/>
                  </a:lnTo>
                  <a:lnTo>
                    <a:pt x="468" y="1019"/>
                  </a:lnTo>
                  <a:lnTo>
                    <a:pt x="468" y="84"/>
                  </a:lnTo>
                  <a:lnTo>
                    <a:pt x="836" y="84"/>
                  </a:lnTo>
                  <a:lnTo>
                    <a:pt x="83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0"/>
            <p:cNvSpPr/>
            <p:nvPr/>
          </p:nvSpPr>
          <p:spPr>
            <a:xfrm>
              <a:off x="1465515" y="3087727"/>
              <a:ext cx="41793" cy="34806"/>
            </a:xfrm>
            <a:custGeom>
              <a:avLst/>
              <a:gdLst/>
              <a:ahLst/>
              <a:cxnLst/>
              <a:rect l="l" t="t" r="r" b="b"/>
              <a:pathLst>
                <a:path w="1304" h="1086" extrusionOk="0">
                  <a:moveTo>
                    <a:pt x="584" y="124"/>
                  </a:moveTo>
                  <a:cubicBezTo>
                    <a:pt x="805" y="124"/>
                    <a:pt x="1020" y="296"/>
                    <a:pt x="1020" y="567"/>
                  </a:cubicBezTo>
                  <a:cubicBezTo>
                    <a:pt x="1020" y="792"/>
                    <a:pt x="834" y="986"/>
                    <a:pt x="612" y="986"/>
                  </a:cubicBezTo>
                  <a:cubicBezTo>
                    <a:pt x="603" y="986"/>
                    <a:pt x="594" y="985"/>
                    <a:pt x="585" y="985"/>
                  </a:cubicBezTo>
                  <a:cubicBezTo>
                    <a:pt x="201" y="985"/>
                    <a:pt x="0" y="517"/>
                    <a:pt x="284" y="250"/>
                  </a:cubicBezTo>
                  <a:cubicBezTo>
                    <a:pt x="371" y="163"/>
                    <a:pt x="478" y="124"/>
                    <a:pt x="584" y="124"/>
                  </a:cubicBezTo>
                  <a:close/>
                  <a:moveTo>
                    <a:pt x="597" y="1"/>
                  </a:moveTo>
                  <a:cubicBezTo>
                    <a:pt x="315" y="1"/>
                    <a:pt x="39" y="232"/>
                    <a:pt x="50" y="567"/>
                  </a:cubicBezTo>
                  <a:cubicBezTo>
                    <a:pt x="50" y="842"/>
                    <a:pt x="270" y="1086"/>
                    <a:pt x="557" y="1086"/>
                  </a:cubicBezTo>
                  <a:cubicBezTo>
                    <a:pt x="566" y="1086"/>
                    <a:pt x="576" y="1086"/>
                    <a:pt x="585" y="1085"/>
                  </a:cubicBezTo>
                  <a:cubicBezTo>
                    <a:pt x="1070" y="1085"/>
                    <a:pt x="1304" y="484"/>
                    <a:pt x="953" y="149"/>
                  </a:cubicBezTo>
                  <a:cubicBezTo>
                    <a:pt x="850" y="46"/>
                    <a:pt x="723" y="1"/>
                    <a:pt x="5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0"/>
            <p:cNvSpPr/>
            <p:nvPr/>
          </p:nvSpPr>
          <p:spPr>
            <a:xfrm>
              <a:off x="1521731" y="3089234"/>
              <a:ext cx="36473" cy="32819"/>
            </a:xfrm>
            <a:custGeom>
              <a:avLst/>
              <a:gdLst/>
              <a:ahLst/>
              <a:cxnLst/>
              <a:rect l="l" t="t" r="r" b="b"/>
              <a:pathLst>
                <a:path w="1138" h="1024" extrusionOk="0">
                  <a:moveTo>
                    <a:pt x="450" y="85"/>
                  </a:moveTo>
                  <a:cubicBezTo>
                    <a:pt x="1009" y="85"/>
                    <a:pt x="1009" y="939"/>
                    <a:pt x="450" y="939"/>
                  </a:cubicBezTo>
                  <a:cubicBezTo>
                    <a:pt x="440" y="939"/>
                    <a:pt x="429" y="938"/>
                    <a:pt x="418" y="938"/>
                  </a:cubicBezTo>
                  <a:lnTo>
                    <a:pt x="118" y="938"/>
                  </a:lnTo>
                  <a:lnTo>
                    <a:pt x="118" y="86"/>
                  </a:lnTo>
                  <a:lnTo>
                    <a:pt x="418" y="86"/>
                  </a:lnTo>
                  <a:cubicBezTo>
                    <a:pt x="429" y="85"/>
                    <a:pt x="440" y="85"/>
                    <a:pt x="450" y="85"/>
                  </a:cubicBezTo>
                  <a:close/>
                  <a:moveTo>
                    <a:pt x="466" y="1"/>
                  </a:moveTo>
                  <a:cubicBezTo>
                    <a:pt x="450" y="1"/>
                    <a:pt x="435" y="1"/>
                    <a:pt x="418" y="2"/>
                  </a:cubicBezTo>
                  <a:lnTo>
                    <a:pt x="1" y="2"/>
                  </a:lnTo>
                  <a:lnTo>
                    <a:pt x="1" y="1021"/>
                  </a:lnTo>
                  <a:lnTo>
                    <a:pt x="418" y="1021"/>
                  </a:lnTo>
                  <a:cubicBezTo>
                    <a:pt x="435" y="1022"/>
                    <a:pt x="450" y="1023"/>
                    <a:pt x="466" y="1023"/>
                  </a:cubicBezTo>
                  <a:cubicBezTo>
                    <a:pt x="1138" y="1023"/>
                    <a:pt x="1138" y="1"/>
                    <a:pt x="46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0"/>
            <p:cNvSpPr/>
            <p:nvPr/>
          </p:nvSpPr>
          <p:spPr>
            <a:xfrm>
              <a:off x="1556537" y="3087727"/>
              <a:ext cx="41825" cy="34806"/>
            </a:xfrm>
            <a:custGeom>
              <a:avLst/>
              <a:gdLst/>
              <a:ahLst/>
              <a:cxnLst/>
              <a:rect l="l" t="t" r="r" b="b"/>
              <a:pathLst>
                <a:path w="1305" h="1086" extrusionOk="0">
                  <a:moveTo>
                    <a:pt x="579" y="124"/>
                  </a:moveTo>
                  <a:cubicBezTo>
                    <a:pt x="804" y="124"/>
                    <a:pt x="1015" y="296"/>
                    <a:pt x="1003" y="567"/>
                  </a:cubicBezTo>
                  <a:cubicBezTo>
                    <a:pt x="1019" y="792"/>
                    <a:pt x="835" y="986"/>
                    <a:pt x="613" y="986"/>
                  </a:cubicBezTo>
                  <a:cubicBezTo>
                    <a:pt x="604" y="986"/>
                    <a:pt x="595" y="985"/>
                    <a:pt x="586" y="985"/>
                  </a:cubicBezTo>
                  <a:cubicBezTo>
                    <a:pt x="185" y="985"/>
                    <a:pt x="1" y="517"/>
                    <a:pt x="268" y="250"/>
                  </a:cubicBezTo>
                  <a:cubicBezTo>
                    <a:pt x="360" y="163"/>
                    <a:pt x="471" y="124"/>
                    <a:pt x="579" y="124"/>
                  </a:cubicBezTo>
                  <a:close/>
                  <a:moveTo>
                    <a:pt x="587" y="1"/>
                  </a:moveTo>
                  <a:cubicBezTo>
                    <a:pt x="299" y="1"/>
                    <a:pt x="23" y="232"/>
                    <a:pt x="34" y="567"/>
                  </a:cubicBezTo>
                  <a:cubicBezTo>
                    <a:pt x="34" y="842"/>
                    <a:pt x="269" y="1086"/>
                    <a:pt x="557" y="1086"/>
                  </a:cubicBezTo>
                  <a:cubicBezTo>
                    <a:pt x="567" y="1086"/>
                    <a:pt x="576" y="1086"/>
                    <a:pt x="586" y="1085"/>
                  </a:cubicBezTo>
                  <a:cubicBezTo>
                    <a:pt x="1070" y="1085"/>
                    <a:pt x="1304" y="484"/>
                    <a:pt x="953" y="149"/>
                  </a:cubicBezTo>
                  <a:cubicBezTo>
                    <a:pt x="845" y="46"/>
                    <a:pt x="715" y="1"/>
                    <a:pt x="58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0"/>
            <p:cNvSpPr/>
            <p:nvPr/>
          </p:nvSpPr>
          <p:spPr>
            <a:xfrm>
              <a:off x="1883736" y="3089298"/>
              <a:ext cx="49293" cy="32691"/>
            </a:xfrm>
            <a:custGeom>
              <a:avLst/>
              <a:gdLst/>
              <a:ahLst/>
              <a:cxnLst/>
              <a:rect l="l" t="t" r="r" b="b"/>
              <a:pathLst>
                <a:path w="1538" h="1020" extrusionOk="0">
                  <a:moveTo>
                    <a:pt x="1" y="0"/>
                  </a:moveTo>
                  <a:lnTo>
                    <a:pt x="352" y="1019"/>
                  </a:lnTo>
                  <a:lnTo>
                    <a:pt x="469" y="1019"/>
                  </a:lnTo>
                  <a:lnTo>
                    <a:pt x="769" y="151"/>
                  </a:lnTo>
                  <a:lnTo>
                    <a:pt x="1070" y="1019"/>
                  </a:lnTo>
                  <a:lnTo>
                    <a:pt x="1187" y="1019"/>
                  </a:lnTo>
                  <a:lnTo>
                    <a:pt x="1538" y="0"/>
                  </a:lnTo>
                  <a:lnTo>
                    <a:pt x="1421" y="0"/>
                  </a:lnTo>
                  <a:lnTo>
                    <a:pt x="1120" y="886"/>
                  </a:lnTo>
                  <a:lnTo>
                    <a:pt x="819" y="0"/>
                  </a:lnTo>
                  <a:lnTo>
                    <a:pt x="719" y="0"/>
                  </a:lnTo>
                  <a:lnTo>
                    <a:pt x="418" y="886"/>
                  </a:lnTo>
                  <a:lnTo>
                    <a:pt x="11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0"/>
            <p:cNvSpPr/>
            <p:nvPr/>
          </p:nvSpPr>
          <p:spPr>
            <a:xfrm>
              <a:off x="1934631" y="3087727"/>
              <a:ext cx="41793" cy="34806"/>
            </a:xfrm>
            <a:custGeom>
              <a:avLst/>
              <a:gdLst/>
              <a:ahLst/>
              <a:cxnLst/>
              <a:rect l="l" t="t" r="r" b="b"/>
              <a:pathLst>
                <a:path w="1304" h="1086" extrusionOk="0">
                  <a:moveTo>
                    <a:pt x="584" y="124"/>
                  </a:moveTo>
                  <a:cubicBezTo>
                    <a:pt x="805" y="124"/>
                    <a:pt x="1019" y="296"/>
                    <a:pt x="1019" y="567"/>
                  </a:cubicBezTo>
                  <a:cubicBezTo>
                    <a:pt x="1019" y="792"/>
                    <a:pt x="834" y="986"/>
                    <a:pt x="612" y="986"/>
                  </a:cubicBezTo>
                  <a:cubicBezTo>
                    <a:pt x="603" y="986"/>
                    <a:pt x="594" y="985"/>
                    <a:pt x="585" y="985"/>
                  </a:cubicBezTo>
                  <a:cubicBezTo>
                    <a:pt x="201" y="985"/>
                    <a:pt x="0" y="517"/>
                    <a:pt x="284" y="250"/>
                  </a:cubicBezTo>
                  <a:cubicBezTo>
                    <a:pt x="371" y="163"/>
                    <a:pt x="478" y="124"/>
                    <a:pt x="584" y="124"/>
                  </a:cubicBezTo>
                  <a:close/>
                  <a:moveTo>
                    <a:pt x="590" y="1"/>
                  </a:moveTo>
                  <a:cubicBezTo>
                    <a:pt x="307" y="1"/>
                    <a:pt x="39" y="232"/>
                    <a:pt x="50" y="567"/>
                  </a:cubicBezTo>
                  <a:cubicBezTo>
                    <a:pt x="34" y="842"/>
                    <a:pt x="269" y="1086"/>
                    <a:pt x="556" y="1086"/>
                  </a:cubicBezTo>
                  <a:cubicBezTo>
                    <a:pt x="566" y="1086"/>
                    <a:pt x="575" y="1086"/>
                    <a:pt x="585" y="1085"/>
                  </a:cubicBezTo>
                  <a:cubicBezTo>
                    <a:pt x="1069" y="1085"/>
                    <a:pt x="1303" y="484"/>
                    <a:pt x="952" y="149"/>
                  </a:cubicBezTo>
                  <a:cubicBezTo>
                    <a:pt x="844" y="46"/>
                    <a:pt x="716" y="1"/>
                    <a:pt x="5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0"/>
            <p:cNvSpPr/>
            <p:nvPr/>
          </p:nvSpPr>
          <p:spPr>
            <a:xfrm>
              <a:off x="1978540" y="3089298"/>
              <a:ext cx="26249" cy="32691"/>
            </a:xfrm>
            <a:custGeom>
              <a:avLst/>
              <a:gdLst/>
              <a:ahLst/>
              <a:cxnLst/>
              <a:rect l="l" t="t" r="r" b="b"/>
              <a:pathLst>
                <a:path w="819" h="1020" extrusionOk="0">
                  <a:moveTo>
                    <a:pt x="384" y="84"/>
                  </a:moveTo>
                  <a:cubicBezTo>
                    <a:pt x="585" y="84"/>
                    <a:pt x="685" y="184"/>
                    <a:pt x="685" y="351"/>
                  </a:cubicBezTo>
                  <a:cubicBezTo>
                    <a:pt x="685" y="518"/>
                    <a:pt x="585" y="602"/>
                    <a:pt x="384" y="602"/>
                  </a:cubicBezTo>
                  <a:lnTo>
                    <a:pt x="100" y="602"/>
                  </a:lnTo>
                  <a:lnTo>
                    <a:pt x="100" y="84"/>
                  </a:lnTo>
                  <a:close/>
                  <a:moveTo>
                    <a:pt x="0" y="0"/>
                  </a:moveTo>
                  <a:lnTo>
                    <a:pt x="0" y="1019"/>
                  </a:lnTo>
                  <a:lnTo>
                    <a:pt x="100" y="1019"/>
                  </a:lnTo>
                  <a:lnTo>
                    <a:pt x="100" y="702"/>
                  </a:lnTo>
                  <a:lnTo>
                    <a:pt x="468" y="702"/>
                  </a:lnTo>
                  <a:lnTo>
                    <a:pt x="702" y="1019"/>
                  </a:lnTo>
                  <a:lnTo>
                    <a:pt x="819" y="1019"/>
                  </a:lnTo>
                  <a:lnTo>
                    <a:pt x="568" y="669"/>
                  </a:lnTo>
                  <a:cubicBezTo>
                    <a:pt x="702" y="635"/>
                    <a:pt x="802" y="501"/>
                    <a:pt x="802" y="351"/>
                  </a:cubicBezTo>
                  <a:cubicBezTo>
                    <a:pt x="802" y="134"/>
                    <a:pt x="635" y="0"/>
                    <a:pt x="3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0"/>
            <p:cNvSpPr/>
            <p:nvPr/>
          </p:nvSpPr>
          <p:spPr>
            <a:xfrm>
              <a:off x="2012256" y="3089298"/>
              <a:ext cx="27883" cy="32691"/>
            </a:xfrm>
            <a:custGeom>
              <a:avLst/>
              <a:gdLst/>
              <a:ahLst/>
              <a:cxnLst/>
              <a:rect l="l" t="t" r="r" b="b"/>
              <a:pathLst>
                <a:path w="870" h="1020" extrusionOk="0">
                  <a:moveTo>
                    <a:pt x="1" y="0"/>
                  </a:moveTo>
                  <a:lnTo>
                    <a:pt x="1" y="1019"/>
                  </a:lnTo>
                  <a:lnTo>
                    <a:pt x="118" y="1019"/>
                  </a:lnTo>
                  <a:lnTo>
                    <a:pt x="118" y="752"/>
                  </a:lnTo>
                  <a:lnTo>
                    <a:pt x="318" y="535"/>
                  </a:lnTo>
                  <a:lnTo>
                    <a:pt x="753" y="1019"/>
                  </a:lnTo>
                  <a:lnTo>
                    <a:pt x="870" y="1019"/>
                  </a:lnTo>
                  <a:lnTo>
                    <a:pt x="402" y="468"/>
                  </a:lnTo>
                  <a:lnTo>
                    <a:pt x="836" y="0"/>
                  </a:lnTo>
                  <a:lnTo>
                    <a:pt x="719" y="0"/>
                  </a:lnTo>
                  <a:lnTo>
                    <a:pt x="118" y="618"/>
                  </a:lnTo>
                  <a:lnTo>
                    <a:pt x="11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0"/>
            <p:cNvSpPr/>
            <p:nvPr/>
          </p:nvSpPr>
          <p:spPr>
            <a:xfrm>
              <a:off x="2299296" y="3089234"/>
              <a:ext cx="36473" cy="32819"/>
            </a:xfrm>
            <a:custGeom>
              <a:avLst/>
              <a:gdLst/>
              <a:ahLst/>
              <a:cxnLst/>
              <a:rect l="l" t="t" r="r" b="b"/>
              <a:pathLst>
                <a:path w="1138" h="1024" extrusionOk="0">
                  <a:moveTo>
                    <a:pt x="450" y="85"/>
                  </a:moveTo>
                  <a:cubicBezTo>
                    <a:pt x="1009" y="85"/>
                    <a:pt x="1009" y="939"/>
                    <a:pt x="450" y="939"/>
                  </a:cubicBezTo>
                  <a:cubicBezTo>
                    <a:pt x="440" y="939"/>
                    <a:pt x="429" y="938"/>
                    <a:pt x="418" y="938"/>
                  </a:cubicBezTo>
                  <a:lnTo>
                    <a:pt x="118" y="938"/>
                  </a:lnTo>
                  <a:lnTo>
                    <a:pt x="118" y="86"/>
                  </a:lnTo>
                  <a:lnTo>
                    <a:pt x="418" y="86"/>
                  </a:lnTo>
                  <a:cubicBezTo>
                    <a:pt x="429" y="85"/>
                    <a:pt x="440" y="85"/>
                    <a:pt x="450" y="85"/>
                  </a:cubicBezTo>
                  <a:close/>
                  <a:moveTo>
                    <a:pt x="466" y="1"/>
                  </a:moveTo>
                  <a:cubicBezTo>
                    <a:pt x="450" y="1"/>
                    <a:pt x="434" y="1"/>
                    <a:pt x="418" y="2"/>
                  </a:cubicBezTo>
                  <a:lnTo>
                    <a:pt x="1" y="2"/>
                  </a:lnTo>
                  <a:lnTo>
                    <a:pt x="1" y="1021"/>
                  </a:lnTo>
                  <a:lnTo>
                    <a:pt x="418" y="1021"/>
                  </a:lnTo>
                  <a:cubicBezTo>
                    <a:pt x="434" y="1022"/>
                    <a:pt x="450" y="1023"/>
                    <a:pt x="466" y="1023"/>
                  </a:cubicBezTo>
                  <a:cubicBezTo>
                    <a:pt x="1138" y="1023"/>
                    <a:pt x="1138" y="1"/>
                    <a:pt x="46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0"/>
            <p:cNvSpPr/>
            <p:nvPr/>
          </p:nvSpPr>
          <p:spPr>
            <a:xfrm>
              <a:off x="2334102" y="3087727"/>
              <a:ext cx="41793" cy="34806"/>
            </a:xfrm>
            <a:custGeom>
              <a:avLst/>
              <a:gdLst/>
              <a:ahLst/>
              <a:cxnLst/>
              <a:rect l="l" t="t" r="r" b="b"/>
              <a:pathLst>
                <a:path w="1304" h="1086" extrusionOk="0">
                  <a:moveTo>
                    <a:pt x="579" y="124"/>
                  </a:moveTo>
                  <a:cubicBezTo>
                    <a:pt x="804" y="124"/>
                    <a:pt x="1014" y="296"/>
                    <a:pt x="1003" y="567"/>
                  </a:cubicBezTo>
                  <a:cubicBezTo>
                    <a:pt x="1019" y="792"/>
                    <a:pt x="835" y="986"/>
                    <a:pt x="613" y="986"/>
                  </a:cubicBezTo>
                  <a:cubicBezTo>
                    <a:pt x="604" y="986"/>
                    <a:pt x="595" y="985"/>
                    <a:pt x="585" y="985"/>
                  </a:cubicBezTo>
                  <a:cubicBezTo>
                    <a:pt x="184" y="985"/>
                    <a:pt x="1" y="517"/>
                    <a:pt x="268" y="250"/>
                  </a:cubicBezTo>
                  <a:cubicBezTo>
                    <a:pt x="360" y="163"/>
                    <a:pt x="471" y="124"/>
                    <a:pt x="579" y="124"/>
                  </a:cubicBezTo>
                  <a:close/>
                  <a:moveTo>
                    <a:pt x="587" y="1"/>
                  </a:moveTo>
                  <a:cubicBezTo>
                    <a:pt x="299" y="1"/>
                    <a:pt x="23" y="232"/>
                    <a:pt x="34" y="567"/>
                  </a:cubicBezTo>
                  <a:cubicBezTo>
                    <a:pt x="34" y="842"/>
                    <a:pt x="269" y="1086"/>
                    <a:pt x="557" y="1086"/>
                  </a:cubicBezTo>
                  <a:cubicBezTo>
                    <a:pt x="566" y="1086"/>
                    <a:pt x="576" y="1086"/>
                    <a:pt x="585" y="1085"/>
                  </a:cubicBezTo>
                  <a:cubicBezTo>
                    <a:pt x="1070" y="1085"/>
                    <a:pt x="1304" y="484"/>
                    <a:pt x="953" y="149"/>
                  </a:cubicBezTo>
                  <a:cubicBezTo>
                    <a:pt x="845" y="46"/>
                    <a:pt x="715" y="1"/>
                    <a:pt x="58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0"/>
            <p:cNvSpPr/>
            <p:nvPr/>
          </p:nvSpPr>
          <p:spPr>
            <a:xfrm>
              <a:off x="2377498" y="3089298"/>
              <a:ext cx="27851" cy="32691"/>
            </a:xfrm>
            <a:custGeom>
              <a:avLst/>
              <a:gdLst/>
              <a:ahLst/>
              <a:cxnLst/>
              <a:rect l="l" t="t" r="r" b="b"/>
              <a:pathLst>
                <a:path w="869" h="1020" extrusionOk="0">
                  <a:moveTo>
                    <a:pt x="0" y="0"/>
                  </a:moveTo>
                  <a:lnTo>
                    <a:pt x="0" y="1019"/>
                  </a:lnTo>
                  <a:lnTo>
                    <a:pt x="117" y="1019"/>
                  </a:lnTo>
                  <a:lnTo>
                    <a:pt x="117" y="184"/>
                  </a:lnTo>
                  <a:lnTo>
                    <a:pt x="785" y="1019"/>
                  </a:lnTo>
                  <a:lnTo>
                    <a:pt x="869" y="1019"/>
                  </a:lnTo>
                  <a:lnTo>
                    <a:pt x="869" y="0"/>
                  </a:lnTo>
                  <a:lnTo>
                    <a:pt x="752" y="0"/>
                  </a:lnTo>
                  <a:lnTo>
                    <a:pt x="752" y="836"/>
                  </a:lnTo>
                  <a:lnTo>
                    <a:pt x="10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0"/>
            <p:cNvSpPr/>
            <p:nvPr/>
          </p:nvSpPr>
          <p:spPr>
            <a:xfrm>
              <a:off x="2416054" y="3089298"/>
              <a:ext cx="23044" cy="32691"/>
            </a:xfrm>
            <a:custGeom>
              <a:avLst/>
              <a:gdLst/>
              <a:ahLst/>
              <a:cxnLst/>
              <a:rect l="l" t="t" r="r" b="b"/>
              <a:pathLst>
                <a:path w="719" h="1020" extrusionOk="0">
                  <a:moveTo>
                    <a:pt x="0" y="0"/>
                  </a:moveTo>
                  <a:lnTo>
                    <a:pt x="0" y="1019"/>
                  </a:lnTo>
                  <a:lnTo>
                    <a:pt x="719" y="1019"/>
                  </a:lnTo>
                  <a:lnTo>
                    <a:pt x="719" y="936"/>
                  </a:lnTo>
                  <a:lnTo>
                    <a:pt x="100" y="936"/>
                  </a:lnTo>
                  <a:lnTo>
                    <a:pt x="100" y="552"/>
                  </a:lnTo>
                  <a:lnTo>
                    <a:pt x="635" y="552"/>
                  </a:lnTo>
                  <a:lnTo>
                    <a:pt x="635" y="451"/>
                  </a:lnTo>
                  <a:lnTo>
                    <a:pt x="100" y="451"/>
                  </a:lnTo>
                  <a:lnTo>
                    <a:pt x="100" y="84"/>
                  </a:lnTo>
                  <a:lnTo>
                    <a:pt x="702" y="84"/>
                  </a:lnTo>
                  <a:lnTo>
                    <a:pt x="70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0"/>
            <p:cNvSpPr/>
            <p:nvPr/>
          </p:nvSpPr>
          <p:spPr>
            <a:xfrm>
              <a:off x="1354654" y="3213524"/>
              <a:ext cx="1237611" cy="1635"/>
            </a:xfrm>
            <a:custGeom>
              <a:avLst/>
              <a:gdLst/>
              <a:ahLst/>
              <a:cxnLst/>
              <a:rect l="l" t="t" r="r" b="b"/>
              <a:pathLst>
                <a:path w="38615" h="51" extrusionOk="0">
                  <a:moveTo>
                    <a:pt x="19316" y="1"/>
                  </a:moveTo>
                  <a:cubicBezTo>
                    <a:pt x="8656" y="1"/>
                    <a:pt x="1" y="1"/>
                    <a:pt x="1" y="17"/>
                  </a:cubicBezTo>
                  <a:cubicBezTo>
                    <a:pt x="1" y="34"/>
                    <a:pt x="8656" y="51"/>
                    <a:pt x="19316" y="51"/>
                  </a:cubicBezTo>
                  <a:cubicBezTo>
                    <a:pt x="29976" y="51"/>
                    <a:pt x="38614" y="34"/>
                    <a:pt x="38614" y="17"/>
                  </a:cubicBezTo>
                  <a:cubicBezTo>
                    <a:pt x="38614" y="1"/>
                    <a:pt x="29976" y="1"/>
                    <a:pt x="193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0"/>
            <p:cNvSpPr/>
            <p:nvPr/>
          </p:nvSpPr>
          <p:spPr>
            <a:xfrm>
              <a:off x="1737556" y="3028787"/>
              <a:ext cx="2179" cy="956981"/>
            </a:xfrm>
            <a:custGeom>
              <a:avLst/>
              <a:gdLst/>
              <a:ahLst/>
              <a:cxnLst/>
              <a:rect l="l" t="t" r="r" b="b"/>
              <a:pathLst>
                <a:path w="68" h="29859" extrusionOk="0">
                  <a:moveTo>
                    <a:pt x="34" y="0"/>
                  </a:moveTo>
                  <a:cubicBezTo>
                    <a:pt x="17" y="0"/>
                    <a:pt x="0" y="6684"/>
                    <a:pt x="0" y="14938"/>
                  </a:cubicBezTo>
                  <a:cubicBezTo>
                    <a:pt x="0" y="23175"/>
                    <a:pt x="17" y="29858"/>
                    <a:pt x="34" y="29858"/>
                  </a:cubicBezTo>
                  <a:cubicBezTo>
                    <a:pt x="50" y="29858"/>
                    <a:pt x="67" y="23175"/>
                    <a:pt x="67" y="14938"/>
                  </a:cubicBezTo>
                  <a:cubicBezTo>
                    <a:pt x="67" y="6684"/>
                    <a:pt x="50"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0"/>
            <p:cNvSpPr/>
            <p:nvPr/>
          </p:nvSpPr>
          <p:spPr>
            <a:xfrm>
              <a:off x="2191672" y="3028787"/>
              <a:ext cx="2179" cy="956981"/>
            </a:xfrm>
            <a:custGeom>
              <a:avLst/>
              <a:gdLst/>
              <a:ahLst/>
              <a:cxnLst/>
              <a:rect l="l" t="t" r="r" b="b"/>
              <a:pathLst>
                <a:path w="68" h="29859" extrusionOk="0">
                  <a:moveTo>
                    <a:pt x="34" y="0"/>
                  </a:moveTo>
                  <a:cubicBezTo>
                    <a:pt x="17" y="0"/>
                    <a:pt x="0" y="6684"/>
                    <a:pt x="0" y="14938"/>
                  </a:cubicBezTo>
                  <a:cubicBezTo>
                    <a:pt x="0" y="23175"/>
                    <a:pt x="17" y="29858"/>
                    <a:pt x="34" y="29858"/>
                  </a:cubicBezTo>
                  <a:cubicBezTo>
                    <a:pt x="50" y="29858"/>
                    <a:pt x="67" y="23175"/>
                    <a:pt x="67" y="14938"/>
                  </a:cubicBezTo>
                  <a:cubicBezTo>
                    <a:pt x="67" y="6684"/>
                    <a:pt x="50"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0"/>
            <p:cNvSpPr/>
            <p:nvPr/>
          </p:nvSpPr>
          <p:spPr>
            <a:xfrm>
              <a:off x="1504072" y="3252080"/>
              <a:ext cx="128553" cy="134995"/>
            </a:xfrm>
            <a:custGeom>
              <a:avLst/>
              <a:gdLst/>
              <a:ahLst/>
              <a:cxnLst/>
              <a:rect l="l" t="t" r="r" b="b"/>
              <a:pathLst>
                <a:path w="4011" h="4212" extrusionOk="0">
                  <a:moveTo>
                    <a:pt x="284" y="1"/>
                  </a:moveTo>
                  <a:lnTo>
                    <a:pt x="284" y="1"/>
                  </a:lnTo>
                  <a:cubicBezTo>
                    <a:pt x="284" y="1"/>
                    <a:pt x="0" y="2724"/>
                    <a:pt x="368" y="4211"/>
                  </a:cubicBezTo>
                  <a:lnTo>
                    <a:pt x="4010" y="4044"/>
                  </a:lnTo>
                  <a:cubicBezTo>
                    <a:pt x="4010" y="4044"/>
                    <a:pt x="3242" y="1371"/>
                    <a:pt x="3710" y="168"/>
                  </a:cubicBezTo>
                  <a:lnTo>
                    <a:pt x="28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0"/>
            <p:cNvSpPr/>
            <p:nvPr/>
          </p:nvSpPr>
          <p:spPr>
            <a:xfrm>
              <a:off x="1349847" y="3299738"/>
              <a:ext cx="129097" cy="135507"/>
            </a:xfrm>
            <a:custGeom>
              <a:avLst/>
              <a:gdLst/>
              <a:ahLst/>
              <a:cxnLst/>
              <a:rect l="l" t="t" r="r" b="b"/>
              <a:pathLst>
                <a:path w="4028" h="4228" extrusionOk="0">
                  <a:moveTo>
                    <a:pt x="301" y="1"/>
                  </a:moveTo>
                  <a:cubicBezTo>
                    <a:pt x="301" y="1"/>
                    <a:pt x="0" y="2724"/>
                    <a:pt x="385" y="4228"/>
                  </a:cubicBezTo>
                  <a:lnTo>
                    <a:pt x="4027" y="4061"/>
                  </a:lnTo>
                  <a:cubicBezTo>
                    <a:pt x="4027" y="4061"/>
                    <a:pt x="3242" y="1371"/>
                    <a:pt x="3726" y="184"/>
                  </a:cubicBezTo>
                  <a:lnTo>
                    <a:pt x="30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0"/>
            <p:cNvSpPr/>
            <p:nvPr/>
          </p:nvSpPr>
          <p:spPr>
            <a:xfrm>
              <a:off x="1513174" y="3252080"/>
              <a:ext cx="123745" cy="122655"/>
            </a:xfrm>
            <a:custGeom>
              <a:avLst/>
              <a:gdLst/>
              <a:ahLst/>
              <a:cxnLst/>
              <a:rect l="l" t="t" r="r" b="b"/>
              <a:pathLst>
                <a:path w="3861" h="3827" extrusionOk="0">
                  <a:moveTo>
                    <a:pt x="0" y="1"/>
                  </a:moveTo>
                  <a:cubicBezTo>
                    <a:pt x="0" y="1"/>
                    <a:pt x="34" y="2941"/>
                    <a:pt x="184" y="3827"/>
                  </a:cubicBezTo>
                  <a:lnTo>
                    <a:pt x="3860" y="3660"/>
                  </a:lnTo>
                  <a:cubicBezTo>
                    <a:pt x="3860" y="3660"/>
                    <a:pt x="3543" y="769"/>
                    <a:pt x="367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0"/>
            <p:cNvSpPr/>
            <p:nvPr/>
          </p:nvSpPr>
          <p:spPr>
            <a:xfrm>
              <a:off x="1544775" y="3265220"/>
              <a:ext cx="55703" cy="67209"/>
            </a:xfrm>
            <a:custGeom>
              <a:avLst/>
              <a:gdLst/>
              <a:ahLst/>
              <a:cxnLst/>
              <a:rect l="l" t="t" r="r" b="b"/>
              <a:pathLst>
                <a:path w="1738" h="2097" extrusionOk="0">
                  <a:moveTo>
                    <a:pt x="936" y="1"/>
                  </a:moveTo>
                  <a:cubicBezTo>
                    <a:pt x="919" y="1"/>
                    <a:pt x="902" y="3"/>
                    <a:pt x="886" y="8"/>
                  </a:cubicBezTo>
                  <a:lnTo>
                    <a:pt x="1036" y="8"/>
                  </a:lnTo>
                  <a:cubicBezTo>
                    <a:pt x="1003" y="8"/>
                    <a:pt x="969" y="1"/>
                    <a:pt x="936" y="1"/>
                  </a:cubicBezTo>
                  <a:close/>
                  <a:moveTo>
                    <a:pt x="786" y="8"/>
                  </a:moveTo>
                  <a:cubicBezTo>
                    <a:pt x="735" y="8"/>
                    <a:pt x="685" y="8"/>
                    <a:pt x="635" y="25"/>
                  </a:cubicBezTo>
                  <a:cubicBezTo>
                    <a:pt x="552" y="42"/>
                    <a:pt x="485" y="75"/>
                    <a:pt x="401" y="109"/>
                  </a:cubicBezTo>
                  <a:cubicBezTo>
                    <a:pt x="318" y="159"/>
                    <a:pt x="234" y="242"/>
                    <a:pt x="167" y="326"/>
                  </a:cubicBezTo>
                  <a:cubicBezTo>
                    <a:pt x="100" y="443"/>
                    <a:pt x="50" y="560"/>
                    <a:pt x="17" y="693"/>
                  </a:cubicBezTo>
                  <a:cubicBezTo>
                    <a:pt x="0" y="844"/>
                    <a:pt x="17" y="1011"/>
                    <a:pt x="84" y="1144"/>
                  </a:cubicBezTo>
                  <a:cubicBezTo>
                    <a:pt x="117" y="1211"/>
                    <a:pt x="167" y="1295"/>
                    <a:pt x="217" y="1362"/>
                  </a:cubicBezTo>
                  <a:cubicBezTo>
                    <a:pt x="251" y="1428"/>
                    <a:pt x="301" y="1495"/>
                    <a:pt x="351" y="1579"/>
                  </a:cubicBezTo>
                  <a:cubicBezTo>
                    <a:pt x="451" y="1729"/>
                    <a:pt x="501" y="1896"/>
                    <a:pt x="518" y="2080"/>
                  </a:cubicBezTo>
                  <a:lnTo>
                    <a:pt x="518" y="2097"/>
                  </a:lnTo>
                  <a:lnTo>
                    <a:pt x="535" y="2097"/>
                  </a:lnTo>
                  <a:lnTo>
                    <a:pt x="919" y="2080"/>
                  </a:lnTo>
                  <a:lnTo>
                    <a:pt x="1304" y="2080"/>
                  </a:lnTo>
                  <a:lnTo>
                    <a:pt x="1304" y="2063"/>
                  </a:lnTo>
                  <a:cubicBezTo>
                    <a:pt x="1320" y="1896"/>
                    <a:pt x="1370" y="1713"/>
                    <a:pt x="1454" y="1545"/>
                  </a:cubicBezTo>
                  <a:cubicBezTo>
                    <a:pt x="1487" y="1462"/>
                    <a:pt x="1521" y="1395"/>
                    <a:pt x="1571" y="1312"/>
                  </a:cubicBezTo>
                  <a:cubicBezTo>
                    <a:pt x="1604" y="1245"/>
                    <a:pt x="1638" y="1161"/>
                    <a:pt x="1671" y="1094"/>
                  </a:cubicBezTo>
                  <a:cubicBezTo>
                    <a:pt x="1721" y="944"/>
                    <a:pt x="1738" y="794"/>
                    <a:pt x="1705" y="626"/>
                  </a:cubicBezTo>
                  <a:cubicBezTo>
                    <a:pt x="1671" y="510"/>
                    <a:pt x="1621" y="376"/>
                    <a:pt x="1537" y="276"/>
                  </a:cubicBezTo>
                  <a:cubicBezTo>
                    <a:pt x="1471" y="192"/>
                    <a:pt x="1370" y="125"/>
                    <a:pt x="1270" y="75"/>
                  </a:cubicBezTo>
                  <a:cubicBezTo>
                    <a:pt x="1203" y="42"/>
                    <a:pt x="1120" y="25"/>
                    <a:pt x="1036" y="8"/>
                  </a:cubicBezTo>
                  <a:lnTo>
                    <a:pt x="1036" y="8"/>
                  </a:lnTo>
                  <a:cubicBezTo>
                    <a:pt x="1120" y="25"/>
                    <a:pt x="1203" y="58"/>
                    <a:pt x="1270" y="92"/>
                  </a:cubicBezTo>
                  <a:cubicBezTo>
                    <a:pt x="1370" y="142"/>
                    <a:pt x="1454" y="209"/>
                    <a:pt x="1521" y="292"/>
                  </a:cubicBezTo>
                  <a:cubicBezTo>
                    <a:pt x="1604" y="393"/>
                    <a:pt x="1654" y="510"/>
                    <a:pt x="1688" y="643"/>
                  </a:cubicBezTo>
                  <a:cubicBezTo>
                    <a:pt x="1721" y="794"/>
                    <a:pt x="1705" y="944"/>
                    <a:pt x="1638" y="1078"/>
                  </a:cubicBezTo>
                  <a:cubicBezTo>
                    <a:pt x="1621" y="1161"/>
                    <a:pt x="1588" y="1228"/>
                    <a:pt x="1537" y="1295"/>
                  </a:cubicBezTo>
                  <a:cubicBezTo>
                    <a:pt x="1504" y="1378"/>
                    <a:pt x="1454" y="1462"/>
                    <a:pt x="1420" y="1529"/>
                  </a:cubicBezTo>
                  <a:cubicBezTo>
                    <a:pt x="1356" y="1691"/>
                    <a:pt x="1306" y="1869"/>
                    <a:pt x="1273" y="2047"/>
                  </a:cubicBezTo>
                  <a:lnTo>
                    <a:pt x="1273" y="2047"/>
                  </a:lnTo>
                  <a:lnTo>
                    <a:pt x="919" y="2063"/>
                  </a:lnTo>
                  <a:lnTo>
                    <a:pt x="550" y="2063"/>
                  </a:lnTo>
                  <a:cubicBezTo>
                    <a:pt x="531" y="1885"/>
                    <a:pt x="465" y="1708"/>
                    <a:pt x="368" y="1562"/>
                  </a:cubicBezTo>
                  <a:cubicBezTo>
                    <a:pt x="334" y="1479"/>
                    <a:pt x="284" y="1412"/>
                    <a:pt x="234" y="1345"/>
                  </a:cubicBezTo>
                  <a:cubicBezTo>
                    <a:pt x="184" y="1278"/>
                    <a:pt x="134" y="1211"/>
                    <a:pt x="100" y="1128"/>
                  </a:cubicBezTo>
                  <a:cubicBezTo>
                    <a:pt x="34" y="994"/>
                    <a:pt x="17" y="844"/>
                    <a:pt x="50" y="693"/>
                  </a:cubicBezTo>
                  <a:cubicBezTo>
                    <a:pt x="67" y="576"/>
                    <a:pt x="117" y="443"/>
                    <a:pt x="184" y="342"/>
                  </a:cubicBezTo>
                  <a:cubicBezTo>
                    <a:pt x="234" y="259"/>
                    <a:pt x="318" y="175"/>
                    <a:pt x="418" y="125"/>
                  </a:cubicBezTo>
                  <a:cubicBezTo>
                    <a:pt x="485" y="92"/>
                    <a:pt x="552" y="58"/>
                    <a:pt x="635" y="42"/>
                  </a:cubicBezTo>
                  <a:cubicBezTo>
                    <a:pt x="685" y="25"/>
                    <a:pt x="735" y="8"/>
                    <a:pt x="786" y="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0"/>
            <p:cNvSpPr/>
            <p:nvPr/>
          </p:nvSpPr>
          <p:spPr>
            <a:xfrm>
              <a:off x="1557082" y="3287559"/>
              <a:ext cx="31089" cy="38460"/>
            </a:xfrm>
            <a:custGeom>
              <a:avLst/>
              <a:gdLst/>
              <a:ahLst/>
              <a:cxnLst/>
              <a:rect l="l" t="t" r="r" b="b"/>
              <a:pathLst>
                <a:path w="970" h="1200" extrusionOk="0">
                  <a:moveTo>
                    <a:pt x="151" y="0"/>
                  </a:moveTo>
                  <a:cubicBezTo>
                    <a:pt x="134" y="0"/>
                    <a:pt x="117" y="5"/>
                    <a:pt x="101" y="13"/>
                  </a:cubicBezTo>
                  <a:cubicBezTo>
                    <a:pt x="67" y="30"/>
                    <a:pt x="34" y="63"/>
                    <a:pt x="17" y="97"/>
                  </a:cubicBezTo>
                  <a:cubicBezTo>
                    <a:pt x="1" y="130"/>
                    <a:pt x="1" y="163"/>
                    <a:pt x="17" y="197"/>
                  </a:cubicBezTo>
                  <a:cubicBezTo>
                    <a:pt x="17" y="163"/>
                    <a:pt x="17" y="130"/>
                    <a:pt x="34" y="97"/>
                  </a:cubicBezTo>
                  <a:cubicBezTo>
                    <a:pt x="51" y="63"/>
                    <a:pt x="67" y="46"/>
                    <a:pt x="101" y="30"/>
                  </a:cubicBezTo>
                  <a:cubicBezTo>
                    <a:pt x="117" y="21"/>
                    <a:pt x="134" y="17"/>
                    <a:pt x="151" y="17"/>
                  </a:cubicBezTo>
                  <a:cubicBezTo>
                    <a:pt x="168" y="17"/>
                    <a:pt x="184" y="21"/>
                    <a:pt x="201" y="30"/>
                  </a:cubicBezTo>
                  <a:cubicBezTo>
                    <a:pt x="234" y="46"/>
                    <a:pt x="251" y="63"/>
                    <a:pt x="268" y="97"/>
                  </a:cubicBezTo>
                  <a:cubicBezTo>
                    <a:pt x="301" y="113"/>
                    <a:pt x="301" y="147"/>
                    <a:pt x="318" y="180"/>
                  </a:cubicBezTo>
                  <a:cubicBezTo>
                    <a:pt x="318" y="147"/>
                    <a:pt x="301" y="113"/>
                    <a:pt x="285" y="80"/>
                  </a:cubicBezTo>
                  <a:cubicBezTo>
                    <a:pt x="268" y="63"/>
                    <a:pt x="234" y="30"/>
                    <a:pt x="201" y="13"/>
                  </a:cubicBezTo>
                  <a:cubicBezTo>
                    <a:pt x="184" y="5"/>
                    <a:pt x="168" y="0"/>
                    <a:pt x="151" y="0"/>
                  </a:cubicBezTo>
                  <a:close/>
                  <a:moveTo>
                    <a:pt x="17" y="197"/>
                  </a:moveTo>
                  <a:cubicBezTo>
                    <a:pt x="17" y="230"/>
                    <a:pt x="34" y="264"/>
                    <a:pt x="67" y="297"/>
                  </a:cubicBezTo>
                  <a:cubicBezTo>
                    <a:pt x="51" y="264"/>
                    <a:pt x="34" y="230"/>
                    <a:pt x="17" y="197"/>
                  </a:cubicBezTo>
                  <a:close/>
                  <a:moveTo>
                    <a:pt x="735" y="30"/>
                  </a:moveTo>
                  <a:lnTo>
                    <a:pt x="735" y="30"/>
                  </a:lnTo>
                  <a:cubicBezTo>
                    <a:pt x="668" y="64"/>
                    <a:pt x="619" y="114"/>
                    <a:pt x="585" y="163"/>
                  </a:cubicBezTo>
                  <a:cubicBezTo>
                    <a:pt x="569" y="230"/>
                    <a:pt x="552" y="297"/>
                    <a:pt x="552" y="347"/>
                  </a:cubicBezTo>
                  <a:lnTo>
                    <a:pt x="552" y="347"/>
                  </a:lnTo>
                  <a:cubicBezTo>
                    <a:pt x="552" y="297"/>
                    <a:pt x="569" y="230"/>
                    <a:pt x="602" y="180"/>
                  </a:cubicBezTo>
                  <a:cubicBezTo>
                    <a:pt x="619" y="114"/>
                    <a:pt x="668" y="64"/>
                    <a:pt x="735" y="30"/>
                  </a:cubicBezTo>
                  <a:close/>
                  <a:moveTo>
                    <a:pt x="318" y="180"/>
                  </a:moveTo>
                  <a:cubicBezTo>
                    <a:pt x="318" y="247"/>
                    <a:pt x="335" y="297"/>
                    <a:pt x="335" y="364"/>
                  </a:cubicBezTo>
                  <a:cubicBezTo>
                    <a:pt x="335" y="297"/>
                    <a:pt x="335" y="247"/>
                    <a:pt x="318" y="180"/>
                  </a:cubicBezTo>
                  <a:close/>
                  <a:moveTo>
                    <a:pt x="807" y="12"/>
                  </a:moveTo>
                  <a:cubicBezTo>
                    <a:pt x="783" y="12"/>
                    <a:pt x="759" y="18"/>
                    <a:pt x="736" y="30"/>
                  </a:cubicBezTo>
                  <a:cubicBezTo>
                    <a:pt x="752" y="26"/>
                    <a:pt x="769" y="23"/>
                    <a:pt x="786" y="23"/>
                  </a:cubicBezTo>
                  <a:cubicBezTo>
                    <a:pt x="835" y="23"/>
                    <a:pt x="882" y="42"/>
                    <a:pt x="920" y="80"/>
                  </a:cubicBezTo>
                  <a:cubicBezTo>
                    <a:pt x="953" y="97"/>
                    <a:pt x="953" y="130"/>
                    <a:pt x="953" y="163"/>
                  </a:cubicBezTo>
                  <a:cubicBezTo>
                    <a:pt x="953" y="197"/>
                    <a:pt x="953" y="230"/>
                    <a:pt x="920" y="264"/>
                  </a:cubicBezTo>
                  <a:cubicBezTo>
                    <a:pt x="903" y="297"/>
                    <a:pt x="869" y="314"/>
                    <a:pt x="836" y="330"/>
                  </a:cubicBezTo>
                  <a:cubicBezTo>
                    <a:pt x="803" y="347"/>
                    <a:pt x="769" y="364"/>
                    <a:pt x="736" y="364"/>
                  </a:cubicBezTo>
                  <a:cubicBezTo>
                    <a:pt x="669" y="377"/>
                    <a:pt x="614" y="390"/>
                    <a:pt x="552" y="395"/>
                  </a:cubicBezTo>
                  <a:lnTo>
                    <a:pt x="552" y="395"/>
                  </a:lnTo>
                  <a:cubicBezTo>
                    <a:pt x="552" y="380"/>
                    <a:pt x="552" y="364"/>
                    <a:pt x="552" y="347"/>
                  </a:cubicBezTo>
                  <a:cubicBezTo>
                    <a:pt x="548" y="364"/>
                    <a:pt x="546" y="380"/>
                    <a:pt x="545" y="396"/>
                  </a:cubicBezTo>
                  <a:lnTo>
                    <a:pt x="545" y="396"/>
                  </a:lnTo>
                  <a:cubicBezTo>
                    <a:pt x="531" y="397"/>
                    <a:pt x="517" y="397"/>
                    <a:pt x="502" y="397"/>
                  </a:cubicBezTo>
                  <a:cubicBezTo>
                    <a:pt x="443" y="397"/>
                    <a:pt x="392" y="397"/>
                    <a:pt x="338" y="391"/>
                  </a:cubicBezTo>
                  <a:lnTo>
                    <a:pt x="338" y="391"/>
                  </a:lnTo>
                  <a:cubicBezTo>
                    <a:pt x="337" y="382"/>
                    <a:pt x="336" y="373"/>
                    <a:pt x="335" y="364"/>
                  </a:cubicBezTo>
                  <a:lnTo>
                    <a:pt x="335" y="364"/>
                  </a:lnTo>
                  <a:cubicBezTo>
                    <a:pt x="335" y="373"/>
                    <a:pt x="335" y="382"/>
                    <a:pt x="335" y="391"/>
                  </a:cubicBezTo>
                  <a:lnTo>
                    <a:pt x="335" y="391"/>
                  </a:lnTo>
                  <a:cubicBezTo>
                    <a:pt x="313" y="389"/>
                    <a:pt x="291" y="385"/>
                    <a:pt x="268" y="381"/>
                  </a:cubicBezTo>
                  <a:cubicBezTo>
                    <a:pt x="201" y="381"/>
                    <a:pt x="134" y="347"/>
                    <a:pt x="67" y="297"/>
                  </a:cubicBezTo>
                  <a:lnTo>
                    <a:pt x="67" y="297"/>
                  </a:lnTo>
                  <a:cubicBezTo>
                    <a:pt x="84" y="330"/>
                    <a:pt x="117" y="347"/>
                    <a:pt x="151" y="364"/>
                  </a:cubicBezTo>
                  <a:cubicBezTo>
                    <a:pt x="201" y="381"/>
                    <a:pt x="234" y="397"/>
                    <a:pt x="268" y="397"/>
                  </a:cubicBezTo>
                  <a:cubicBezTo>
                    <a:pt x="291" y="402"/>
                    <a:pt x="314" y="405"/>
                    <a:pt x="335" y="408"/>
                  </a:cubicBezTo>
                  <a:lnTo>
                    <a:pt x="335" y="408"/>
                  </a:lnTo>
                  <a:cubicBezTo>
                    <a:pt x="339" y="510"/>
                    <a:pt x="351" y="610"/>
                    <a:pt x="351" y="698"/>
                  </a:cubicBezTo>
                  <a:cubicBezTo>
                    <a:pt x="351" y="611"/>
                    <a:pt x="351" y="510"/>
                    <a:pt x="340" y="408"/>
                  </a:cubicBezTo>
                  <a:lnTo>
                    <a:pt x="340" y="408"/>
                  </a:lnTo>
                  <a:cubicBezTo>
                    <a:pt x="394" y="414"/>
                    <a:pt x="444" y="414"/>
                    <a:pt x="502" y="414"/>
                  </a:cubicBezTo>
                  <a:cubicBezTo>
                    <a:pt x="516" y="411"/>
                    <a:pt x="531" y="409"/>
                    <a:pt x="545" y="407"/>
                  </a:cubicBezTo>
                  <a:lnTo>
                    <a:pt x="545" y="407"/>
                  </a:lnTo>
                  <a:cubicBezTo>
                    <a:pt x="544" y="447"/>
                    <a:pt x="552" y="485"/>
                    <a:pt x="552" y="531"/>
                  </a:cubicBezTo>
                  <a:cubicBezTo>
                    <a:pt x="552" y="485"/>
                    <a:pt x="552" y="447"/>
                    <a:pt x="552" y="405"/>
                  </a:cubicBezTo>
                  <a:lnTo>
                    <a:pt x="552" y="405"/>
                  </a:lnTo>
                  <a:cubicBezTo>
                    <a:pt x="614" y="397"/>
                    <a:pt x="669" y="394"/>
                    <a:pt x="736" y="381"/>
                  </a:cubicBezTo>
                  <a:cubicBezTo>
                    <a:pt x="769" y="381"/>
                    <a:pt x="803" y="364"/>
                    <a:pt x="853" y="347"/>
                  </a:cubicBezTo>
                  <a:cubicBezTo>
                    <a:pt x="886" y="330"/>
                    <a:pt x="903" y="297"/>
                    <a:pt x="936" y="280"/>
                  </a:cubicBezTo>
                  <a:cubicBezTo>
                    <a:pt x="953" y="247"/>
                    <a:pt x="970" y="197"/>
                    <a:pt x="970" y="163"/>
                  </a:cubicBezTo>
                  <a:cubicBezTo>
                    <a:pt x="970" y="130"/>
                    <a:pt x="953" y="97"/>
                    <a:pt x="936" y="63"/>
                  </a:cubicBezTo>
                  <a:cubicBezTo>
                    <a:pt x="893" y="31"/>
                    <a:pt x="850" y="12"/>
                    <a:pt x="807" y="12"/>
                  </a:cubicBezTo>
                  <a:close/>
                  <a:moveTo>
                    <a:pt x="552" y="531"/>
                  </a:moveTo>
                  <a:cubicBezTo>
                    <a:pt x="552" y="581"/>
                    <a:pt x="552" y="631"/>
                    <a:pt x="552" y="698"/>
                  </a:cubicBezTo>
                  <a:cubicBezTo>
                    <a:pt x="569" y="899"/>
                    <a:pt x="602" y="1066"/>
                    <a:pt x="619" y="1183"/>
                  </a:cubicBezTo>
                  <a:cubicBezTo>
                    <a:pt x="602" y="1066"/>
                    <a:pt x="585" y="899"/>
                    <a:pt x="569" y="698"/>
                  </a:cubicBezTo>
                  <a:cubicBezTo>
                    <a:pt x="552" y="631"/>
                    <a:pt x="552" y="581"/>
                    <a:pt x="552" y="531"/>
                  </a:cubicBezTo>
                  <a:close/>
                  <a:moveTo>
                    <a:pt x="351" y="698"/>
                  </a:moveTo>
                  <a:lnTo>
                    <a:pt x="351" y="698"/>
                  </a:lnTo>
                  <a:cubicBezTo>
                    <a:pt x="368" y="915"/>
                    <a:pt x="368" y="1082"/>
                    <a:pt x="385" y="1199"/>
                  </a:cubicBezTo>
                  <a:cubicBezTo>
                    <a:pt x="385" y="1082"/>
                    <a:pt x="368" y="915"/>
                    <a:pt x="351" y="6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0"/>
            <p:cNvSpPr/>
            <p:nvPr/>
          </p:nvSpPr>
          <p:spPr>
            <a:xfrm>
              <a:off x="1561890" y="3330250"/>
              <a:ext cx="25223" cy="25223"/>
            </a:xfrm>
            <a:custGeom>
              <a:avLst/>
              <a:gdLst/>
              <a:ahLst/>
              <a:cxnLst/>
              <a:rect l="l" t="t" r="r" b="b"/>
              <a:pathLst>
                <a:path w="787" h="787" extrusionOk="0">
                  <a:moveTo>
                    <a:pt x="1" y="34"/>
                  </a:moveTo>
                  <a:lnTo>
                    <a:pt x="1" y="34"/>
                  </a:lnTo>
                  <a:cubicBezTo>
                    <a:pt x="18" y="51"/>
                    <a:pt x="51" y="51"/>
                    <a:pt x="68" y="51"/>
                  </a:cubicBezTo>
                  <a:lnTo>
                    <a:pt x="218" y="51"/>
                  </a:lnTo>
                  <a:lnTo>
                    <a:pt x="736" y="35"/>
                  </a:lnTo>
                  <a:lnTo>
                    <a:pt x="736" y="35"/>
                  </a:lnTo>
                  <a:cubicBezTo>
                    <a:pt x="737" y="176"/>
                    <a:pt x="752" y="330"/>
                    <a:pt x="753" y="486"/>
                  </a:cubicBezTo>
                  <a:lnTo>
                    <a:pt x="753" y="486"/>
                  </a:lnTo>
                  <a:lnTo>
                    <a:pt x="686" y="569"/>
                  </a:lnTo>
                  <a:lnTo>
                    <a:pt x="549" y="736"/>
                  </a:lnTo>
                  <a:lnTo>
                    <a:pt x="549" y="736"/>
                  </a:lnTo>
                  <a:lnTo>
                    <a:pt x="284" y="752"/>
                  </a:lnTo>
                  <a:lnTo>
                    <a:pt x="284" y="752"/>
                  </a:lnTo>
                  <a:lnTo>
                    <a:pt x="34" y="469"/>
                  </a:lnTo>
                  <a:lnTo>
                    <a:pt x="34" y="486"/>
                  </a:lnTo>
                  <a:cubicBezTo>
                    <a:pt x="18" y="352"/>
                    <a:pt x="18" y="252"/>
                    <a:pt x="18" y="168"/>
                  </a:cubicBezTo>
                  <a:cubicBezTo>
                    <a:pt x="18" y="85"/>
                    <a:pt x="1" y="34"/>
                    <a:pt x="1" y="34"/>
                  </a:cubicBezTo>
                  <a:close/>
                  <a:moveTo>
                    <a:pt x="753" y="1"/>
                  </a:moveTo>
                  <a:lnTo>
                    <a:pt x="201" y="34"/>
                  </a:lnTo>
                  <a:lnTo>
                    <a:pt x="1" y="34"/>
                  </a:lnTo>
                  <a:cubicBezTo>
                    <a:pt x="1" y="85"/>
                    <a:pt x="1" y="118"/>
                    <a:pt x="1" y="151"/>
                  </a:cubicBezTo>
                  <a:cubicBezTo>
                    <a:pt x="1" y="252"/>
                    <a:pt x="1" y="352"/>
                    <a:pt x="1" y="486"/>
                  </a:cubicBezTo>
                  <a:lnTo>
                    <a:pt x="18" y="486"/>
                  </a:lnTo>
                  <a:lnTo>
                    <a:pt x="252" y="786"/>
                  </a:lnTo>
                  <a:lnTo>
                    <a:pt x="268" y="786"/>
                  </a:lnTo>
                  <a:lnTo>
                    <a:pt x="552" y="770"/>
                  </a:lnTo>
                  <a:lnTo>
                    <a:pt x="569" y="770"/>
                  </a:lnTo>
                  <a:lnTo>
                    <a:pt x="703" y="586"/>
                  </a:lnTo>
                  <a:lnTo>
                    <a:pt x="786" y="502"/>
                  </a:lnTo>
                  <a:cubicBezTo>
                    <a:pt x="786" y="335"/>
                    <a:pt x="770" y="168"/>
                    <a:pt x="770" y="18"/>
                  </a:cubicBezTo>
                  <a:lnTo>
                    <a:pt x="7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0"/>
            <p:cNvSpPr/>
            <p:nvPr/>
          </p:nvSpPr>
          <p:spPr>
            <a:xfrm>
              <a:off x="1563524" y="3341980"/>
              <a:ext cx="22499" cy="3301"/>
            </a:xfrm>
            <a:custGeom>
              <a:avLst/>
              <a:gdLst/>
              <a:ahLst/>
              <a:cxnLst/>
              <a:rect l="l" t="t" r="r" b="b"/>
              <a:pathLst>
                <a:path w="702" h="103" extrusionOk="0">
                  <a:moveTo>
                    <a:pt x="356" y="0"/>
                  </a:moveTo>
                  <a:cubicBezTo>
                    <a:pt x="259" y="0"/>
                    <a:pt x="164" y="17"/>
                    <a:pt x="84" y="53"/>
                  </a:cubicBezTo>
                  <a:cubicBezTo>
                    <a:pt x="67" y="61"/>
                    <a:pt x="55" y="69"/>
                    <a:pt x="43" y="77"/>
                  </a:cubicBezTo>
                  <a:lnTo>
                    <a:pt x="43" y="77"/>
                  </a:lnTo>
                  <a:cubicBezTo>
                    <a:pt x="56" y="72"/>
                    <a:pt x="70" y="69"/>
                    <a:pt x="84" y="69"/>
                  </a:cubicBezTo>
                  <a:cubicBezTo>
                    <a:pt x="177" y="32"/>
                    <a:pt x="271" y="10"/>
                    <a:pt x="368" y="10"/>
                  </a:cubicBezTo>
                  <a:cubicBezTo>
                    <a:pt x="444" y="10"/>
                    <a:pt x="521" y="23"/>
                    <a:pt x="602" y="53"/>
                  </a:cubicBezTo>
                  <a:cubicBezTo>
                    <a:pt x="635" y="53"/>
                    <a:pt x="652" y="69"/>
                    <a:pt x="668" y="86"/>
                  </a:cubicBezTo>
                  <a:lnTo>
                    <a:pt x="702" y="86"/>
                  </a:lnTo>
                  <a:cubicBezTo>
                    <a:pt x="685" y="86"/>
                    <a:pt x="685" y="86"/>
                    <a:pt x="668" y="69"/>
                  </a:cubicBezTo>
                  <a:cubicBezTo>
                    <a:pt x="652" y="69"/>
                    <a:pt x="618" y="53"/>
                    <a:pt x="602" y="36"/>
                  </a:cubicBezTo>
                  <a:cubicBezTo>
                    <a:pt x="524" y="13"/>
                    <a:pt x="439" y="0"/>
                    <a:pt x="356" y="0"/>
                  </a:cubicBezTo>
                  <a:close/>
                  <a:moveTo>
                    <a:pt x="43" y="77"/>
                  </a:moveTo>
                  <a:cubicBezTo>
                    <a:pt x="25" y="83"/>
                    <a:pt x="10" y="93"/>
                    <a:pt x="0" y="103"/>
                  </a:cubicBezTo>
                  <a:cubicBezTo>
                    <a:pt x="17" y="94"/>
                    <a:pt x="30" y="86"/>
                    <a:pt x="43" y="7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0"/>
            <p:cNvSpPr/>
            <p:nvPr/>
          </p:nvSpPr>
          <p:spPr>
            <a:xfrm>
              <a:off x="1563524" y="3338230"/>
              <a:ext cx="22499" cy="3301"/>
            </a:xfrm>
            <a:custGeom>
              <a:avLst/>
              <a:gdLst/>
              <a:ahLst/>
              <a:cxnLst/>
              <a:rect l="l" t="t" r="r" b="b"/>
              <a:pathLst>
                <a:path w="702" h="103" extrusionOk="0">
                  <a:moveTo>
                    <a:pt x="356" y="0"/>
                  </a:moveTo>
                  <a:cubicBezTo>
                    <a:pt x="259" y="0"/>
                    <a:pt x="164" y="17"/>
                    <a:pt x="84" y="53"/>
                  </a:cubicBezTo>
                  <a:cubicBezTo>
                    <a:pt x="59" y="65"/>
                    <a:pt x="43" y="78"/>
                    <a:pt x="23" y="90"/>
                  </a:cubicBezTo>
                  <a:lnTo>
                    <a:pt x="23" y="90"/>
                  </a:lnTo>
                  <a:cubicBezTo>
                    <a:pt x="40" y="84"/>
                    <a:pt x="62" y="80"/>
                    <a:pt x="84" y="69"/>
                  </a:cubicBezTo>
                  <a:cubicBezTo>
                    <a:pt x="177" y="32"/>
                    <a:pt x="271" y="10"/>
                    <a:pt x="368" y="10"/>
                  </a:cubicBezTo>
                  <a:cubicBezTo>
                    <a:pt x="444" y="10"/>
                    <a:pt x="521" y="23"/>
                    <a:pt x="602" y="53"/>
                  </a:cubicBezTo>
                  <a:cubicBezTo>
                    <a:pt x="635" y="69"/>
                    <a:pt x="652" y="69"/>
                    <a:pt x="668" y="86"/>
                  </a:cubicBezTo>
                  <a:lnTo>
                    <a:pt x="702" y="86"/>
                  </a:lnTo>
                  <a:cubicBezTo>
                    <a:pt x="685" y="86"/>
                    <a:pt x="685" y="86"/>
                    <a:pt x="668" y="69"/>
                  </a:cubicBezTo>
                  <a:cubicBezTo>
                    <a:pt x="652" y="69"/>
                    <a:pt x="618" y="53"/>
                    <a:pt x="602" y="36"/>
                  </a:cubicBezTo>
                  <a:cubicBezTo>
                    <a:pt x="524" y="13"/>
                    <a:pt x="439" y="0"/>
                    <a:pt x="356" y="0"/>
                  </a:cubicBezTo>
                  <a:close/>
                  <a:moveTo>
                    <a:pt x="23" y="90"/>
                  </a:moveTo>
                  <a:lnTo>
                    <a:pt x="23" y="90"/>
                  </a:lnTo>
                  <a:cubicBezTo>
                    <a:pt x="14" y="93"/>
                    <a:pt x="6" y="97"/>
                    <a:pt x="0" y="103"/>
                  </a:cubicBezTo>
                  <a:cubicBezTo>
                    <a:pt x="9" y="99"/>
                    <a:pt x="16" y="94"/>
                    <a:pt x="23" y="9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0"/>
            <p:cNvSpPr/>
            <p:nvPr/>
          </p:nvSpPr>
          <p:spPr>
            <a:xfrm>
              <a:off x="1562435" y="3334608"/>
              <a:ext cx="23076" cy="3718"/>
            </a:xfrm>
            <a:custGeom>
              <a:avLst/>
              <a:gdLst/>
              <a:ahLst/>
              <a:cxnLst/>
              <a:rect l="l" t="t" r="r" b="b"/>
              <a:pathLst>
                <a:path w="720" h="116" extrusionOk="0">
                  <a:moveTo>
                    <a:pt x="375" y="1"/>
                  </a:moveTo>
                  <a:cubicBezTo>
                    <a:pt x="282" y="1"/>
                    <a:pt x="189" y="21"/>
                    <a:pt x="101" y="65"/>
                  </a:cubicBezTo>
                  <a:cubicBezTo>
                    <a:pt x="190" y="30"/>
                    <a:pt x="285" y="13"/>
                    <a:pt x="379" y="13"/>
                  </a:cubicBezTo>
                  <a:cubicBezTo>
                    <a:pt x="460" y="13"/>
                    <a:pt x="541" y="26"/>
                    <a:pt x="619" y="49"/>
                  </a:cubicBezTo>
                  <a:cubicBezTo>
                    <a:pt x="540" y="17"/>
                    <a:pt x="457" y="1"/>
                    <a:pt x="375" y="1"/>
                  </a:cubicBezTo>
                  <a:close/>
                  <a:moveTo>
                    <a:pt x="101" y="65"/>
                  </a:moveTo>
                  <a:cubicBezTo>
                    <a:pt x="92" y="70"/>
                    <a:pt x="83" y="75"/>
                    <a:pt x="76" y="79"/>
                  </a:cubicBezTo>
                  <a:lnTo>
                    <a:pt x="76" y="79"/>
                  </a:lnTo>
                  <a:cubicBezTo>
                    <a:pt x="86" y="76"/>
                    <a:pt x="95" y="72"/>
                    <a:pt x="101" y="65"/>
                  </a:cubicBezTo>
                  <a:close/>
                  <a:moveTo>
                    <a:pt x="619" y="49"/>
                  </a:moveTo>
                  <a:cubicBezTo>
                    <a:pt x="652" y="65"/>
                    <a:pt x="686" y="82"/>
                    <a:pt x="702" y="82"/>
                  </a:cubicBezTo>
                  <a:cubicBezTo>
                    <a:pt x="669" y="65"/>
                    <a:pt x="652" y="49"/>
                    <a:pt x="619" y="49"/>
                  </a:cubicBezTo>
                  <a:close/>
                  <a:moveTo>
                    <a:pt x="76" y="79"/>
                  </a:moveTo>
                  <a:lnTo>
                    <a:pt x="76" y="79"/>
                  </a:lnTo>
                  <a:cubicBezTo>
                    <a:pt x="61" y="85"/>
                    <a:pt x="44" y="89"/>
                    <a:pt x="34" y="99"/>
                  </a:cubicBezTo>
                  <a:cubicBezTo>
                    <a:pt x="46" y="99"/>
                    <a:pt x="58" y="90"/>
                    <a:pt x="76" y="79"/>
                  </a:cubicBezTo>
                  <a:close/>
                  <a:moveTo>
                    <a:pt x="702" y="82"/>
                  </a:moveTo>
                  <a:cubicBezTo>
                    <a:pt x="702" y="82"/>
                    <a:pt x="719" y="99"/>
                    <a:pt x="719" y="99"/>
                  </a:cubicBezTo>
                  <a:cubicBezTo>
                    <a:pt x="719" y="82"/>
                    <a:pt x="702" y="82"/>
                    <a:pt x="702" y="82"/>
                  </a:cubicBezTo>
                  <a:close/>
                  <a:moveTo>
                    <a:pt x="34" y="99"/>
                  </a:moveTo>
                  <a:cubicBezTo>
                    <a:pt x="17" y="99"/>
                    <a:pt x="17" y="116"/>
                    <a:pt x="1" y="116"/>
                  </a:cubicBezTo>
                  <a:cubicBezTo>
                    <a:pt x="17" y="116"/>
                    <a:pt x="17" y="116"/>
                    <a:pt x="34" y="9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0"/>
            <p:cNvSpPr/>
            <p:nvPr/>
          </p:nvSpPr>
          <p:spPr>
            <a:xfrm>
              <a:off x="1358404" y="3300283"/>
              <a:ext cx="123745" cy="122655"/>
            </a:xfrm>
            <a:custGeom>
              <a:avLst/>
              <a:gdLst/>
              <a:ahLst/>
              <a:cxnLst/>
              <a:rect l="l" t="t" r="r" b="b"/>
              <a:pathLst>
                <a:path w="3861" h="3827" extrusionOk="0">
                  <a:moveTo>
                    <a:pt x="1" y="0"/>
                  </a:moveTo>
                  <a:cubicBezTo>
                    <a:pt x="1" y="0"/>
                    <a:pt x="34" y="2941"/>
                    <a:pt x="184" y="3827"/>
                  </a:cubicBezTo>
                  <a:lnTo>
                    <a:pt x="3860" y="3659"/>
                  </a:lnTo>
                  <a:cubicBezTo>
                    <a:pt x="3860" y="3659"/>
                    <a:pt x="3543" y="769"/>
                    <a:pt x="3660"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0"/>
            <p:cNvSpPr/>
            <p:nvPr/>
          </p:nvSpPr>
          <p:spPr>
            <a:xfrm>
              <a:off x="1378756" y="3339448"/>
              <a:ext cx="79292" cy="4968"/>
            </a:xfrm>
            <a:custGeom>
              <a:avLst/>
              <a:gdLst/>
              <a:ahLst/>
              <a:cxnLst/>
              <a:rect l="l" t="t" r="r" b="b"/>
              <a:pathLst>
                <a:path w="2474" h="155" extrusionOk="0">
                  <a:moveTo>
                    <a:pt x="2342" y="1"/>
                  </a:moveTo>
                  <a:cubicBezTo>
                    <a:pt x="2139" y="1"/>
                    <a:pt x="1721" y="25"/>
                    <a:pt x="1237" y="48"/>
                  </a:cubicBezTo>
                  <a:cubicBezTo>
                    <a:pt x="552" y="98"/>
                    <a:pt x="1" y="132"/>
                    <a:pt x="1" y="148"/>
                  </a:cubicBezTo>
                  <a:cubicBezTo>
                    <a:pt x="1" y="153"/>
                    <a:pt x="40" y="155"/>
                    <a:pt x="111" y="155"/>
                  </a:cubicBezTo>
                  <a:cubicBezTo>
                    <a:pt x="306" y="155"/>
                    <a:pt x="736" y="139"/>
                    <a:pt x="1237" y="115"/>
                  </a:cubicBezTo>
                  <a:cubicBezTo>
                    <a:pt x="1655" y="98"/>
                    <a:pt x="2072" y="65"/>
                    <a:pt x="2473" y="15"/>
                  </a:cubicBezTo>
                  <a:cubicBezTo>
                    <a:pt x="2473" y="5"/>
                    <a:pt x="2426" y="1"/>
                    <a:pt x="2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0"/>
            <p:cNvSpPr/>
            <p:nvPr/>
          </p:nvSpPr>
          <p:spPr>
            <a:xfrm>
              <a:off x="1378756" y="3359511"/>
              <a:ext cx="79292" cy="5064"/>
            </a:xfrm>
            <a:custGeom>
              <a:avLst/>
              <a:gdLst/>
              <a:ahLst/>
              <a:cxnLst/>
              <a:rect l="l" t="t" r="r" b="b"/>
              <a:pathLst>
                <a:path w="2474" h="158" extrusionOk="0">
                  <a:moveTo>
                    <a:pt x="2141" y="0"/>
                  </a:moveTo>
                  <a:cubicBezTo>
                    <a:pt x="1840" y="0"/>
                    <a:pt x="1543" y="16"/>
                    <a:pt x="1237" y="40"/>
                  </a:cubicBezTo>
                  <a:cubicBezTo>
                    <a:pt x="819" y="57"/>
                    <a:pt x="418" y="91"/>
                    <a:pt x="1" y="157"/>
                  </a:cubicBezTo>
                  <a:cubicBezTo>
                    <a:pt x="418" y="157"/>
                    <a:pt x="836" y="141"/>
                    <a:pt x="1237" y="107"/>
                  </a:cubicBezTo>
                  <a:cubicBezTo>
                    <a:pt x="1655" y="91"/>
                    <a:pt x="2072" y="57"/>
                    <a:pt x="2473" y="7"/>
                  </a:cubicBezTo>
                  <a:cubicBezTo>
                    <a:pt x="2362" y="2"/>
                    <a:pt x="2251" y="0"/>
                    <a:pt x="21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0"/>
            <p:cNvSpPr/>
            <p:nvPr/>
          </p:nvSpPr>
          <p:spPr>
            <a:xfrm>
              <a:off x="1392666" y="3378998"/>
              <a:ext cx="45575" cy="2852"/>
            </a:xfrm>
            <a:custGeom>
              <a:avLst/>
              <a:gdLst/>
              <a:ahLst/>
              <a:cxnLst/>
              <a:rect l="l" t="t" r="r" b="b"/>
              <a:pathLst>
                <a:path w="1422" h="89" extrusionOk="0">
                  <a:moveTo>
                    <a:pt x="1421" y="0"/>
                  </a:moveTo>
                  <a:cubicBezTo>
                    <a:pt x="937" y="0"/>
                    <a:pt x="469" y="17"/>
                    <a:pt x="1" y="84"/>
                  </a:cubicBezTo>
                  <a:cubicBezTo>
                    <a:pt x="81" y="87"/>
                    <a:pt x="162" y="88"/>
                    <a:pt x="243" y="88"/>
                  </a:cubicBezTo>
                  <a:cubicBezTo>
                    <a:pt x="635" y="88"/>
                    <a:pt x="1034" y="56"/>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0"/>
            <p:cNvSpPr/>
            <p:nvPr/>
          </p:nvSpPr>
          <p:spPr>
            <a:xfrm>
              <a:off x="1568877" y="3402010"/>
              <a:ext cx="128553" cy="134995"/>
            </a:xfrm>
            <a:custGeom>
              <a:avLst/>
              <a:gdLst/>
              <a:ahLst/>
              <a:cxnLst/>
              <a:rect l="l" t="t" r="r" b="b"/>
              <a:pathLst>
                <a:path w="4011" h="4212" extrusionOk="0">
                  <a:moveTo>
                    <a:pt x="284" y="1"/>
                  </a:moveTo>
                  <a:cubicBezTo>
                    <a:pt x="284" y="1"/>
                    <a:pt x="0" y="2724"/>
                    <a:pt x="384" y="4211"/>
                  </a:cubicBezTo>
                  <a:lnTo>
                    <a:pt x="4010" y="4044"/>
                  </a:lnTo>
                  <a:cubicBezTo>
                    <a:pt x="4010" y="4044"/>
                    <a:pt x="3242" y="1371"/>
                    <a:pt x="3709" y="168"/>
                  </a:cubicBezTo>
                  <a:lnTo>
                    <a:pt x="28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0"/>
            <p:cNvSpPr/>
            <p:nvPr/>
          </p:nvSpPr>
          <p:spPr>
            <a:xfrm>
              <a:off x="1578492" y="3399349"/>
              <a:ext cx="123745" cy="122655"/>
            </a:xfrm>
            <a:custGeom>
              <a:avLst/>
              <a:gdLst/>
              <a:ahLst/>
              <a:cxnLst/>
              <a:rect l="l" t="t" r="r" b="b"/>
              <a:pathLst>
                <a:path w="3861" h="3827" extrusionOk="0">
                  <a:moveTo>
                    <a:pt x="1" y="0"/>
                  </a:moveTo>
                  <a:cubicBezTo>
                    <a:pt x="1" y="0"/>
                    <a:pt x="34" y="2924"/>
                    <a:pt x="185" y="3827"/>
                  </a:cubicBezTo>
                  <a:lnTo>
                    <a:pt x="3861" y="3660"/>
                  </a:lnTo>
                  <a:cubicBezTo>
                    <a:pt x="3861" y="3660"/>
                    <a:pt x="3543" y="769"/>
                    <a:pt x="3660"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0"/>
            <p:cNvSpPr/>
            <p:nvPr/>
          </p:nvSpPr>
          <p:spPr>
            <a:xfrm>
              <a:off x="1598843" y="3438450"/>
              <a:ext cx="79292" cy="5064"/>
            </a:xfrm>
            <a:custGeom>
              <a:avLst/>
              <a:gdLst/>
              <a:ahLst/>
              <a:cxnLst/>
              <a:rect l="l" t="t" r="r" b="b"/>
              <a:pathLst>
                <a:path w="2474" h="158" extrusionOk="0">
                  <a:moveTo>
                    <a:pt x="2474" y="0"/>
                  </a:moveTo>
                  <a:cubicBezTo>
                    <a:pt x="2056" y="0"/>
                    <a:pt x="1655" y="17"/>
                    <a:pt x="1237" y="50"/>
                  </a:cubicBezTo>
                  <a:cubicBezTo>
                    <a:pt x="820" y="67"/>
                    <a:pt x="419" y="100"/>
                    <a:pt x="1" y="150"/>
                  </a:cubicBezTo>
                  <a:cubicBezTo>
                    <a:pt x="113" y="155"/>
                    <a:pt x="225" y="157"/>
                    <a:pt x="336" y="157"/>
                  </a:cubicBezTo>
                  <a:cubicBezTo>
                    <a:pt x="641" y="157"/>
                    <a:pt x="944" y="142"/>
                    <a:pt x="1237" y="117"/>
                  </a:cubicBezTo>
                  <a:cubicBezTo>
                    <a:pt x="1655" y="100"/>
                    <a:pt x="2073" y="67"/>
                    <a:pt x="2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0"/>
            <p:cNvSpPr/>
            <p:nvPr/>
          </p:nvSpPr>
          <p:spPr>
            <a:xfrm>
              <a:off x="1598843" y="3458578"/>
              <a:ext cx="79292" cy="5064"/>
            </a:xfrm>
            <a:custGeom>
              <a:avLst/>
              <a:gdLst/>
              <a:ahLst/>
              <a:cxnLst/>
              <a:rect l="l" t="t" r="r" b="b"/>
              <a:pathLst>
                <a:path w="2474" h="158" extrusionOk="0">
                  <a:moveTo>
                    <a:pt x="2363" y="0"/>
                  </a:moveTo>
                  <a:cubicBezTo>
                    <a:pt x="2169" y="0"/>
                    <a:pt x="1739" y="16"/>
                    <a:pt x="1237" y="40"/>
                  </a:cubicBezTo>
                  <a:cubicBezTo>
                    <a:pt x="820" y="57"/>
                    <a:pt x="419" y="91"/>
                    <a:pt x="1" y="157"/>
                  </a:cubicBezTo>
                  <a:cubicBezTo>
                    <a:pt x="419" y="157"/>
                    <a:pt x="836" y="141"/>
                    <a:pt x="1237" y="107"/>
                  </a:cubicBezTo>
                  <a:cubicBezTo>
                    <a:pt x="1655" y="91"/>
                    <a:pt x="2073" y="57"/>
                    <a:pt x="2474" y="7"/>
                  </a:cubicBezTo>
                  <a:cubicBezTo>
                    <a:pt x="2474" y="3"/>
                    <a:pt x="2434" y="0"/>
                    <a:pt x="2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0"/>
            <p:cNvSpPr/>
            <p:nvPr/>
          </p:nvSpPr>
          <p:spPr>
            <a:xfrm>
              <a:off x="1612785" y="3477936"/>
              <a:ext cx="45543" cy="2981"/>
            </a:xfrm>
            <a:custGeom>
              <a:avLst/>
              <a:gdLst/>
              <a:ahLst/>
              <a:cxnLst/>
              <a:rect l="l" t="t" r="r" b="b"/>
              <a:pathLst>
                <a:path w="1421" h="93" extrusionOk="0">
                  <a:moveTo>
                    <a:pt x="1178" y="0"/>
                  </a:moveTo>
                  <a:cubicBezTo>
                    <a:pt x="787" y="0"/>
                    <a:pt x="388" y="33"/>
                    <a:pt x="0" y="88"/>
                  </a:cubicBezTo>
                  <a:cubicBezTo>
                    <a:pt x="83" y="91"/>
                    <a:pt x="166" y="92"/>
                    <a:pt x="248" y="92"/>
                  </a:cubicBezTo>
                  <a:cubicBezTo>
                    <a:pt x="645" y="92"/>
                    <a:pt x="1033" y="60"/>
                    <a:pt x="1420" y="5"/>
                  </a:cubicBezTo>
                  <a:cubicBezTo>
                    <a:pt x="1340" y="2"/>
                    <a:pt x="1259" y="0"/>
                    <a:pt x="11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0"/>
            <p:cNvSpPr/>
            <p:nvPr/>
          </p:nvSpPr>
          <p:spPr>
            <a:xfrm>
              <a:off x="1544230" y="3767764"/>
              <a:ext cx="129097" cy="134995"/>
            </a:xfrm>
            <a:custGeom>
              <a:avLst/>
              <a:gdLst/>
              <a:ahLst/>
              <a:cxnLst/>
              <a:rect l="l" t="t" r="r" b="b"/>
              <a:pathLst>
                <a:path w="4028" h="4212" extrusionOk="0">
                  <a:moveTo>
                    <a:pt x="301" y="1"/>
                  </a:moveTo>
                  <a:cubicBezTo>
                    <a:pt x="301" y="1"/>
                    <a:pt x="1" y="2708"/>
                    <a:pt x="385" y="4211"/>
                  </a:cubicBezTo>
                  <a:lnTo>
                    <a:pt x="4027" y="4044"/>
                  </a:lnTo>
                  <a:cubicBezTo>
                    <a:pt x="4027" y="4044"/>
                    <a:pt x="3242" y="1354"/>
                    <a:pt x="3727" y="168"/>
                  </a:cubicBezTo>
                  <a:lnTo>
                    <a:pt x="30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0"/>
            <p:cNvSpPr/>
            <p:nvPr/>
          </p:nvSpPr>
          <p:spPr>
            <a:xfrm>
              <a:off x="1554390" y="3764559"/>
              <a:ext cx="123745" cy="123200"/>
            </a:xfrm>
            <a:custGeom>
              <a:avLst/>
              <a:gdLst/>
              <a:ahLst/>
              <a:cxnLst/>
              <a:rect l="l" t="t" r="r" b="b"/>
              <a:pathLst>
                <a:path w="3861" h="3844" extrusionOk="0">
                  <a:moveTo>
                    <a:pt x="1" y="1"/>
                  </a:moveTo>
                  <a:cubicBezTo>
                    <a:pt x="1" y="1"/>
                    <a:pt x="34" y="2941"/>
                    <a:pt x="185" y="3844"/>
                  </a:cubicBezTo>
                  <a:lnTo>
                    <a:pt x="3861" y="3660"/>
                  </a:lnTo>
                  <a:cubicBezTo>
                    <a:pt x="3861" y="3660"/>
                    <a:pt x="3543" y="769"/>
                    <a:pt x="3660"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0"/>
            <p:cNvSpPr/>
            <p:nvPr/>
          </p:nvSpPr>
          <p:spPr>
            <a:xfrm>
              <a:off x="1574742" y="3803981"/>
              <a:ext cx="79292" cy="5256"/>
            </a:xfrm>
            <a:custGeom>
              <a:avLst/>
              <a:gdLst/>
              <a:ahLst/>
              <a:cxnLst/>
              <a:rect l="l" t="t" r="r" b="b"/>
              <a:pathLst>
                <a:path w="2474" h="164" extrusionOk="0">
                  <a:moveTo>
                    <a:pt x="2377" y="1"/>
                  </a:moveTo>
                  <a:cubicBezTo>
                    <a:pt x="2190" y="1"/>
                    <a:pt x="1751" y="20"/>
                    <a:pt x="1237" y="57"/>
                  </a:cubicBezTo>
                  <a:cubicBezTo>
                    <a:pt x="552" y="91"/>
                    <a:pt x="1" y="141"/>
                    <a:pt x="1" y="157"/>
                  </a:cubicBezTo>
                  <a:cubicBezTo>
                    <a:pt x="1" y="162"/>
                    <a:pt x="35" y="164"/>
                    <a:pt x="98" y="164"/>
                  </a:cubicBezTo>
                  <a:cubicBezTo>
                    <a:pt x="285" y="164"/>
                    <a:pt x="724" y="145"/>
                    <a:pt x="1237" y="107"/>
                  </a:cubicBezTo>
                  <a:cubicBezTo>
                    <a:pt x="1922" y="74"/>
                    <a:pt x="2474" y="24"/>
                    <a:pt x="2474" y="7"/>
                  </a:cubicBezTo>
                  <a:cubicBezTo>
                    <a:pt x="2474" y="3"/>
                    <a:pt x="2439" y="1"/>
                    <a:pt x="23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0"/>
            <p:cNvSpPr/>
            <p:nvPr/>
          </p:nvSpPr>
          <p:spPr>
            <a:xfrm>
              <a:off x="1574742" y="3823852"/>
              <a:ext cx="79292" cy="5224"/>
            </a:xfrm>
            <a:custGeom>
              <a:avLst/>
              <a:gdLst/>
              <a:ahLst/>
              <a:cxnLst/>
              <a:rect l="l" t="t" r="r" b="b"/>
              <a:pathLst>
                <a:path w="2474" h="163" extrusionOk="0">
                  <a:moveTo>
                    <a:pt x="2421" y="1"/>
                  </a:moveTo>
                  <a:cubicBezTo>
                    <a:pt x="2267" y="1"/>
                    <a:pt x="1797" y="28"/>
                    <a:pt x="1237" y="55"/>
                  </a:cubicBezTo>
                  <a:cubicBezTo>
                    <a:pt x="552" y="89"/>
                    <a:pt x="1" y="139"/>
                    <a:pt x="1" y="156"/>
                  </a:cubicBezTo>
                  <a:cubicBezTo>
                    <a:pt x="1" y="160"/>
                    <a:pt x="40" y="162"/>
                    <a:pt x="112" y="162"/>
                  </a:cubicBezTo>
                  <a:cubicBezTo>
                    <a:pt x="306" y="162"/>
                    <a:pt x="736" y="147"/>
                    <a:pt x="1237" y="122"/>
                  </a:cubicBezTo>
                  <a:cubicBezTo>
                    <a:pt x="1655" y="106"/>
                    <a:pt x="2073" y="72"/>
                    <a:pt x="2474" y="5"/>
                  </a:cubicBezTo>
                  <a:cubicBezTo>
                    <a:pt x="2474" y="2"/>
                    <a:pt x="2455" y="1"/>
                    <a:pt x="24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0"/>
            <p:cNvSpPr/>
            <p:nvPr/>
          </p:nvSpPr>
          <p:spPr>
            <a:xfrm>
              <a:off x="1588684" y="3843691"/>
              <a:ext cx="45543" cy="2981"/>
            </a:xfrm>
            <a:custGeom>
              <a:avLst/>
              <a:gdLst/>
              <a:ahLst/>
              <a:cxnLst/>
              <a:rect l="l" t="t" r="r" b="b"/>
              <a:pathLst>
                <a:path w="1421" h="93" extrusionOk="0">
                  <a:moveTo>
                    <a:pt x="1173" y="0"/>
                  </a:moveTo>
                  <a:cubicBezTo>
                    <a:pt x="775" y="0"/>
                    <a:pt x="388" y="33"/>
                    <a:pt x="0" y="88"/>
                  </a:cubicBezTo>
                  <a:cubicBezTo>
                    <a:pt x="81" y="91"/>
                    <a:pt x="161" y="92"/>
                    <a:pt x="242" y="92"/>
                  </a:cubicBezTo>
                  <a:cubicBezTo>
                    <a:pt x="634" y="92"/>
                    <a:pt x="1033" y="60"/>
                    <a:pt x="1421" y="4"/>
                  </a:cubicBezTo>
                  <a:cubicBezTo>
                    <a:pt x="1337" y="2"/>
                    <a:pt x="1255" y="0"/>
                    <a:pt x="1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0"/>
            <p:cNvSpPr/>
            <p:nvPr/>
          </p:nvSpPr>
          <p:spPr>
            <a:xfrm>
              <a:off x="1380359" y="3697094"/>
              <a:ext cx="129097" cy="134963"/>
            </a:xfrm>
            <a:custGeom>
              <a:avLst/>
              <a:gdLst/>
              <a:ahLst/>
              <a:cxnLst/>
              <a:rect l="l" t="t" r="r" b="b"/>
              <a:pathLst>
                <a:path w="4028" h="4211" extrusionOk="0">
                  <a:moveTo>
                    <a:pt x="301" y="0"/>
                  </a:moveTo>
                  <a:cubicBezTo>
                    <a:pt x="301" y="0"/>
                    <a:pt x="1" y="2724"/>
                    <a:pt x="385" y="4211"/>
                  </a:cubicBezTo>
                  <a:lnTo>
                    <a:pt x="4027" y="4044"/>
                  </a:lnTo>
                  <a:cubicBezTo>
                    <a:pt x="4027" y="4044"/>
                    <a:pt x="3242" y="1370"/>
                    <a:pt x="3727" y="167"/>
                  </a:cubicBezTo>
                  <a:lnTo>
                    <a:pt x="30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0"/>
            <p:cNvSpPr/>
            <p:nvPr/>
          </p:nvSpPr>
          <p:spPr>
            <a:xfrm>
              <a:off x="1390550" y="3694402"/>
              <a:ext cx="123713" cy="122687"/>
            </a:xfrm>
            <a:custGeom>
              <a:avLst/>
              <a:gdLst/>
              <a:ahLst/>
              <a:cxnLst/>
              <a:rect l="l" t="t" r="r" b="b"/>
              <a:pathLst>
                <a:path w="3860" h="3828" extrusionOk="0">
                  <a:moveTo>
                    <a:pt x="0" y="1"/>
                  </a:moveTo>
                  <a:cubicBezTo>
                    <a:pt x="0" y="1"/>
                    <a:pt x="34" y="2925"/>
                    <a:pt x="184" y="3827"/>
                  </a:cubicBezTo>
                  <a:lnTo>
                    <a:pt x="3860" y="3660"/>
                  </a:lnTo>
                  <a:cubicBezTo>
                    <a:pt x="3860" y="3660"/>
                    <a:pt x="3542" y="769"/>
                    <a:pt x="3659"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0"/>
            <p:cNvSpPr/>
            <p:nvPr/>
          </p:nvSpPr>
          <p:spPr>
            <a:xfrm>
              <a:off x="1410902" y="3733375"/>
              <a:ext cx="79260" cy="5192"/>
            </a:xfrm>
            <a:custGeom>
              <a:avLst/>
              <a:gdLst/>
              <a:ahLst/>
              <a:cxnLst/>
              <a:rect l="l" t="t" r="r" b="b"/>
              <a:pathLst>
                <a:path w="2473" h="162" extrusionOk="0">
                  <a:moveTo>
                    <a:pt x="2420" y="0"/>
                  </a:moveTo>
                  <a:cubicBezTo>
                    <a:pt x="2266" y="0"/>
                    <a:pt x="1796" y="27"/>
                    <a:pt x="1237" y="55"/>
                  </a:cubicBezTo>
                  <a:cubicBezTo>
                    <a:pt x="551" y="88"/>
                    <a:pt x="0" y="138"/>
                    <a:pt x="0" y="155"/>
                  </a:cubicBezTo>
                  <a:cubicBezTo>
                    <a:pt x="0" y="159"/>
                    <a:pt x="40" y="161"/>
                    <a:pt x="111" y="161"/>
                  </a:cubicBezTo>
                  <a:cubicBezTo>
                    <a:pt x="305" y="161"/>
                    <a:pt x="735" y="146"/>
                    <a:pt x="1237" y="121"/>
                  </a:cubicBezTo>
                  <a:cubicBezTo>
                    <a:pt x="1922" y="71"/>
                    <a:pt x="2473" y="21"/>
                    <a:pt x="2473" y="5"/>
                  </a:cubicBezTo>
                  <a:cubicBezTo>
                    <a:pt x="2473" y="1"/>
                    <a:pt x="2454" y="0"/>
                    <a:pt x="2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0"/>
            <p:cNvSpPr/>
            <p:nvPr/>
          </p:nvSpPr>
          <p:spPr>
            <a:xfrm>
              <a:off x="1410902" y="3753630"/>
              <a:ext cx="79260" cy="5224"/>
            </a:xfrm>
            <a:custGeom>
              <a:avLst/>
              <a:gdLst/>
              <a:ahLst/>
              <a:cxnLst/>
              <a:rect l="l" t="t" r="r" b="b"/>
              <a:pathLst>
                <a:path w="2473" h="163" extrusionOk="0">
                  <a:moveTo>
                    <a:pt x="2362" y="1"/>
                  </a:moveTo>
                  <a:cubicBezTo>
                    <a:pt x="2168" y="1"/>
                    <a:pt x="1738" y="16"/>
                    <a:pt x="1237" y="41"/>
                  </a:cubicBezTo>
                  <a:cubicBezTo>
                    <a:pt x="819" y="58"/>
                    <a:pt x="418" y="91"/>
                    <a:pt x="0" y="158"/>
                  </a:cubicBezTo>
                  <a:cubicBezTo>
                    <a:pt x="0" y="161"/>
                    <a:pt x="19" y="162"/>
                    <a:pt x="53" y="162"/>
                  </a:cubicBezTo>
                  <a:cubicBezTo>
                    <a:pt x="207" y="162"/>
                    <a:pt x="677" y="135"/>
                    <a:pt x="1237" y="108"/>
                  </a:cubicBezTo>
                  <a:cubicBezTo>
                    <a:pt x="1922" y="74"/>
                    <a:pt x="2473" y="24"/>
                    <a:pt x="2473" y="7"/>
                  </a:cubicBezTo>
                  <a:cubicBezTo>
                    <a:pt x="2473" y="3"/>
                    <a:pt x="2433" y="1"/>
                    <a:pt x="23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0"/>
            <p:cNvSpPr/>
            <p:nvPr/>
          </p:nvSpPr>
          <p:spPr>
            <a:xfrm>
              <a:off x="1424812" y="3772988"/>
              <a:ext cx="45543" cy="2981"/>
            </a:xfrm>
            <a:custGeom>
              <a:avLst/>
              <a:gdLst/>
              <a:ahLst/>
              <a:cxnLst/>
              <a:rect l="l" t="t" r="r" b="b"/>
              <a:pathLst>
                <a:path w="1421" h="93" extrusionOk="0">
                  <a:moveTo>
                    <a:pt x="1173" y="1"/>
                  </a:moveTo>
                  <a:cubicBezTo>
                    <a:pt x="776" y="1"/>
                    <a:pt x="388" y="33"/>
                    <a:pt x="1" y="88"/>
                  </a:cubicBezTo>
                  <a:cubicBezTo>
                    <a:pt x="81" y="91"/>
                    <a:pt x="162" y="93"/>
                    <a:pt x="243" y="93"/>
                  </a:cubicBezTo>
                  <a:cubicBezTo>
                    <a:pt x="634" y="93"/>
                    <a:pt x="1033" y="60"/>
                    <a:pt x="1421" y="5"/>
                  </a:cubicBezTo>
                  <a:cubicBezTo>
                    <a:pt x="1338" y="2"/>
                    <a:pt x="1255" y="1"/>
                    <a:pt x="11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0"/>
            <p:cNvSpPr/>
            <p:nvPr/>
          </p:nvSpPr>
          <p:spPr>
            <a:xfrm>
              <a:off x="1988700" y="3709946"/>
              <a:ext cx="128553" cy="134963"/>
            </a:xfrm>
            <a:custGeom>
              <a:avLst/>
              <a:gdLst/>
              <a:ahLst/>
              <a:cxnLst/>
              <a:rect l="l" t="t" r="r" b="b"/>
              <a:pathLst>
                <a:path w="4011" h="4211" extrusionOk="0">
                  <a:moveTo>
                    <a:pt x="285" y="0"/>
                  </a:moveTo>
                  <a:cubicBezTo>
                    <a:pt x="285" y="0"/>
                    <a:pt x="1" y="2724"/>
                    <a:pt x="368" y="4211"/>
                  </a:cubicBezTo>
                  <a:lnTo>
                    <a:pt x="4011" y="4061"/>
                  </a:lnTo>
                  <a:cubicBezTo>
                    <a:pt x="4011" y="4061"/>
                    <a:pt x="3225" y="1370"/>
                    <a:pt x="3710" y="184"/>
                  </a:cubicBezTo>
                  <a:lnTo>
                    <a:pt x="28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0"/>
            <p:cNvSpPr/>
            <p:nvPr/>
          </p:nvSpPr>
          <p:spPr>
            <a:xfrm>
              <a:off x="1998347" y="3707254"/>
              <a:ext cx="123745" cy="122687"/>
            </a:xfrm>
            <a:custGeom>
              <a:avLst/>
              <a:gdLst/>
              <a:ahLst/>
              <a:cxnLst/>
              <a:rect l="l" t="t" r="r" b="b"/>
              <a:pathLst>
                <a:path w="3861" h="3828" extrusionOk="0">
                  <a:moveTo>
                    <a:pt x="0" y="1"/>
                  </a:moveTo>
                  <a:cubicBezTo>
                    <a:pt x="0" y="1"/>
                    <a:pt x="34" y="2941"/>
                    <a:pt x="184" y="3827"/>
                  </a:cubicBezTo>
                  <a:lnTo>
                    <a:pt x="3860" y="3660"/>
                  </a:lnTo>
                  <a:cubicBezTo>
                    <a:pt x="3860" y="3660"/>
                    <a:pt x="3543" y="769"/>
                    <a:pt x="3660"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0"/>
            <p:cNvSpPr/>
            <p:nvPr/>
          </p:nvSpPr>
          <p:spPr>
            <a:xfrm>
              <a:off x="2018698" y="3746675"/>
              <a:ext cx="79292" cy="5224"/>
            </a:xfrm>
            <a:custGeom>
              <a:avLst/>
              <a:gdLst/>
              <a:ahLst/>
              <a:cxnLst/>
              <a:rect l="l" t="t" r="r" b="b"/>
              <a:pathLst>
                <a:path w="2474" h="163" extrusionOk="0">
                  <a:moveTo>
                    <a:pt x="2362" y="1"/>
                  </a:moveTo>
                  <a:cubicBezTo>
                    <a:pt x="2168" y="1"/>
                    <a:pt x="1738" y="16"/>
                    <a:pt x="1237" y="41"/>
                  </a:cubicBezTo>
                  <a:cubicBezTo>
                    <a:pt x="552" y="91"/>
                    <a:pt x="0" y="124"/>
                    <a:pt x="0" y="158"/>
                  </a:cubicBezTo>
                  <a:cubicBezTo>
                    <a:pt x="0" y="161"/>
                    <a:pt x="19" y="162"/>
                    <a:pt x="53" y="162"/>
                  </a:cubicBezTo>
                  <a:cubicBezTo>
                    <a:pt x="207" y="162"/>
                    <a:pt x="677" y="135"/>
                    <a:pt x="1237" y="107"/>
                  </a:cubicBezTo>
                  <a:cubicBezTo>
                    <a:pt x="1922" y="74"/>
                    <a:pt x="2473" y="24"/>
                    <a:pt x="2473" y="7"/>
                  </a:cubicBezTo>
                  <a:cubicBezTo>
                    <a:pt x="2473" y="3"/>
                    <a:pt x="2434" y="1"/>
                    <a:pt x="23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0"/>
            <p:cNvSpPr/>
            <p:nvPr/>
          </p:nvSpPr>
          <p:spPr>
            <a:xfrm>
              <a:off x="2018698" y="3766514"/>
              <a:ext cx="79292" cy="5256"/>
            </a:xfrm>
            <a:custGeom>
              <a:avLst/>
              <a:gdLst/>
              <a:ahLst/>
              <a:cxnLst/>
              <a:rect l="l" t="t" r="r" b="b"/>
              <a:pathLst>
                <a:path w="2474" h="164" extrusionOk="0">
                  <a:moveTo>
                    <a:pt x="2376" y="0"/>
                  </a:moveTo>
                  <a:cubicBezTo>
                    <a:pt x="2189" y="0"/>
                    <a:pt x="1751" y="19"/>
                    <a:pt x="1237" y="57"/>
                  </a:cubicBezTo>
                  <a:cubicBezTo>
                    <a:pt x="819" y="57"/>
                    <a:pt x="418" y="90"/>
                    <a:pt x="0" y="157"/>
                  </a:cubicBezTo>
                  <a:cubicBezTo>
                    <a:pt x="0" y="161"/>
                    <a:pt x="35" y="163"/>
                    <a:pt x="97" y="163"/>
                  </a:cubicBezTo>
                  <a:cubicBezTo>
                    <a:pt x="284" y="163"/>
                    <a:pt x="723" y="144"/>
                    <a:pt x="1237" y="107"/>
                  </a:cubicBezTo>
                  <a:cubicBezTo>
                    <a:pt x="1922" y="73"/>
                    <a:pt x="2473" y="23"/>
                    <a:pt x="2473" y="6"/>
                  </a:cubicBezTo>
                  <a:cubicBezTo>
                    <a:pt x="2473" y="2"/>
                    <a:pt x="2439" y="0"/>
                    <a:pt x="2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0"/>
            <p:cNvSpPr/>
            <p:nvPr/>
          </p:nvSpPr>
          <p:spPr>
            <a:xfrm>
              <a:off x="2032608" y="3786321"/>
              <a:ext cx="45543" cy="2917"/>
            </a:xfrm>
            <a:custGeom>
              <a:avLst/>
              <a:gdLst/>
              <a:ahLst/>
              <a:cxnLst/>
              <a:rect l="l" t="t" r="r" b="b"/>
              <a:pathLst>
                <a:path w="1421" h="91" extrusionOk="0">
                  <a:moveTo>
                    <a:pt x="1097" y="1"/>
                  </a:moveTo>
                  <a:cubicBezTo>
                    <a:pt x="726" y="1"/>
                    <a:pt x="363" y="25"/>
                    <a:pt x="1" y="90"/>
                  </a:cubicBezTo>
                  <a:cubicBezTo>
                    <a:pt x="469" y="90"/>
                    <a:pt x="953" y="73"/>
                    <a:pt x="1421" y="7"/>
                  </a:cubicBezTo>
                  <a:cubicBezTo>
                    <a:pt x="1312" y="3"/>
                    <a:pt x="1204" y="1"/>
                    <a:pt x="10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0"/>
            <p:cNvSpPr/>
            <p:nvPr/>
          </p:nvSpPr>
          <p:spPr>
            <a:xfrm>
              <a:off x="1409268" y="3473257"/>
              <a:ext cx="147302" cy="151020"/>
            </a:xfrm>
            <a:custGeom>
              <a:avLst/>
              <a:gdLst/>
              <a:ahLst/>
              <a:cxnLst/>
              <a:rect l="l" t="t" r="r" b="b"/>
              <a:pathLst>
                <a:path w="4596" h="4712" extrusionOk="0">
                  <a:moveTo>
                    <a:pt x="1221" y="0"/>
                  </a:moveTo>
                  <a:lnTo>
                    <a:pt x="1221" y="0"/>
                  </a:lnTo>
                  <a:cubicBezTo>
                    <a:pt x="1404" y="1270"/>
                    <a:pt x="1" y="3676"/>
                    <a:pt x="1" y="3676"/>
                  </a:cubicBezTo>
                  <a:lnTo>
                    <a:pt x="3493" y="4712"/>
                  </a:lnTo>
                  <a:cubicBezTo>
                    <a:pt x="4228" y="3359"/>
                    <a:pt x="4596" y="652"/>
                    <a:pt x="4596" y="652"/>
                  </a:cubicBezTo>
                  <a:lnTo>
                    <a:pt x="122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0"/>
            <p:cNvSpPr/>
            <p:nvPr/>
          </p:nvSpPr>
          <p:spPr>
            <a:xfrm>
              <a:off x="1408210" y="3462552"/>
              <a:ext cx="148359" cy="146757"/>
            </a:xfrm>
            <a:custGeom>
              <a:avLst/>
              <a:gdLst/>
              <a:ahLst/>
              <a:cxnLst/>
              <a:rect l="l" t="t" r="r" b="b"/>
              <a:pathLst>
                <a:path w="4629" h="4579" extrusionOk="0">
                  <a:moveTo>
                    <a:pt x="1087" y="0"/>
                  </a:moveTo>
                  <a:cubicBezTo>
                    <a:pt x="1020" y="785"/>
                    <a:pt x="1" y="3509"/>
                    <a:pt x="1" y="3509"/>
                  </a:cubicBezTo>
                  <a:lnTo>
                    <a:pt x="3526" y="4578"/>
                  </a:lnTo>
                  <a:cubicBezTo>
                    <a:pt x="3894" y="3743"/>
                    <a:pt x="4629" y="886"/>
                    <a:pt x="4629" y="886"/>
                  </a:cubicBezTo>
                  <a:lnTo>
                    <a:pt x="1087"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0"/>
            <p:cNvSpPr/>
            <p:nvPr/>
          </p:nvSpPr>
          <p:spPr>
            <a:xfrm>
              <a:off x="1450516" y="3505371"/>
              <a:ext cx="75542" cy="24166"/>
            </a:xfrm>
            <a:custGeom>
              <a:avLst/>
              <a:gdLst/>
              <a:ahLst/>
              <a:cxnLst/>
              <a:rect l="l" t="t" r="r" b="b"/>
              <a:pathLst>
                <a:path w="2357" h="754" extrusionOk="0">
                  <a:moveTo>
                    <a:pt x="1" y="1"/>
                  </a:moveTo>
                  <a:cubicBezTo>
                    <a:pt x="1" y="17"/>
                    <a:pt x="518" y="201"/>
                    <a:pt x="1170" y="402"/>
                  </a:cubicBezTo>
                  <a:cubicBezTo>
                    <a:pt x="1792" y="593"/>
                    <a:pt x="2307" y="754"/>
                    <a:pt x="2353" y="754"/>
                  </a:cubicBezTo>
                  <a:cubicBezTo>
                    <a:pt x="2355" y="754"/>
                    <a:pt x="2356" y="753"/>
                    <a:pt x="2356" y="753"/>
                  </a:cubicBezTo>
                  <a:cubicBezTo>
                    <a:pt x="1972" y="585"/>
                    <a:pt x="1588" y="452"/>
                    <a:pt x="1187" y="352"/>
                  </a:cubicBezTo>
                  <a:cubicBezTo>
                    <a:pt x="803" y="218"/>
                    <a:pt x="402" y="10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0"/>
            <p:cNvSpPr/>
            <p:nvPr/>
          </p:nvSpPr>
          <p:spPr>
            <a:xfrm>
              <a:off x="1445709" y="3524601"/>
              <a:ext cx="75542" cy="24230"/>
            </a:xfrm>
            <a:custGeom>
              <a:avLst/>
              <a:gdLst/>
              <a:ahLst/>
              <a:cxnLst/>
              <a:rect l="l" t="t" r="r" b="b"/>
              <a:pathLst>
                <a:path w="2357" h="756" extrusionOk="0">
                  <a:moveTo>
                    <a:pt x="4" y="1"/>
                  </a:moveTo>
                  <a:cubicBezTo>
                    <a:pt x="2" y="1"/>
                    <a:pt x="0" y="1"/>
                    <a:pt x="0" y="2"/>
                  </a:cubicBezTo>
                  <a:cubicBezTo>
                    <a:pt x="0" y="19"/>
                    <a:pt x="518" y="203"/>
                    <a:pt x="1170" y="403"/>
                  </a:cubicBezTo>
                  <a:cubicBezTo>
                    <a:pt x="1788" y="609"/>
                    <a:pt x="2301" y="755"/>
                    <a:pt x="2352" y="755"/>
                  </a:cubicBezTo>
                  <a:cubicBezTo>
                    <a:pt x="2355" y="755"/>
                    <a:pt x="2356" y="755"/>
                    <a:pt x="2356" y="754"/>
                  </a:cubicBezTo>
                  <a:cubicBezTo>
                    <a:pt x="1972" y="604"/>
                    <a:pt x="1587" y="470"/>
                    <a:pt x="1186" y="353"/>
                  </a:cubicBezTo>
                  <a:cubicBezTo>
                    <a:pt x="568" y="147"/>
                    <a:pt x="55" y="1"/>
                    <a:pt x="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0"/>
            <p:cNvSpPr/>
            <p:nvPr/>
          </p:nvSpPr>
          <p:spPr>
            <a:xfrm>
              <a:off x="1460163" y="3548767"/>
              <a:ext cx="43396" cy="13397"/>
            </a:xfrm>
            <a:custGeom>
              <a:avLst/>
              <a:gdLst/>
              <a:ahLst/>
              <a:cxnLst/>
              <a:rect l="l" t="t" r="r" b="b"/>
              <a:pathLst>
                <a:path w="1354" h="418" extrusionOk="0">
                  <a:moveTo>
                    <a:pt x="0" y="0"/>
                  </a:moveTo>
                  <a:lnTo>
                    <a:pt x="0" y="0"/>
                  </a:lnTo>
                  <a:cubicBezTo>
                    <a:pt x="435" y="184"/>
                    <a:pt x="886" y="318"/>
                    <a:pt x="1354" y="418"/>
                  </a:cubicBezTo>
                  <a:cubicBezTo>
                    <a:pt x="919" y="234"/>
                    <a:pt x="468" y="10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0"/>
            <p:cNvSpPr/>
            <p:nvPr/>
          </p:nvSpPr>
          <p:spPr>
            <a:xfrm>
              <a:off x="1559230" y="3585688"/>
              <a:ext cx="129097" cy="134995"/>
            </a:xfrm>
            <a:custGeom>
              <a:avLst/>
              <a:gdLst/>
              <a:ahLst/>
              <a:cxnLst/>
              <a:rect l="l" t="t" r="r" b="b"/>
              <a:pathLst>
                <a:path w="4028" h="4212" extrusionOk="0">
                  <a:moveTo>
                    <a:pt x="3726" y="1"/>
                  </a:moveTo>
                  <a:lnTo>
                    <a:pt x="301" y="185"/>
                  </a:lnTo>
                  <a:cubicBezTo>
                    <a:pt x="786" y="1371"/>
                    <a:pt x="0" y="4044"/>
                    <a:pt x="0" y="4044"/>
                  </a:cubicBezTo>
                  <a:lnTo>
                    <a:pt x="3643" y="4212"/>
                  </a:lnTo>
                  <a:cubicBezTo>
                    <a:pt x="4027" y="2724"/>
                    <a:pt x="3726" y="1"/>
                    <a:pt x="372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0"/>
            <p:cNvSpPr/>
            <p:nvPr/>
          </p:nvSpPr>
          <p:spPr>
            <a:xfrm>
              <a:off x="1545288" y="3565368"/>
              <a:ext cx="132302" cy="135507"/>
            </a:xfrm>
            <a:custGeom>
              <a:avLst/>
              <a:gdLst/>
              <a:ahLst/>
              <a:cxnLst/>
              <a:rect l="l" t="t" r="r" b="b"/>
              <a:pathLst>
                <a:path w="4128" h="4228" extrusionOk="0">
                  <a:moveTo>
                    <a:pt x="435" y="0"/>
                  </a:moveTo>
                  <a:cubicBezTo>
                    <a:pt x="435" y="0"/>
                    <a:pt x="185" y="3258"/>
                    <a:pt x="1" y="3876"/>
                  </a:cubicBezTo>
                  <a:lnTo>
                    <a:pt x="3309" y="4227"/>
                  </a:lnTo>
                  <a:lnTo>
                    <a:pt x="3810" y="3759"/>
                  </a:lnTo>
                  <a:cubicBezTo>
                    <a:pt x="3810" y="3759"/>
                    <a:pt x="4128" y="1370"/>
                    <a:pt x="4078" y="585"/>
                  </a:cubicBezTo>
                  <a:lnTo>
                    <a:pt x="435"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0"/>
            <p:cNvSpPr/>
            <p:nvPr/>
          </p:nvSpPr>
          <p:spPr>
            <a:xfrm>
              <a:off x="1651341" y="3684787"/>
              <a:ext cx="16089" cy="16089"/>
            </a:xfrm>
            <a:custGeom>
              <a:avLst/>
              <a:gdLst/>
              <a:ahLst/>
              <a:cxnLst/>
              <a:rect l="l" t="t" r="r" b="b"/>
              <a:pathLst>
                <a:path w="502" h="502" extrusionOk="0">
                  <a:moveTo>
                    <a:pt x="67" y="0"/>
                  </a:moveTo>
                  <a:lnTo>
                    <a:pt x="0" y="501"/>
                  </a:lnTo>
                  <a:lnTo>
                    <a:pt x="0" y="501"/>
                  </a:lnTo>
                  <a:lnTo>
                    <a:pt x="501" y="33"/>
                  </a:lnTo>
                  <a:lnTo>
                    <a:pt x="6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0"/>
            <p:cNvSpPr/>
            <p:nvPr/>
          </p:nvSpPr>
          <p:spPr>
            <a:xfrm>
              <a:off x="1573684" y="3609950"/>
              <a:ext cx="81439" cy="11121"/>
            </a:xfrm>
            <a:custGeom>
              <a:avLst/>
              <a:gdLst/>
              <a:ahLst/>
              <a:cxnLst/>
              <a:rect l="l" t="t" r="r" b="b"/>
              <a:pathLst>
                <a:path w="2541" h="347" extrusionOk="0">
                  <a:moveTo>
                    <a:pt x="193" y="0"/>
                  </a:moveTo>
                  <a:cubicBezTo>
                    <a:pt x="130" y="0"/>
                    <a:pt x="67" y="4"/>
                    <a:pt x="0" y="13"/>
                  </a:cubicBezTo>
                  <a:cubicBezTo>
                    <a:pt x="134" y="29"/>
                    <a:pt x="251" y="46"/>
                    <a:pt x="368" y="63"/>
                  </a:cubicBezTo>
                  <a:lnTo>
                    <a:pt x="1270" y="163"/>
                  </a:lnTo>
                  <a:lnTo>
                    <a:pt x="2156" y="297"/>
                  </a:lnTo>
                  <a:cubicBezTo>
                    <a:pt x="2290" y="313"/>
                    <a:pt x="2407" y="330"/>
                    <a:pt x="2540" y="347"/>
                  </a:cubicBezTo>
                  <a:cubicBezTo>
                    <a:pt x="2407" y="297"/>
                    <a:pt x="2290" y="263"/>
                    <a:pt x="2173" y="246"/>
                  </a:cubicBezTo>
                  <a:cubicBezTo>
                    <a:pt x="1939" y="213"/>
                    <a:pt x="1621" y="163"/>
                    <a:pt x="1270" y="113"/>
                  </a:cubicBezTo>
                  <a:cubicBezTo>
                    <a:pt x="936" y="63"/>
                    <a:pt x="602" y="29"/>
                    <a:pt x="385" y="13"/>
                  </a:cubicBezTo>
                  <a:cubicBezTo>
                    <a:pt x="318" y="4"/>
                    <a:pt x="255" y="0"/>
                    <a:pt x="1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0"/>
            <p:cNvSpPr/>
            <p:nvPr/>
          </p:nvSpPr>
          <p:spPr>
            <a:xfrm>
              <a:off x="1572627" y="3632834"/>
              <a:ext cx="77657" cy="9903"/>
            </a:xfrm>
            <a:custGeom>
              <a:avLst/>
              <a:gdLst/>
              <a:ahLst/>
              <a:cxnLst/>
              <a:rect l="l" t="t" r="r" b="b"/>
              <a:pathLst>
                <a:path w="2423" h="309" extrusionOk="0">
                  <a:moveTo>
                    <a:pt x="0" y="0"/>
                  </a:moveTo>
                  <a:cubicBezTo>
                    <a:pt x="117" y="34"/>
                    <a:pt x="234" y="67"/>
                    <a:pt x="351" y="84"/>
                  </a:cubicBezTo>
                  <a:cubicBezTo>
                    <a:pt x="568" y="117"/>
                    <a:pt x="869" y="167"/>
                    <a:pt x="1203" y="201"/>
                  </a:cubicBezTo>
                  <a:cubicBezTo>
                    <a:pt x="1537" y="251"/>
                    <a:pt x="1838" y="284"/>
                    <a:pt x="2055" y="301"/>
                  </a:cubicBezTo>
                  <a:cubicBezTo>
                    <a:pt x="2144" y="301"/>
                    <a:pt x="2226" y="308"/>
                    <a:pt x="2305" y="308"/>
                  </a:cubicBezTo>
                  <a:cubicBezTo>
                    <a:pt x="2345" y="308"/>
                    <a:pt x="2384" y="307"/>
                    <a:pt x="2423" y="301"/>
                  </a:cubicBezTo>
                  <a:cubicBezTo>
                    <a:pt x="2306" y="284"/>
                    <a:pt x="2189" y="268"/>
                    <a:pt x="2072" y="251"/>
                  </a:cubicBezTo>
                  <a:lnTo>
                    <a:pt x="1203" y="151"/>
                  </a:lnTo>
                  <a:lnTo>
                    <a:pt x="351" y="34"/>
                  </a:lnTo>
                  <a:cubicBezTo>
                    <a:pt x="234" y="17"/>
                    <a:pt x="117"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0"/>
            <p:cNvSpPr/>
            <p:nvPr/>
          </p:nvSpPr>
          <p:spPr>
            <a:xfrm>
              <a:off x="1572627" y="3653185"/>
              <a:ext cx="71247" cy="9647"/>
            </a:xfrm>
            <a:custGeom>
              <a:avLst/>
              <a:gdLst/>
              <a:ahLst/>
              <a:cxnLst/>
              <a:rect l="l" t="t" r="r" b="b"/>
              <a:pathLst>
                <a:path w="2223" h="301" extrusionOk="0">
                  <a:moveTo>
                    <a:pt x="0" y="0"/>
                  </a:moveTo>
                  <a:cubicBezTo>
                    <a:pt x="368" y="84"/>
                    <a:pt x="735" y="134"/>
                    <a:pt x="1103" y="184"/>
                  </a:cubicBezTo>
                  <a:cubicBezTo>
                    <a:pt x="1470" y="234"/>
                    <a:pt x="1838" y="284"/>
                    <a:pt x="2222" y="301"/>
                  </a:cubicBezTo>
                  <a:cubicBezTo>
                    <a:pt x="1855" y="217"/>
                    <a:pt x="1487" y="151"/>
                    <a:pt x="1103" y="117"/>
                  </a:cubicBezTo>
                  <a:cubicBezTo>
                    <a:pt x="735" y="50"/>
                    <a:pt x="368" y="17"/>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0"/>
            <p:cNvSpPr/>
            <p:nvPr/>
          </p:nvSpPr>
          <p:spPr>
            <a:xfrm>
              <a:off x="2420317" y="3696549"/>
              <a:ext cx="128553" cy="134995"/>
            </a:xfrm>
            <a:custGeom>
              <a:avLst/>
              <a:gdLst/>
              <a:ahLst/>
              <a:cxnLst/>
              <a:rect l="l" t="t" r="r" b="b"/>
              <a:pathLst>
                <a:path w="4011" h="4212" extrusionOk="0">
                  <a:moveTo>
                    <a:pt x="3710" y="1"/>
                  </a:moveTo>
                  <a:lnTo>
                    <a:pt x="302" y="168"/>
                  </a:lnTo>
                  <a:cubicBezTo>
                    <a:pt x="769" y="1371"/>
                    <a:pt x="1" y="4044"/>
                    <a:pt x="1" y="4044"/>
                  </a:cubicBezTo>
                  <a:lnTo>
                    <a:pt x="3627" y="4211"/>
                  </a:lnTo>
                  <a:cubicBezTo>
                    <a:pt x="4011" y="2724"/>
                    <a:pt x="3710" y="1"/>
                    <a:pt x="371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0"/>
            <p:cNvSpPr/>
            <p:nvPr/>
          </p:nvSpPr>
          <p:spPr>
            <a:xfrm>
              <a:off x="2405862" y="3676197"/>
              <a:ext cx="132302" cy="135507"/>
            </a:xfrm>
            <a:custGeom>
              <a:avLst/>
              <a:gdLst/>
              <a:ahLst/>
              <a:cxnLst/>
              <a:rect l="l" t="t" r="r" b="b"/>
              <a:pathLst>
                <a:path w="4128" h="4228" extrusionOk="0">
                  <a:moveTo>
                    <a:pt x="452" y="1"/>
                  </a:moveTo>
                  <a:cubicBezTo>
                    <a:pt x="452" y="1"/>
                    <a:pt x="201" y="3259"/>
                    <a:pt x="1" y="3877"/>
                  </a:cubicBezTo>
                  <a:lnTo>
                    <a:pt x="3309" y="4228"/>
                  </a:lnTo>
                  <a:lnTo>
                    <a:pt x="3810" y="3760"/>
                  </a:lnTo>
                  <a:cubicBezTo>
                    <a:pt x="3810" y="3760"/>
                    <a:pt x="4128" y="1371"/>
                    <a:pt x="4078" y="585"/>
                  </a:cubicBezTo>
                  <a:lnTo>
                    <a:pt x="452"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0"/>
            <p:cNvSpPr/>
            <p:nvPr/>
          </p:nvSpPr>
          <p:spPr>
            <a:xfrm>
              <a:off x="2511884" y="3795616"/>
              <a:ext cx="16121" cy="16089"/>
            </a:xfrm>
            <a:custGeom>
              <a:avLst/>
              <a:gdLst/>
              <a:ahLst/>
              <a:cxnLst/>
              <a:rect l="l" t="t" r="r" b="b"/>
              <a:pathLst>
                <a:path w="503" h="502" extrusionOk="0">
                  <a:moveTo>
                    <a:pt x="84" y="1"/>
                  </a:moveTo>
                  <a:lnTo>
                    <a:pt x="1" y="502"/>
                  </a:lnTo>
                  <a:lnTo>
                    <a:pt x="502" y="34"/>
                  </a:lnTo>
                  <a:lnTo>
                    <a:pt x="8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0"/>
            <p:cNvSpPr/>
            <p:nvPr/>
          </p:nvSpPr>
          <p:spPr>
            <a:xfrm>
              <a:off x="2434772" y="3720651"/>
              <a:ext cx="80894" cy="10737"/>
            </a:xfrm>
            <a:custGeom>
              <a:avLst/>
              <a:gdLst/>
              <a:ahLst/>
              <a:cxnLst/>
              <a:rect l="l" t="t" r="r" b="b"/>
              <a:pathLst>
                <a:path w="2524" h="335" extrusionOk="0">
                  <a:moveTo>
                    <a:pt x="1" y="1"/>
                  </a:moveTo>
                  <a:cubicBezTo>
                    <a:pt x="118" y="34"/>
                    <a:pt x="235" y="51"/>
                    <a:pt x="368" y="67"/>
                  </a:cubicBezTo>
                  <a:lnTo>
                    <a:pt x="1254" y="168"/>
                  </a:lnTo>
                  <a:lnTo>
                    <a:pt x="2156" y="301"/>
                  </a:lnTo>
                  <a:cubicBezTo>
                    <a:pt x="2273" y="318"/>
                    <a:pt x="2390" y="335"/>
                    <a:pt x="2524" y="335"/>
                  </a:cubicBezTo>
                  <a:cubicBezTo>
                    <a:pt x="2407" y="301"/>
                    <a:pt x="2273" y="268"/>
                    <a:pt x="2156" y="251"/>
                  </a:cubicBezTo>
                  <a:cubicBezTo>
                    <a:pt x="1922" y="218"/>
                    <a:pt x="1622" y="151"/>
                    <a:pt x="1271" y="117"/>
                  </a:cubicBezTo>
                  <a:cubicBezTo>
                    <a:pt x="920" y="67"/>
                    <a:pt x="602" y="34"/>
                    <a:pt x="368" y="17"/>
                  </a:cubicBezTo>
                  <a:cubicBezTo>
                    <a:pt x="252" y="1"/>
                    <a:pt x="118"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0"/>
            <p:cNvSpPr/>
            <p:nvPr/>
          </p:nvSpPr>
          <p:spPr>
            <a:xfrm>
              <a:off x="2433169" y="3743663"/>
              <a:ext cx="77689" cy="9903"/>
            </a:xfrm>
            <a:custGeom>
              <a:avLst/>
              <a:gdLst/>
              <a:ahLst/>
              <a:cxnLst/>
              <a:rect l="l" t="t" r="r" b="b"/>
              <a:pathLst>
                <a:path w="2424" h="309" extrusionOk="0">
                  <a:moveTo>
                    <a:pt x="1" y="1"/>
                  </a:moveTo>
                  <a:cubicBezTo>
                    <a:pt x="118" y="34"/>
                    <a:pt x="235" y="68"/>
                    <a:pt x="352" y="68"/>
                  </a:cubicBezTo>
                  <a:cubicBezTo>
                    <a:pt x="569" y="118"/>
                    <a:pt x="870" y="168"/>
                    <a:pt x="1204" y="201"/>
                  </a:cubicBezTo>
                  <a:cubicBezTo>
                    <a:pt x="1538" y="252"/>
                    <a:pt x="1855" y="268"/>
                    <a:pt x="2073" y="285"/>
                  </a:cubicBezTo>
                  <a:cubicBezTo>
                    <a:pt x="2155" y="297"/>
                    <a:pt x="2238" y="309"/>
                    <a:pt x="2321" y="309"/>
                  </a:cubicBezTo>
                  <a:cubicBezTo>
                    <a:pt x="2355" y="309"/>
                    <a:pt x="2389" y="307"/>
                    <a:pt x="2423" y="302"/>
                  </a:cubicBezTo>
                  <a:cubicBezTo>
                    <a:pt x="2307" y="268"/>
                    <a:pt x="2190" y="252"/>
                    <a:pt x="2073" y="252"/>
                  </a:cubicBezTo>
                  <a:lnTo>
                    <a:pt x="1220" y="135"/>
                  </a:lnTo>
                  <a:lnTo>
                    <a:pt x="368" y="34"/>
                  </a:lnTo>
                  <a:cubicBezTo>
                    <a:pt x="235" y="18"/>
                    <a:pt x="118"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0"/>
            <p:cNvSpPr/>
            <p:nvPr/>
          </p:nvSpPr>
          <p:spPr>
            <a:xfrm>
              <a:off x="2433169" y="3764014"/>
              <a:ext cx="71247" cy="9134"/>
            </a:xfrm>
            <a:custGeom>
              <a:avLst/>
              <a:gdLst/>
              <a:ahLst/>
              <a:cxnLst/>
              <a:rect l="l" t="t" r="r" b="b"/>
              <a:pathLst>
                <a:path w="2223" h="285" extrusionOk="0">
                  <a:moveTo>
                    <a:pt x="1" y="1"/>
                  </a:moveTo>
                  <a:lnTo>
                    <a:pt x="1" y="1"/>
                  </a:lnTo>
                  <a:cubicBezTo>
                    <a:pt x="736" y="135"/>
                    <a:pt x="1471" y="235"/>
                    <a:pt x="2223" y="285"/>
                  </a:cubicBezTo>
                  <a:cubicBezTo>
                    <a:pt x="1488" y="151"/>
                    <a:pt x="753" y="5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0"/>
            <p:cNvSpPr/>
            <p:nvPr/>
          </p:nvSpPr>
          <p:spPr>
            <a:xfrm>
              <a:off x="2280547" y="3251535"/>
              <a:ext cx="129097" cy="135539"/>
            </a:xfrm>
            <a:custGeom>
              <a:avLst/>
              <a:gdLst/>
              <a:ahLst/>
              <a:cxnLst/>
              <a:rect l="l" t="t" r="r" b="b"/>
              <a:pathLst>
                <a:path w="4028" h="4229" extrusionOk="0">
                  <a:moveTo>
                    <a:pt x="3727" y="1"/>
                  </a:moveTo>
                  <a:lnTo>
                    <a:pt x="302" y="185"/>
                  </a:lnTo>
                  <a:cubicBezTo>
                    <a:pt x="786" y="1371"/>
                    <a:pt x="1" y="4061"/>
                    <a:pt x="1" y="4061"/>
                  </a:cubicBezTo>
                  <a:lnTo>
                    <a:pt x="3643" y="4228"/>
                  </a:lnTo>
                  <a:cubicBezTo>
                    <a:pt x="4028" y="2724"/>
                    <a:pt x="3727" y="1"/>
                    <a:pt x="372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0"/>
            <p:cNvSpPr/>
            <p:nvPr/>
          </p:nvSpPr>
          <p:spPr>
            <a:xfrm>
              <a:off x="2266092" y="3231183"/>
              <a:ext cx="132847" cy="136052"/>
            </a:xfrm>
            <a:custGeom>
              <a:avLst/>
              <a:gdLst/>
              <a:ahLst/>
              <a:cxnLst/>
              <a:rect l="l" t="t" r="r" b="b"/>
              <a:pathLst>
                <a:path w="4145" h="4245" extrusionOk="0">
                  <a:moveTo>
                    <a:pt x="452" y="1"/>
                  </a:moveTo>
                  <a:cubicBezTo>
                    <a:pt x="452" y="1"/>
                    <a:pt x="201" y="3259"/>
                    <a:pt x="1" y="3894"/>
                  </a:cubicBezTo>
                  <a:lnTo>
                    <a:pt x="3326" y="4245"/>
                  </a:lnTo>
                  <a:lnTo>
                    <a:pt x="3827" y="3760"/>
                  </a:lnTo>
                  <a:cubicBezTo>
                    <a:pt x="3827" y="3760"/>
                    <a:pt x="4144" y="1371"/>
                    <a:pt x="4094" y="602"/>
                  </a:cubicBezTo>
                  <a:lnTo>
                    <a:pt x="452"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0"/>
            <p:cNvSpPr/>
            <p:nvPr/>
          </p:nvSpPr>
          <p:spPr>
            <a:xfrm>
              <a:off x="2372659" y="3351146"/>
              <a:ext cx="16089" cy="16089"/>
            </a:xfrm>
            <a:custGeom>
              <a:avLst/>
              <a:gdLst/>
              <a:ahLst/>
              <a:cxnLst/>
              <a:rect l="l" t="t" r="r" b="b"/>
              <a:pathLst>
                <a:path w="502" h="502" extrusionOk="0">
                  <a:moveTo>
                    <a:pt x="68" y="1"/>
                  </a:moveTo>
                  <a:lnTo>
                    <a:pt x="1" y="502"/>
                  </a:lnTo>
                  <a:lnTo>
                    <a:pt x="502" y="17"/>
                  </a:lnTo>
                  <a:lnTo>
                    <a:pt x="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0"/>
            <p:cNvSpPr/>
            <p:nvPr/>
          </p:nvSpPr>
          <p:spPr>
            <a:xfrm>
              <a:off x="2295001" y="3276181"/>
              <a:ext cx="80894" cy="10737"/>
            </a:xfrm>
            <a:custGeom>
              <a:avLst/>
              <a:gdLst/>
              <a:ahLst/>
              <a:cxnLst/>
              <a:rect l="l" t="t" r="r" b="b"/>
              <a:pathLst>
                <a:path w="2524" h="335" extrusionOk="0">
                  <a:moveTo>
                    <a:pt x="1" y="0"/>
                  </a:moveTo>
                  <a:cubicBezTo>
                    <a:pt x="118" y="34"/>
                    <a:pt x="252" y="51"/>
                    <a:pt x="369" y="51"/>
                  </a:cubicBezTo>
                  <a:lnTo>
                    <a:pt x="1271" y="168"/>
                  </a:lnTo>
                  <a:lnTo>
                    <a:pt x="2156" y="284"/>
                  </a:lnTo>
                  <a:cubicBezTo>
                    <a:pt x="2290" y="318"/>
                    <a:pt x="2407" y="335"/>
                    <a:pt x="2524" y="335"/>
                  </a:cubicBezTo>
                  <a:cubicBezTo>
                    <a:pt x="2407" y="301"/>
                    <a:pt x="2290" y="268"/>
                    <a:pt x="2173" y="251"/>
                  </a:cubicBezTo>
                  <a:cubicBezTo>
                    <a:pt x="1939" y="201"/>
                    <a:pt x="1622" y="151"/>
                    <a:pt x="1271" y="101"/>
                  </a:cubicBezTo>
                  <a:cubicBezTo>
                    <a:pt x="920" y="67"/>
                    <a:pt x="602" y="34"/>
                    <a:pt x="385" y="17"/>
                  </a:cubicBezTo>
                  <a:cubicBezTo>
                    <a:pt x="252" y="0"/>
                    <a:pt x="135"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0"/>
            <p:cNvSpPr/>
            <p:nvPr/>
          </p:nvSpPr>
          <p:spPr>
            <a:xfrm>
              <a:off x="2293944" y="3298680"/>
              <a:ext cx="77689" cy="10192"/>
            </a:xfrm>
            <a:custGeom>
              <a:avLst/>
              <a:gdLst/>
              <a:ahLst/>
              <a:cxnLst/>
              <a:rect l="l" t="t" r="r" b="b"/>
              <a:pathLst>
                <a:path w="2424" h="318" extrusionOk="0">
                  <a:moveTo>
                    <a:pt x="1" y="0"/>
                  </a:moveTo>
                  <a:lnTo>
                    <a:pt x="1" y="0"/>
                  </a:lnTo>
                  <a:cubicBezTo>
                    <a:pt x="117" y="50"/>
                    <a:pt x="234" y="67"/>
                    <a:pt x="351" y="84"/>
                  </a:cubicBezTo>
                  <a:cubicBezTo>
                    <a:pt x="569" y="134"/>
                    <a:pt x="869" y="167"/>
                    <a:pt x="1204" y="217"/>
                  </a:cubicBezTo>
                  <a:cubicBezTo>
                    <a:pt x="1538" y="251"/>
                    <a:pt x="1838" y="284"/>
                    <a:pt x="2056" y="301"/>
                  </a:cubicBezTo>
                  <a:cubicBezTo>
                    <a:pt x="2173" y="318"/>
                    <a:pt x="2306" y="318"/>
                    <a:pt x="2423" y="318"/>
                  </a:cubicBezTo>
                  <a:cubicBezTo>
                    <a:pt x="2306" y="284"/>
                    <a:pt x="2189" y="268"/>
                    <a:pt x="2072" y="268"/>
                  </a:cubicBezTo>
                  <a:lnTo>
                    <a:pt x="1204" y="151"/>
                  </a:lnTo>
                  <a:lnTo>
                    <a:pt x="351" y="50"/>
                  </a:lnTo>
                  <a:cubicBezTo>
                    <a:pt x="234" y="17"/>
                    <a:pt x="1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0"/>
            <p:cNvSpPr/>
            <p:nvPr/>
          </p:nvSpPr>
          <p:spPr>
            <a:xfrm>
              <a:off x="2293944" y="3319032"/>
              <a:ext cx="70734" cy="9647"/>
            </a:xfrm>
            <a:custGeom>
              <a:avLst/>
              <a:gdLst/>
              <a:ahLst/>
              <a:cxnLst/>
              <a:rect l="l" t="t" r="r" b="b"/>
              <a:pathLst>
                <a:path w="2207" h="301" extrusionOk="0">
                  <a:moveTo>
                    <a:pt x="1" y="0"/>
                  </a:moveTo>
                  <a:lnTo>
                    <a:pt x="1" y="0"/>
                  </a:lnTo>
                  <a:cubicBezTo>
                    <a:pt x="719" y="150"/>
                    <a:pt x="1471" y="251"/>
                    <a:pt x="2206" y="301"/>
                  </a:cubicBezTo>
                  <a:cubicBezTo>
                    <a:pt x="1471" y="167"/>
                    <a:pt x="736" y="6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0"/>
            <p:cNvSpPr/>
            <p:nvPr/>
          </p:nvSpPr>
          <p:spPr>
            <a:xfrm>
              <a:off x="1831815" y="3289578"/>
              <a:ext cx="129065" cy="135507"/>
            </a:xfrm>
            <a:custGeom>
              <a:avLst/>
              <a:gdLst/>
              <a:ahLst/>
              <a:cxnLst/>
              <a:rect l="l" t="t" r="r" b="b"/>
              <a:pathLst>
                <a:path w="4027" h="4228" extrusionOk="0">
                  <a:moveTo>
                    <a:pt x="3726" y="0"/>
                  </a:moveTo>
                  <a:lnTo>
                    <a:pt x="301" y="184"/>
                  </a:lnTo>
                  <a:cubicBezTo>
                    <a:pt x="785" y="1370"/>
                    <a:pt x="0" y="4060"/>
                    <a:pt x="0" y="4060"/>
                  </a:cubicBezTo>
                  <a:lnTo>
                    <a:pt x="3642" y="4227"/>
                  </a:lnTo>
                  <a:cubicBezTo>
                    <a:pt x="4027" y="2724"/>
                    <a:pt x="3726" y="0"/>
                    <a:pt x="372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0"/>
            <p:cNvSpPr/>
            <p:nvPr/>
          </p:nvSpPr>
          <p:spPr>
            <a:xfrm>
              <a:off x="1817873" y="3269226"/>
              <a:ext cx="132302" cy="136052"/>
            </a:xfrm>
            <a:custGeom>
              <a:avLst/>
              <a:gdLst/>
              <a:ahLst/>
              <a:cxnLst/>
              <a:rect l="l" t="t" r="r" b="b"/>
              <a:pathLst>
                <a:path w="4128" h="4245" extrusionOk="0">
                  <a:moveTo>
                    <a:pt x="435" y="0"/>
                  </a:moveTo>
                  <a:cubicBezTo>
                    <a:pt x="435" y="0"/>
                    <a:pt x="201" y="3258"/>
                    <a:pt x="1" y="3893"/>
                  </a:cubicBezTo>
                  <a:lnTo>
                    <a:pt x="3309" y="4244"/>
                  </a:lnTo>
                  <a:lnTo>
                    <a:pt x="3810" y="3760"/>
                  </a:lnTo>
                  <a:cubicBezTo>
                    <a:pt x="3810" y="3760"/>
                    <a:pt x="4128" y="1370"/>
                    <a:pt x="4077" y="602"/>
                  </a:cubicBezTo>
                  <a:lnTo>
                    <a:pt x="435"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0"/>
            <p:cNvSpPr/>
            <p:nvPr/>
          </p:nvSpPr>
          <p:spPr>
            <a:xfrm>
              <a:off x="1923895" y="3389158"/>
              <a:ext cx="16121" cy="16121"/>
            </a:xfrm>
            <a:custGeom>
              <a:avLst/>
              <a:gdLst/>
              <a:ahLst/>
              <a:cxnLst/>
              <a:rect l="l" t="t" r="r" b="b"/>
              <a:pathLst>
                <a:path w="503" h="503" extrusionOk="0">
                  <a:moveTo>
                    <a:pt x="68" y="1"/>
                  </a:moveTo>
                  <a:lnTo>
                    <a:pt x="1" y="502"/>
                  </a:lnTo>
                  <a:lnTo>
                    <a:pt x="502" y="18"/>
                  </a:lnTo>
                  <a:lnTo>
                    <a:pt x="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0"/>
            <p:cNvSpPr/>
            <p:nvPr/>
          </p:nvSpPr>
          <p:spPr>
            <a:xfrm>
              <a:off x="1846269" y="3314193"/>
              <a:ext cx="81407" cy="10737"/>
            </a:xfrm>
            <a:custGeom>
              <a:avLst/>
              <a:gdLst/>
              <a:ahLst/>
              <a:cxnLst/>
              <a:rect l="l" t="t" r="r" b="b"/>
              <a:pathLst>
                <a:path w="2540" h="335" extrusionOk="0">
                  <a:moveTo>
                    <a:pt x="0" y="1"/>
                  </a:moveTo>
                  <a:cubicBezTo>
                    <a:pt x="134" y="34"/>
                    <a:pt x="251" y="51"/>
                    <a:pt x="384" y="51"/>
                  </a:cubicBezTo>
                  <a:lnTo>
                    <a:pt x="1270" y="168"/>
                  </a:lnTo>
                  <a:lnTo>
                    <a:pt x="2156" y="301"/>
                  </a:lnTo>
                  <a:cubicBezTo>
                    <a:pt x="2289" y="318"/>
                    <a:pt x="2406" y="335"/>
                    <a:pt x="2540" y="335"/>
                  </a:cubicBezTo>
                  <a:cubicBezTo>
                    <a:pt x="2423" y="301"/>
                    <a:pt x="2289" y="268"/>
                    <a:pt x="2172" y="251"/>
                  </a:cubicBezTo>
                  <a:cubicBezTo>
                    <a:pt x="1938" y="201"/>
                    <a:pt x="1621" y="151"/>
                    <a:pt x="1287" y="101"/>
                  </a:cubicBezTo>
                  <a:cubicBezTo>
                    <a:pt x="936" y="68"/>
                    <a:pt x="618" y="34"/>
                    <a:pt x="384" y="17"/>
                  </a:cubicBezTo>
                  <a:cubicBezTo>
                    <a:pt x="251" y="1"/>
                    <a:pt x="134"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0"/>
            <p:cNvSpPr/>
            <p:nvPr/>
          </p:nvSpPr>
          <p:spPr>
            <a:xfrm>
              <a:off x="1845180" y="3336692"/>
              <a:ext cx="77689" cy="10192"/>
            </a:xfrm>
            <a:custGeom>
              <a:avLst/>
              <a:gdLst/>
              <a:ahLst/>
              <a:cxnLst/>
              <a:rect l="l" t="t" r="r" b="b"/>
              <a:pathLst>
                <a:path w="2424" h="318" extrusionOk="0">
                  <a:moveTo>
                    <a:pt x="1" y="0"/>
                  </a:moveTo>
                  <a:cubicBezTo>
                    <a:pt x="118" y="51"/>
                    <a:pt x="235" y="67"/>
                    <a:pt x="352" y="84"/>
                  </a:cubicBezTo>
                  <a:cubicBezTo>
                    <a:pt x="569" y="134"/>
                    <a:pt x="870" y="168"/>
                    <a:pt x="1204" y="218"/>
                  </a:cubicBezTo>
                  <a:cubicBezTo>
                    <a:pt x="1538" y="251"/>
                    <a:pt x="1839" y="285"/>
                    <a:pt x="2073" y="301"/>
                  </a:cubicBezTo>
                  <a:cubicBezTo>
                    <a:pt x="2190" y="318"/>
                    <a:pt x="2307" y="318"/>
                    <a:pt x="2423" y="318"/>
                  </a:cubicBezTo>
                  <a:cubicBezTo>
                    <a:pt x="2307" y="285"/>
                    <a:pt x="2190" y="268"/>
                    <a:pt x="2073" y="268"/>
                  </a:cubicBezTo>
                  <a:lnTo>
                    <a:pt x="1220" y="151"/>
                  </a:lnTo>
                  <a:lnTo>
                    <a:pt x="352" y="51"/>
                  </a:lnTo>
                  <a:cubicBezTo>
                    <a:pt x="235" y="17"/>
                    <a:pt x="118"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0"/>
            <p:cNvSpPr/>
            <p:nvPr/>
          </p:nvSpPr>
          <p:spPr>
            <a:xfrm>
              <a:off x="1845180" y="3357043"/>
              <a:ext cx="71247" cy="9679"/>
            </a:xfrm>
            <a:custGeom>
              <a:avLst/>
              <a:gdLst/>
              <a:ahLst/>
              <a:cxnLst/>
              <a:rect l="l" t="t" r="r" b="b"/>
              <a:pathLst>
                <a:path w="2223" h="302" extrusionOk="0">
                  <a:moveTo>
                    <a:pt x="1" y="0"/>
                  </a:moveTo>
                  <a:lnTo>
                    <a:pt x="1" y="0"/>
                  </a:lnTo>
                  <a:cubicBezTo>
                    <a:pt x="736" y="151"/>
                    <a:pt x="1471" y="251"/>
                    <a:pt x="2223" y="301"/>
                  </a:cubicBezTo>
                  <a:cubicBezTo>
                    <a:pt x="1488" y="168"/>
                    <a:pt x="736" y="6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0"/>
            <p:cNvSpPr/>
            <p:nvPr/>
          </p:nvSpPr>
          <p:spPr>
            <a:xfrm>
              <a:off x="1794861" y="3462007"/>
              <a:ext cx="275822" cy="216370"/>
            </a:xfrm>
            <a:custGeom>
              <a:avLst/>
              <a:gdLst/>
              <a:ahLst/>
              <a:cxnLst/>
              <a:rect l="l" t="t" r="r" b="b"/>
              <a:pathLst>
                <a:path w="8606" h="6751" extrusionOk="0">
                  <a:moveTo>
                    <a:pt x="0" y="0"/>
                  </a:moveTo>
                  <a:lnTo>
                    <a:pt x="284" y="6650"/>
                  </a:lnTo>
                  <a:lnTo>
                    <a:pt x="8605" y="6751"/>
                  </a:lnTo>
                  <a:lnTo>
                    <a:pt x="8221" y="84"/>
                  </a:lnTo>
                  <a:lnTo>
                    <a:pt x="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0"/>
            <p:cNvSpPr/>
            <p:nvPr/>
          </p:nvSpPr>
          <p:spPr>
            <a:xfrm>
              <a:off x="1791624" y="3460405"/>
              <a:ext cx="264573" cy="199768"/>
            </a:xfrm>
            <a:custGeom>
              <a:avLst/>
              <a:gdLst/>
              <a:ahLst/>
              <a:cxnLst/>
              <a:rect l="l" t="t" r="r" b="b"/>
              <a:pathLst>
                <a:path w="8255" h="6233" extrusionOk="0">
                  <a:moveTo>
                    <a:pt x="1" y="0"/>
                  </a:moveTo>
                  <a:lnTo>
                    <a:pt x="1" y="6232"/>
                  </a:lnTo>
                  <a:lnTo>
                    <a:pt x="8255" y="6232"/>
                  </a:lnTo>
                  <a:lnTo>
                    <a:pt x="82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0"/>
            <p:cNvSpPr/>
            <p:nvPr/>
          </p:nvSpPr>
          <p:spPr>
            <a:xfrm>
              <a:off x="1791111" y="3459315"/>
              <a:ext cx="266175" cy="201915"/>
            </a:xfrm>
            <a:custGeom>
              <a:avLst/>
              <a:gdLst/>
              <a:ahLst/>
              <a:cxnLst/>
              <a:rect l="l" t="t" r="r" b="b"/>
              <a:pathLst>
                <a:path w="8305" h="6300" extrusionOk="0">
                  <a:moveTo>
                    <a:pt x="0" y="1"/>
                  </a:moveTo>
                  <a:lnTo>
                    <a:pt x="0" y="34"/>
                  </a:lnTo>
                  <a:cubicBezTo>
                    <a:pt x="0" y="2273"/>
                    <a:pt x="0" y="4395"/>
                    <a:pt x="0" y="6266"/>
                  </a:cubicBezTo>
                  <a:lnTo>
                    <a:pt x="0" y="6300"/>
                  </a:lnTo>
                  <a:lnTo>
                    <a:pt x="17" y="6300"/>
                  </a:lnTo>
                  <a:lnTo>
                    <a:pt x="5999" y="6283"/>
                  </a:lnTo>
                  <a:lnTo>
                    <a:pt x="7686" y="6283"/>
                  </a:lnTo>
                  <a:lnTo>
                    <a:pt x="8121" y="6266"/>
                  </a:lnTo>
                  <a:lnTo>
                    <a:pt x="7669" y="6266"/>
                  </a:lnTo>
                  <a:lnTo>
                    <a:pt x="5982" y="6250"/>
                  </a:lnTo>
                  <a:lnTo>
                    <a:pt x="50" y="6250"/>
                  </a:lnTo>
                  <a:cubicBezTo>
                    <a:pt x="50" y="4392"/>
                    <a:pt x="50" y="2288"/>
                    <a:pt x="50" y="68"/>
                  </a:cubicBezTo>
                  <a:lnTo>
                    <a:pt x="8254" y="68"/>
                  </a:lnTo>
                  <a:cubicBezTo>
                    <a:pt x="8254" y="1941"/>
                    <a:pt x="8254" y="3483"/>
                    <a:pt x="8271" y="4562"/>
                  </a:cubicBezTo>
                  <a:cubicBezTo>
                    <a:pt x="8271" y="5097"/>
                    <a:pt x="8271" y="5531"/>
                    <a:pt x="8271" y="5815"/>
                  </a:cubicBezTo>
                  <a:cubicBezTo>
                    <a:pt x="8271" y="5966"/>
                    <a:pt x="8271" y="6083"/>
                    <a:pt x="8271" y="6149"/>
                  </a:cubicBezTo>
                  <a:cubicBezTo>
                    <a:pt x="8271" y="6233"/>
                    <a:pt x="8271" y="6266"/>
                    <a:pt x="8271" y="6266"/>
                  </a:cubicBezTo>
                  <a:cubicBezTo>
                    <a:pt x="8271" y="6266"/>
                    <a:pt x="8288" y="6233"/>
                    <a:pt x="8288" y="6166"/>
                  </a:cubicBezTo>
                  <a:cubicBezTo>
                    <a:pt x="8288" y="6083"/>
                    <a:pt x="8288" y="5982"/>
                    <a:pt x="8288" y="5832"/>
                  </a:cubicBezTo>
                  <a:cubicBezTo>
                    <a:pt x="8288" y="5548"/>
                    <a:pt x="8288" y="5114"/>
                    <a:pt x="8288" y="4579"/>
                  </a:cubicBezTo>
                  <a:cubicBezTo>
                    <a:pt x="8288" y="3493"/>
                    <a:pt x="8304" y="1922"/>
                    <a:pt x="8304" y="34"/>
                  </a:cubicBezTo>
                  <a:lnTo>
                    <a:pt x="8304" y="17"/>
                  </a:lnTo>
                  <a:lnTo>
                    <a:pt x="8271" y="17"/>
                  </a:lnTo>
                  <a:lnTo>
                    <a:pt x="1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0"/>
            <p:cNvSpPr/>
            <p:nvPr/>
          </p:nvSpPr>
          <p:spPr>
            <a:xfrm>
              <a:off x="1823770" y="3502711"/>
              <a:ext cx="107143" cy="134963"/>
            </a:xfrm>
            <a:custGeom>
              <a:avLst/>
              <a:gdLst/>
              <a:ahLst/>
              <a:cxnLst/>
              <a:rect l="l" t="t" r="r" b="b"/>
              <a:pathLst>
                <a:path w="3343" h="4211" extrusionOk="0">
                  <a:moveTo>
                    <a:pt x="0" y="0"/>
                  </a:moveTo>
                  <a:lnTo>
                    <a:pt x="0" y="4211"/>
                  </a:lnTo>
                  <a:lnTo>
                    <a:pt x="3342" y="4211"/>
                  </a:lnTo>
                  <a:lnTo>
                    <a:pt x="334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0"/>
            <p:cNvSpPr/>
            <p:nvPr/>
          </p:nvSpPr>
          <p:spPr>
            <a:xfrm>
              <a:off x="1822552" y="3502070"/>
              <a:ext cx="109419" cy="136693"/>
            </a:xfrm>
            <a:custGeom>
              <a:avLst/>
              <a:gdLst/>
              <a:ahLst/>
              <a:cxnLst/>
              <a:rect l="l" t="t" r="r" b="b"/>
              <a:pathLst>
                <a:path w="3414" h="4265" extrusionOk="0">
                  <a:moveTo>
                    <a:pt x="75" y="17"/>
                  </a:moveTo>
                  <a:cubicBezTo>
                    <a:pt x="76" y="17"/>
                    <a:pt x="74" y="20"/>
                    <a:pt x="72" y="23"/>
                  </a:cubicBezTo>
                  <a:lnTo>
                    <a:pt x="72" y="23"/>
                  </a:lnTo>
                  <a:lnTo>
                    <a:pt x="72" y="20"/>
                  </a:lnTo>
                  <a:cubicBezTo>
                    <a:pt x="74" y="18"/>
                    <a:pt x="75" y="17"/>
                    <a:pt x="75" y="17"/>
                  </a:cubicBezTo>
                  <a:close/>
                  <a:moveTo>
                    <a:pt x="45" y="54"/>
                  </a:moveTo>
                  <a:cubicBezTo>
                    <a:pt x="43" y="55"/>
                    <a:pt x="41" y="56"/>
                    <a:pt x="40" y="56"/>
                  </a:cubicBezTo>
                  <a:cubicBezTo>
                    <a:pt x="39" y="56"/>
                    <a:pt x="38" y="55"/>
                    <a:pt x="38" y="54"/>
                  </a:cubicBezTo>
                  <a:close/>
                  <a:moveTo>
                    <a:pt x="37" y="1"/>
                  </a:moveTo>
                  <a:cubicBezTo>
                    <a:pt x="31" y="1"/>
                    <a:pt x="13" y="22"/>
                    <a:pt x="5" y="28"/>
                  </a:cubicBezTo>
                  <a:lnTo>
                    <a:pt x="5" y="28"/>
                  </a:lnTo>
                  <a:lnTo>
                    <a:pt x="5" y="20"/>
                  </a:lnTo>
                  <a:cubicBezTo>
                    <a:pt x="2" y="27"/>
                    <a:pt x="1" y="30"/>
                    <a:pt x="2" y="30"/>
                  </a:cubicBezTo>
                  <a:cubicBezTo>
                    <a:pt x="3" y="30"/>
                    <a:pt x="4" y="29"/>
                    <a:pt x="5" y="28"/>
                  </a:cubicBezTo>
                  <a:lnTo>
                    <a:pt x="5" y="28"/>
                  </a:lnTo>
                  <a:lnTo>
                    <a:pt x="5" y="605"/>
                  </a:lnTo>
                  <a:lnTo>
                    <a:pt x="5" y="1173"/>
                  </a:lnTo>
                  <a:cubicBezTo>
                    <a:pt x="5" y="1541"/>
                    <a:pt x="5" y="1908"/>
                    <a:pt x="5" y="2259"/>
                  </a:cubicBezTo>
                  <a:cubicBezTo>
                    <a:pt x="5" y="2978"/>
                    <a:pt x="5" y="3629"/>
                    <a:pt x="5" y="4231"/>
                  </a:cubicBezTo>
                  <a:lnTo>
                    <a:pt x="5" y="4264"/>
                  </a:lnTo>
                  <a:lnTo>
                    <a:pt x="38" y="4264"/>
                  </a:lnTo>
                  <a:lnTo>
                    <a:pt x="2478" y="4247"/>
                  </a:lnTo>
                  <a:lnTo>
                    <a:pt x="3330" y="4247"/>
                  </a:lnTo>
                  <a:cubicBezTo>
                    <a:pt x="3347" y="4247"/>
                    <a:pt x="3363" y="4247"/>
                    <a:pt x="3380" y="4231"/>
                  </a:cubicBezTo>
                  <a:lnTo>
                    <a:pt x="2461" y="4231"/>
                  </a:lnTo>
                  <a:lnTo>
                    <a:pt x="72" y="4214"/>
                  </a:lnTo>
                  <a:lnTo>
                    <a:pt x="72" y="4214"/>
                  </a:lnTo>
                  <a:cubicBezTo>
                    <a:pt x="72" y="3617"/>
                    <a:pt x="72" y="2971"/>
                    <a:pt x="72" y="2259"/>
                  </a:cubicBezTo>
                  <a:lnTo>
                    <a:pt x="72" y="1173"/>
                  </a:lnTo>
                  <a:lnTo>
                    <a:pt x="72" y="605"/>
                  </a:lnTo>
                  <a:lnTo>
                    <a:pt x="72" y="321"/>
                  </a:lnTo>
                  <a:lnTo>
                    <a:pt x="72" y="54"/>
                  </a:lnTo>
                  <a:lnTo>
                    <a:pt x="3363" y="54"/>
                  </a:lnTo>
                  <a:cubicBezTo>
                    <a:pt x="3363" y="1292"/>
                    <a:pt x="3363" y="2332"/>
                    <a:pt x="3363" y="3061"/>
                  </a:cubicBezTo>
                  <a:cubicBezTo>
                    <a:pt x="3380" y="3429"/>
                    <a:pt x="3380" y="3729"/>
                    <a:pt x="3380" y="3930"/>
                  </a:cubicBezTo>
                  <a:cubicBezTo>
                    <a:pt x="3380" y="4030"/>
                    <a:pt x="3380" y="4097"/>
                    <a:pt x="3380" y="4147"/>
                  </a:cubicBezTo>
                  <a:cubicBezTo>
                    <a:pt x="3380" y="4153"/>
                    <a:pt x="3380" y="4159"/>
                    <a:pt x="3380" y="4164"/>
                  </a:cubicBezTo>
                  <a:cubicBezTo>
                    <a:pt x="3397" y="4114"/>
                    <a:pt x="3397" y="4030"/>
                    <a:pt x="3397" y="3930"/>
                  </a:cubicBezTo>
                  <a:cubicBezTo>
                    <a:pt x="3397" y="3729"/>
                    <a:pt x="3397" y="3445"/>
                    <a:pt x="3397" y="3078"/>
                  </a:cubicBezTo>
                  <a:cubicBezTo>
                    <a:pt x="3397" y="2326"/>
                    <a:pt x="3414" y="1273"/>
                    <a:pt x="3414" y="20"/>
                  </a:cubicBezTo>
                  <a:lnTo>
                    <a:pt x="3414" y="3"/>
                  </a:lnTo>
                  <a:lnTo>
                    <a:pt x="38" y="3"/>
                  </a:lnTo>
                  <a:cubicBezTo>
                    <a:pt x="38" y="2"/>
                    <a:pt x="38" y="1"/>
                    <a:pt x="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0"/>
            <p:cNvSpPr/>
            <p:nvPr/>
          </p:nvSpPr>
          <p:spPr>
            <a:xfrm>
              <a:off x="1828065" y="3472167"/>
              <a:ext cx="205120" cy="19326"/>
            </a:xfrm>
            <a:custGeom>
              <a:avLst/>
              <a:gdLst/>
              <a:ahLst/>
              <a:cxnLst/>
              <a:rect l="l" t="t" r="r" b="b"/>
              <a:pathLst>
                <a:path w="6400" h="603" extrusionOk="0">
                  <a:moveTo>
                    <a:pt x="0" y="1"/>
                  </a:moveTo>
                  <a:lnTo>
                    <a:pt x="0" y="602"/>
                  </a:lnTo>
                  <a:lnTo>
                    <a:pt x="6399" y="602"/>
                  </a:lnTo>
                  <a:lnTo>
                    <a:pt x="63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0"/>
            <p:cNvSpPr/>
            <p:nvPr/>
          </p:nvSpPr>
          <p:spPr>
            <a:xfrm>
              <a:off x="1826975" y="3471109"/>
              <a:ext cx="206755" cy="21441"/>
            </a:xfrm>
            <a:custGeom>
              <a:avLst/>
              <a:gdLst/>
              <a:ahLst/>
              <a:cxnLst/>
              <a:rect l="l" t="t" r="r" b="b"/>
              <a:pathLst>
                <a:path w="6451" h="669" extrusionOk="0">
                  <a:moveTo>
                    <a:pt x="34" y="0"/>
                  </a:moveTo>
                  <a:cubicBezTo>
                    <a:pt x="14" y="20"/>
                    <a:pt x="5" y="30"/>
                    <a:pt x="1" y="34"/>
                  </a:cubicBezTo>
                  <a:lnTo>
                    <a:pt x="1" y="34"/>
                  </a:lnTo>
                  <a:lnTo>
                    <a:pt x="1" y="335"/>
                  </a:lnTo>
                  <a:lnTo>
                    <a:pt x="1" y="635"/>
                  </a:lnTo>
                  <a:lnTo>
                    <a:pt x="1" y="669"/>
                  </a:lnTo>
                  <a:lnTo>
                    <a:pt x="34" y="669"/>
                  </a:lnTo>
                  <a:lnTo>
                    <a:pt x="4596" y="652"/>
                  </a:lnTo>
                  <a:lnTo>
                    <a:pt x="5949" y="635"/>
                  </a:lnTo>
                  <a:lnTo>
                    <a:pt x="6300" y="635"/>
                  </a:lnTo>
                  <a:lnTo>
                    <a:pt x="5932" y="619"/>
                  </a:lnTo>
                  <a:lnTo>
                    <a:pt x="4579" y="619"/>
                  </a:lnTo>
                  <a:lnTo>
                    <a:pt x="51" y="602"/>
                  </a:lnTo>
                  <a:lnTo>
                    <a:pt x="51" y="602"/>
                  </a:lnTo>
                  <a:lnTo>
                    <a:pt x="51" y="335"/>
                  </a:lnTo>
                  <a:lnTo>
                    <a:pt x="51" y="50"/>
                  </a:lnTo>
                  <a:lnTo>
                    <a:pt x="51" y="50"/>
                  </a:lnTo>
                  <a:cubicBezTo>
                    <a:pt x="2901" y="50"/>
                    <a:pt x="5366" y="50"/>
                    <a:pt x="6433" y="34"/>
                  </a:cubicBezTo>
                  <a:cubicBezTo>
                    <a:pt x="6433" y="218"/>
                    <a:pt x="6433" y="368"/>
                    <a:pt x="6433" y="468"/>
                  </a:cubicBezTo>
                  <a:cubicBezTo>
                    <a:pt x="6433" y="518"/>
                    <a:pt x="6433" y="568"/>
                    <a:pt x="6433" y="585"/>
                  </a:cubicBezTo>
                  <a:cubicBezTo>
                    <a:pt x="6433" y="602"/>
                    <a:pt x="6433" y="619"/>
                    <a:pt x="6433" y="635"/>
                  </a:cubicBezTo>
                  <a:cubicBezTo>
                    <a:pt x="6433" y="619"/>
                    <a:pt x="6450" y="602"/>
                    <a:pt x="6450" y="602"/>
                  </a:cubicBezTo>
                  <a:cubicBezTo>
                    <a:pt x="6450" y="568"/>
                    <a:pt x="6450" y="535"/>
                    <a:pt x="6450" y="485"/>
                  </a:cubicBezTo>
                  <a:cubicBezTo>
                    <a:pt x="6450" y="368"/>
                    <a:pt x="6450" y="218"/>
                    <a:pt x="6450" y="34"/>
                  </a:cubicBezTo>
                  <a:lnTo>
                    <a:pt x="6450" y="17"/>
                  </a:lnTo>
                  <a:lnTo>
                    <a:pt x="6433" y="17"/>
                  </a:lnTo>
                  <a:cubicBezTo>
                    <a:pt x="5364" y="0"/>
                    <a:pt x="2891"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0"/>
            <p:cNvSpPr/>
            <p:nvPr/>
          </p:nvSpPr>
          <p:spPr>
            <a:xfrm>
              <a:off x="1944246" y="3502711"/>
              <a:ext cx="88939" cy="81407"/>
            </a:xfrm>
            <a:custGeom>
              <a:avLst/>
              <a:gdLst/>
              <a:ahLst/>
              <a:cxnLst/>
              <a:rect l="l" t="t" r="r" b="b"/>
              <a:pathLst>
                <a:path w="2775" h="2540" extrusionOk="0">
                  <a:moveTo>
                    <a:pt x="1" y="0"/>
                  </a:moveTo>
                  <a:lnTo>
                    <a:pt x="1" y="2540"/>
                  </a:lnTo>
                  <a:lnTo>
                    <a:pt x="2774" y="2540"/>
                  </a:lnTo>
                  <a:lnTo>
                    <a:pt x="27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0"/>
            <p:cNvSpPr/>
            <p:nvPr/>
          </p:nvSpPr>
          <p:spPr>
            <a:xfrm>
              <a:off x="1943189" y="3501621"/>
              <a:ext cx="91054" cy="83586"/>
            </a:xfrm>
            <a:custGeom>
              <a:avLst/>
              <a:gdLst/>
              <a:ahLst/>
              <a:cxnLst/>
              <a:rect l="l" t="t" r="r" b="b"/>
              <a:pathLst>
                <a:path w="2841" h="2608" extrusionOk="0">
                  <a:moveTo>
                    <a:pt x="34" y="1"/>
                  </a:moveTo>
                  <a:cubicBezTo>
                    <a:pt x="34" y="1"/>
                    <a:pt x="13" y="22"/>
                    <a:pt x="0" y="34"/>
                  </a:cubicBezTo>
                  <a:lnTo>
                    <a:pt x="0" y="34"/>
                  </a:lnTo>
                  <a:lnTo>
                    <a:pt x="0" y="385"/>
                  </a:lnTo>
                  <a:lnTo>
                    <a:pt x="0" y="719"/>
                  </a:lnTo>
                  <a:lnTo>
                    <a:pt x="0" y="1371"/>
                  </a:lnTo>
                  <a:cubicBezTo>
                    <a:pt x="0" y="1805"/>
                    <a:pt x="0" y="2206"/>
                    <a:pt x="0" y="2574"/>
                  </a:cubicBezTo>
                  <a:lnTo>
                    <a:pt x="0" y="2607"/>
                  </a:lnTo>
                  <a:lnTo>
                    <a:pt x="34" y="2607"/>
                  </a:lnTo>
                  <a:lnTo>
                    <a:pt x="2056" y="2591"/>
                  </a:lnTo>
                  <a:lnTo>
                    <a:pt x="2624" y="2591"/>
                  </a:lnTo>
                  <a:lnTo>
                    <a:pt x="2774" y="2574"/>
                  </a:lnTo>
                  <a:lnTo>
                    <a:pt x="2607" y="2574"/>
                  </a:lnTo>
                  <a:lnTo>
                    <a:pt x="2039" y="2557"/>
                  </a:lnTo>
                  <a:lnTo>
                    <a:pt x="51" y="2557"/>
                  </a:lnTo>
                  <a:cubicBezTo>
                    <a:pt x="51" y="2194"/>
                    <a:pt x="67" y="1799"/>
                    <a:pt x="67" y="1371"/>
                  </a:cubicBezTo>
                  <a:lnTo>
                    <a:pt x="67" y="719"/>
                  </a:lnTo>
                  <a:lnTo>
                    <a:pt x="67" y="385"/>
                  </a:lnTo>
                  <a:lnTo>
                    <a:pt x="67" y="68"/>
                  </a:lnTo>
                  <a:lnTo>
                    <a:pt x="2791" y="68"/>
                  </a:lnTo>
                  <a:cubicBezTo>
                    <a:pt x="2791" y="821"/>
                    <a:pt x="2791" y="1428"/>
                    <a:pt x="2807" y="1872"/>
                  </a:cubicBezTo>
                  <a:cubicBezTo>
                    <a:pt x="2807" y="2089"/>
                    <a:pt x="2807" y="2273"/>
                    <a:pt x="2807" y="2390"/>
                  </a:cubicBezTo>
                  <a:cubicBezTo>
                    <a:pt x="2807" y="2440"/>
                    <a:pt x="2807" y="2490"/>
                    <a:pt x="2807" y="2524"/>
                  </a:cubicBezTo>
                  <a:cubicBezTo>
                    <a:pt x="2807" y="2540"/>
                    <a:pt x="2807" y="2557"/>
                    <a:pt x="2807" y="2574"/>
                  </a:cubicBezTo>
                  <a:lnTo>
                    <a:pt x="2824" y="2574"/>
                  </a:lnTo>
                  <a:cubicBezTo>
                    <a:pt x="2824" y="2557"/>
                    <a:pt x="2824" y="2540"/>
                    <a:pt x="2824" y="2540"/>
                  </a:cubicBezTo>
                  <a:cubicBezTo>
                    <a:pt x="2824" y="2507"/>
                    <a:pt x="2824" y="2457"/>
                    <a:pt x="2824" y="2407"/>
                  </a:cubicBezTo>
                  <a:cubicBezTo>
                    <a:pt x="2824" y="2273"/>
                    <a:pt x="2824" y="2106"/>
                    <a:pt x="2824" y="1889"/>
                  </a:cubicBezTo>
                  <a:cubicBezTo>
                    <a:pt x="2824" y="1438"/>
                    <a:pt x="2841" y="803"/>
                    <a:pt x="2841" y="34"/>
                  </a:cubicBezTo>
                  <a:lnTo>
                    <a:pt x="2841" y="17"/>
                  </a:lnTo>
                  <a:lnTo>
                    <a:pt x="2824" y="17"/>
                  </a:lnTo>
                  <a:lnTo>
                    <a:pt x="3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0"/>
            <p:cNvSpPr/>
            <p:nvPr/>
          </p:nvSpPr>
          <p:spPr>
            <a:xfrm>
              <a:off x="1944246" y="3596938"/>
              <a:ext cx="88939" cy="40736"/>
            </a:xfrm>
            <a:custGeom>
              <a:avLst/>
              <a:gdLst/>
              <a:ahLst/>
              <a:cxnLst/>
              <a:rect l="l" t="t" r="r" b="b"/>
              <a:pathLst>
                <a:path w="2775" h="1271" extrusionOk="0">
                  <a:moveTo>
                    <a:pt x="1" y="1"/>
                  </a:moveTo>
                  <a:lnTo>
                    <a:pt x="1" y="1271"/>
                  </a:lnTo>
                  <a:lnTo>
                    <a:pt x="2774" y="1271"/>
                  </a:lnTo>
                  <a:lnTo>
                    <a:pt x="2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0"/>
            <p:cNvSpPr/>
            <p:nvPr/>
          </p:nvSpPr>
          <p:spPr>
            <a:xfrm>
              <a:off x="1942740" y="3595784"/>
              <a:ext cx="91503" cy="42979"/>
            </a:xfrm>
            <a:custGeom>
              <a:avLst/>
              <a:gdLst/>
              <a:ahLst/>
              <a:cxnLst/>
              <a:rect l="l" t="t" r="r" b="b"/>
              <a:pathLst>
                <a:path w="2855" h="1341" extrusionOk="0">
                  <a:moveTo>
                    <a:pt x="50" y="0"/>
                  </a:moveTo>
                  <a:cubicBezTo>
                    <a:pt x="47" y="0"/>
                    <a:pt x="0" y="37"/>
                    <a:pt x="14" y="37"/>
                  </a:cubicBezTo>
                  <a:lnTo>
                    <a:pt x="14" y="204"/>
                  </a:lnTo>
                  <a:lnTo>
                    <a:pt x="14" y="371"/>
                  </a:lnTo>
                  <a:lnTo>
                    <a:pt x="14" y="688"/>
                  </a:lnTo>
                  <a:cubicBezTo>
                    <a:pt x="14" y="906"/>
                    <a:pt x="14" y="1106"/>
                    <a:pt x="14" y="1307"/>
                  </a:cubicBezTo>
                  <a:lnTo>
                    <a:pt x="14" y="1340"/>
                  </a:lnTo>
                  <a:lnTo>
                    <a:pt x="48" y="1340"/>
                  </a:lnTo>
                  <a:lnTo>
                    <a:pt x="2053" y="1323"/>
                  </a:lnTo>
                  <a:lnTo>
                    <a:pt x="2771" y="1323"/>
                  </a:lnTo>
                  <a:cubicBezTo>
                    <a:pt x="2788" y="1323"/>
                    <a:pt x="2805" y="1323"/>
                    <a:pt x="2821" y="1307"/>
                  </a:cubicBezTo>
                  <a:lnTo>
                    <a:pt x="2621" y="1307"/>
                  </a:lnTo>
                  <a:lnTo>
                    <a:pt x="2036" y="1290"/>
                  </a:lnTo>
                  <a:lnTo>
                    <a:pt x="66" y="1290"/>
                  </a:lnTo>
                  <a:cubicBezTo>
                    <a:pt x="81" y="1095"/>
                    <a:pt x="81" y="900"/>
                    <a:pt x="81" y="688"/>
                  </a:cubicBezTo>
                  <a:lnTo>
                    <a:pt x="81" y="371"/>
                  </a:lnTo>
                  <a:lnTo>
                    <a:pt x="81" y="70"/>
                  </a:lnTo>
                  <a:lnTo>
                    <a:pt x="81" y="70"/>
                  </a:lnTo>
                  <a:lnTo>
                    <a:pt x="2805" y="54"/>
                  </a:lnTo>
                  <a:lnTo>
                    <a:pt x="2805" y="54"/>
                  </a:lnTo>
                  <a:cubicBezTo>
                    <a:pt x="2805" y="430"/>
                    <a:pt x="2821" y="742"/>
                    <a:pt x="2821" y="956"/>
                  </a:cubicBezTo>
                  <a:cubicBezTo>
                    <a:pt x="2821" y="1073"/>
                    <a:pt x="2821" y="1156"/>
                    <a:pt x="2821" y="1223"/>
                  </a:cubicBezTo>
                  <a:cubicBezTo>
                    <a:pt x="2821" y="1257"/>
                    <a:pt x="2821" y="1273"/>
                    <a:pt x="2821" y="1307"/>
                  </a:cubicBezTo>
                  <a:cubicBezTo>
                    <a:pt x="2838" y="1290"/>
                    <a:pt x="2838" y="1257"/>
                    <a:pt x="2838" y="1223"/>
                  </a:cubicBezTo>
                  <a:cubicBezTo>
                    <a:pt x="2838" y="1156"/>
                    <a:pt x="2838" y="1073"/>
                    <a:pt x="2838" y="973"/>
                  </a:cubicBezTo>
                  <a:cubicBezTo>
                    <a:pt x="2838" y="739"/>
                    <a:pt x="2838" y="421"/>
                    <a:pt x="2855" y="37"/>
                  </a:cubicBezTo>
                  <a:lnTo>
                    <a:pt x="2855" y="20"/>
                  </a:lnTo>
                  <a:lnTo>
                    <a:pt x="2821" y="20"/>
                  </a:lnTo>
                  <a:lnTo>
                    <a:pt x="48" y="3"/>
                  </a:lnTo>
                  <a:cubicBezTo>
                    <a:pt x="50" y="1"/>
                    <a:pt x="51" y="0"/>
                    <a:pt x="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0"/>
            <p:cNvSpPr/>
            <p:nvPr/>
          </p:nvSpPr>
          <p:spPr>
            <a:xfrm>
              <a:off x="1823770" y="3503223"/>
              <a:ext cx="104451" cy="134450"/>
            </a:xfrm>
            <a:custGeom>
              <a:avLst/>
              <a:gdLst/>
              <a:ahLst/>
              <a:cxnLst/>
              <a:rect l="l" t="t" r="r" b="b"/>
              <a:pathLst>
                <a:path w="3259" h="4195" extrusionOk="0">
                  <a:moveTo>
                    <a:pt x="3259" y="1"/>
                  </a:moveTo>
                  <a:lnTo>
                    <a:pt x="1629" y="2098"/>
                  </a:lnTo>
                  <a:cubicBezTo>
                    <a:pt x="2185" y="1404"/>
                    <a:pt x="2741" y="711"/>
                    <a:pt x="3259" y="1"/>
                  </a:cubicBezTo>
                  <a:close/>
                  <a:moveTo>
                    <a:pt x="1629" y="2098"/>
                  </a:moveTo>
                  <a:cubicBezTo>
                    <a:pt x="1074" y="2791"/>
                    <a:pt x="518" y="3485"/>
                    <a:pt x="0" y="4195"/>
                  </a:cubicBezTo>
                  <a:lnTo>
                    <a:pt x="1629" y="209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0"/>
            <p:cNvSpPr/>
            <p:nvPr/>
          </p:nvSpPr>
          <p:spPr>
            <a:xfrm>
              <a:off x="1823770" y="3503223"/>
              <a:ext cx="104451" cy="134450"/>
            </a:xfrm>
            <a:custGeom>
              <a:avLst/>
              <a:gdLst/>
              <a:ahLst/>
              <a:cxnLst/>
              <a:rect l="l" t="t" r="r" b="b"/>
              <a:pathLst>
                <a:path w="3259" h="4195" extrusionOk="0">
                  <a:moveTo>
                    <a:pt x="3259" y="1"/>
                  </a:moveTo>
                  <a:lnTo>
                    <a:pt x="3259" y="1"/>
                  </a:lnTo>
                  <a:cubicBezTo>
                    <a:pt x="3208" y="51"/>
                    <a:pt x="3175" y="101"/>
                    <a:pt x="3125" y="151"/>
                  </a:cubicBezTo>
                  <a:lnTo>
                    <a:pt x="2774" y="602"/>
                  </a:lnTo>
                  <a:cubicBezTo>
                    <a:pt x="2490" y="987"/>
                    <a:pt x="2072" y="1505"/>
                    <a:pt x="1604" y="2073"/>
                  </a:cubicBezTo>
                  <a:cubicBezTo>
                    <a:pt x="1153" y="2658"/>
                    <a:pt x="736" y="3175"/>
                    <a:pt x="452" y="3560"/>
                  </a:cubicBezTo>
                  <a:cubicBezTo>
                    <a:pt x="301" y="3760"/>
                    <a:pt x="184" y="3911"/>
                    <a:pt x="117" y="4028"/>
                  </a:cubicBezTo>
                  <a:cubicBezTo>
                    <a:pt x="67" y="4078"/>
                    <a:pt x="34" y="4145"/>
                    <a:pt x="0" y="4195"/>
                  </a:cubicBezTo>
                  <a:cubicBezTo>
                    <a:pt x="51" y="4145"/>
                    <a:pt x="84" y="4094"/>
                    <a:pt x="134" y="4044"/>
                  </a:cubicBezTo>
                  <a:lnTo>
                    <a:pt x="485" y="3593"/>
                  </a:lnTo>
                  <a:cubicBezTo>
                    <a:pt x="786" y="3209"/>
                    <a:pt x="1187" y="2691"/>
                    <a:pt x="1655" y="2123"/>
                  </a:cubicBezTo>
                  <a:cubicBezTo>
                    <a:pt x="2122" y="1538"/>
                    <a:pt x="2523" y="1020"/>
                    <a:pt x="2807" y="636"/>
                  </a:cubicBezTo>
                  <a:cubicBezTo>
                    <a:pt x="2958" y="435"/>
                    <a:pt x="3075" y="285"/>
                    <a:pt x="3142" y="168"/>
                  </a:cubicBezTo>
                  <a:cubicBezTo>
                    <a:pt x="3192" y="118"/>
                    <a:pt x="3225" y="51"/>
                    <a:pt x="32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0"/>
            <p:cNvSpPr/>
            <p:nvPr/>
          </p:nvSpPr>
          <p:spPr>
            <a:xfrm>
              <a:off x="1823770" y="3502711"/>
              <a:ext cx="107143" cy="134963"/>
            </a:xfrm>
            <a:custGeom>
              <a:avLst/>
              <a:gdLst/>
              <a:ahLst/>
              <a:cxnLst/>
              <a:rect l="l" t="t" r="r" b="b"/>
              <a:pathLst>
                <a:path w="3343" h="4211" extrusionOk="0">
                  <a:moveTo>
                    <a:pt x="0" y="0"/>
                  </a:moveTo>
                  <a:lnTo>
                    <a:pt x="3342" y="4211"/>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0"/>
            <p:cNvSpPr/>
            <p:nvPr/>
          </p:nvSpPr>
          <p:spPr>
            <a:xfrm>
              <a:off x="1823225" y="3502711"/>
              <a:ext cx="108201" cy="134963"/>
            </a:xfrm>
            <a:custGeom>
              <a:avLst/>
              <a:gdLst/>
              <a:ahLst/>
              <a:cxnLst/>
              <a:rect l="l" t="t" r="r" b="b"/>
              <a:pathLst>
                <a:path w="3376" h="4211" extrusionOk="0">
                  <a:moveTo>
                    <a:pt x="17" y="0"/>
                  </a:moveTo>
                  <a:lnTo>
                    <a:pt x="17" y="0"/>
                  </a:lnTo>
                  <a:cubicBezTo>
                    <a:pt x="1" y="17"/>
                    <a:pt x="736" y="969"/>
                    <a:pt x="1672" y="2122"/>
                  </a:cubicBezTo>
                  <a:cubicBezTo>
                    <a:pt x="2582" y="3281"/>
                    <a:pt x="3329" y="4211"/>
                    <a:pt x="3359" y="4211"/>
                  </a:cubicBezTo>
                  <a:cubicBezTo>
                    <a:pt x="3359" y="4211"/>
                    <a:pt x="3359" y="4211"/>
                    <a:pt x="3359" y="4211"/>
                  </a:cubicBezTo>
                  <a:cubicBezTo>
                    <a:pt x="3376" y="4211"/>
                    <a:pt x="2641" y="3258"/>
                    <a:pt x="1722" y="2089"/>
                  </a:cubicBezTo>
                  <a:cubicBezTo>
                    <a:pt x="786" y="936"/>
                    <a:pt x="34"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0"/>
            <p:cNvSpPr/>
            <p:nvPr/>
          </p:nvSpPr>
          <p:spPr>
            <a:xfrm>
              <a:off x="1764862" y="3486622"/>
              <a:ext cx="39133" cy="33460"/>
            </a:xfrm>
            <a:custGeom>
              <a:avLst/>
              <a:gdLst/>
              <a:ahLst/>
              <a:cxnLst/>
              <a:rect l="l" t="t" r="r" b="b"/>
              <a:pathLst>
                <a:path w="1221" h="1044" extrusionOk="0">
                  <a:moveTo>
                    <a:pt x="702" y="1"/>
                  </a:moveTo>
                  <a:cubicBezTo>
                    <a:pt x="234" y="1"/>
                    <a:pt x="0" y="552"/>
                    <a:pt x="335" y="886"/>
                  </a:cubicBezTo>
                  <a:cubicBezTo>
                    <a:pt x="443" y="995"/>
                    <a:pt x="575" y="1044"/>
                    <a:pt x="703" y="1044"/>
                  </a:cubicBezTo>
                  <a:cubicBezTo>
                    <a:pt x="969" y="1044"/>
                    <a:pt x="1220" y="835"/>
                    <a:pt x="1220" y="519"/>
                  </a:cubicBezTo>
                  <a:cubicBezTo>
                    <a:pt x="1220" y="235"/>
                    <a:pt x="986" y="1"/>
                    <a:pt x="702"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0"/>
            <p:cNvSpPr/>
            <p:nvPr/>
          </p:nvSpPr>
          <p:spPr>
            <a:xfrm>
              <a:off x="1770503" y="3486397"/>
              <a:ext cx="33492" cy="33460"/>
            </a:xfrm>
            <a:custGeom>
              <a:avLst/>
              <a:gdLst/>
              <a:ahLst/>
              <a:cxnLst/>
              <a:rect l="l" t="t" r="r" b="b"/>
              <a:pathLst>
                <a:path w="1045" h="1044" extrusionOk="0">
                  <a:moveTo>
                    <a:pt x="228" y="97"/>
                  </a:moveTo>
                  <a:cubicBezTo>
                    <a:pt x="157" y="145"/>
                    <a:pt x="99" y="211"/>
                    <a:pt x="60" y="285"/>
                  </a:cubicBezTo>
                  <a:lnTo>
                    <a:pt x="60" y="285"/>
                  </a:lnTo>
                  <a:cubicBezTo>
                    <a:pt x="85" y="240"/>
                    <a:pt x="118" y="197"/>
                    <a:pt x="159" y="158"/>
                  </a:cubicBezTo>
                  <a:cubicBezTo>
                    <a:pt x="181" y="135"/>
                    <a:pt x="204" y="114"/>
                    <a:pt x="228" y="97"/>
                  </a:cubicBezTo>
                  <a:close/>
                  <a:moveTo>
                    <a:pt x="60" y="285"/>
                  </a:moveTo>
                  <a:lnTo>
                    <a:pt x="60" y="285"/>
                  </a:lnTo>
                  <a:cubicBezTo>
                    <a:pt x="20" y="360"/>
                    <a:pt x="1" y="442"/>
                    <a:pt x="1" y="522"/>
                  </a:cubicBezTo>
                  <a:lnTo>
                    <a:pt x="1" y="522"/>
                  </a:lnTo>
                  <a:cubicBezTo>
                    <a:pt x="2" y="439"/>
                    <a:pt x="23" y="358"/>
                    <a:pt x="60" y="285"/>
                  </a:cubicBezTo>
                  <a:close/>
                  <a:moveTo>
                    <a:pt x="520" y="1"/>
                  </a:moveTo>
                  <a:cubicBezTo>
                    <a:pt x="419" y="1"/>
                    <a:pt x="317" y="31"/>
                    <a:pt x="228" y="97"/>
                  </a:cubicBezTo>
                  <a:lnTo>
                    <a:pt x="228" y="97"/>
                  </a:lnTo>
                  <a:cubicBezTo>
                    <a:pt x="310" y="41"/>
                    <a:pt x="411" y="8"/>
                    <a:pt x="526" y="8"/>
                  </a:cubicBezTo>
                  <a:cubicBezTo>
                    <a:pt x="810" y="8"/>
                    <a:pt x="1044" y="242"/>
                    <a:pt x="1044" y="526"/>
                  </a:cubicBezTo>
                  <a:cubicBezTo>
                    <a:pt x="1044" y="210"/>
                    <a:pt x="786" y="1"/>
                    <a:pt x="520" y="1"/>
                  </a:cubicBezTo>
                  <a:close/>
                  <a:moveTo>
                    <a:pt x="1" y="522"/>
                  </a:moveTo>
                  <a:cubicBezTo>
                    <a:pt x="1" y="615"/>
                    <a:pt x="26" y="709"/>
                    <a:pt x="80" y="796"/>
                  </a:cubicBezTo>
                  <a:lnTo>
                    <a:pt x="80" y="796"/>
                  </a:lnTo>
                  <a:cubicBezTo>
                    <a:pt x="30" y="714"/>
                    <a:pt x="2" y="618"/>
                    <a:pt x="1" y="522"/>
                  </a:cubicBezTo>
                  <a:close/>
                  <a:moveTo>
                    <a:pt x="1044" y="526"/>
                  </a:moveTo>
                  <a:cubicBezTo>
                    <a:pt x="1044" y="771"/>
                    <a:pt x="870" y="978"/>
                    <a:pt x="640" y="1031"/>
                  </a:cubicBezTo>
                  <a:lnTo>
                    <a:pt x="640" y="1031"/>
                  </a:lnTo>
                  <a:cubicBezTo>
                    <a:pt x="860" y="983"/>
                    <a:pt x="1044" y="796"/>
                    <a:pt x="1044" y="526"/>
                  </a:cubicBezTo>
                  <a:close/>
                  <a:moveTo>
                    <a:pt x="80" y="796"/>
                  </a:moveTo>
                  <a:cubicBezTo>
                    <a:pt x="169" y="940"/>
                    <a:pt x="326" y="1044"/>
                    <a:pt x="526" y="1044"/>
                  </a:cubicBezTo>
                  <a:cubicBezTo>
                    <a:pt x="565" y="1044"/>
                    <a:pt x="604" y="1039"/>
                    <a:pt x="640" y="1031"/>
                  </a:cubicBezTo>
                  <a:lnTo>
                    <a:pt x="640" y="1031"/>
                  </a:lnTo>
                  <a:cubicBezTo>
                    <a:pt x="603" y="1039"/>
                    <a:pt x="565" y="1043"/>
                    <a:pt x="527" y="1043"/>
                  </a:cubicBezTo>
                  <a:cubicBezTo>
                    <a:pt x="399" y="1043"/>
                    <a:pt x="267" y="997"/>
                    <a:pt x="159" y="893"/>
                  </a:cubicBezTo>
                  <a:cubicBezTo>
                    <a:pt x="128" y="863"/>
                    <a:pt x="102" y="830"/>
                    <a:pt x="80" y="796"/>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0"/>
            <p:cNvSpPr/>
            <p:nvPr/>
          </p:nvSpPr>
          <p:spPr>
            <a:xfrm>
              <a:off x="2039050" y="3445405"/>
              <a:ext cx="39646" cy="33973"/>
            </a:xfrm>
            <a:custGeom>
              <a:avLst/>
              <a:gdLst/>
              <a:ahLst/>
              <a:cxnLst/>
              <a:rect l="l" t="t" r="r" b="b"/>
              <a:pathLst>
                <a:path w="1237" h="1060" extrusionOk="0">
                  <a:moveTo>
                    <a:pt x="702" y="0"/>
                  </a:moveTo>
                  <a:cubicBezTo>
                    <a:pt x="234" y="0"/>
                    <a:pt x="0" y="568"/>
                    <a:pt x="334" y="903"/>
                  </a:cubicBezTo>
                  <a:cubicBezTo>
                    <a:pt x="443" y="1011"/>
                    <a:pt x="577" y="1060"/>
                    <a:pt x="707" y="1060"/>
                  </a:cubicBezTo>
                  <a:cubicBezTo>
                    <a:pt x="978" y="1060"/>
                    <a:pt x="1237" y="851"/>
                    <a:pt x="1237" y="535"/>
                  </a:cubicBezTo>
                  <a:cubicBezTo>
                    <a:pt x="1237" y="251"/>
                    <a:pt x="1003" y="0"/>
                    <a:pt x="70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0"/>
            <p:cNvSpPr/>
            <p:nvPr/>
          </p:nvSpPr>
          <p:spPr>
            <a:xfrm>
              <a:off x="2039050" y="3445726"/>
              <a:ext cx="39646" cy="33428"/>
            </a:xfrm>
            <a:custGeom>
              <a:avLst/>
              <a:gdLst/>
              <a:ahLst/>
              <a:cxnLst/>
              <a:rect l="l" t="t" r="r" b="b"/>
              <a:pathLst>
                <a:path w="1237" h="1043" extrusionOk="0">
                  <a:moveTo>
                    <a:pt x="702" y="7"/>
                  </a:moveTo>
                  <a:cubicBezTo>
                    <a:pt x="986" y="7"/>
                    <a:pt x="1220" y="241"/>
                    <a:pt x="1220" y="525"/>
                  </a:cubicBezTo>
                  <a:cubicBezTo>
                    <a:pt x="1220" y="841"/>
                    <a:pt x="969" y="1042"/>
                    <a:pt x="703" y="1042"/>
                  </a:cubicBezTo>
                  <a:cubicBezTo>
                    <a:pt x="575" y="1042"/>
                    <a:pt x="443" y="996"/>
                    <a:pt x="334" y="893"/>
                  </a:cubicBezTo>
                  <a:cubicBezTo>
                    <a:pt x="17" y="558"/>
                    <a:pt x="251" y="7"/>
                    <a:pt x="702" y="7"/>
                  </a:cubicBezTo>
                  <a:close/>
                  <a:moveTo>
                    <a:pt x="707" y="0"/>
                  </a:moveTo>
                  <a:cubicBezTo>
                    <a:pt x="577" y="0"/>
                    <a:pt x="443" y="49"/>
                    <a:pt x="334" y="157"/>
                  </a:cubicBezTo>
                  <a:cubicBezTo>
                    <a:pt x="0" y="475"/>
                    <a:pt x="234" y="1043"/>
                    <a:pt x="702" y="1043"/>
                  </a:cubicBezTo>
                  <a:cubicBezTo>
                    <a:pt x="1003" y="1043"/>
                    <a:pt x="1237" y="809"/>
                    <a:pt x="1237" y="525"/>
                  </a:cubicBezTo>
                  <a:cubicBezTo>
                    <a:pt x="1237" y="209"/>
                    <a:pt x="978" y="0"/>
                    <a:pt x="7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0"/>
            <p:cNvSpPr/>
            <p:nvPr/>
          </p:nvSpPr>
          <p:spPr>
            <a:xfrm>
              <a:off x="2037960" y="3353838"/>
              <a:ext cx="117303" cy="71247"/>
            </a:xfrm>
            <a:custGeom>
              <a:avLst/>
              <a:gdLst/>
              <a:ahLst/>
              <a:cxnLst/>
              <a:rect l="l" t="t" r="r" b="b"/>
              <a:pathLst>
                <a:path w="3660" h="2223" extrusionOk="0">
                  <a:moveTo>
                    <a:pt x="3242" y="0"/>
                  </a:moveTo>
                  <a:lnTo>
                    <a:pt x="636" y="919"/>
                  </a:lnTo>
                  <a:lnTo>
                    <a:pt x="1" y="2039"/>
                  </a:lnTo>
                  <a:lnTo>
                    <a:pt x="1187" y="2222"/>
                  </a:lnTo>
                  <a:lnTo>
                    <a:pt x="3660" y="953"/>
                  </a:lnTo>
                  <a:lnTo>
                    <a:pt x="32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0"/>
            <p:cNvSpPr/>
            <p:nvPr/>
          </p:nvSpPr>
          <p:spPr>
            <a:xfrm>
              <a:off x="2034755" y="3349544"/>
              <a:ext cx="122143" cy="66985"/>
            </a:xfrm>
            <a:custGeom>
              <a:avLst/>
              <a:gdLst/>
              <a:ahLst/>
              <a:cxnLst/>
              <a:rect l="l" t="t" r="r" b="b"/>
              <a:pathLst>
                <a:path w="3811" h="2090" extrusionOk="0">
                  <a:moveTo>
                    <a:pt x="3275" y="1"/>
                  </a:moveTo>
                  <a:lnTo>
                    <a:pt x="602" y="970"/>
                  </a:lnTo>
                  <a:lnTo>
                    <a:pt x="1" y="1939"/>
                  </a:lnTo>
                  <a:lnTo>
                    <a:pt x="1220" y="2089"/>
                  </a:lnTo>
                  <a:lnTo>
                    <a:pt x="3810" y="1053"/>
                  </a:lnTo>
                  <a:lnTo>
                    <a:pt x="3275"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0"/>
            <p:cNvSpPr/>
            <p:nvPr/>
          </p:nvSpPr>
          <p:spPr>
            <a:xfrm>
              <a:off x="2072254" y="3369895"/>
              <a:ext cx="57850" cy="22531"/>
            </a:xfrm>
            <a:custGeom>
              <a:avLst/>
              <a:gdLst/>
              <a:ahLst/>
              <a:cxnLst/>
              <a:rect l="l" t="t" r="r" b="b"/>
              <a:pathLst>
                <a:path w="1805" h="703" extrusionOk="0">
                  <a:moveTo>
                    <a:pt x="1805" y="0"/>
                  </a:moveTo>
                  <a:lnTo>
                    <a:pt x="1805" y="0"/>
                  </a:lnTo>
                  <a:cubicBezTo>
                    <a:pt x="1487" y="84"/>
                    <a:pt x="1186" y="184"/>
                    <a:pt x="886" y="301"/>
                  </a:cubicBezTo>
                  <a:cubicBezTo>
                    <a:pt x="568" y="401"/>
                    <a:pt x="284" y="535"/>
                    <a:pt x="0" y="702"/>
                  </a:cubicBezTo>
                  <a:cubicBezTo>
                    <a:pt x="0" y="702"/>
                    <a:pt x="100" y="669"/>
                    <a:pt x="268" y="602"/>
                  </a:cubicBezTo>
                  <a:lnTo>
                    <a:pt x="902" y="368"/>
                  </a:lnTo>
                  <a:cubicBezTo>
                    <a:pt x="1153" y="268"/>
                    <a:pt x="1370" y="184"/>
                    <a:pt x="1537" y="117"/>
                  </a:cubicBezTo>
                  <a:cubicBezTo>
                    <a:pt x="1638" y="84"/>
                    <a:pt x="1721" y="51"/>
                    <a:pt x="18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0"/>
            <p:cNvSpPr/>
            <p:nvPr/>
          </p:nvSpPr>
          <p:spPr>
            <a:xfrm>
              <a:off x="2078664" y="3385408"/>
              <a:ext cx="38043" cy="13974"/>
            </a:xfrm>
            <a:custGeom>
              <a:avLst/>
              <a:gdLst/>
              <a:ahLst/>
              <a:cxnLst/>
              <a:rect l="l" t="t" r="r" b="b"/>
              <a:pathLst>
                <a:path w="1187" h="436" extrusionOk="0">
                  <a:moveTo>
                    <a:pt x="1187" y="1"/>
                  </a:moveTo>
                  <a:lnTo>
                    <a:pt x="1187" y="1"/>
                  </a:lnTo>
                  <a:cubicBezTo>
                    <a:pt x="786" y="135"/>
                    <a:pt x="385" y="285"/>
                    <a:pt x="1" y="435"/>
                  </a:cubicBezTo>
                  <a:cubicBezTo>
                    <a:pt x="418" y="352"/>
                    <a:pt x="819" y="201"/>
                    <a:pt x="11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0"/>
            <p:cNvSpPr/>
            <p:nvPr/>
          </p:nvSpPr>
          <p:spPr>
            <a:xfrm>
              <a:off x="2270932" y="3364543"/>
              <a:ext cx="317583" cy="203518"/>
            </a:xfrm>
            <a:custGeom>
              <a:avLst/>
              <a:gdLst/>
              <a:ahLst/>
              <a:cxnLst/>
              <a:rect l="l" t="t" r="r" b="b"/>
              <a:pathLst>
                <a:path w="9909" h="6350" extrusionOk="0">
                  <a:moveTo>
                    <a:pt x="8338" y="0"/>
                  </a:moveTo>
                  <a:lnTo>
                    <a:pt x="0" y="1588"/>
                  </a:lnTo>
                  <a:lnTo>
                    <a:pt x="902" y="6350"/>
                  </a:lnTo>
                  <a:lnTo>
                    <a:pt x="9908" y="4645"/>
                  </a:lnTo>
                  <a:lnTo>
                    <a:pt x="833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0"/>
            <p:cNvSpPr/>
            <p:nvPr/>
          </p:nvSpPr>
          <p:spPr>
            <a:xfrm>
              <a:off x="2265035" y="3364543"/>
              <a:ext cx="298834" cy="186916"/>
            </a:xfrm>
            <a:custGeom>
              <a:avLst/>
              <a:gdLst/>
              <a:ahLst/>
              <a:cxnLst/>
              <a:rect l="l" t="t" r="r" b="b"/>
              <a:pathLst>
                <a:path w="9324" h="5832" extrusionOk="0">
                  <a:moveTo>
                    <a:pt x="8522" y="0"/>
                  </a:moveTo>
                  <a:lnTo>
                    <a:pt x="0" y="1621"/>
                  </a:lnTo>
                  <a:lnTo>
                    <a:pt x="802" y="5832"/>
                  </a:lnTo>
                  <a:lnTo>
                    <a:pt x="9324" y="4228"/>
                  </a:lnTo>
                  <a:lnTo>
                    <a:pt x="85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0"/>
            <p:cNvSpPr/>
            <p:nvPr/>
          </p:nvSpPr>
          <p:spPr>
            <a:xfrm>
              <a:off x="2263945" y="3363998"/>
              <a:ext cx="299379" cy="188550"/>
            </a:xfrm>
            <a:custGeom>
              <a:avLst/>
              <a:gdLst/>
              <a:ahLst/>
              <a:cxnLst/>
              <a:rect l="l" t="t" r="r" b="b"/>
              <a:pathLst>
                <a:path w="9341" h="5883" extrusionOk="0">
                  <a:moveTo>
                    <a:pt x="8556" y="1"/>
                  </a:moveTo>
                  <a:lnTo>
                    <a:pt x="34" y="1605"/>
                  </a:lnTo>
                  <a:lnTo>
                    <a:pt x="1" y="1605"/>
                  </a:lnTo>
                  <a:lnTo>
                    <a:pt x="1" y="1638"/>
                  </a:lnTo>
                  <a:cubicBezTo>
                    <a:pt x="285" y="3125"/>
                    <a:pt x="552" y="4562"/>
                    <a:pt x="803" y="5865"/>
                  </a:cubicBezTo>
                  <a:lnTo>
                    <a:pt x="803" y="5882"/>
                  </a:lnTo>
                  <a:lnTo>
                    <a:pt x="836" y="5882"/>
                  </a:lnTo>
                  <a:lnTo>
                    <a:pt x="6968" y="4712"/>
                  </a:lnTo>
                  <a:lnTo>
                    <a:pt x="8739" y="4362"/>
                  </a:lnTo>
                  <a:lnTo>
                    <a:pt x="9207" y="4278"/>
                  </a:lnTo>
                  <a:lnTo>
                    <a:pt x="9324" y="4245"/>
                  </a:lnTo>
                  <a:lnTo>
                    <a:pt x="9191" y="4261"/>
                  </a:lnTo>
                  <a:lnTo>
                    <a:pt x="8723" y="4345"/>
                  </a:lnTo>
                  <a:lnTo>
                    <a:pt x="6952" y="4679"/>
                  </a:lnTo>
                  <a:lnTo>
                    <a:pt x="865" y="5826"/>
                  </a:lnTo>
                  <a:lnTo>
                    <a:pt x="865" y="5826"/>
                  </a:lnTo>
                  <a:cubicBezTo>
                    <a:pt x="618" y="4541"/>
                    <a:pt x="355" y="3127"/>
                    <a:pt x="76" y="1664"/>
                  </a:cubicBezTo>
                  <a:lnTo>
                    <a:pt x="76" y="1664"/>
                  </a:lnTo>
                  <a:lnTo>
                    <a:pt x="8546" y="56"/>
                  </a:lnTo>
                  <a:lnTo>
                    <a:pt x="8546" y="56"/>
                  </a:lnTo>
                  <a:cubicBezTo>
                    <a:pt x="8793" y="1341"/>
                    <a:pt x="8992" y="2380"/>
                    <a:pt x="9140" y="3108"/>
                  </a:cubicBezTo>
                  <a:cubicBezTo>
                    <a:pt x="9207" y="3459"/>
                    <a:pt x="9257" y="3743"/>
                    <a:pt x="9291" y="3944"/>
                  </a:cubicBezTo>
                  <a:cubicBezTo>
                    <a:pt x="9324" y="4044"/>
                    <a:pt x="9324" y="4111"/>
                    <a:pt x="9341" y="4161"/>
                  </a:cubicBezTo>
                  <a:cubicBezTo>
                    <a:pt x="9341" y="4111"/>
                    <a:pt x="9324" y="4044"/>
                    <a:pt x="9308" y="3944"/>
                  </a:cubicBezTo>
                  <a:cubicBezTo>
                    <a:pt x="9274" y="3760"/>
                    <a:pt x="9224" y="3476"/>
                    <a:pt x="9157" y="3108"/>
                  </a:cubicBezTo>
                  <a:lnTo>
                    <a:pt x="8589" y="17"/>
                  </a:lnTo>
                  <a:lnTo>
                    <a:pt x="857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0"/>
            <p:cNvSpPr/>
            <p:nvPr/>
          </p:nvSpPr>
          <p:spPr>
            <a:xfrm>
              <a:off x="2297694" y="3426656"/>
              <a:ext cx="89996" cy="89996"/>
            </a:xfrm>
            <a:custGeom>
              <a:avLst/>
              <a:gdLst/>
              <a:ahLst/>
              <a:cxnLst/>
              <a:rect l="l" t="t" r="r" b="b"/>
              <a:pathLst>
                <a:path w="2808" h="2808" extrusionOk="0">
                  <a:moveTo>
                    <a:pt x="2356" y="1"/>
                  </a:moveTo>
                  <a:lnTo>
                    <a:pt x="0" y="452"/>
                  </a:lnTo>
                  <a:lnTo>
                    <a:pt x="452" y="2808"/>
                  </a:lnTo>
                  <a:lnTo>
                    <a:pt x="2808" y="2356"/>
                  </a:lnTo>
                  <a:lnTo>
                    <a:pt x="2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0"/>
            <p:cNvSpPr/>
            <p:nvPr/>
          </p:nvSpPr>
          <p:spPr>
            <a:xfrm>
              <a:off x="2296668" y="3425598"/>
              <a:ext cx="91022" cy="92112"/>
            </a:xfrm>
            <a:custGeom>
              <a:avLst/>
              <a:gdLst/>
              <a:ahLst/>
              <a:cxnLst/>
              <a:rect l="l" t="t" r="r" b="b"/>
              <a:pathLst>
                <a:path w="2840" h="2874" extrusionOk="0">
                  <a:moveTo>
                    <a:pt x="75" y="475"/>
                  </a:moveTo>
                  <a:cubicBezTo>
                    <a:pt x="76" y="475"/>
                    <a:pt x="71" y="480"/>
                    <a:pt x="66" y="486"/>
                  </a:cubicBezTo>
                  <a:lnTo>
                    <a:pt x="66" y="486"/>
                  </a:lnTo>
                  <a:lnTo>
                    <a:pt x="66" y="485"/>
                  </a:lnTo>
                  <a:cubicBezTo>
                    <a:pt x="73" y="478"/>
                    <a:pt x="75" y="475"/>
                    <a:pt x="75" y="475"/>
                  </a:cubicBezTo>
                  <a:close/>
                  <a:moveTo>
                    <a:pt x="2422" y="0"/>
                  </a:moveTo>
                  <a:lnTo>
                    <a:pt x="2388" y="17"/>
                  </a:lnTo>
                  <a:lnTo>
                    <a:pt x="32" y="451"/>
                  </a:lnTo>
                  <a:cubicBezTo>
                    <a:pt x="32" y="451"/>
                    <a:pt x="0" y="494"/>
                    <a:pt x="5" y="494"/>
                  </a:cubicBezTo>
                  <a:cubicBezTo>
                    <a:pt x="6" y="494"/>
                    <a:pt x="9" y="491"/>
                    <a:pt x="16" y="485"/>
                  </a:cubicBezTo>
                  <a:lnTo>
                    <a:pt x="16" y="501"/>
                  </a:lnTo>
                  <a:lnTo>
                    <a:pt x="16" y="535"/>
                  </a:lnTo>
                  <a:lnTo>
                    <a:pt x="16" y="568"/>
                  </a:lnTo>
                  <a:lnTo>
                    <a:pt x="32" y="652"/>
                  </a:lnTo>
                  <a:cubicBezTo>
                    <a:pt x="49" y="702"/>
                    <a:pt x="49" y="752"/>
                    <a:pt x="66" y="819"/>
                  </a:cubicBezTo>
                  <a:cubicBezTo>
                    <a:pt x="83" y="919"/>
                    <a:pt x="99" y="1019"/>
                    <a:pt x="133" y="1120"/>
                  </a:cubicBezTo>
                  <a:lnTo>
                    <a:pt x="250" y="1738"/>
                  </a:lnTo>
                  <a:cubicBezTo>
                    <a:pt x="317" y="2122"/>
                    <a:pt x="383" y="2506"/>
                    <a:pt x="450" y="2841"/>
                  </a:cubicBezTo>
                  <a:lnTo>
                    <a:pt x="467" y="2874"/>
                  </a:lnTo>
                  <a:lnTo>
                    <a:pt x="484" y="2874"/>
                  </a:lnTo>
                  <a:lnTo>
                    <a:pt x="2205" y="2523"/>
                  </a:lnTo>
                  <a:lnTo>
                    <a:pt x="2672" y="2440"/>
                  </a:lnTo>
                  <a:lnTo>
                    <a:pt x="2806" y="2406"/>
                  </a:lnTo>
                  <a:cubicBezTo>
                    <a:pt x="2806" y="2406"/>
                    <a:pt x="2823" y="2406"/>
                    <a:pt x="2840" y="2389"/>
                  </a:cubicBezTo>
                  <a:cubicBezTo>
                    <a:pt x="2823" y="2389"/>
                    <a:pt x="2806" y="2406"/>
                    <a:pt x="2789" y="2406"/>
                  </a:cubicBezTo>
                  <a:lnTo>
                    <a:pt x="2672" y="2423"/>
                  </a:lnTo>
                  <a:lnTo>
                    <a:pt x="2188" y="2506"/>
                  </a:lnTo>
                  <a:lnTo>
                    <a:pt x="510" y="2803"/>
                  </a:lnTo>
                  <a:lnTo>
                    <a:pt x="510" y="2803"/>
                  </a:lnTo>
                  <a:cubicBezTo>
                    <a:pt x="445" y="2463"/>
                    <a:pt x="380" y="2108"/>
                    <a:pt x="300" y="1721"/>
                  </a:cubicBezTo>
                  <a:cubicBezTo>
                    <a:pt x="266" y="1521"/>
                    <a:pt x="233" y="1320"/>
                    <a:pt x="183" y="1120"/>
                  </a:cubicBezTo>
                  <a:lnTo>
                    <a:pt x="133" y="802"/>
                  </a:lnTo>
                  <a:lnTo>
                    <a:pt x="99" y="635"/>
                  </a:lnTo>
                  <a:lnTo>
                    <a:pt x="83" y="551"/>
                  </a:lnTo>
                  <a:lnTo>
                    <a:pt x="83" y="518"/>
                  </a:lnTo>
                  <a:lnTo>
                    <a:pt x="77" y="513"/>
                  </a:lnTo>
                  <a:lnTo>
                    <a:pt x="77" y="513"/>
                  </a:lnTo>
                  <a:lnTo>
                    <a:pt x="2379" y="72"/>
                  </a:lnTo>
                  <a:lnTo>
                    <a:pt x="2379" y="72"/>
                  </a:lnTo>
                  <a:cubicBezTo>
                    <a:pt x="2510" y="757"/>
                    <a:pt x="2624" y="1328"/>
                    <a:pt x="2706" y="1738"/>
                  </a:cubicBezTo>
                  <a:cubicBezTo>
                    <a:pt x="2739" y="1938"/>
                    <a:pt x="2773" y="2105"/>
                    <a:pt x="2806" y="2222"/>
                  </a:cubicBezTo>
                  <a:cubicBezTo>
                    <a:pt x="2823" y="2272"/>
                    <a:pt x="2823" y="2306"/>
                    <a:pt x="2823" y="2356"/>
                  </a:cubicBezTo>
                  <a:cubicBezTo>
                    <a:pt x="2840" y="2356"/>
                    <a:pt x="2840" y="2373"/>
                    <a:pt x="2840" y="2389"/>
                  </a:cubicBezTo>
                  <a:cubicBezTo>
                    <a:pt x="2840" y="2389"/>
                    <a:pt x="2840" y="2373"/>
                    <a:pt x="2840" y="2356"/>
                  </a:cubicBezTo>
                  <a:cubicBezTo>
                    <a:pt x="2840" y="2323"/>
                    <a:pt x="2823" y="2272"/>
                    <a:pt x="2823" y="2222"/>
                  </a:cubicBezTo>
                  <a:cubicBezTo>
                    <a:pt x="2789" y="2105"/>
                    <a:pt x="2773" y="1955"/>
                    <a:pt x="2739" y="1755"/>
                  </a:cubicBezTo>
                  <a:cubicBezTo>
                    <a:pt x="2656" y="1337"/>
                    <a:pt x="2555" y="735"/>
                    <a:pt x="2422" y="34"/>
                  </a:cubicBezTo>
                  <a:lnTo>
                    <a:pt x="242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0"/>
            <p:cNvSpPr/>
            <p:nvPr/>
          </p:nvSpPr>
          <p:spPr>
            <a:xfrm>
              <a:off x="2311091" y="3445790"/>
              <a:ext cx="76599" cy="70318"/>
            </a:xfrm>
            <a:custGeom>
              <a:avLst/>
              <a:gdLst/>
              <a:ahLst/>
              <a:cxnLst/>
              <a:rect l="l" t="t" r="r" b="b"/>
              <a:pathLst>
                <a:path w="2390" h="2194" extrusionOk="0">
                  <a:moveTo>
                    <a:pt x="930" y="1"/>
                  </a:moveTo>
                  <a:cubicBezTo>
                    <a:pt x="910" y="1"/>
                    <a:pt x="889" y="2"/>
                    <a:pt x="869" y="5"/>
                  </a:cubicBezTo>
                  <a:cubicBezTo>
                    <a:pt x="735" y="5"/>
                    <a:pt x="602" y="55"/>
                    <a:pt x="485" y="139"/>
                  </a:cubicBezTo>
                  <a:cubicBezTo>
                    <a:pt x="384" y="222"/>
                    <a:pt x="318" y="339"/>
                    <a:pt x="284" y="473"/>
                  </a:cubicBezTo>
                  <a:cubicBezTo>
                    <a:pt x="236" y="697"/>
                    <a:pt x="311" y="937"/>
                    <a:pt x="480" y="1089"/>
                  </a:cubicBezTo>
                  <a:lnTo>
                    <a:pt x="480" y="1089"/>
                  </a:lnTo>
                  <a:cubicBezTo>
                    <a:pt x="340" y="1188"/>
                    <a:pt x="230" y="1316"/>
                    <a:pt x="151" y="1459"/>
                  </a:cubicBezTo>
                  <a:cubicBezTo>
                    <a:pt x="67" y="1576"/>
                    <a:pt x="34" y="1709"/>
                    <a:pt x="17" y="1843"/>
                  </a:cubicBezTo>
                  <a:cubicBezTo>
                    <a:pt x="0" y="1927"/>
                    <a:pt x="0" y="2027"/>
                    <a:pt x="17" y="2110"/>
                  </a:cubicBezTo>
                  <a:cubicBezTo>
                    <a:pt x="17" y="2144"/>
                    <a:pt x="17" y="2160"/>
                    <a:pt x="34" y="2194"/>
                  </a:cubicBezTo>
                  <a:cubicBezTo>
                    <a:pt x="17" y="2077"/>
                    <a:pt x="34" y="1960"/>
                    <a:pt x="50" y="1843"/>
                  </a:cubicBezTo>
                  <a:cubicBezTo>
                    <a:pt x="67" y="1726"/>
                    <a:pt x="117" y="1592"/>
                    <a:pt x="184" y="1475"/>
                  </a:cubicBezTo>
                  <a:cubicBezTo>
                    <a:pt x="268" y="1325"/>
                    <a:pt x="384" y="1208"/>
                    <a:pt x="535" y="1125"/>
                  </a:cubicBezTo>
                  <a:lnTo>
                    <a:pt x="568" y="1091"/>
                  </a:lnTo>
                  <a:lnTo>
                    <a:pt x="535" y="1074"/>
                  </a:lnTo>
                  <a:cubicBezTo>
                    <a:pt x="368" y="924"/>
                    <a:pt x="301" y="707"/>
                    <a:pt x="351" y="490"/>
                  </a:cubicBezTo>
                  <a:cubicBezTo>
                    <a:pt x="368" y="373"/>
                    <a:pt x="435" y="272"/>
                    <a:pt x="535" y="189"/>
                  </a:cubicBezTo>
                  <a:cubicBezTo>
                    <a:pt x="618" y="105"/>
                    <a:pt x="752" y="72"/>
                    <a:pt x="869" y="55"/>
                  </a:cubicBezTo>
                  <a:cubicBezTo>
                    <a:pt x="986" y="55"/>
                    <a:pt x="1086" y="89"/>
                    <a:pt x="1187" y="139"/>
                  </a:cubicBezTo>
                  <a:cubicBezTo>
                    <a:pt x="1287" y="189"/>
                    <a:pt x="1354" y="272"/>
                    <a:pt x="1404" y="373"/>
                  </a:cubicBezTo>
                  <a:cubicBezTo>
                    <a:pt x="1487" y="556"/>
                    <a:pt x="1487" y="757"/>
                    <a:pt x="1370" y="941"/>
                  </a:cubicBezTo>
                  <a:lnTo>
                    <a:pt x="1354" y="974"/>
                  </a:lnTo>
                  <a:lnTo>
                    <a:pt x="1404" y="974"/>
                  </a:lnTo>
                  <a:cubicBezTo>
                    <a:pt x="1437" y="970"/>
                    <a:pt x="1471" y="968"/>
                    <a:pt x="1504" y="968"/>
                  </a:cubicBezTo>
                  <a:cubicBezTo>
                    <a:pt x="1604" y="968"/>
                    <a:pt x="1704" y="987"/>
                    <a:pt x="1805" y="1024"/>
                  </a:cubicBezTo>
                  <a:cubicBezTo>
                    <a:pt x="1905" y="1058"/>
                    <a:pt x="2005" y="1125"/>
                    <a:pt x="2089" y="1191"/>
                  </a:cubicBezTo>
                  <a:cubicBezTo>
                    <a:pt x="2222" y="1308"/>
                    <a:pt x="2306" y="1442"/>
                    <a:pt x="2339" y="1592"/>
                  </a:cubicBezTo>
                  <a:cubicBezTo>
                    <a:pt x="2373" y="1709"/>
                    <a:pt x="2390" y="1759"/>
                    <a:pt x="2390" y="1759"/>
                  </a:cubicBezTo>
                  <a:cubicBezTo>
                    <a:pt x="2390" y="1743"/>
                    <a:pt x="2390" y="1726"/>
                    <a:pt x="2390" y="1709"/>
                  </a:cubicBezTo>
                  <a:cubicBezTo>
                    <a:pt x="2390" y="1676"/>
                    <a:pt x="2373" y="1626"/>
                    <a:pt x="2356" y="1592"/>
                  </a:cubicBezTo>
                  <a:cubicBezTo>
                    <a:pt x="2323" y="1425"/>
                    <a:pt x="2239" y="1275"/>
                    <a:pt x="2122" y="1158"/>
                  </a:cubicBezTo>
                  <a:lnTo>
                    <a:pt x="2122" y="1175"/>
                  </a:lnTo>
                  <a:cubicBezTo>
                    <a:pt x="2039" y="1091"/>
                    <a:pt x="1922" y="1024"/>
                    <a:pt x="1821" y="974"/>
                  </a:cubicBezTo>
                  <a:cubicBezTo>
                    <a:pt x="1721" y="937"/>
                    <a:pt x="1612" y="918"/>
                    <a:pt x="1507" y="918"/>
                  </a:cubicBezTo>
                  <a:cubicBezTo>
                    <a:pt x="1485" y="918"/>
                    <a:pt x="1464" y="919"/>
                    <a:pt x="1442" y="920"/>
                  </a:cubicBezTo>
                  <a:lnTo>
                    <a:pt x="1442" y="920"/>
                  </a:lnTo>
                  <a:cubicBezTo>
                    <a:pt x="1539" y="743"/>
                    <a:pt x="1547" y="526"/>
                    <a:pt x="1454" y="339"/>
                  </a:cubicBezTo>
                  <a:cubicBezTo>
                    <a:pt x="1404" y="239"/>
                    <a:pt x="1320" y="139"/>
                    <a:pt x="1220" y="89"/>
                  </a:cubicBezTo>
                  <a:cubicBezTo>
                    <a:pt x="1137" y="33"/>
                    <a:pt x="1031" y="1"/>
                    <a:pt x="9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0"/>
            <p:cNvSpPr/>
            <p:nvPr/>
          </p:nvSpPr>
          <p:spPr>
            <a:xfrm>
              <a:off x="2402113" y="3411657"/>
              <a:ext cx="65895" cy="12339"/>
            </a:xfrm>
            <a:custGeom>
              <a:avLst/>
              <a:gdLst/>
              <a:ahLst/>
              <a:cxnLst/>
              <a:rect l="l" t="t" r="r" b="b"/>
              <a:pathLst>
                <a:path w="2056" h="385" extrusionOk="0">
                  <a:moveTo>
                    <a:pt x="1" y="385"/>
                  </a:moveTo>
                  <a:lnTo>
                    <a:pt x="2056" y="1"/>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0"/>
            <p:cNvSpPr/>
            <p:nvPr/>
          </p:nvSpPr>
          <p:spPr>
            <a:xfrm>
              <a:off x="2402113" y="3411657"/>
              <a:ext cx="65895" cy="12339"/>
            </a:xfrm>
            <a:custGeom>
              <a:avLst/>
              <a:gdLst/>
              <a:ahLst/>
              <a:cxnLst/>
              <a:rect l="l" t="t" r="r" b="b"/>
              <a:pathLst>
                <a:path w="2056" h="385" extrusionOk="0">
                  <a:moveTo>
                    <a:pt x="2056" y="1"/>
                  </a:moveTo>
                  <a:lnTo>
                    <a:pt x="2056" y="1"/>
                  </a:lnTo>
                  <a:cubicBezTo>
                    <a:pt x="1354" y="84"/>
                    <a:pt x="686" y="218"/>
                    <a:pt x="1" y="385"/>
                  </a:cubicBezTo>
                  <a:cubicBezTo>
                    <a:pt x="686" y="301"/>
                    <a:pt x="1371" y="168"/>
                    <a:pt x="20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0"/>
            <p:cNvSpPr/>
            <p:nvPr/>
          </p:nvSpPr>
          <p:spPr>
            <a:xfrm>
              <a:off x="2405318" y="3436816"/>
              <a:ext cx="12884" cy="2724"/>
            </a:xfrm>
            <a:custGeom>
              <a:avLst/>
              <a:gdLst/>
              <a:ahLst/>
              <a:cxnLst/>
              <a:rect l="l" t="t" r="r" b="b"/>
              <a:pathLst>
                <a:path w="402" h="85" extrusionOk="0">
                  <a:moveTo>
                    <a:pt x="1" y="85"/>
                  </a:moveTo>
                  <a:lnTo>
                    <a:pt x="402" y="1"/>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0"/>
            <p:cNvSpPr/>
            <p:nvPr/>
          </p:nvSpPr>
          <p:spPr>
            <a:xfrm>
              <a:off x="2404805" y="3436431"/>
              <a:ext cx="13942" cy="3333"/>
            </a:xfrm>
            <a:custGeom>
              <a:avLst/>
              <a:gdLst/>
              <a:ahLst/>
              <a:cxnLst/>
              <a:rect l="l" t="t" r="r" b="b"/>
              <a:pathLst>
                <a:path w="435" h="104" extrusionOk="0">
                  <a:moveTo>
                    <a:pt x="355" y="0"/>
                  </a:moveTo>
                  <a:cubicBezTo>
                    <a:pt x="318" y="0"/>
                    <a:pt x="268" y="5"/>
                    <a:pt x="217" y="13"/>
                  </a:cubicBezTo>
                  <a:cubicBezTo>
                    <a:pt x="100" y="46"/>
                    <a:pt x="0" y="80"/>
                    <a:pt x="17" y="97"/>
                  </a:cubicBezTo>
                  <a:cubicBezTo>
                    <a:pt x="17" y="101"/>
                    <a:pt x="26" y="103"/>
                    <a:pt x="40" y="103"/>
                  </a:cubicBezTo>
                  <a:cubicBezTo>
                    <a:pt x="76" y="103"/>
                    <a:pt x="147" y="92"/>
                    <a:pt x="217" y="80"/>
                  </a:cubicBezTo>
                  <a:cubicBezTo>
                    <a:pt x="334" y="63"/>
                    <a:pt x="435" y="30"/>
                    <a:pt x="418" y="13"/>
                  </a:cubicBezTo>
                  <a:cubicBezTo>
                    <a:pt x="418" y="5"/>
                    <a:pt x="393" y="0"/>
                    <a:pt x="35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0"/>
            <p:cNvSpPr/>
            <p:nvPr/>
          </p:nvSpPr>
          <p:spPr>
            <a:xfrm>
              <a:off x="2410157" y="3443739"/>
              <a:ext cx="117303" cy="22082"/>
            </a:xfrm>
            <a:custGeom>
              <a:avLst/>
              <a:gdLst/>
              <a:ahLst/>
              <a:cxnLst/>
              <a:rect l="l" t="t" r="r" b="b"/>
              <a:pathLst>
                <a:path w="3660" h="689" extrusionOk="0">
                  <a:moveTo>
                    <a:pt x="3652" y="1"/>
                  </a:moveTo>
                  <a:cubicBezTo>
                    <a:pt x="3565" y="1"/>
                    <a:pt x="2767" y="130"/>
                    <a:pt x="1822" y="320"/>
                  </a:cubicBezTo>
                  <a:cubicBezTo>
                    <a:pt x="819" y="503"/>
                    <a:pt x="0" y="671"/>
                    <a:pt x="0" y="687"/>
                  </a:cubicBezTo>
                  <a:cubicBezTo>
                    <a:pt x="0" y="688"/>
                    <a:pt x="3" y="689"/>
                    <a:pt x="8" y="689"/>
                  </a:cubicBezTo>
                  <a:cubicBezTo>
                    <a:pt x="93" y="689"/>
                    <a:pt x="877" y="559"/>
                    <a:pt x="1838" y="370"/>
                  </a:cubicBezTo>
                  <a:cubicBezTo>
                    <a:pt x="2841" y="186"/>
                    <a:pt x="3659" y="19"/>
                    <a:pt x="3659" y="2"/>
                  </a:cubicBezTo>
                  <a:cubicBezTo>
                    <a:pt x="3659" y="1"/>
                    <a:pt x="3657" y="1"/>
                    <a:pt x="36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0"/>
            <p:cNvSpPr/>
            <p:nvPr/>
          </p:nvSpPr>
          <p:spPr>
            <a:xfrm>
              <a:off x="2412817" y="3456591"/>
              <a:ext cx="117848" cy="22627"/>
            </a:xfrm>
            <a:custGeom>
              <a:avLst/>
              <a:gdLst/>
              <a:ahLst/>
              <a:cxnLst/>
              <a:rect l="l" t="t" r="r" b="b"/>
              <a:pathLst>
                <a:path w="3677" h="706" extrusionOk="0">
                  <a:moveTo>
                    <a:pt x="3668" y="1"/>
                  </a:moveTo>
                  <a:cubicBezTo>
                    <a:pt x="3576" y="1"/>
                    <a:pt x="2789" y="145"/>
                    <a:pt x="1822" y="320"/>
                  </a:cubicBezTo>
                  <a:cubicBezTo>
                    <a:pt x="820" y="520"/>
                    <a:pt x="1" y="687"/>
                    <a:pt x="1" y="704"/>
                  </a:cubicBezTo>
                  <a:cubicBezTo>
                    <a:pt x="1" y="705"/>
                    <a:pt x="3" y="705"/>
                    <a:pt x="7" y="705"/>
                  </a:cubicBezTo>
                  <a:cubicBezTo>
                    <a:pt x="85" y="705"/>
                    <a:pt x="872" y="561"/>
                    <a:pt x="1839" y="387"/>
                  </a:cubicBezTo>
                  <a:cubicBezTo>
                    <a:pt x="2858" y="186"/>
                    <a:pt x="3677" y="19"/>
                    <a:pt x="3677" y="2"/>
                  </a:cubicBezTo>
                  <a:cubicBezTo>
                    <a:pt x="3676" y="1"/>
                    <a:pt x="3673" y="1"/>
                    <a:pt x="36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0"/>
            <p:cNvSpPr/>
            <p:nvPr/>
          </p:nvSpPr>
          <p:spPr>
            <a:xfrm>
              <a:off x="2415509" y="3472167"/>
              <a:ext cx="115701" cy="21986"/>
            </a:xfrm>
            <a:custGeom>
              <a:avLst/>
              <a:gdLst/>
              <a:ahLst/>
              <a:cxnLst/>
              <a:rect l="l" t="t" r="r" b="b"/>
              <a:pathLst>
                <a:path w="3610" h="686" extrusionOk="0">
                  <a:moveTo>
                    <a:pt x="3609" y="1"/>
                  </a:moveTo>
                  <a:cubicBezTo>
                    <a:pt x="3559" y="1"/>
                    <a:pt x="3526" y="1"/>
                    <a:pt x="3476" y="17"/>
                  </a:cubicBezTo>
                  <a:lnTo>
                    <a:pt x="3075" y="84"/>
                  </a:lnTo>
                  <a:cubicBezTo>
                    <a:pt x="2757" y="134"/>
                    <a:pt x="2306" y="218"/>
                    <a:pt x="1805" y="318"/>
                  </a:cubicBezTo>
                  <a:cubicBezTo>
                    <a:pt x="1304" y="402"/>
                    <a:pt x="853" y="502"/>
                    <a:pt x="535" y="569"/>
                  </a:cubicBezTo>
                  <a:lnTo>
                    <a:pt x="134" y="652"/>
                  </a:lnTo>
                  <a:cubicBezTo>
                    <a:pt x="101" y="652"/>
                    <a:pt x="50" y="669"/>
                    <a:pt x="0" y="686"/>
                  </a:cubicBezTo>
                  <a:cubicBezTo>
                    <a:pt x="50" y="686"/>
                    <a:pt x="101" y="686"/>
                    <a:pt x="151" y="669"/>
                  </a:cubicBezTo>
                  <a:lnTo>
                    <a:pt x="535" y="602"/>
                  </a:lnTo>
                  <a:cubicBezTo>
                    <a:pt x="869" y="552"/>
                    <a:pt x="1320" y="469"/>
                    <a:pt x="1822" y="385"/>
                  </a:cubicBezTo>
                  <a:cubicBezTo>
                    <a:pt x="2306" y="285"/>
                    <a:pt x="2757" y="201"/>
                    <a:pt x="3091" y="134"/>
                  </a:cubicBezTo>
                  <a:lnTo>
                    <a:pt x="3476" y="51"/>
                  </a:lnTo>
                  <a:cubicBezTo>
                    <a:pt x="3526" y="34"/>
                    <a:pt x="3576" y="17"/>
                    <a:pt x="36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0"/>
            <p:cNvSpPr/>
            <p:nvPr/>
          </p:nvSpPr>
          <p:spPr>
            <a:xfrm>
              <a:off x="2382851" y="3400215"/>
              <a:ext cx="114611" cy="62818"/>
            </a:xfrm>
            <a:custGeom>
              <a:avLst/>
              <a:gdLst/>
              <a:ahLst/>
              <a:cxnLst/>
              <a:rect l="l" t="t" r="r" b="b"/>
              <a:pathLst>
                <a:path w="3576" h="1960" extrusionOk="0">
                  <a:moveTo>
                    <a:pt x="1568" y="78"/>
                  </a:moveTo>
                  <a:cubicBezTo>
                    <a:pt x="1444" y="102"/>
                    <a:pt x="1322" y="134"/>
                    <a:pt x="1204" y="174"/>
                  </a:cubicBezTo>
                  <a:lnTo>
                    <a:pt x="1204" y="174"/>
                  </a:lnTo>
                  <a:cubicBezTo>
                    <a:pt x="1230" y="164"/>
                    <a:pt x="1258" y="153"/>
                    <a:pt x="1287" y="140"/>
                  </a:cubicBezTo>
                  <a:cubicBezTo>
                    <a:pt x="1379" y="114"/>
                    <a:pt x="1473" y="93"/>
                    <a:pt x="1568" y="78"/>
                  </a:cubicBezTo>
                  <a:close/>
                  <a:moveTo>
                    <a:pt x="1073" y="222"/>
                  </a:moveTo>
                  <a:cubicBezTo>
                    <a:pt x="1072" y="223"/>
                    <a:pt x="1071" y="224"/>
                    <a:pt x="1069" y="224"/>
                  </a:cubicBezTo>
                  <a:cubicBezTo>
                    <a:pt x="1051" y="230"/>
                    <a:pt x="1033" y="236"/>
                    <a:pt x="1015" y="243"/>
                  </a:cubicBezTo>
                  <a:lnTo>
                    <a:pt x="1015" y="243"/>
                  </a:lnTo>
                  <a:cubicBezTo>
                    <a:pt x="1017" y="242"/>
                    <a:pt x="1018" y="241"/>
                    <a:pt x="1019" y="241"/>
                  </a:cubicBezTo>
                  <a:cubicBezTo>
                    <a:pt x="1034" y="236"/>
                    <a:pt x="1052" y="230"/>
                    <a:pt x="1073" y="222"/>
                  </a:cubicBezTo>
                  <a:close/>
                  <a:moveTo>
                    <a:pt x="2212" y="57"/>
                  </a:moveTo>
                  <a:cubicBezTo>
                    <a:pt x="2260" y="61"/>
                    <a:pt x="2308" y="67"/>
                    <a:pt x="2356" y="74"/>
                  </a:cubicBezTo>
                  <a:cubicBezTo>
                    <a:pt x="2607" y="90"/>
                    <a:pt x="2841" y="174"/>
                    <a:pt x="3075" y="274"/>
                  </a:cubicBezTo>
                  <a:cubicBezTo>
                    <a:pt x="3191" y="341"/>
                    <a:pt x="3292" y="425"/>
                    <a:pt x="3392" y="525"/>
                  </a:cubicBezTo>
                  <a:cubicBezTo>
                    <a:pt x="3476" y="642"/>
                    <a:pt x="3509" y="775"/>
                    <a:pt x="3476" y="926"/>
                  </a:cubicBezTo>
                  <a:cubicBezTo>
                    <a:pt x="3425" y="1059"/>
                    <a:pt x="3342" y="1193"/>
                    <a:pt x="3208" y="1277"/>
                  </a:cubicBezTo>
                  <a:cubicBezTo>
                    <a:pt x="3091" y="1377"/>
                    <a:pt x="2941" y="1444"/>
                    <a:pt x="2807" y="1511"/>
                  </a:cubicBezTo>
                  <a:cubicBezTo>
                    <a:pt x="2490" y="1661"/>
                    <a:pt x="2172" y="1778"/>
                    <a:pt x="1838" y="1845"/>
                  </a:cubicBezTo>
                  <a:cubicBezTo>
                    <a:pt x="1680" y="1876"/>
                    <a:pt x="1523" y="1893"/>
                    <a:pt x="1365" y="1893"/>
                  </a:cubicBezTo>
                  <a:cubicBezTo>
                    <a:pt x="1188" y="1893"/>
                    <a:pt x="1012" y="1872"/>
                    <a:pt x="836" y="1828"/>
                  </a:cubicBezTo>
                  <a:cubicBezTo>
                    <a:pt x="685" y="1795"/>
                    <a:pt x="535" y="1728"/>
                    <a:pt x="401" y="1644"/>
                  </a:cubicBezTo>
                  <a:cubicBezTo>
                    <a:pt x="267" y="1577"/>
                    <a:pt x="167" y="1460"/>
                    <a:pt x="117" y="1327"/>
                  </a:cubicBezTo>
                  <a:cubicBezTo>
                    <a:pt x="67" y="1193"/>
                    <a:pt x="84" y="1043"/>
                    <a:pt x="151" y="926"/>
                  </a:cubicBezTo>
                  <a:cubicBezTo>
                    <a:pt x="234" y="809"/>
                    <a:pt x="318" y="692"/>
                    <a:pt x="435" y="625"/>
                  </a:cubicBezTo>
                  <a:cubicBezTo>
                    <a:pt x="635" y="475"/>
                    <a:pt x="852" y="358"/>
                    <a:pt x="1086" y="257"/>
                  </a:cubicBezTo>
                  <a:cubicBezTo>
                    <a:pt x="1420" y="124"/>
                    <a:pt x="1771" y="57"/>
                    <a:pt x="2139" y="57"/>
                  </a:cubicBezTo>
                  <a:close/>
                  <a:moveTo>
                    <a:pt x="2042" y="1"/>
                  </a:moveTo>
                  <a:cubicBezTo>
                    <a:pt x="1786" y="1"/>
                    <a:pt x="1532" y="42"/>
                    <a:pt x="1287" y="124"/>
                  </a:cubicBezTo>
                  <a:cubicBezTo>
                    <a:pt x="1186" y="157"/>
                    <a:pt x="1103" y="191"/>
                    <a:pt x="1003" y="241"/>
                  </a:cubicBezTo>
                  <a:cubicBezTo>
                    <a:pt x="976" y="241"/>
                    <a:pt x="960" y="251"/>
                    <a:pt x="938" y="272"/>
                  </a:cubicBezTo>
                  <a:lnTo>
                    <a:pt x="938" y="272"/>
                  </a:lnTo>
                  <a:cubicBezTo>
                    <a:pt x="742" y="350"/>
                    <a:pt x="566" y="451"/>
                    <a:pt x="401" y="575"/>
                  </a:cubicBezTo>
                  <a:cubicBezTo>
                    <a:pt x="284" y="658"/>
                    <a:pt x="184" y="775"/>
                    <a:pt x="100" y="892"/>
                  </a:cubicBezTo>
                  <a:cubicBezTo>
                    <a:pt x="34" y="1026"/>
                    <a:pt x="0" y="1193"/>
                    <a:pt x="67" y="1343"/>
                  </a:cubicBezTo>
                  <a:cubicBezTo>
                    <a:pt x="117" y="1494"/>
                    <a:pt x="234" y="1628"/>
                    <a:pt x="368" y="1711"/>
                  </a:cubicBezTo>
                  <a:cubicBezTo>
                    <a:pt x="518" y="1795"/>
                    <a:pt x="668" y="1861"/>
                    <a:pt x="819" y="1895"/>
                  </a:cubicBezTo>
                  <a:cubicBezTo>
                    <a:pt x="1004" y="1939"/>
                    <a:pt x="1189" y="1960"/>
                    <a:pt x="1372" y="1960"/>
                  </a:cubicBezTo>
                  <a:cubicBezTo>
                    <a:pt x="1536" y="1960"/>
                    <a:pt x="1697" y="1943"/>
                    <a:pt x="1855" y="1912"/>
                  </a:cubicBezTo>
                  <a:cubicBezTo>
                    <a:pt x="2189" y="1845"/>
                    <a:pt x="2523" y="1728"/>
                    <a:pt x="2824" y="1577"/>
                  </a:cubicBezTo>
                  <a:cubicBezTo>
                    <a:pt x="2974" y="1511"/>
                    <a:pt x="3125" y="1410"/>
                    <a:pt x="3258" y="1327"/>
                  </a:cubicBezTo>
                  <a:cubicBezTo>
                    <a:pt x="3392" y="1227"/>
                    <a:pt x="3476" y="1093"/>
                    <a:pt x="3526" y="942"/>
                  </a:cubicBezTo>
                  <a:cubicBezTo>
                    <a:pt x="3576" y="775"/>
                    <a:pt x="3526" y="608"/>
                    <a:pt x="3425" y="491"/>
                  </a:cubicBezTo>
                  <a:cubicBezTo>
                    <a:pt x="3342" y="374"/>
                    <a:pt x="3225" y="291"/>
                    <a:pt x="3091" y="224"/>
                  </a:cubicBezTo>
                  <a:cubicBezTo>
                    <a:pt x="2857" y="124"/>
                    <a:pt x="2623" y="57"/>
                    <a:pt x="2373" y="24"/>
                  </a:cubicBezTo>
                  <a:cubicBezTo>
                    <a:pt x="2262" y="8"/>
                    <a:pt x="2152" y="1"/>
                    <a:pt x="2042"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0"/>
            <p:cNvSpPr/>
            <p:nvPr/>
          </p:nvSpPr>
          <p:spPr>
            <a:xfrm>
              <a:off x="2490474" y="3374703"/>
              <a:ext cx="40191" cy="32723"/>
            </a:xfrm>
            <a:custGeom>
              <a:avLst/>
              <a:gdLst/>
              <a:ahLst/>
              <a:cxnLst/>
              <a:rect l="l" t="t" r="r" b="b"/>
              <a:pathLst>
                <a:path w="1254" h="1021" extrusionOk="0">
                  <a:moveTo>
                    <a:pt x="1254" y="1"/>
                  </a:moveTo>
                  <a:lnTo>
                    <a:pt x="1254" y="1"/>
                  </a:lnTo>
                  <a:cubicBezTo>
                    <a:pt x="819" y="302"/>
                    <a:pt x="402" y="652"/>
                    <a:pt x="1" y="1020"/>
                  </a:cubicBezTo>
                  <a:cubicBezTo>
                    <a:pt x="452" y="703"/>
                    <a:pt x="869" y="368"/>
                    <a:pt x="1254"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0"/>
            <p:cNvSpPr/>
            <p:nvPr/>
          </p:nvSpPr>
          <p:spPr>
            <a:xfrm>
              <a:off x="2488327" y="3390247"/>
              <a:ext cx="26826" cy="20384"/>
            </a:xfrm>
            <a:custGeom>
              <a:avLst/>
              <a:gdLst/>
              <a:ahLst/>
              <a:cxnLst/>
              <a:rect l="l" t="t" r="r" b="b"/>
              <a:pathLst>
                <a:path w="837" h="636" extrusionOk="0">
                  <a:moveTo>
                    <a:pt x="268" y="0"/>
                  </a:moveTo>
                  <a:cubicBezTo>
                    <a:pt x="134" y="167"/>
                    <a:pt x="51" y="368"/>
                    <a:pt x="1" y="585"/>
                  </a:cubicBezTo>
                  <a:lnTo>
                    <a:pt x="1" y="635"/>
                  </a:lnTo>
                  <a:lnTo>
                    <a:pt x="51" y="619"/>
                  </a:lnTo>
                  <a:lnTo>
                    <a:pt x="134" y="602"/>
                  </a:lnTo>
                  <a:cubicBezTo>
                    <a:pt x="368" y="568"/>
                    <a:pt x="602" y="502"/>
                    <a:pt x="836" y="435"/>
                  </a:cubicBezTo>
                  <a:lnTo>
                    <a:pt x="836" y="435"/>
                  </a:lnTo>
                  <a:cubicBezTo>
                    <a:pt x="602" y="451"/>
                    <a:pt x="352" y="485"/>
                    <a:pt x="118" y="552"/>
                  </a:cubicBezTo>
                  <a:lnTo>
                    <a:pt x="78" y="560"/>
                  </a:lnTo>
                  <a:lnTo>
                    <a:pt x="78" y="560"/>
                  </a:lnTo>
                  <a:cubicBezTo>
                    <a:pt x="162" y="231"/>
                    <a:pt x="284" y="0"/>
                    <a:pt x="268"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0"/>
            <p:cNvSpPr/>
            <p:nvPr/>
          </p:nvSpPr>
          <p:spPr>
            <a:xfrm>
              <a:off x="2402113" y="3420246"/>
              <a:ext cx="72337" cy="11250"/>
            </a:xfrm>
            <a:custGeom>
              <a:avLst/>
              <a:gdLst/>
              <a:ahLst/>
              <a:cxnLst/>
              <a:rect l="l" t="t" r="r" b="b"/>
              <a:pathLst>
                <a:path w="2257" h="351" extrusionOk="0">
                  <a:moveTo>
                    <a:pt x="2256" y="0"/>
                  </a:moveTo>
                  <a:lnTo>
                    <a:pt x="2256" y="0"/>
                  </a:lnTo>
                  <a:cubicBezTo>
                    <a:pt x="1504" y="84"/>
                    <a:pt x="753" y="201"/>
                    <a:pt x="1" y="351"/>
                  </a:cubicBezTo>
                  <a:cubicBezTo>
                    <a:pt x="753" y="284"/>
                    <a:pt x="1504" y="167"/>
                    <a:pt x="2256"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0"/>
            <p:cNvSpPr/>
            <p:nvPr/>
          </p:nvSpPr>
          <p:spPr>
            <a:xfrm>
              <a:off x="2353909" y="3377652"/>
              <a:ext cx="40607" cy="33877"/>
            </a:xfrm>
            <a:custGeom>
              <a:avLst/>
              <a:gdLst/>
              <a:ahLst/>
              <a:cxnLst/>
              <a:rect l="l" t="t" r="r" b="b"/>
              <a:pathLst>
                <a:path w="1267" h="1057" extrusionOk="0">
                  <a:moveTo>
                    <a:pt x="680" y="1"/>
                  </a:moveTo>
                  <a:cubicBezTo>
                    <a:pt x="649" y="1"/>
                    <a:pt x="617" y="4"/>
                    <a:pt x="586" y="9"/>
                  </a:cubicBezTo>
                  <a:cubicBezTo>
                    <a:pt x="135" y="93"/>
                    <a:pt x="1" y="694"/>
                    <a:pt x="385" y="961"/>
                  </a:cubicBezTo>
                  <a:cubicBezTo>
                    <a:pt x="484" y="1027"/>
                    <a:pt x="588" y="1056"/>
                    <a:pt x="689" y="1056"/>
                  </a:cubicBezTo>
                  <a:cubicBezTo>
                    <a:pt x="997" y="1056"/>
                    <a:pt x="1267" y="780"/>
                    <a:pt x="1204" y="427"/>
                  </a:cubicBezTo>
                  <a:cubicBezTo>
                    <a:pt x="1159" y="174"/>
                    <a:pt x="930" y="1"/>
                    <a:pt x="680"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0"/>
            <p:cNvSpPr/>
            <p:nvPr/>
          </p:nvSpPr>
          <p:spPr>
            <a:xfrm>
              <a:off x="2353397" y="3377812"/>
              <a:ext cx="46440" cy="33877"/>
            </a:xfrm>
            <a:custGeom>
              <a:avLst/>
              <a:gdLst/>
              <a:ahLst/>
              <a:cxnLst/>
              <a:rect l="l" t="t" r="r" b="b"/>
              <a:pathLst>
                <a:path w="1449" h="1057" extrusionOk="0">
                  <a:moveTo>
                    <a:pt x="702" y="4"/>
                  </a:moveTo>
                  <a:cubicBezTo>
                    <a:pt x="953" y="4"/>
                    <a:pt x="1170" y="188"/>
                    <a:pt x="1220" y="422"/>
                  </a:cubicBezTo>
                  <a:cubicBezTo>
                    <a:pt x="1281" y="774"/>
                    <a:pt x="1005" y="1048"/>
                    <a:pt x="702" y="1048"/>
                  </a:cubicBezTo>
                  <a:cubicBezTo>
                    <a:pt x="589" y="1048"/>
                    <a:pt x="472" y="1009"/>
                    <a:pt x="368" y="923"/>
                  </a:cubicBezTo>
                  <a:cubicBezTo>
                    <a:pt x="0" y="606"/>
                    <a:pt x="217" y="4"/>
                    <a:pt x="702" y="4"/>
                  </a:cubicBezTo>
                  <a:close/>
                  <a:moveTo>
                    <a:pt x="717" y="1"/>
                  </a:moveTo>
                  <a:cubicBezTo>
                    <a:pt x="696" y="1"/>
                    <a:pt x="674" y="2"/>
                    <a:pt x="652" y="4"/>
                  </a:cubicBezTo>
                  <a:cubicBezTo>
                    <a:pt x="0" y="54"/>
                    <a:pt x="34" y="1057"/>
                    <a:pt x="702" y="1057"/>
                  </a:cubicBezTo>
                  <a:cubicBezTo>
                    <a:pt x="735" y="1057"/>
                    <a:pt x="769" y="1040"/>
                    <a:pt x="802" y="1040"/>
                  </a:cubicBezTo>
                  <a:cubicBezTo>
                    <a:pt x="1448" y="911"/>
                    <a:pt x="1329" y="1"/>
                    <a:pt x="7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0"/>
            <p:cNvSpPr/>
            <p:nvPr/>
          </p:nvSpPr>
          <p:spPr>
            <a:xfrm>
              <a:off x="1276485" y="2988084"/>
              <a:ext cx="1365586" cy="40736"/>
            </a:xfrm>
            <a:custGeom>
              <a:avLst/>
              <a:gdLst/>
              <a:ahLst/>
              <a:cxnLst/>
              <a:rect l="l" t="t" r="r" b="b"/>
              <a:pathLst>
                <a:path w="42608" h="1271" extrusionOk="0">
                  <a:moveTo>
                    <a:pt x="42607" y="0"/>
                  </a:moveTo>
                  <a:lnTo>
                    <a:pt x="0" y="117"/>
                  </a:lnTo>
                  <a:lnTo>
                    <a:pt x="42574" y="1270"/>
                  </a:lnTo>
                  <a:lnTo>
                    <a:pt x="4260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0"/>
            <p:cNvSpPr/>
            <p:nvPr/>
          </p:nvSpPr>
          <p:spPr>
            <a:xfrm>
              <a:off x="1262543" y="2961290"/>
              <a:ext cx="1408437" cy="30576"/>
            </a:xfrm>
            <a:custGeom>
              <a:avLst/>
              <a:gdLst/>
              <a:ahLst/>
              <a:cxnLst/>
              <a:rect l="l" t="t" r="r" b="b"/>
              <a:pathLst>
                <a:path w="43945" h="954" extrusionOk="0">
                  <a:moveTo>
                    <a:pt x="1" y="1"/>
                  </a:moveTo>
                  <a:lnTo>
                    <a:pt x="1" y="953"/>
                  </a:lnTo>
                  <a:lnTo>
                    <a:pt x="43944" y="953"/>
                  </a:lnTo>
                  <a:lnTo>
                    <a:pt x="43944"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0"/>
            <p:cNvSpPr/>
            <p:nvPr/>
          </p:nvSpPr>
          <p:spPr>
            <a:xfrm>
              <a:off x="2717004" y="3349704"/>
              <a:ext cx="103906" cy="202332"/>
            </a:xfrm>
            <a:custGeom>
              <a:avLst/>
              <a:gdLst/>
              <a:ahLst/>
              <a:cxnLst/>
              <a:rect l="l" t="t" r="r" b="b"/>
              <a:pathLst>
                <a:path w="3242" h="6313" extrusionOk="0">
                  <a:moveTo>
                    <a:pt x="703" y="1"/>
                  </a:moveTo>
                  <a:cubicBezTo>
                    <a:pt x="466" y="1"/>
                    <a:pt x="222" y="72"/>
                    <a:pt x="0" y="229"/>
                  </a:cubicBezTo>
                  <a:lnTo>
                    <a:pt x="585" y="5894"/>
                  </a:lnTo>
                  <a:cubicBezTo>
                    <a:pt x="953" y="6128"/>
                    <a:pt x="1370" y="6278"/>
                    <a:pt x="1805" y="6311"/>
                  </a:cubicBezTo>
                  <a:cubicBezTo>
                    <a:pt x="1824" y="6312"/>
                    <a:pt x="1843" y="6312"/>
                    <a:pt x="1861" y="6312"/>
                  </a:cubicBezTo>
                  <a:cubicBezTo>
                    <a:pt x="2292" y="6312"/>
                    <a:pt x="2702" y="6130"/>
                    <a:pt x="2974" y="5793"/>
                  </a:cubicBezTo>
                  <a:cubicBezTo>
                    <a:pt x="3242" y="5442"/>
                    <a:pt x="3225" y="4925"/>
                    <a:pt x="2924" y="4590"/>
                  </a:cubicBezTo>
                  <a:cubicBezTo>
                    <a:pt x="2807" y="4507"/>
                    <a:pt x="2724" y="4407"/>
                    <a:pt x="2640" y="4306"/>
                  </a:cubicBezTo>
                  <a:cubicBezTo>
                    <a:pt x="2557" y="4139"/>
                    <a:pt x="2557" y="3939"/>
                    <a:pt x="2624" y="3772"/>
                  </a:cubicBezTo>
                  <a:cubicBezTo>
                    <a:pt x="2690" y="3588"/>
                    <a:pt x="2724" y="3404"/>
                    <a:pt x="2707" y="3220"/>
                  </a:cubicBezTo>
                  <a:cubicBezTo>
                    <a:pt x="2624" y="2769"/>
                    <a:pt x="1989" y="2585"/>
                    <a:pt x="1855" y="2134"/>
                  </a:cubicBezTo>
                  <a:cubicBezTo>
                    <a:pt x="1805" y="1900"/>
                    <a:pt x="1905" y="1650"/>
                    <a:pt x="1938" y="1399"/>
                  </a:cubicBezTo>
                  <a:cubicBezTo>
                    <a:pt x="2038" y="603"/>
                    <a:pt x="1396" y="1"/>
                    <a:pt x="7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0"/>
            <p:cNvSpPr/>
            <p:nvPr/>
          </p:nvSpPr>
          <p:spPr>
            <a:xfrm>
              <a:off x="2595983" y="3334608"/>
              <a:ext cx="143552" cy="205697"/>
            </a:xfrm>
            <a:custGeom>
              <a:avLst/>
              <a:gdLst/>
              <a:ahLst/>
              <a:cxnLst/>
              <a:rect l="l" t="t" r="r" b="b"/>
              <a:pathLst>
                <a:path w="4479" h="6418" extrusionOk="0">
                  <a:moveTo>
                    <a:pt x="2249" y="0"/>
                  </a:moveTo>
                  <a:cubicBezTo>
                    <a:pt x="2084" y="0"/>
                    <a:pt x="1926" y="27"/>
                    <a:pt x="1788" y="99"/>
                  </a:cubicBezTo>
                  <a:cubicBezTo>
                    <a:pt x="1537" y="216"/>
                    <a:pt x="1320" y="416"/>
                    <a:pt x="1203" y="667"/>
                  </a:cubicBezTo>
                  <a:cubicBezTo>
                    <a:pt x="1103" y="968"/>
                    <a:pt x="1270" y="1536"/>
                    <a:pt x="1354" y="1853"/>
                  </a:cubicBezTo>
                  <a:cubicBezTo>
                    <a:pt x="1454" y="2171"/>
                    <a:pt x="1504" y="2522"/>
                    <a:pt x="1337" y="2806"/>
                  </a:cubicBezTo>
                  <a:cubicBezTo>
                    <a:pt x="1170" y="3073"/>
                    <a:pt x="836" y="3173"/>
                    <a:pt x="618" y="3407"/>
                  </a:cubicBezTo>
                  <a:cubicBezTo>
                    <a:pt x="318" y="3758"/>
                    <a:pt x="368" y="4276"/>
                    <a:pt x="702" y="4594"/>
                  </a:cubicBezTo>
                  <a:cubicBezTo>
                    <a:pt x="301" y="4610"/>
                    <a:pt x="0" y="4928"/>
                    <a:pt x="17" y="5329"/>
                  </a:cubicBezTo>
                  <a:cubicBezTo>
                    <a:pt x="50" y="5713"/>
                    <a:pt x="301" y="6047"/>
                    <a:pt x="652" y="6214"/>
                  </a:cubicBezTo>
                  <a:cubicBezTo>
                    <a:pt x="968" y="6350"/>
                    <a:pt x="1297" y="6417"/>
                    <a:pt x="1640" y="6417"/>
                  </a:cubicBezTo>
                  <a:cubicBezTo>
                    <a:pt x="1678" y="6417"/>
                    <a:pt x="1716" y="6416"/>
                    <a:pt x="1755" y="6415"/>
                  </a:cubicBezTo>
                  <a:cubicBezTo>
                    <a:pt x="2222" y="6415"/>
                    <a:pt x="2690" y="6381"/>
                    <a:pt x="3158" y="6281"/>
                  </a:cubicBezTo>
                  <a:cubicBezTo>
                    <a:pt x="3542" y="6231"/>
                    <a:pt x="3893" y="6047"/>
                    <a:pt x="4177" y="5763"/>
                  </a:cubicBezTo>
                  <a:cubicBezTo>
                    <a:pt x="4378" y="5479"/>
                    <a:pt x="4478" y="5128"/>
                    <a:pt x="4461" y="4761"/>
                  </a:cubicBezTo>
                  <a:cubicBezTo>
                    <a:pt x="4461" y="3507"/>
                    <a:pt x="3810" y="2254"/>
                    <a:pt x="4094" y="1035"/>
                  </a:cubicBezTo>
                  <a:lnTo>
                    <a:pt x="4077" y="984"/>
                  </a:lnTo>
                  <a:cubicBezTo>
                    <a:pt x="3927" y="567"/>
                    <a:pt x="3576" y="249"/>
                    <a:pt x="3141" y="149"/>
                  </a:cubicBezTo>
                  <a:cubicBezTo>
                    <a:pt x="2863" y="85"/>
                    <a:pt x="2544" y="0"/>
                    <a:pt x="22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0"/>
            <p:cNvSpPr/>
            <p:nvPr/>
          </p:nvSpPr>
          <p:spPr>
            <a:xfrm>
              <a:off x="2586881" y="3796705"/>
              <a:ext cx="78747" cy="627090"/>
            </a:xfrm>
            <a:custGeom>
              <a:avLst/>
              <a:gdLst/>
              <a:ahLst/>
              <a:cxnLst/>
              <a:rect l="l" t="t" r="r" b="b"/>
              <a:pathLst>
                <a:path w="2457" h="19566" extrusionOk="0">
                  <a:moveTo>
                    <a:pt x="2456" y="0"/>
                  </a:moveTo>
                  <a:cubicBezTo>
                    <a:pt x="2456" y="1"/>
                    <a:pt x="0" y="7987"/>
                    <a:pt x="150" y="10577"/>
                  </a:cubicBezTo>
                  <a:cubicBezTo>
                    <a:pt x="301" y="13150"/>
                    <a:pt x="2189" y="19566"/>
                    <a:pt x="2189" y="19566"/>
                  </a:cubicBezTo>
                  <a:lnTo>
                    <a:pt x="2456" y="0"/>
                  </a:ln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0"/>
            <p:cNvSpPr/>
            <p:nvPr/>
          </p:nvSpPr>
          <p:spPr>
            <a:xfrm>
              <a:off x="2639347" y="3750649"/>
              <a:ext cx="175153" cy="674236"/>
            </a:xfrm>
            <a:custGeom>
              <a:avLst/>
              <a:gdLst/>
              <a:ahLst/>
              <a:cxnLst/>
              <a:rect l="l" t="t" r="r" b="b"/>
              <a:pathLst>
                <a:path w="5465" h="21037" extrusionOk="0">
                  <a:moveTo>
                    <a:pt x="903" y="0"/>
                  </a:moveTo>
                  <a:lnTo>
                    <a:pt x="1" y="10510"/>
                  </a:lnTo>
                  <a:lnTo>
                    <a:pt x="552" y="21036"/>
                  </a:lnTo>
                  <a:lnTo>
                    <a:pt x="2373" y="20986"/>
                  </a:lnTo>
                  <a:cubicBezTo>
                    <a:pt x="2373" y="20986"/>
                    <a:pt x="3192" y="12381"/>
                    <a:pt x="3242" y="10460"/>
                  </a:cubicBezTo>
                  <a:cubicBezTo>
                    <a:pt x="3259" y="9842"/>
                    <a:pt x="4194" y="7101"/>
                    <a:pt x="5113" y="4812"/>
                  </a:cubicBezTo>
                  <a:cubicBezTo>
                    <a:pt x="5297" y="4361"/>
                    <a:pt x="5397" y="3893"/>
                    <a:pt x="5448" y="3409"/>
                  </a:cubicBezTo>
                  <a:cubicBezTo>
                    <a:pt x="5464" y="3275"/>
                    <a:pt x="5464" y="3141"/>
                    <a:pt x="5464" y="3008"/>
                  </a:cubicBezTo>
                  <a:cubicBezTo>
                    <a:pt x="5431" y="1661"/>
                    <a:pt x="4356" y="84"/>
                    <a:pt x="4296" y="84"/>
                  </a:cubicBezTo>
                  <a:cubicBezTo>
                    <a:pt x="4295" y="84"/>
                    <a:pt x="4295" y="84"/>
                    <a:pt x="4295" y="84"/>
                  </a:cubicBezTo>
                  <a:lnTo>
                    <a:pt x="903"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0"/>
            <p:cNvSpPr/>
            <p:nvPr/>
          </p:nvSpPr>
          <p:spPr>
            <a:xfrm>
              <a:off x="2323398" y="3545081"/>
              <a:ext cx="324538" cy="152686"/>
            </a:xfrm>
            <a:custGeom>
              <a:avLst/>
              <a:gdLst/>
              <a:ahLst/>
              <a:cxnLst/>
              <a:rect l="l" t="t" r="r" b="b"/>
              <a:pathLst>
                <a:path w="10126" h="4764" extrusionOk="0">
                  <a:moveTo>
                    <a:pt x="2610" y="1"/>
                  </a:moveTo>
                  <a:cubicBezTo>
                    <a:pt x="2586" y="1"/>
                    <a:pt x="2561" y="10"/>
                    <a:pt x="2540" y="32"/>
                  </a:cubicBezTo>
                  <a:cubicBezTo>
                    <a:pt x="2440" y="98"/>
                    <a:pt x="2356" y="449"/>
                    <a:pt x="2440" y="867"/>
                  </a:cubicBezTo>
                  <a:cubicBezTo>
                    <a:pt x="2466" y="990"/>
                    <a:pt x="2434" y="1036"/>
                    <a:pt x="2373" y="1036"/>
                  </a:cubicBezTo>
                  <a:cubicBezTo>
                    <a:pt x="2236" y="1036"/>
                    <a:pt x="1949" y="804"/>
                    <a:pt x="1822" y="700"/>
                  </a:cubicBezTo>
                  <a:cubicBezTo>
                    <a:pt x="1645" y="555"/>
                    <a:pt x="1080" y="147"/>
                    <a:pt x="949" y="147"/>
                  </a:cubicBezTo>
                  <a:cubicBezTo>
                    <a:pt x="944" y="147"/>
                    <a:pt x="940" y="147"/>
                    <a:pt x="936" y="148"/>
                  </a:cubicBezTo>
                  <a:cubicBezTo>
                    <a:pt x="803" y="165"/>
                    <a:pt x="819" y="316"/>
                    <a:pt x="1003" y="466"/>
                  </a:cubicBezTo>
                  <a:cubicBezTo>
                    <a:pt x="1204" y="616"/>
                    <a:pt x="1738" y="1084"/>
                    <a:pt x="1655" y="1184"/>
                  </a:cubicBezTo>
                  <a:cubicBezTo>
                    <a:pt x="1650" y="1189"/>
                    <a:pt x="1644" y="1191"/>
                    <a:pt x="1635" y="1191"/>
                  </a:cubicBezTo>
                  <a:cubicBezTo>
                    <a:pt x="1477" y="1191"/>
                    <a:pt x="635" y="499"/>
                    <a:pt x="635" y="499"/>
                  </a:cubicBezTo>
                  <a:cubicBezTo>
                    <a:pt x="635" y="499"/>
                    <a:pt x="525" y="379"/>
                    <a:pt x="429" y="379"/>
                  </a:cubicBezTo>
                  <a:cubicBezTo>
                    <a:pt x="401" y="379"/>
                    <a:pt x="374" y="389"/>
                    <a:pt x="351" y="416"/>
                  </a:cubicBezTo>
                  <a:cubicBezTo>
                    <a:pt x="168" y="600"/>
                    <a:pt x="1237" y="1352"/>
                    <a:pt x="1337" y="1418"/>
                  </a:cubicBezTo>
                  <a:cubicBezTo>
                    <a:pt x="1405" y="1459"/>
                    <a:pt x="1352" y="1532"/>
                    <a:pt x="1294" y="1532"/>
                  </a:cubicBezTo>
                  <a:cubicBezTo>
                    <a:pt x="1280" y="1532"/>
                    <a:pt x="1266" y="1528"/>
                    <a:pt x="1254" y="1519"/>
                  </a:cubicBezTo>
                  <a:cubicBezTo>
                    <a:pt x="1179" y="1474"/>
                    <a:pt x="510" y="888"/>
                    <a:pt x="234" y="888"/>
                  </a:cubicBezTo>
                  <a:cubicBezTo>
                    <a:pt x="200" y="888"/>
                    <a:pt x="171" y="897"/>
                    <a:pt x="151" y="917"/>
                  </a:cubicBezTo>
                  <a:cubicBezTo>
                    <a:pt x="0" y="1067"/>
                    <a:pt x="1020" y="1535"/>
                    <a:pt x="1103" y="1786"/>
                  </a:cubicBezTo>
                  <a:cubicBezTo>
                    <a:pt x="1116" y="1825"/>
                    <a:pt x="1107" y="1842"/>
                    <a:pt x="1082" y="1842"/>
                  </a:cubicBezTo>
                  <a:cubicBezTo>
                    <a:pt x="962" y="1842"/>
                    <a:pt x="484" y="1480"/>
                    <a:pt x="294" y="1480"/>
                  </a:cubicBezTo>
                  <a:cubicBezTo>
                    <a:pt x="268" y="1480"/>
                    <a:pt x="248" y="1487"/>
                    <a:pt x="234" y="1502"/>
                  </a:cubicBezTo>
                  <a:cubicBezTo>
                    <a:pt x="201" y="1552"/>
                    <a:pt x="168" y="1602"/>
                    <a:pt x="702" y="1936"/>
                  </a:cubicBezTo>
                  <a:cubicBezTo>
                    <a:pt x="1087" y="2154"/>
                    <a:pt x="1488" y="2354"/>
                    <a:pt x="1905" y="2521"/>
                  </a:cubicBezTo>
                  <a:lnTo>
                    <a:pt x="1905" y="2538"/>
                  </a:lnTo>
                  <a:cubicBezTo>
                    <a:pt x="1905" y="2538"/>
                    <a:pt x="4980" y="4764"/>
                    <a:pt x="7194" y="4764"/>
                  </a:cubicBezTo>
                  <a:cubicBezTo>
                    <a:pt x="7844" y="4764"/>
                    <a:pt x="8421" y="4572"/>
                    <a:pt x="8823" y="4075"/>
                  </a:cubicBezTo>
                  <a:cubicBezTo>
                    <a:pt x="10126" y="2471"/>
                    <a:pt x="10109" y="2354"/>
                    <a:pt x="10109" y="2354"/>
                  </a:cubicBezTo>
                  <a:lnTo>
                    <a:pt x="8305" y="884"/>
                  </a:lnTo>
                  <a:cubicBezTo>
                    <a:pt x="8305" y="884"/>
                    <a:pt x="7183" y="2656"/>
                    <a:pt x="6864" y="2656"/>
                  </a:cubicBezTo>
                  <a:cubicBezTo>
                    <a:pt x="6859" y="2656"/>
                    <a:pt x="6855" y="2655"/>
                    <a:pt x="6851" y="2655"/>
                  </a:cubicBezTo>
                  <a:cubicBezTo>
                    <a:pt x="5180" y="2471"/>
                    <a:pt x="3559" y="1569"/>
                    <a:pt x="2991" y="1218"/>
                  </a:cubicBezTo>
                  <a:cubicBezTo>
                    <a:pt x="2941" y="1134"/>
                    <a:pt x="2891" y="1034"/>
                    <a:pt x="2824" y="917"/>
                  </a:cubicBezTo>
                  <a:cubicBezTo>
                    <a:pt x="2774" y="817"/>
                    <a:pt x="2741" y="717"/>
                    <a:pt x="2741" y="600"/>
                  </a:cubicBezTo>
                  <a:cubicBezTo>
                    <a:pt x="2707" y="466"/>
                    <a:pt x="2707" y="316"/>
                    <a:pt x="2741" y="182"/>
                  </a:cubicBezTo>
                  <a:cubicBezTo>
                    <a:pt x="2753" y="82"/>
                    <a:pt x="2682" y="1"/>
                    <a:pt x="2610"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0"/>
            <p:cNvSpPr/>
            <p:nvPr/>
          </p:nvSpPr>
          <p:spPr>
            <a:xfrm>
              <a:off x="2271990" y="3532677"/>
              <a:ext cx="129097" cy="134995"/>
            </a:xfrm>
            <a:custGeom>
              <a:avLst/>
              <a:gdLst/>
              <a:ahLst/>
              <a:cxnLst/>
              <a:rect l="l" t="t" r="r" b="b"/>
              <a:pathLst>
                <a:path w="4028" h="4212" extrusionOk="0">
                  <a:moveTo>
                    <a:pt x="301" y="1"/>
                  </a:moveTo>
                  <a:cubicBezTo>
                    <a:pt x="301" y="1"/>
                    <a:pt x="0" y="2724"/>
                    <a:pt x="385" y="4211"/>
                  </a:cubicBezTo>
                  <a:lnTo>
                    <a:pt x="4027" y="4061"/>
                  </a:lnTo>
                  <a:cubicBezTo>
                    <a:pt x="4027" y="4061"/>
                    <a:pt x="3242" y="1371"/>
                    <a:pt x="3726" y="185"/>
                  </a:cubicBezTo>
                  <a:lnTo>
                    <a:pt x="30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0"/>
            <p:cNvSpPr/>
            <p:nvPr/>
          </p:nvSpPr>
          <p:spPr>
            <a:xfrm>
              <a:off x="2282149" y="3530017"/>
              <a:ext cx="123745" cy="122655"/>
            </a:xfrm>
            <a:custGeom>
              <a:avLst/>
              <a:gdLst/>
              <a:ahLst/>
              <a:cxnLst/>
              <a:rect l="l" t="t" r="r" b="b"/>
              <a:pathLst>
                <a:path w="3861" h="3827" extrusionOk="0">
                  <a:moveTo>
                    <a:pt x="1" y="0"/>
                  </a:moveTo>
                  <a:cubicBezTo>
                    <a:pt x="1" y="0"/>
                    <a:pt x="34" y="2941"/>
                    <a:pt x="185" y="3827"/>
                  </a:cubicBezTo>
                  <a:lnTo>
                    <a:pt x="3861" y="3659"/>
                  </a:lnTo>
                  <a:cubicBezTo>
                    <a:pt x="3861" y="3659"/>
                    <a:pt x="3543" y="769"/>
                    <a:pt x="3660"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0"/>
            <p:cNvSpPr/>
            <p:nvPr/>
          </p:nvSpPr>
          <p:spPr>
            <a:xfrm>
              <a:off x="2302501" y="3569631"/>
              <a:ext cx="79292" cy="4872"/>
            </a:xfrm>
            <a:custGeom>
              <a:avLst/>
              <a:gdLst/>
              <a:ahLst/>
              <a:cxnLst/>
              <a:rect l="l" t="t" r="r" b="b"/>
              <a:pathLst>
                <a:path w="2474" h="152" extrusionOk="0">
                  <a:moveTo>
                    <a:pt x="2474" y="1"/>
                  </a:moveTo>
                  <a:cubicBezTo>
                    <a:pt x="1655" y="1"/>
                    <a:pt x="820" y="51"/>
                    <a:pt x="1" y="151"/>
                  </a:cubicBezTo>
                  <a:cubicBezTo>
                    <a:pt x="820" y="134"/>
                    <a:pt x="1655" y="84"/>
                    <a:pt x="24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0"/>
            <p:cNvSpPr/>
            <p:nvPr/>
          </p:nvSpPr>
          <p:spPr>
            <a:xfrm>
              <a:off x="2302501" y="3589246"/>
              <a:ext cx="79292" cy="5256"/>
            </a:xfrm>
            <a:custGeom>
              <a:avLst/>
              <a:gdLst/>
              <a:ahLst/>
              <a:cxnLst/>
              <a:rect l="l" t="t" r="r" b="b"/>
              <a:pathLst>
                <a:path w="2474" h="164" extrusionOk="0">
                  <a:moveTo>
                    <a:pt x="2377" y="1"/>
                  </a:moveTo>
                  <a:cubicBezTo>
                    <a:pt x="2190" y="1"/>
                    <a:pt x="1751" y="19"/>
                    <a:pt x="1237" y="57"/>
                  </a:cubicBezTo>
                  <a:cubicBezTo>
                    <a:pt x="820" y="57"/>
                    <a:pt x="419" y="90"/>
                    <a:pt x="1" y="157"/>
                  </a:cubicBezTo>
                  <a:cubicBezTo>
                    <a:pt x="1" y="161"/>
                    <a:pt x="35" y="164"/>
                    <a:pt x="98" y="164"/>
                  </a:cubicBezTo>
                  <a:cubicBezTo>
                    <a:pt x="285" y="164"/>
                    <a:pt x="724" y="145"/>
                    <a:pt x="1237" y="107"/>
                  </a:cubicBezTo>
                  <a:cubicBezTo>
                    <a:pt x="1922" y="74"/>
                    <a:pt x="2474" y="24"/>
                    <a:pt x="2474" y="7"/>
                  </a:cubicBezTo>
                  <a:cubicBezTo>
                    <a:pt x="2474" y="3"/>
                    <a:pt x="2439" y="1"/>
                    <a:pt x="23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0"/>
            <p:cNvSpPr/>
            <p:nvPr/>
          </p:nvSpPr>
          <p:spPr>
            <a:xfrm>
              <a:off x="2316443" y="3609085"/>
              <a:ext cx="45543" cy="2885"/>
            </a:xfrm>
            <a:custGeom>
              <a:avLst/>
              <a:gdLst/>
              <a:ahLst/>
              <a:cxnLst/>
              <a:rect l="l" t="t" r="r" b="b"/>
              <a:pathLst>
                <a:path w="1421" h="90" extrusionOk="0">
                  <a:moveTo>
                    <a:pt x="1096" y="0"/>
                  </a:moveTo>
                  <a:cubicBezTo>
                    <a:pt x="726" y="0"/>
                    <a:pt x="363" y="25"/>
                    <a:pt x="0" y="90"/>
                  </a:cubicBezTo>
                  <a:cubicBezTo>
                    <a:pt x="468" y="90"/>
                    <a:pt x="953" y="73"/>
                    <a:pt x="1421" y="6"/>
                  </a:cubicBezTo>
                  <a:cubicBezTo>
                    <a:pt x="1312" y="2"/>
                    <a:pt x="1204" y="0"/>
                    <a:pt x="10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0"/>
            <p:cNvSpPr/>
            <p:nvPr/>
          </p:nvSpPr>
          <p:spPr>
            <a:xfrm>
              <a:off x="2563837" y="3767700"/>
              <a:ext cx="283867" cy="272681"/>
            </a:xfrm>
            <a:custGeom>
              <a:avLst/>
              <a:gdLst/>
              <a:ahLst/>
              <a:cxnLst/>
              <a:rect l="l" t="t" r="r" b="b"/>
              <a:pathLst>
                <a:path w="8857" h="8508" extrusionOk="0">
                  <a:moveTo>
                    <a:pt x="6412" y="0"/>
                  </a:moveTo>
                  <a:cubicBezTo>
                    <a:pt x="4520" y="0"/>
                    <a:pt x="1571" y="621"/>
                    <a:pt x="1571" y="621"/>
                  </a:cubicBezTo>
                  <a:cubicBezTo>
                    <a:pt x="1571" y="621"/>
                    <a:pt x="1" y="7822"/>
                    <a:pt x="67" y="7889"/>
                  </a:cubicBezTo>
                  <a:cubicBezTo>
                    <a:pt x="585" y="8340"/>
                    <a:pt x="8489" y="8507"/>
                    <a:pt x="8489" y="8507"/>
                  </a:cubicBezTo>
                  <a:cubicBezTo>
                    <a:pt x="8489" y="8507"/>
                    <a:pt x="8856" y="872"/>
                    <a:pt x="7753" y="220"/>
                  </a:cubicBezTo>
                  <a:cubicBezTo>
                    <a:pt x="7491" y="61"/>
                    <a:pt x="7003" y="0"/>
                    <a:pt x="641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0"/>
            <p:cNvSpPr/>
            <p:nvPr/>
          </p:nvSpPr>
          <p:spPr>
            <a:xfrm>
              <a:off x="2778572" y="4016120"/>
              <a:ext cx="58427" cy="2981"/>
            </a:xfrm>
            <a:custGeom>
              <a:avLst/>
              <a:gdLst/>
              <a:ahLst/>
              <a:cxnLst/>
              <a:rect l="l" t="t" r="r" b="b"/>
              <a:pathLst>
                <a:path w="1823" h="93" extrusionOk="0">
                  <a:moveTo>
                    <a:pt x="312" y="0"/>
                  </a:moveTo>
                  <a:cubicBezTo>
                    <a:pt x="208" y="0"/>
                    <a:pt x="104" y="2"/>
                    <a:pt x="1" y="5"/>
                  </a:cubicBezTo>
                  <a:cubicBezTo>
                    <a:pt x="499" y="60"/>
                    <a:pt x="1009" y="92"/>
                    <a:pt x="1511" y="92"/>
                  </a:cubicBezTo>
                  <a:cubicBezTo>
                    <a:pt x="1615" y="92"/>
                    <a:pt x="1719" y="91"/>
                    <a:pt x="1822" y="88"/>
                  </a:cubicBezTo>
                  <a:cubicBezTo>
                    <a:pt x="1324" y="33"/>
                    <a:pt x="814" y="0"/>
                    <a:pt x="3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0"/>
            <p:cNvSpPr/>
            <p:nvPr/>
          </p:nvSpPr>
          <p:spPr>
            <a:xfrm>
              <a:off x="2818218" y="4020543"/>
              <a:ext cx="2692" cy="19839"/>
            </a:xfrm>
            <a:custGeom>
              <a:avLst/>
              <a:gdLst/>
              <a:ahLst/>
              <a:cxnLst/>
              <a:rect l="l" t="t" r="r" b="b"/>
              <a:pathLst>
                <a:path w="84" h="619" extrusionOk="0">
                  <a:moveTo>
                    <a:pt x="67" y="0"/>
                  </a:moveTo>
                  <a:lnTo>
                    <a:pt x="67" y="0"/>
                  </a:lnTo>
                  <a:cubicBezTo>
                    <a:pt x="0" y="201"/>
                    <a:pt x="0" y="418"/>
                    <a:pt x="34" y="618"/>
                  </a:cubicBezTo>
                  <a:cubicBezTo>
                    <a:pt x="84" y="418"/>
                    <a:pt x="84" y="201"/>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0"/>
            <p:cNvSpPr/>
            <p:nvPr/>
          </p:nvSpPr>
          <p:spPr>
            <a:xfrm>
              <a:off x="2786616" y="4017850"/>
              <a:ext cx="3237" cy="22531"/>
            </a:xfrm>
            <a:custGeom>
              <a:avLst/>
              <a:gdLst/>
              <a:ahLst/>
              <a:cxnLst/>
              <a:rect l="l" t="t" r="r" b="b"/>
              <a:pathLst>
                <a:path w="101" h="703" extrusionOk="0">
                  <a:moveTo>
                    <a:pt x="17" y="1"/>
                  </a:moveTo>
                  <a:lnTo>
                    <a:pt x="17" y="1"/>
                  </a:lnTo>
                  <a:cubicBezTo>
                    <a:pt x="0" y="235"/>
                    <a:pt x="17" y="469"/>
                    <a:pt x="84" y="702"/>
                  </a:cubicBezTo>
                  <a:cubicBezTo>
                    <a:pt x="101" y="469"/>
                    <a:pt x="84" y="235"/>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0"/>
            <p:cNvSpPr/>
            <p:nvPr/>
          </p:nvSpPr>
          <p:spPr>
            <a:xfrm>
              <a:off x="2604540" y="4421616"/>
              <a:ext cx="111406" cy="25704"/>
            </a:xfrm>
            <a:custGeom>
              <a:avLst/>
              <a:gdLst/>
              <a:ahLst/>
              <a:cxnLst/>
              <a:rect l="l" t="t" r="r" b="b"/>
              <a:pathLst>
                <a:path w="3476" h="802" extrusionOk="0">
                  <a:moveTo>
                    <a:pt x="3476" y="1"/>
                  </a:moveTo>
                  <a:lnTo>
                    <a:pt x="1588" y="34"/>
                  </a:lnTo>
                  <a:lnTo>
                    <a:pt x="1588" y="285"/>
                  </a:lnTo>
                  <a:cubicBezTo>
                    <a:pt x="1588" y="285"/>
                    <a:pt x="0" y="636"/>
                    <a:pt x="385" y="753"/>
                  </a:cubicBezTo>
                  <a:cubicBezTo>
                    <a:pt x="512" y="789"/>
                    <a:pt x="869" y="801"/>
                    <a:pt x="1298" y="801"/>
                  </a:cubicBezTo>
                  <a:cubicBezTo>
                    <a:pt x="2052" y="801"/>
                    <a:pt x="3029" y="764"/>
                    <a:pt x="3359" y="753"/>
                  </a:cubicBezTo>
                  <a:lnTo>
                    <a:pt x="3476" y="736"/>
                  </a:lnTo>
                  <a:lnTo>
                    <a:pt x="3476"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0"/>
            <p:cNvSpPr/>
            <p:nvPr/>
          </p:nvSpPr>
          <p:spPr>
            <a:xfrm>
              <a:off x="2694505" y="4428507"/>
              <a:ext cx="21441" cy="17243"/>
            </a:xfrm>
            <a:custGeom>
              <a:avLst/>
              <a:gdLst/>
              <a:ahLst/>
              <a:cxnLst/>
              <a:rect l="l" t="t" r="r" b="b"/>
              <a:pathLst>
                <a:path w="669" h="538" extrusionOk="0">
                  <a:moveTo>
                    <a:pt x="611" y="0"/>
                  </a:moveTo>
                  <a:cubicBezTo>
                    <a:pt x="477" y="0"/>
                    <a:pt x="337" y="49"/>
                    <a:pt x="234" y="137"/>
                  </a:cubicBezTo>
                  <a:cubicBezTo>
                    <a:pt x="101" y="237"/>
                    <a:pt x="17" y="371"/>
                    <a:pt x="1" y="538"/>
                  </a:cubicBezTo>
                  <a:lnTo>
                    <a:pt x="669" y="521"/>
                  </a:lnTo>
                  <a:lnTo>
                    <a:pt x="669" y="3"/>
                  </a:lnTo>
                  <a:cubicBezTo>
                    <a:pt x="650" y="1"/>
                    <a:pt x="630" y="0"/>
                    <a:pt x="611"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0"/>
            <p:cNvSpPr/>
            <p:nvPr/>
          </p:nvSpPr>
          <p:spPr>
            <a:xfrm>
              <a:off x="2613098" y="4437160"/>
              <a:ext cx="102848" cy="10064"/>
            </a:xfrm>
            <a:custGeom>
              <a:avLst/>
              <a:gdLst/>
              <a:ahLst/>
              <a:cxnLst/>
              <a:rect l="l" t="t" r="r" b="b"/>
              <a:pathLst>
                <a:path w="3209" h="314" extrusionOk="0">
                  <a:moveTo>
                    <a:pt x="552" y="1"/>
                  </a:moveTo>
                  <a:cubicBezTo>
                    <a:pt x="552" y="1"/>
                    <a:pt x="1" y="151"/>
                    <a:pt x="68" y="251"/>
                  </a:cubicBezTo>
                  <a:cubicBezTo>
                    <a:pt x="101" y="293"/>
                    <a:pt x="652" y="314"/>
                    <a:pt x="1312" y="314"/>
                  </a:cubicBezTo>
                  <a:cubicBezTo>
                    <a:pt x="1972" y="314"/>
                    <a:pt x="2741" y="293"/>
                    <a:pt x="3209" y="251"/>
                  </a:cubicBezTo>
                  <a:lnTo>
                    <a:pt x="3209" y="218"/>
                  </a:lnTo>
                  <a:lnTo>
                    <a:pt x="719" y="234"/>
                  </a:lnTo>
                  <a:cubicBezTo>
                    <a:pt x="719" y="234"/>
                    <a:pt x="652" y="1"/>
                    <a:pt x="552" y="1"/>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0"/>
            <p:cNvSpPr/>
            <p:nvPr/>
          </p:nvSpPr>
          <p:spPr>
            <a:xfrm>
              <a:off x="2615790" y="4443603"/>
              <a:ext cx="96406" cy="1090"/>
            </a:xfrm>
            <a:custGeom>
              <a:avLst/>
              <a:gdLst/>
              <a:ahLst/>
              <a:cxnLst/>
              <a:rect l="l" t="t" r="r" b="b"/>
              <a:pathLst>
                <a:path w="3008" h="34" extrusionOk="0">
                  <a:moveTo>
                    <a:pt x="0" y="0"/>
                  </a:moveTo>
                  <a:lnTo>
                    <a:pt x="84" y="17"/>
                  </a:lnTo>
                  <a:lnTo>
                    <a:pt x="435" y="17"/>
                  </a:lnTo>
                  <a:cubicBezTo>
                    <a:pt x="719" y="33"/>
                    <a:pt x="1120" y="33"/>
                    <a:pt x="1554" y="33"/>
                  </a:cubicBezTo>
                  <a:cubicBezTo>
                    <a:pt x="1989" y="33"/>
                    <a:pt x="2390" y="33"/>
                    <a:pt x="2674" y="17"/>
                  </a:cubicBezTo>
                  <a:lnTo>
                    <a:pt x="3008" y="0"/>
                  </a:lnTo>
                  <a:lnTo>
                    <a:pt x="2674" y="0"/>
                  </a:lnTo>
                  <a:cubicBezTo>
                    <a:pt x="2390" y="17"/>
                    <a:pt x="1989" y="17"/>
                    <a:pt x="1554" y="17"/>
                  </a:cubicBezTo>
                  <a:cubicBezTo>
                    <a:pt x="1120" y="17"/>
                    <a:pt x="719" y="17"/>
                    <a:pt x="4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0"/>
            <p:cNvSpPr/>
            <p:nvPr/>
          </p:nvSpPr>
          <p:spPr>
            <a:xfrm>
              <a:off x="2630244" y="4436616"/>
              <a:ext cx="5929" cy="9134"/>
            </a:xfrm>
            <a:custGeom>
              <a:avLst/>
              <a:gdLst/>
              <a:ahLst/>
              <a:cxnLst/>
              <a:rect l="l" t="t" r="r" b="b"/>
              <a:pathLst>
                <a:path w="185" h="285" extrusionOk="0">
                  <a:moveTo>
                    <a:pt x="1" y="1"/>
                  </a:moveTo>
                  <a:cubicBezTo>
                    <a:pt x="51" y="34"/>
                    <a:pt x="84" y="84"/>
                    <a:pt x="117" y="134"/>
                  </a:cubicBezTo>
                  <a:cubicBezTo>
                    <a:pt x="151" y="185"/>
                    <a:pt x="168" y="235"/>
                    <a:pt x="184" y="285"/>
                  </a:cubicBezTo>
                  <a:cubicBezTo>
                    <a:pt x="184" y="168"/>
                    <a:pt x="117" y="5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0"/>
            <p:cNvSpPr/>
            <p:nvPr/>
          </p:nvSpPr>
          <p:spPr>
            <a:xfrm>
              <a:off x="2651654" y="4430206"/>
              <a:ext cx="3269" cy="5384"/>
            </a:xfrm>
            <a:custGeom>
              <a:avLst/>
              <a:gdLst/>
              <a:ahLst/>
              <a:cxnLst/>
              <a:rect l="l" t="t" r="r" b="b"/>
              <a:pathLst>
                <a:path w="102" h="168" extrusionOk="0">
                  <a:moveTo>
                    <a:pt x="1" y="0"/>
                  </a:moveTo>
                  <a:cubicBezTo>
                    <a:pt x="1" y="17"/>
                    <a:pt x="18" y="50"/>
                    <a:pt x="34" y="84"/>
                  </a:cubicBezTo>
                  <a:cubicBezTo>
                    <a:pt x="68" y="134"/>
                    <a:pt x="101" y="167"/>
                    <a:pt x="101" y="167"/>
                  </a:cubicBezTo>
                  <a:cubicBezTo>
                    <a:pt x="101" y="167"/>
                    <a:pt x="84" y="117"/>
                    <a:pt x="68" y="84"/>
                  </a:cubicBezTo>
                  <a:cubicBezTo>
                    <a:pt x="34" y="34"/>
                    <a:pt x="1"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0"/>
            <p:cNvSpPr/>
            <p:nvPr/>
          </p:nvSpPr>
          <p:spPr>
            <a:xfrm>
              <a:off x="2655949" y="4429533"/>
              <a:ext cx="3782" cy="3365"/>
            </a:xfrm>
            <a:custGeom>
              <a:avLst/>
              <a:gdLst/>
              <a:ahLst/>
              <a:cxnLst/>
              <a:rect l="l" t="t" r="r" b="b"/>
              <a:pathLst>
                <a:path w="118" h="105" extrusionOk="0">
                  <a:moveTo>
                    <a:pt x="4" y="0"/>
                  </a:moveTo>
                  <a:cubicBezTo>
                    <a:pt x="2" y="0"/>
                    <a:pt x="1" y="1"/>
                    <a:pt x="1" y="5"/>
                  </a:cubicBezTo>
                  <a:cubicBezTo>
                    <a:pt x="1" y="5"/>
                    <a:pt x="17" y="38"/>
                    <a:pt x="51" y="55"/>
                  </a:cubicBezTo>
                  <a:cubicBezTo>
                    <a:pt x="84" y="88"/>
                    <a:pt x="117" y="105"/>
                    <a:pt x="117" y="105"/>
                  </a:cubicBezTo>
                  <a:cubicBezTo>
                    <a:pt x="117" y="105"/>
                    <a:pt x="101" y="71"/>
                    <a:pt x="67" y="38"/>
                  </a:cubicBezTo>
                  <a:cubicBezTo>
                    <a:pt x="40" y="24"/>
                    <a:pt x="13" y="0"/>
                    <a:pt x="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0"/>
            <p:cNvSpPr/>
            <p:nvPr/>
          </p:nvSpPr>
          <p:spPr>
            <a:xfrm>
              <a:off x="2656493" y="4427001"/>
              <a:ext cx="6442" cy="545"/>
            </a:xfrm>
            <a:custGeom>
              <a:avLst/>
              <a:gdLst/>
              <a:ahLst/>
              <a:cxnLst/>
              <a:rect l="l" t="t" r="r" b="b"/>
              <a:pathLst>
                <a:path w="201" h="17" extrusionOk="0">
                  <a:moveTo>
                    <a:pt x="201" y="0"/>
                  </a:moveTo>
                  <a:cubicBezTo>
                    <a:pt x="134" y="0"/>
                    <a:pt x="67" y="0"/>
                    <a:pt x="0" y="17"/>
                  </a:cubicBezTo>
                  <a:lnTo>
                    <a:pt x="100" y="17"/>
                  </a:lnTo>
                  <a:cubicBezTo>
                    <a:pt x="134" y="17"/>
                    <a:pt x="167" y="17"/>
                    <a:pt x="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0"/>
            <p:cNvSpPr/>
            <p:nvPr/>
          </p:nvSpPr>
          <p:spPr>
            <a:xfrm>
              <a:off x="2657006" y="4423251"/>
              <a:ext cx="7019" cy="1090"/>
            </a:xfrm>
            <a:custGeom>
              <a:avLst/>
              <a:gdLst/>
              <a:ahLst/>
              <a:cxnLst/>
              <a:rect l="l" t="t" r="r" b="b"/>
              <a:pathLst>
                <a:path w="219" h="34" extrusionOk="0">
                  <a:moveTo>
                    <a:pt x="218" y="0"/>
                  </a:moveTo>
                  <a:cubicBezTo>
                    <a:pt x="135" y="0"/>
                    <a:pt x="68" y="17"/>
                    <a:pt x="1" y="17"/>
                  </a:cubicBezTo>
                  <a:cubicBezTo>
                    <a:pt x="34" y="34"/>
                    <a:pt x="68" y="34"/>
                    <a:pt x="101" y="34"/>
                  </a:cubicBezTo>
                  <a:cubicBezTo>
                    <a:pt x="151" y="34"/>
                    <a:pt x="185" y="17"/>
                    <a:pt x="2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0"/>
            <p:cNvSpPr/>
            <p:nvPr/>
          </p:nvSpPr>
          <p:spPr>
            <a:xfrm>
              <a:off x="2641494" y="4424853"/>
              <a:ext cx="11282" cy="6442"/>
            </a:xfrm>
            <a:custGeom>
              <a:avLst/>
              <a:gdLst/>
              <a:ahLst/>
              <a:cxnLst/>
              <a:rect l="l" t="t" r="r" b="b"/>
              <a:pathLst>
                <a:path w="352" h="201" extrusionOk="0">
                  <a:moveTo>
                    <a:pt x="122" y="23"/>
                  </a:moveTo>
                  <a:cubicBezTo>
                    <a:pt x="143" y="23"/>
                    <a:pt x="163" y="27"/>
                    <a:pt x="184" y="34"/>
                  </a:cubicBezTo>
                  <a:cubicBezTo>
                    <a:pt x="218" y="50"/>
                    <a:pt x="251" y="67"/>
                    <a:pt x="284" y="100"/>
                  </a:cubicBezTo>
                  <a:cubicBezTo>
                    <a:pt x="295" y="122"/>
                    <a:pt x="306" y="144"/>
                    <a:pt x="317" y="165"/>
                  </a:cubicBezTo>
                  <a:lnTo>
                    <a:pt x="317" y="165"/>
                  </a:lnTo>
                  <a:cubicBezTo>
                    <a:pt x="296" y="163"/>
                    <a:pt x="267" y="159"/>
                    <a:pt x="234" y="151"/>
                  </a:cubicBezTo>
                  <a:cubicBezTo>
                    <a:pt x="201" y="151"/>
                    <a:pt x="151" y="134"/>
                    <a:pt x="117" y="117"/>
                  </a:cubicBezTo>
                  <a:cubicBezTo>
                    <a:pt x="84" y="117"/>
                    <a:pt x="67" y="100"/>
                    <a:pt x="51" y="84"/>
                  </a:cubicBezTo>
                  <a:cubicBezTo>
                    <a:pt x="17" y="84"/>
                    <a:pt x="17" y="50"/>
                    <a:pt x="34" y="50"/>
                  </a:cubicBezTo>
                  <a:cubicBezTo>
                    <a:pt x="63" y="31"/>
                    <a:pt x="93" y="23"/>
                    <a:pt x="122" y="23"/>
                  </a:cubicBezTo>
                  <a:close/>
                  <a:moveTo>
                    <a:pt x="115" y="1"/>
                  </a:moveTo>
                  <a:cubicBezTo>
                    <a:pt x="82" y="1"/>
                    <a:pt x="49" y="6"/>
                    <a:pt x="17" y="17"/>
                  </a:cubicBezTo>
                  <a:cubicBezTo>
                    <a:pt x="0" y="34"/>
                    <a:pt x="0" y="50"/>
                    <a:pt x="0" y="67"/>
                  </a:cubicBezTo>
                  <a:cubicBezTo>
                    <a:pt x="0" y="84"/>
                    <a:pt x="17" y="100"/>
                    <a:pt x="34" y="117"/>
                  </a:cubicBezTo>
                  <a:cubicBezTo>
                    <a:pt x="51" y="117"/>
                    <a:pt x="84" y="134"/>
                    <a:pt x="101" y="134"/>
                  </a:cubicBezTo>
                  <a:cubicBezTo>
                    <a:pt x="151" y="151"/>
                    <a:pt x="184" y="167"/>
                    <a:pt x="234" y="167"/>
                  </a:cubicBezTo>
                  <a:lnTo>
                    <a:pt x="318" y="167"/>
                  </a:lnTo>
                  <a:cubicBezTo>
                    <a:pt x="323" y="178"/>
                    <a:pt x="329" y="190"/>
                    <a:pt x="335" y="201"/>
                  </a:cubicBezTo>
                  <a:cubicBezTo>
                    <a:pt x="335" y="184"/>
                    <a:pt x="335" y="184"/>
                    <a:pt x="335" y="167"/>
                  </a:cubicBezTo>
                  <a:lnTo>
                    <a:pt x="351" y="167"/>
                  </a:lnTo>
                  <a:cubicBezTo>
                    <a:pt x="351" y="167"/>
                    <a:pt x="345" y="167"/>
                    <a:pt x="335" y="167"/>
                  </a:cubicBezTo>
                  <a:lnTo>
                    <a:pt x="335" y="167"/>
                  </a:lnTo>
                  <a:cubicBezTo>
                    <a:pt x="334" y="134"/>
                    <a:pt x="318" y="117"/>
                    <a:pt x="301" y="84"/>
                  </a:cubicBezTo>
                  <a:cubicBezTo>
                    <a:pt x="255" y="27"/>
                    <a:pt x="186" y="1"/>
                    <a:pt x="1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0"/>
            <p:cNvSpPr/>
            <p:nvPr/>
          </p:nvSpPr>
          <p:spPr>
            <a:xfrm>
              <a:off x="2651141" y="4422706"/>
              <a:ext cx="5897" cy="7532"/>
            </a:xfrm>
            <a:custGeom>
              <a:avLst/>
              <a:gdLst/>
              <a:ahLst/>
              <a:cxnLst/>
              <a:rect l="l" t="t" r="r" b="b"/>
              <a:pathLst>
                <a:path w="184" h="235" extrusionOk="0">
                  <a:moveTo>
                    <a:pt x="134" y="0"/>
                  </a:moveTo>
                  <a:cubicBezTo>
                    <a:pt x="100" y="17"/>
                    <a:pt x="67" y="34"/>
                    <a:pt x="34" y="67"/>
                  </a:cubicBezTo>
                  <a:cubicBezTo>
                    <a:pt x="17" y="101"/>
                    <a:pt x="17" y="134"/>
                    <a:pt x="17" y="151"/>
                  </a:cubicBezTo>
                  <a:cubicBezTo>
                    <a:pt x="0" y="184"/>
                    <a:pt x="0" y="218"/>
                    <a:pt x="17" y="234"/>
                  </a:cubicBezTo>
                  <a:cubicBezTo>
                    <a:pt x="17" y="218"/>
                    <a:pt x="17" y="184"/>
                    <a:pt x="17" y="167"/>
                  </a:cubicBezTo>
                  <a:cubicBezTo>
                    <a:pt x="34" y="134"/>
                    <a:pt x="34" y="101"/>
                    <a:pt x="50" y="84"/>
                  </a:cubicBezTo>
                  <a:cubicBezTo>
                    <a:pt x="78" y="57"/>
                    <a:pt x="94" y="29"/>
                    <a:pt x="117" y="29"/>
                  </a:cubicBezTo>
                  <a:cubicBezTo>
                    <a:pt x="122" y="29"/>
                    <a:pt x="128" y="31"/>
                    <a:pt x="134" y="34"/>
                  </a:cubicBezTo>
                  <a:cubicBezTo>
                    <a:pt x="167" y="34"/>
                    <a:pt x="151" y="84"/>
                    <a:pt x="134" y="101"/>
                  </a:cubicBezTo>
                  <a:cubicBezTo>
                    <a:pt x="134" y="134"/>
                    <a:pt x="117" y="151"/>
                    <a:pt x="84" y="184"/>
                  </a:cubicBezTo>
                  <a:cubicBezTo>
                    <a:pt x="50" y="218"/>
                    <a:pt x="34" y="234"/>
                    <a:pt x="34" y="234"/>
                  </a:cubicBezTo>
                  <a:cubicBezTo>
                    <a:pt x="67" y="234"/>
                    <a:pt x="84" y="218"/>
                    <a:pt x="100" y="184"/>
                  </a:cubicBezTo>
                  <a:cubicBezTo>
                    <a:pt x="117" y="167"/>
                    <a:pt x="151" y="151"/>
                    <a:pt x="151" y="117"/>
                  </a:cubicBezTo>
                  <a:cubicBezTo>
                    <a:pt x="167" y="101"/>
                    <a:pt x="184" y="84"/>
                    <a:pt x="184" y="67"/>
                  </a:cubicBezTo>
                  <a:cubicBezTo>
                    <a:pt x="184" y="34"/>
                    <a:pt x="167" y="17"/>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0"/>
            <p:cNvSpPr/>
            <p:nvPr/>
          </p:nvSpPr>
          <p:spPr>
            <a:xfrm>
              <a:off x="2695562" y="4427642"/>
              <a:ext cx="21474" cy="17595"/>
            </a:xfrm>
            <a:custGeom>
              <a:avLst/>
              <a:gdLst/>
              <a:ahLst/>
              <a:cxnLst/>
              <a:rect l="l" t="t" r="r" b="b"/>
              <a:pathLst>
                <a:path w="670" h="549" extrusionOk="0">
                  <a:moveTo>
                    <a:pt x="569" y="1"/>
                  </a:moveTo>
                  <a:cubicBezTo>
                    <a:pt x="552" y="1"/>
                    <a:pt x="536" y="5"/>
                    <a:pt x="519" y="13"/>
                  </a:cubicBezTo>
                  <a:cubicBezTo>
                    <a:pt x="285" y="30"/>
                    <a:pt x="84" y="181"/>
                    <a:pt x="18" y="414"/>
                  </a:cubicBezTo>
                  <a:cubicBezTo>
                    <a:pt x="1" y="448"/>
                    <a:pt x="1" y="481"/>
                    <a:pt x="1" y="515"/>
                  </a:cubicBezTo>
                  <a:cubicBezTo>
                    <a:pt x="1" y="515"/>
                    <a:pt x="1" y="531"/>
                    <a:pt x="1" y="548"/>
                  </a:cubicBezTo>
                  <a:cubicBezTo>
                    <a:pt x="1" y="548"/>
                    <a:pt x="1" y="498"/>
                    <a:pt x="34" y="414"/>
                  </a:cubicBezTo>
                  <a:cubicBezTo>
                    <a:pt x="101" y="197"/>
                    <a:pt x="302" y="47"/>
                    <a:pt x="519" y="30"/>
                  </a:cubicBezTo>
                  <a:cubicBezTo>
                    <a:pt x="602" y="13"/>
                    <a:pt x="669" y="13"/>
                    <a:pt x="669" y="13"/>
                  </a:cubicBezTo>
                  <a:lnTo>
                    <a:pt x="619" y="13"/>
                  </a:lnTo>
                  <a:cubicBezTo>
                    <a:pt x="602" y="5"/>
                    <a:pt x="586" y="1"/>
                    <a:pt x="5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0"/>
            <p:cNvSpPr/>
            <p:nvPr/>
          </p:nvSpPr>
          <p:spPr>
            <a:xfrm>
              <a:off x="2670403" y="4437705"/>
              <a:ext cx="17724" cy="897"/>
            </a:xfrm>
            <a:custGeom>
              <a:avLst/>
              <a:gdLst/>
              <a:ahLst/>
              <a:cxnLst/>
              <a:rect l="l" t="t" r="r" b="b"/>
              <a:pathLst>
                <a:path w="553" h="28" extrusionOk="0">
                  <a:moveTo>
                    <a:pt x="268" y="0"/>
                  </a:moveTo>
                  <a:cubicBezTo>
                    <a:pt x="193" y="9"/>
                    <a:pt x="126" y="9"/>
                    <a:pt x="78" y="9"/>
                  </a:cubicBezTo>
                  <a:cubicBezTo>
                    <a:pt x="30" y="9"/>
                    <a:pt x="1" y="9"/>
                    <a:pt x="1" y="17"/>
                  </a:cubicBezTo>
                  <a:cubicBezTo>
                    <a:pt x="77" y="24"/>
                    <a:pt x="153" y="28"/>
                    <a:pt x="229" y="28"/>
                  </a:cubicBezTo>
                  <a:cubicBezTo>
                    <a:pt x="337" y="28"/>
                    <a:pt x="444" y="20"/>
                    <a:pt x="5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0"/>
            <p:cNvSpPr/>
            <p:nvPr/>
          </p:nvSpPr>
          <p:spPr>
            <a:xfrm>
              <a:off x="2697710" y="4437705"/>
              <a:ext cx="2179" cy="3237"/>
            </a:xfrm>
            <a:custGeom>
              <a:avLst/>
              <a:gdLst/>
              <a:ahLst/>
              <a:cxnLst/>
              <a:rect l="l" t="t" r="r" b="b"/>
              <a:pathLst>
                <a:path w="68" h="101" extrusionOk="0">
                  <a:moveTo>
                    <a:pt x="68" y="0"/>
                  </a:moveTo>
                  <a:cubicBezTo>
                    <a:pt x="51" y="0"/>
                    <a:pt x="34" y="17"/>
                    <a:pt x="17" y="50"/>
                  </a:cubicBezTo>
                  <a:cubicBezTo>
                    <a:pt x="1" y="84"/>
                    <a:pt x="1" y="100"/>
                    <a:pt x="17" y="100"/>
                  </a:cubicBezTo>
                  <a:cubicBezTo>
                    <a:pt x="17" y="100"/>
                    <a:pt x="17" y="84"/>
                    <a:pt x="34" y="50"/>
                  </a:cubicBezTo>
                  <a:cubicBezTo>
                    <a:pt x="51" y="34"/>
                    <a:pt x="68" y="0"/>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0"/>
            <p:cNvSpPr/>
            <p:nvPr/>
          </p:nvSpPr>
          <p:spPr>
            <a:xfrm>
              <a:off x="2701460" y="4432353"/>
              <a:ext cx="2724" cy="2147"/>
            </a:xfrm>
            <a:custGeom>
              <a:avLst/>
              <a:gdLst/>
              <a:ahLst/>
              <a:cxnLst/>
              <a:rect l="l" t="t" r="r" b="b"/>
              <a:pathLst>
                <a:path w="85" h="67" extrusionOk="0">
                  <a:moveTo>
                    <a:pt x="84" y="0"/>
                  </a:moveTo>
                  <a:cubicBezTo>
                    <a:pt x="84" y="0"/>
                    <a:pt x="51" y="0"/>
                    <a:pt x="34" y="17"/>
                  </a:cubicBezTo>
                  <a:cubicBezTo>
                    <a:pt x="17" y="50"/>
                    <a:pt x="1" y="67"/>
                    <a:pt x="17" y="67"/>
                  </a:cubicBezTo>
                  <a:cubicBezTo>
                    <a:pt x="17" y="67"/>
                    <a:pt x="34" y="67"/>
                    <a:pt x="51" y="34"/>
                  </a:cubicBezTo>
                  <a:cubicBezTo>
                    <a:pt x="68" y="17"/>
                    <a:pt x="84" y="0"/>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0"/>
            <p:cNvSpPr/>
            <p:nvPr/>
          </p:nvSpPr>
          <p:spPr>
            <a:xfrm>
              <a:off x="2706812" y="4429436"/>
              <a:ext cx="3782" cy="1314"/>
            </a:xfrm>
            <a:custGeom>
              <a:avLst/>
              <a:gdLst/>
              <a:ahLst/>
              <a:cxnLst/>
              <a:rect l="l" t="t" r="r" b="b"/>
              <a:pathLst>
                <a:path w="118" h="41" extrusionOk="0">
                  <a:moveTo>
                    <a:pt x="83" y="0"/>
                  </a:moveTo>
                  <a:cubicBezTo>
                    <a:pt x="73" y="0"/>
                    <a:pt x="62" y="2"/>
                    <a:pt x="51" y="8"/>
                  </a:cubicBezTo>
                  <a:cubicBezTo>
                    <a:pt x="18" y="8"/>
                    <a:pt x="1" y="41"/>
                    <a:pt x="1" y="41"/>
                  </a:cubicBezTo>
                  <a:cubicBezTo>
                    <a:pt x="18" y="41"/>
                    <a:pt x="34" y="41"/>
                    <a:pt x="51" y="24"/>
                  </a:cubicBezTo>
                  <a:cubicBezTo>
                    <a:pt x="84" y="8"/>
                    <a:pt x="118" y="8"/>
                    <a:pt x="118" y="8"/>
                  </a:cubicBezTo>
                  <a:cubicBezTo>
                    <a:pt x="118" y="8"/>
                    <a:pt x="103" y="0"/>
                    <a:pt x="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0"/>
            <p:cNvSpPr/>
            <p:nvPr/>
          </p:nvSpPr>
          <p:spPr>
            <a:xfrm>
              <a:off x="2713254" y="4428347"/>
              <a:ext cx="1635" cy="801"/>
            </a:xfrm>
            <a:custGeom>
              <a:avLst/>
              <a:gdLst/>
              <a:ahLst/>
              <a:cxnLst/>
              <a:rect l="l" t="t" r="r" b="b"/>
              <a:pathLst>
                <a:path w="51" h="25" extrusionOk="0">
                  <a:moveTo>
                    <a:pt x="46" y="1"/>
                  </a:moveTo>
                  <a:cubicBezTo>
                    <a:pt x="39" y="1"/>
                    <a:pt x="28" y="8"/>
                    <a:pt x="17" y="8"/>
                  </a:cubicBezTo>
                  <a:cubicBezTo>
                    <a:pt x="0" y="8"/>
                    <a:pt x="0" y="25"/>
                    <a:pt x="0" y="25"/>
                  </a:cubicBezTo>
                  <a:lnTo>
                    <a:pt x="34" y="25"/>
                  </a:lnTo>
                  <a:cubicBezTo>
                    <a:pt x="50" y="25"/>
                    <a:pt x="50" y="8"/>
                    <a:pt x="50" y="8"/>
                  </a:cubicBezTo>
                  <a:cubicBezTo>
                    <a:pt x="50" y="3"/>
                    <a:pt x="49" y="1"/>
                    <a:pt x="4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0"/>
            <p:cNvSpPr/>
            <p:nvPr/>
          </p:nvSpPr>
          <p:spPr>
            <a:xfrm>
              <a:off x="2553132" y="3508928"/>
              <a:ext cx="278482" cy="281912"/>
            </a:xfrm>
            <a:custGeom>
              <a:avLst/>
              <a:gdLst/>
              <a:ahLst/>
              <a:cxnLst/>
              <a:rect l="l" t="t" r="r" b="b"/>
              <a:pathLst>
                <a:path w="8689" h="8796" extrusionOk="0">
                  <a:moveTo>
                    <a:pt x="5998" y="0"/>
                  </a:moveTo>
                  <a:cubicBezTo>
                    <a:pt x="5937" y="0"/>
                    <a:pt x="5876" y="2"/>
                    <a:pt x="5815" y="7"/>
                  </a:cubicBezTo>
                  <a:lnTo>
                    <a:pt x="3743" y="157"/>
                  </a:lnTo>
                  <a:cubicBezTo>
                    <a:pt x="3743" y="157"/>
                    <a:pt x="3626" y="132"/>
                    <a:pt x="3434" y="132"/>
                  </a:cubicBezTo>
                  <a:cubicBezTo>
                    <a:pt x="2902" y="132"/>
                    <a:pt x="1791" y="321"/>
                    <a:pt x="970" y="1744"/>
                  </a:cubicBezTo>
                  <a:lnTo>
                    <a:pt x="0" y="3566"/>
                  </a:lnTo>
                  <a:lnTo>
                    <a:pt x="2089" y="4752"/>
                  </a:lnTo>
                  <a:lnTo>
                    <a:pt x="2239" y="4601"/>
                  </a:lnTo>
                  <a:lnTo>
                    <a:pt x="2390" y="4886"/>
                  </a:lnTo>
                  <a:lnTo>
                    <a:pt x="2256" y="8795"/>
                  </a:lnTo>
                  <a:lnTo>
                    <a:pt x="7937" y="7709"/>
                  </a:lnTo>
                  <a:lnTo>
                    <a:pt x="7469" y="7041"/>
                  </a:lnTo>
                  <a:cubicBezTo>
                    <a:pt x="7018" y="6423"/>
                    <a:pt x="7118" y="5571"/>
                    <a:pt x="7302" y="4819"/>
                  </a:cubicBezTo>
                  <a:lnTo>
                    <a:pt x="7369" y="4568"/>
                  </a:lnTo>
                  <a:lnTo>
                    <a:pt x="8572" y="4601"/>
                  </a:lnTo>
                  <a:cubicBezTo>
                    <a:pt x="8572" y="4601"/>
                    <a:pt x="8689" y="3916"/>
                    <a:pt x="8572" y="2413"/>
                  </a:cubicBezTo>
                  <a:cubicBezTo>
                    <a:pt x="8555" y="2396"/>
                    <a:pt x="8555" y="2363"/>
                    <a:pt x="8555" y="2346"/>
                  </a:cubicBezTo>
                  <a:cubicBezTo>
                    <a:pt x="8428" y="1020"/>
                    <a:pt x="7308" y="0"/>
                    <a:pt x="5998"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0"/>
            <p:cNvSpPr/>
            <p:nvPr/>
          </p:nvSpPr>
          <p:spPr>
            <a:xfrm>
              <a:off x="2620597" y="3602835"/>
              <a:ext cx="13429" cy="62690"/>
            </a:xfrm>
            <a:custGeom>
              <a:avLst/>
              <a:gdLst/>
              <a:ahLst/>
              <a:cxnLst/>
              <a:rect l="l" t="t" r="r" b="b"/>
              <a:pathLst>
                <a:path w="419" h="1956" extrusionOk="0">
                  <a:moveTo>
                    <a:pt x="418" y="1"/>
                  </a:moveTo>
                  <a:cubicBezTo>
                    <a:pt x="368" y="84"/>
                    <a:pt x="335" y="184"/>
                    <a:pt x="302" y="285"/>
                  </a:cubicBezTo>
                  <a:cubicBezTo>
                    <a:pt x="235" y="452"/>
                    <a:pt x="151" y="702"/>
                    <a:pt x="68" y="970"/>
                  </a:cubicBezTo>
                  <a:cubicBezTo>
                    <a:pt x="17" y="1103"/>
                    <a:pt x="1" y="1237"/>
                    <a:pt x="17" y="1387"/>
                  </a:cubicBezTo>
                  <a:cubicBezTo>
                    <a:pt x="34" y="1488"/>
                    <a:pt x="68" y="1605"/>
                    <a:pt x="118" y="1705"/>
                  </a:cubicBezTo>
                  <a:cubicBezTo>
                    <a:pt x="168" y="1788"/>
                    <a:pt x="218" y="1872"/>
                    <a:pt x="285" y="1956"/>
                  </a:cubicBezTo>
                  <a:cubicBezTo>
                    <a:pt x="251" y="1855"/>
                    <a:pt x="201" y="1772"/>
                    <a:pt x="168" y="1688"/>
                  </a:cubicBezTo>
                  <a:cubicBezTo>
                    <a:pt x="51" y="1471"/>
                    <a:pt x="51" y="1220"/>
                    <a:pt x="118" y="986"/>
                  </a:cubicBezTo>
                  <a:cubicBezTo>
                    <a:pt x="201" y="736"/>
                    <a:pt x="285" y="502"/>
                    <a:pt x="335" y="301"/>
                  </a:cubicBezTo>
                  <a:cubicBezTo>
                    <a:pt x="368" y="201"/>
                    <a:pt x="402" y="101"/>
                    <a:pt x="4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0"/>
            <p:cNvSpPr/>
            <p:nvPr/>
          </p:nvSpPr>
          <p:spPr>
            <a:xfrm>
              <a:off x="2751810" y="3591073"/>
              <a:ext cx="76055" cy="63747"/>
            </a:xfrm>
            <a:custGeom>
              <a:avLst/>
              <a:gdLst/>
              <a:ahLst/>
              <a:cxnLst/>
              <a:rect l="l" t="t" r="r" b="b"/>
              <a:pathLst>
                <a:path w="2373" h="1989" extrusionOk="0">
                  <a:moveTo>
                    <a:pt x="117" y="0"/>
                  </a:moveTo>
                  <a:cubicBezTo>
                    <a:pt x="101" y="50"/>
                    <a:pt x="101" y="84"/>
                    <a:pt x="84" y="134"/>
                  </a:cubicBezTo>
                  <a:cubicBezTo>
                    <a:pt x="84" y="217"/>
                    <a:pt x="67" y="351"/>
                    <a:pt x="67" y="518"/>
                  </a:cubicBezTo>
                  <a:cubicBezTo>
                    <a:pt x="34" y="835"/>
                    <a:pt x="34" y="1287"/>
                    <a:pt x="17" y="1788"/>
                  </a:cubicBezTo>
                  <a:lnTo>
                    <a:pt x="0" y="1821"/>
                  </a:lnTo>
                  <a:lnTo>
                    <a:pt x="34" y="1821"/>
                  </a:lnTo>
                  <a:lnTo>
                    <a:pt x="318" y="1838"/>
                  </a:lnTo>
                  <a:cubicBezTo>
                    <a:pt x="869" y="1888"/>
                    <a:pt x="1387" y="1938"/>
                    <a:pt x="1755" y="1955"/>
                  </a:cubicBezTo>
                  <a:lnTo>
                    <a:pt x="2206" y="1988"/>
                  </a:lnTo>
                  <a:lnTo>
                    <a:pt x="2373" y="1988"/>
                  </a:lnTo>
                  <a:cubicBezTo>
                    <a:pt x="2306" y="1972"/>
                    <a:pt x="2256" y="1972"/>
                    <a:pt x="2206" y="1955"/>
                  </a:cubicBezTo>
                  <a:lnTo>
                    <a:pt x="1771" y="1905"/>
                  </a:lnTo>
                  <a:cubicBezTo>
                    <a:pt x="1404" y="1871"/>
                    <a:pt x="886" y="1821"/>
                    <a:pt x="318" y="1771"/>
                  </a:cubicBezTo>
                  <a:lnTo>
                    <a:pt x="69" y="1756"/>
                  </a:lnTo>
                  <a:lnTo>
                    <a:pt x="69" y="1756"/>
                  </a:lnTo>
                  <a:cubicBezTo>
                    <a:pt x="101" y="1267"/>
                    <a:pt x="101" y="829"/>
                    <a:pt x="101" y="518"/>
                  </a:cubicBezTo>
                  <a:cubicBezTo>
                    <a:pt x="101" y="368"/>
                    <a:pt x="117" y="234"/>
                    <a:pt x="117" y="134"/>
                  </a:cubicBezTo>
                  <a:cubicBezTo>
                    <a:pt x="117" y="84"/>
                    <a:pt x="117" y="50"/>
                    <a:pt x="1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0"/>
            <p:cNvSpPr/>
            <p:nvPr/>
          </p:nvSpPr>
          <p:spPr>
            <a:xfrm>
              <a:off x="2580439" y="3567291"/>
              <a:ext cx="246368" cy="32050"/>
            </a:xfrm>
            <a:custGeom>
              <a:avLst/>
              <a:gdLst/>
              <a:ahLst/>
              <a:cxnLst/>
              <a:rect l="l" t="t" r="r" b="b"/>
              <a:pathLst>
                <a:path w="7687" h="1000" extrusionOk="0">
                  <a:moveTo>
                    <a:pt x="7603" y="475"/>
                  </a:moveTo>
                  <a:cubicBezTo>
                    <a:pt x="7636" y="491"/>
                    <a:pt x="7653" y="491"/>
                    <a:pt x="7687" y="491"/>
                  </a:cubicBezTo>
                  <a:cubicBezTo>
                    <a:pt x="7653" y="475"/>
                    <a:pt x="7636" y="475"/>
                    <a:pt x="7603" y="475"/>
                  </a:cubicBezTo>
                  <a:close/>
                  <a:moveTo>
                    <a:pt x="568" y="1"/>
                  </a:moveTo>
                  <a:cubicBezTo>
                    <a:pt x="479" y="1"/>
                    <a:pt x="389" y="8"/>
                    <a:pt x="301" y="24"/>
                  </a:cubicBezTo>
                  <a:cubicBezTo>
                    <a:pt x="201" y="40"/>
                    <a:pt x="101" y="90"/>
                    <a:pt x="1" y="141"/>
                  </a:cubicBezTo>
                  <a:cubicBezTo>
                    <a:pt x="101" y="107"/>
                    <a:pt x="201" y="74"/>
                    <a:pt x="301" y="57"/>
                  </a:cubicBezTo>
                  <a:cubicBezTo>
                    <a:pt x="389" y="41"/>
                    <a:pt x="477" y="34"/>
                    <a:pt x="565" y="34"/>
                  </a:cubicBezTo>
                  <a:cubicBezTo>
                    <a:pt x="760" y="34"/>
                    <a:pt x="952" y="71"/>
                    <a:pt x="1137" y="141"/>
                  </a:cubicBezTo>
                  <a:cubicBezTo>
                    <a:pt x="1538" y="308"/>
                    <a:pt x="1905" y="508"/>
                    <a:pt x="2273" y="725"/>
                  </a:cubicBezTo>
                  <a:cubicBezTo>
                    <a:pt x="2507" y="842"/>
                    <a:pt x="2741" y="926"/>
                    <a:pt x="2991" y="976"/>
                  </a:cubicBezTo>
                  <a:cubicBezTo>
                    <a:pt x="3086" y="988"/>
                    <a:pt x="3180" y="1000"/>
                    <a:pt x="3275" y="1000"/>
                  </a:cubicBezTo>
                  <a:cubicBezTo>
                    <a:pt x="3314" y="1000"/>
                    <a:pt x="3353" y="998"/>
                    <a:pt x="3392" y="993"/>
                  </a:cubicBezTo>
                  <a:cubicBezTo>
                    <a:pt x="3526" y="993"/>
                    <a:pt x="3676" y="976"/>
                    <a:pt x="3810" y="943"/>
                  </a:cubicBezTo>
                  <a:cubicBezTo>
                    <a:pt x="4345" y="809"/>
                    <a:pt x="4829" y="558"/>
                    <a:pt x="5281" y="408"/>
                  </a:cubicBezTo>
                  <a:cubicBezTo>
                    <a:pt x="5498" y="341"/>
                    <a:pt x="5715" y="291"/>
                    <a:pt x="5932" y="274"/>
                  </a:cubicBezTo>
                  <a:cubicBezTo>
                    <a:pt x="6032" y="266"/>
                    <a:pt x="6133" y="262"/>
                    <a:pt x="6233" y="262"/>
                  </a:cubicBezTo>
                  <a:cubicBezTo>
                    <a:pt x="6333" y="262"/>
                    <a:pt x="6433" y="266"/>
                    <a:pt x="6534" y="274"/>
                  </a:cubicBezTo>
                  <a:cubicBezTo>
                    <a:pt x="6818" y="308"/>
                    <a:pt x="7102" y="358"/>
                    <a:pt x="7369" y="425"/>
                  </a:cubicBezTo>
                  <a:lnTo>
                    <a:pt x="7603" y="475"/>
                  </a:lnTo>
                  <a:lnTo>
                    <a:pt x="7386" y="408"/>
                  </a:lnTo>
                  <a:cubicBezTo>
                    <a:pt x="7102" y="324"/>
                    <a:pt x="6818" y="274"/>
                    <a:pt x="6534" y="241"/>
                  </a:cubicBezTo>
                  <a:cubicBezTo>
                    <a:pt x="6416" y="221"/>
                    <a:pt x="6299" y="213"/>
                    <a:pt x="6181" y="213"/>
                  </a:cubicBezTo>
                  <a:cubicBezTo>
                    <a:pt x="6098" y="213"/>
                    <a:pt x="6015" y="217"/>
                    <a:pt x="5932" y="224"/>
                  </a:cubicBezTo>
                  <a:cubicBezTo>
                    <a:pt x="5698" y="241"/>
                    <a:pt x="5481" y="291"/>
                    <a:pt x="5264" y="358"/>
                  </a:cubicBezTo>
                  <a:cubicBezTo>
                    <a:pt x="4796" y="508"/>
                    <a:pt x="4328" y="742"/>
                    <a:pt x="3793" y="876"/>
                  </a:cubicBezTo>
                  <a:cubicBezTo>
                    <a:pt x="3632" y="916"/>
                    <a:pt x="3470" y="938"/>
                    <a:pt x="3312" y="938"/>
                  </a:cubicBezTo>
                  <a:cubicBezTo>
                    <a:pt x="3208" y="938"/>
                    <a:pt x="3107" y="929"/>
                    <a:pt x="3008" y="909"/>
                  </a:cubicBezTo>
                  <a:cubicBezTo>
                    <a:pt x="2758" y="876"/>
                    <a:pt x="2524" y="792"/>
                    <a:pt x="2306" y="675"/>
                  </a:cubicBezTo>
                  <a:cubicBezTo>
                    <a:pt x="1939" y="458"/>
                    <a:pt x="1555" y="257"/>
                    <a:pt x="1154" y="107"/>
                  </a:cubicBezTo>
                  <a:cubicBezTo>
                    <a:pt x="969" y="38"/>
                    <a:pt x="768" y="1"/>
                    <a:pt x="56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0"/>
            <p:cNvSpPr/>
            <p:nvPr/>
          </p:nvSpPr>
          <p:spPr>
            <a:xfrm>
              <a:off x="2631302" y="3682639"/>
              <a:ext cx="117848" cy="21858"/>
            </a:xfrm>
            <a:custGeom>
              <a:avLst/>
              <a:gdLst/>
              <a:ahLst/>
              <a:cxnLst/>
              <a:rect l="l" t="t" r="r" b="b"/>
              <a:pathLst>
                <a:path w="3677" h="682" extrusionOk="0">
                  <a:moveTo>
                    <a:pt x="18" y="0"/>
                  </a:moveTo>
                  <a:cubicBezTo>
                    <a:pt x="1" y="0"/>
                    <a:pt x="18" y="17"/>
                    <a:pt x="18" y="50"/>
                  </a:cubicBezTo>
                  <a:cubicBezTo>
                    <a:pt x="34" y="84"/>
                    <a:pt x="51" y="117"/>
                    <a:pt x="68" y="151"/>
                  </a:cubicBezTo>
                  <a:cubicBezTo>
                    <a:pt x="151" y="268"/>
                    <a:pt x="252" y="368"/>
                    <a:pt x="369" y="451"/>
                  </a:cubicBezTo>
                  <a:cubicBezTo>
                    <a:pt x="552" y="568"/>
                    <a:pt x="770" y="652"/>
                    <a:pt x="970" y="669"/>
                  </a:cubicBezTo>
                  <a:cubicBezTo>
                    <a:pt x="1042" y="677"/>
                    <a:pt x="1113" y="682"/>
                    <a:pt x="1185" y="682"/>
                  </a:cubicBezTo>
                  <a:cubicBezTo>
                    <a:pt x="1379" y="682"/>
                    <a:pt x="1572" y="651"/>
                    <a:pt x="1755" y="602"/>
                  </a:cubicBezTo>
                  <a:cubicBezTo>
                    <a:pt x="2023" y="535"/>
                    <a:pt x="2273" y="451"/>
                    <a:pt x="2491" y="368"/>
                  </a:cubicBezTo>
                  <a:cubicBezTo>
                    <a:pt x="2691" y="301"/>
                    <a:pt x="2892" y="234"/>
                    <a:pt x="3109" y="184"/>
                  </a:cubicBezTo>
                  <a:cubicBezTo>
                    <a:pt x="3242" y="151"/>
                    <a:pt x="3376" y="134"/>
                    <a:pt x="3526" y="117"/>
                  </a:cubicBezTo>
                  <a:lnTo>
                    <a:pt x="3677" y="117"/>
                  </a:lnTo>
                  <a:cubicBezTo>
                    <a:pt x="3627" y="100"/>
                    <a:pt x="3577" y="100"/>
                    <a:pt x="3526" y="100"/>
                  </a:cubicBezTo>
                  <a:cubicBezTo>
                    <a:pt x="3376" y="100"/>
                    <a:pt x="3226" y="117"/>
                    <a:pt x="3092" y="151"/>
                  </a:cubicBezTo>
                  <a:cubicBezTo>
                    <a:pt x="2892" y="184"/>
                    <a:pt x="2674" y="251"/>
                    <a:pt x="2474" y="318"/>
                  </a:cubicBezTo>
                  <a:cubicBezTo>
                    <a:pt x="2257" y="384"/>
                    <a:pt x="2006" y="485"/>
                    <a:pt x="1739" y="535"/>
                  </a:cubicBezTo>
                  <a:cubicBezTo>
                    <a:pt x="1544" y="600"/>
                    <a:pt x="1350" y="624"/>
                    <a:pt x="1156" y="624"/>
                  </a:cubicBezTo>
                  <a:cubicBezTo>
                    <a:pt x="1099" y="624"/>
                    <a:pt x="1043" y="622"/>
                    <a:pt x="987" y="618"/>
                  </a:cubicBezTo>
                  <a:cubicBezTo>
                    <a:pt x="770" y="585"/>
                    <a:pt x="569" y="518"/>
                    <a:pt x="402" y="418"/>
                  </a:cubicBezTo>
                  <a:cubicBezTo>
                    <a:pt x="285" y="351"/>
                    <a:pt x="168" y="251"/>
                    <a:pt x="101" y="134"/>
                  </a:cubicBezTo>
                  <a:cubicBezTo>
                    <a:pt x="34" y="50"/>
                    <a:pt x="18" y="0"/>
                    <a:pt x="1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0"/>
            <p:cNvSpPr/>
            <p:nvPr/>
          </p:nvSpPr>
          <p:spPr>
            <a:xfrm>
              <a:off x="2568676" y="3753310"/>
              <a:ext cx="275790" cy="383991"/>
            </a:xfrm>
            <a:custGeom>
              <a:avLst/>
              <a:gdLst/>
              <a:ahLst/>
              <a:cxnLst/>
              <a:rect l="l" t="t" r="r" b="b"/>
              <a:pathLst>
                <a:path w="8605" h="11981" extrusionOk="0">
                  <a:moveTo>
                    <a:pt x="7235" y="1"/>
                  </a:moveTo>
                  <a:lnTo>
                    <a:pt x="1855" y="636"/>
                  </a:lnTo>
                  <a:lnTo>
                    <a:pt x="835" y="4612"/>
                  </a:lnTo>
                  <a:cubicBezTo>
                    <a:pt x="835" y="4612"/>
                    <a:pt x="0" y="8856"/>
                    <a:pt x="334" y="11981"/>
                  </a:cubicBezTo>
                  <a:lnTo>
                    <a:pt x="5648" y="11830"/>
                  </a:lnTo>
                  <a:cubicBezTo>
                    <a:pt x="5648" y="11830"/>
                    <a:pt x="6700" y="7302"/>
                    <a:pt x="7653" y="4545"/>
                  </a:cubicBezTo>
                  <a:cubicBezTo>
                    <a:pt x="8605" y="1772"/>
                    <a:pt x="7235" y="1"/>
                    <a:pt x="7235"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0"/>
            <p:cNvSpPr/>
            <p:nvPr/>
          </p:nvSpPr>
          <p:spPr>
            <a:xfrm>
              <a:off x="2600246" y="3889875"/>
              <a:ext cx="198710" cy="42402"/>
            </a:xfrm>
            <a:custGeom>
              <a:avLst/>
              <a:gdLst/>
              <a:ahLst/>
              <a:cxnLst/>
              <a:rect l="l" t="t" r="r" b="b"/>
              <a:pathLst>
                <a:path w="6200" h="1323" extrusionOk="0">
                  <a:moveTo>
                    <a:pt x="1" y="0"/>
                  </a:moveTo>
                  <a:cubicBezTo>
                    <a:pt x="1" y="0"/>
                    <a:pt x="84" y="34"/>
                    <a:pt x="235" y="101"/>
                  </a:cubicBezTo>
                  <a:cubicBezTo>
                    <a:pt x="452" y="201"/>
                    <a:pt x="669" y="318"/>
                    <a:pt x="870" y="435"/>
                  </a:cubicBezTo>
                  <a:cubicBezTo>
                    <a:pt x="1170" y="635"/>
                    <a:pt x="1521" y="769"/>
                    <a:pt x="1872" y="853"/>
                  </a:cubicBezTo>
                  <a:cubicBezTo>
                    <a:pt x="1999" y="862"/>
                    <a:pt x="2126" y="868"/>
                    <a:pt x="2254" y="868"/>
                  </a:cubicBezTo>
                  <a:cubicBezTo>
                    <a:pt x="2566" y="868"/>
                    <a:pt x="2879" y="835"/>
                    <a:pt x="3175" y="752"/>
                  </a:cubicBezTo>
                  <a:cubicBezTo>
                    <a:pt x="3610" y="652"/>
                    <a:pt x="4028" y="568"/>
                    <a:pt x="4462" y="518"/>
                  </a:cubicBezTo>
                  <a:cubicBezTo>
                    <a:pt x="4536" y="512"/>
                    <a:pt x="4608" y="508"/>
                    <a:pt x="4680" y="508"/>
                  </a:cubicBezTo>
                  <a:cubicBezTo>
                    <a:pt x="4969" y="508"/>
                    <a:pt x="5244" y="562"/>
                    <a:pt x="5498" y="669"/>
                  </a:cubicBezTo>
                  <a:cubicBezTo>
                    <a:pt x="5732" y="769"/>
                    <a:pt x="5916" y="919"/>
                    <a:pt x="6066" y="1103"/>
                  </a:cubicBezTo>
                  <a:cubicBezTo>
                    <a:pt x="6159" y="1227"/>
                    <a:pt x="6194" y="1322"/>
                    <a:pt x="6199" y="1322"/>
                  </a:cubicBezTo>
                  <a:cubicBezTo>
                    <a:pt x="6200" y="1322"/>
                    <a:pt x="6200" y="1322"/>
                    <a:pt x="6200" y="1320"/>
                  </a:cubicBezTo>
                  <a:cubicBezTo>
                    <a:pt x="6200" y="1304"/>
                    <a:pt x="6200" y="1287"/>
                    <a:pt x="6183" y="1270"/>
                  </a:cubicBezTo>
                  <a:cubicBezTo>
                    <a:pt x="6166" y="1237"/>
                    <a:pt x="6166" y="1220"/>
                    <a:pt x="6150" y="1187"/>
                  </a:cubicBezTo>
                  <a:cubicBezTo>
                    <a:pt x="6133" y="1153"/>
                    <a:pt x="6116" y="1120"/>
                    <a:pt x="6083" y="1086"/>
                  </a:cubicBezTo>
                  <a:cubicBezTo>
                    <a:pt x="5949" y="886"/>
                    <a:pt x="5749" y="736"/>
                    <a:pt x="5531" y="635"/>
                  </a:cubicBezTo>
                  <a:cubicBezTo>
                    <a:pt x="5263" y="514"/>
                    <a:pt x="4973" y="458"/>
                    <a:pt x="4678" y="458"/>
                  </a:cubicBezTo>
                  <a:cubicBezTo>
                    <a:pt x="4606" y="458"/>
                    <a:pt x="4534" y="462"/>
                    <a:pt x="4462" y="468"/>
                  </a:cubicBezTo>
                  <a:cubicBezTo>
                    <a:pt x="4028" y="502"/>
                    <a:pt x="3593" y="585"/>
                    <a:pt x="3175" y="702"/>
                  </a:cubicBezTo>
                  <a:cubicBezTo>
                    <a:pt x="2887" y="771"/>
                    <a:pt x="2583" y="809"/>
                    <a:pt x="2279" y="809"/>
                  </a:cubicBezTo>
                  <a:cubicBezTo>
                    <a:pt x="2143" y="809"/>
                    <a:pt x="2007" y="801"/>
                    <a:pt x="1872" y="786"/>
                  </a:cubicBezTo>
                  <a:cubicBezTo>
                    <a:pt x="1538" y="719"/>
                    <a:pt x="1204" y="585"/>
                    <a:pt x="903" y="401"/>
                  </a:cubicBezTo>
                  <a:cubicBezTo>
                    <a:pt x="686" y="284"/>
                    <a:pt x="469" y="167"/>
                    <a:pt x="251" y="84"/>
                  </a:cubicBezTo>
                  <a:cubicBezTo>
                    <a:pt x="185" y="51"/>
                    <a:pt x="118" y="34"/>
                    <a:pt x="68" y="17"/>
                  </a:cubicBezTo>
                  <a:cubicBezTo>
                    <a:pt x="34" y="0"/>
                    <a:pt x="18" y="0"/>
                    <a:pt x="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0"/>
            <p:cNvSpPr/>
            <p:nvPr/>
          </p:nvSpPr>
          <p:spPr>
            <a:xfrm>
              <a:off x="2577779" y="4057400"/>
              <a:ext cx="181018" cy="29646"/>
            </a:xfrm>
            <a:custGeom>
              <a:avLst/>
              <a:gdLst/>
              <a:ahLst/>
              <a:cxnLst/>
              <a:rect l="l" t="t" r="r" b="b"/>
              <a:pathLst>
                <a:path w="5648" h="925" extrusionOk="0">
                  <a:moveTo>
                    <a:pt x="2" y="1"/>
                  </a:moveTo>
                  <a:cubicBezTo>
                    <a:pt x="1" y="1"/>
                    <a:pt x="0" y="1"/>
                    <a:pt x="0" y="3"/>
                  </a:cubicBezTo>
                  <a:cubicBezTo>
                    <a:pt x="0" y="20"/>
                    <a:pt x="17" y="37"/>
                    <a:pt x="33" y="53"/>
                  </a:cubicBezTo>
                  <a:cubicBezTo>
                    <a:pt x="67" y="103"/>
                    <a:pt x="117" y="137"/>
                    <a:pt x="150" y="187"/>
                  </a:cubicBezTo>
                  <a:cubicBezTo>
                    <a:pt x="301" y="354"/>
                    <a:pt x="485" y="488"/>
                    <a:pt x="685" y="588"/>
                  </a:cubicBezTo>
                  <a:cubicBezTo>
                    <a:pt x="969" y="755"/>
                    <a:pt x="1287" y="872"/>
                    <a:pt x="1621" y="905"/>
                  </a:cubicBezTo>
                  <a:cubicBezTo>
                    <a:pt x="1723" y="918"/>
                    <a:pt x="1827" y="924"/>
                    <a:pt x="1930" y="924"/>
                  </a:cubicBezTo>
                  <a:cubicBezTo>
                    <a:pt x="2232" y="924"/>
                    <a:pt x="2533" y="871"/>
                    <a:pt x="2807" y="772"/>
                  </a:cubicBezTo>
                  <a:cubicBezTo>
                    <a:pt x="3225" y="621"/>
                    <a:pt x="3576" y="421"/>
                    <a:pt x="3927" y="304"/>
                  </a:cubicBezTo>
                  <a:cubicBezTo>
                    <a:pt x="4137" y="222"/>
                    <a:pt x="4364" y="181"/>
                    <a:pt x="4590" y="181"/>
                  </a:cubicBezTo>
                  <a:cubicBezTo>
                    <a:pt x="4687" y="181"/>
                    <a:pt x="4784" y="189"/>
                    <a:pt x="4879" y="204"/>
                  </a:cubicBezTo>
                  <a:cubicBezTo>
                    <a:pt x="5096" y="237"/>
                    <a:pt x="5297" y="321"/>
                    <a:pt x="5480" y="454"/>
                  </a:cubicBezTo>
                  <a:cubicBezTo>
                    <a:pt x="5531" y="521"/>
                    <a:pt x="5581" y="571"/>
                    <a:pt x="5648" y="638"/>
                  </a:cubicBezTo>
                  <a:cubicBezTo>
                    <a:pt x="5631" y="621"/>
                    <a:pt x="5614" y="605"/>
                    <a:pt x="5614" y="588"/>
                  </a:cubicBezTo>
                  <a:cubicBezTo>
                    <a:pt x="5581" y="538"/>
                    <a:pt x="5531" y="488"/>
                    <a:pt x="5480" y="438"/>
                  </a:cubicBezTo>
                  <a:cubicBezTo>
                    <a:pt x="5313" y="287"/>
                    <a:pt x="5113" y="187"/>
                    <a:pt x="4896" y="154"/>
                  </a:cubicBezTo>
                  <a:cubicBezTo>
                    <a:pt x="4795" y="139"/>
                    <a:pt x="4695" y="131"/>
                    <a:pt x="4595" y="131"/>
                  </a:cubicBezTo>
                  <a:cubicBezTo>
                    <a:pt x="4363" y="131"/>
                    <a:pt x="4132" y="172"/>
                    <a:pt x="3910" y="254"/>
                  </a:cubicBezTo>
                  <a:cubicBezTo>
                    <a:pt x="3559" y="371"/>
                    <a:pt x="3191" y="555"/>
                    <a:pt x="2790" y="705"/>
                  </a:cubicBezTo>
                  <a:cubicBezTo>
                    <a:pt x="2515" y="818"/>
                    <a:pt x="2220" y="874"/>
                    <a:pt x="1921" y="874"/>
                  </a:cubicBezTo>
                  <a:cubicBezTo>
                    <a:pt x="1821" y="874"/>
                    <a:pt x="1721" y="868"/>
                    <a:pt x="1621" y="855"/>
                  </a:cubicBezTo>
                  <a:cubicBezTo>
                    <a:pt x="1303" y="822"/>
                    <a:pt x="986" y="722"/>
                    <a:pt x="702" y="555"/>
                  </a:cubicBezTo>
                  <a:cubicBezTo>
                    <a:pt x="501" y="454"/>
                    <a:pt x="334" y="321"/>
                    <a:pt x="167" y="170"/>
                  </a:cubicBezTo>
                  <a:cubicBezTo>
                    <a:pt x="62" y="65"/>
                    <a:pt x="11" y="1"/>
                    <a:pt x="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0"/>
            <p:cNvSpPr/>
            <p:nvPr/>
          </p:nvSpPr>
          <p:spPr>
            <a:xfrm>
              <a:off x="2653256" y="3752701"/>
              <a:ext cx="171403" cy="70254"/>
            </a:xfrm>
            <a:custGeom>
              <a:avLst/>
              <a:gdLst/>
              <a:ahLst/>
              <a:cxnLst/>
              <a:rect l="l" t="t" r="r" b="b"/>
              <a:pathLst>
                <a:path w="5348" h="2192" extrusionOk="0">
                  <a:moveTo>
                    <a:pt x="4458" y="0"/>
                  </a:moveTo>
                  <a:cubicBezTo>
                    <a:pt x="3655" y="0"/>
                    <a:pt x="1" y="1607"/>
                    <a:pt x="1" y="1607"/>
                  </a:cubicBezTo>
                  <a:lnTo>
                    <a:pt x="201" y="2192"/>
                  </a:lnTo>
                  <a:lnTo>
                    <a:pt x="5348" y="1356"/>
                  </a:lnTo>
                  <a:cubicBezTo>
                    <a:pt x="5298" y="1106"/>
                    <a:pt x="5214" y="855"/>
                    <a:pt x="5114" y="621"/>
                  </a:cubicBezTo>
                  <a:cubicBezTo>
                    <a:pt x="5014" y="354"/>
                    <a:pt x="4730" y="153"/>
                    <a:pt x="4596" y="36"/>
                  </a:cubicBezTo>
                  <a:cubicBezTo>
                    <a:pt x="4573" y="12"/>
                    <a:pt x="4525" y="0"/>
                    <a:pt x="445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0"/>
            <p:cNvSpPr/>
            <p:nvPr/>
          </p:nvSpPr>
          <p:spPr>
            <a:xfrm>
              <a:off x="2614187" y="3769912"/>
              <a:ext cx="51440" cy="53043"/>
            </a:xfrm>
            <a:custGeom>
              <a:avLst/>
              <a:gdLst/>
              <a:ahLst/>
              <a:cxnLst/>
              <a:rect l="l" t="t" r="r" b="b"/>
              <a:pathLst>
                <a:path w="1605" h="1655" extrusionOk="0">
                  <a:moveTo>
                    <a:pt x="217" y="1"/>
                  </a:moveTo>
                  <a:lnTo>
                    <a:pt x="0" y="1170"/>
                  </a:lnTo>
                  <a:lnTo>
                    <a:pt x="1420" y="1655"/>
                  </a:lnTo>
                  <a:lnTo>
                    <a:pt x="1604" y="1087"/>
                  </a:lnTo>
                  <a:lnTo>
                    <a:pt x="217"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0"/>
            <p:cNvSpPr/>
            <p:nvPr/>
          </p:nvSpPr>
          <p:spPr>
            <a:xfrm>
              <a:off x="2647904" y="3817057"/>
              <a:ext cx="66985" cy="204511"/>
            </a:xfrm>
            <a:custGeom>
              <a:avLst/>
              <a:gdLst/>
              <a:ahLst/>
              <a:cxnLst/>
              <a:rect l="l" t="t" r="r" b="b"/>
              <a:pathLst>
                <a:path w="2090" h="6381" extrusionOk="0">
                  <a:moveTo>
                    <a:pt x="836" y="0"/>
                  </a:moveTo>
                  <a:lnTo>
                    <a:pt x="385" y="167"/>
                  </a:lnTo>
                  <a:cubicBezTo>
                    <a:pt x="385" y="167"/>
                    <a:pt x="1" y="1587"/>
                    <a:pt x="18" y="2523"/>
                  </a:cubicBezTo>
                  <a:cubicBezTo>
                    <a:pt x="18" y="3459"/>
                    <a:pt x="51" y="5414"/>
                    <a:pt x="185" y="6115"/>
                  </a:cubicBezTo>
                  <a:cubicBezTo>
                    <a:pt x="221" y="6303"/>
                    <a:pt x="388" y="6380"/>
                    <a:pt x="604" y="6380"/>
                  </a:cubicBezTo>
                  <a:cubicBezTo>
                    <a:pt x="1175" y="6380"/>
                    <a:pt x="2089" y="5837"/>
                    <a:pt x="1822" y="5363"/>
                  </a:cubicBezTo>
                  <a:cubicBezTo>
                    <a:pt x="1471" y="4729"/>
                    <a:pt x="820" y="2423"/>
                    <a:pt x="803" y="1888"/>
                  </a:cubicBezTo>
                  <a:cubicBezTo>
                    <a:pt x="803" y="1353"/>
                    <a:pt x="836" y="0"/>
                    <a:pt x="83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0"/>
            <p:cNvSpPr/>
            <p:nvPr/>
          </p:nvSpPr>
          <p:spPr>
            <a:xfrm>
              <a:off x="2654346" y="3982980"/>
              <a:ext cx="48748" cy="26569"/>
            </a:xfrm>
            <a:custGeom>
              <a:avLst/>
              <a:gdLst/>
              <a:ahLst/>
              <a:cxnLst/>
              <a:rect l="l" t="t" r="r" b="b"/>
              <a:pathLst>
                <a:path w="1521" h="829" extrusionOk="0">
                  <a:moveTo>
                    <a:pt x="1516" y="1"/>
                  </a:moveTo>
                  <a:cubicBezTo>
                    <a:pt x="1495" y="1"/>
                    <a:pt x="1444" y="80"/>
                    <a:pt x="1337" y="186"/>
                  </a:cubicBezTo>
                  <a:cubicBezTo>
                    <a:pt x="1053" y="504"/>
                    <a:pt x="685" y="704"/>
                    <a:pt x="268" y="771"/>
                  </a:cubicBezTo>
                  <a:cubicBezTo>
                    <a:pt x="101" y="805"/>
                    <a:pt x="0" y="805"/>
                    <a:pt x="0" y="805"/>
                  </a:cubicBezTo>
                  <a:cubicBezTo>
                    <a:pt x="71" y="817"/>
                    <a:pt x="134" y="828"/>
                    <a:pt x="194" y="828"/>
                  </a:cubicBezTo>
                  <a:cubicBezTo>
                    <a:pt x="219" y="828"/>
                    <a:pt x="243" y="826"/>
                    <a:pt x="268" y="821"/>
                  </a:cubicBezTo>
                  <a:cubicBezTo>
                    <a:pt x="702" y="771"/>
                    <a:pt x="1103" y="554"/>
                    <a:pt x="1370" y="220"/>
                  </a:cubicBezTo>
                  <a:cubicBezTo>
                    <a:pt x="1437" y="153"/>
                    <a:pt x="1487" y="86"/>
                    <a:pt x="1521" y="3"/>
                  </a:cubicBezTo>
                  <a:cubicBezTo>
                    <a:pt x="1519" y="1"/>
                    <a:pt x="1518" y="1"/>
                    <a:pt x="15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0"/>
            <p:cNvSpPr/>
            <p:nvPr/>
          </p:nvSpPr>
          <p:spPr>
            <a:xfrm>
              <a:off x="2665596" y="4008203"/>
              <a:ext cx="5929" cy="13429"/>
            </a:xfrm>
            <a:custGeom>
              <a:avLst/>
              <a:gdLst/>
              <a:ahLst/>
              <a:cxnLst/>
              <a:rect l="l" t="t" r="r" b="b"/>
              <a:pathLst>
                <a:path w="185" h="419" extrusionOk="0">
                  <a:moveTo>
                    <a:pt x="17" y="1"/>
                  </a:moveTo>
                  <a:cubicBezTo>
                    <a:pt x="0" y="18"/>
                    <a:pt x="17" y="101"/>
                    <a:pt x="50" y="218"/>
                  </a:cubicBezTo>
                  <a:cubicBezTo>
                    <a:pt x="101" y="335"/>
                    <a:pt x="151" y="419"/>
                    <a:pt x="167" y="419"/>
                  </a:cubicBezTo>
                  <a:cubicBezTo>
                    <a:pt x="184" y="402"/>
                    <a:pt x="167" y="318"/>
                    <a:pt x="117" y="201"/>
                  </a:cubicBezTo>
                  <a:cubicBezTo>
                    <a:pt x="67" y="85"/>
                    <a:pt x="34"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0"/>
            <p:cNvSpPr/>
            <p:nvPr/>
          </p:nvSpPr>
          <p:spPr>
            <a:xfrm>
              <a:off x="2682710" y="4001793"/>
              <a:ext cx="7532" cy="12884"/>
            </a:xfrm>
            <a:custGeom>
              <a:avLst/>
              <a:gdLst/>
              <a:ahLst/>
              <a:cxnLst/>
              <a:rect l="l" t="t" r="r" b="b"/>
              <a:pathLst>
                <a:path w="235" h="402" extrusionOk="0">
                  <a:moveTo>
                    <a:pt x="18" y="0"/>
                  </a:moveTo>
                  <a:cubicBezTo>
                    <a:pt x="1" y="0"/>
                    <a:pt x="34" y="101"/>
                    <a:pt x="84" y="218"/>
                  </a:cubicBezTo>
                  <a:cubicBezTo>
                    <a:pt x="135" y="318"/>
                    <a:pt x="201" y="401"/>
                    <a:pt x="218" y="401"/>
                  </a:cubicBezTo>
                  <a:cubicBezTo>
                    <a:pt x="235" y="385"/>
                    <a:pt x="201" y="285"/>
                    <a:pt x="151" y="184"/>
                  </a:cubicBezTo>
                  <a:cubicBezTo>
                    <a:pt x="84" y="67"/>
                    <a:pt x="34" y="0"/>
                    <a:pt x="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0"/>
            <p:cNvSpPr/>
            <p:nvPr/>
          </p:nvSpPr>
          <p:spPr>
            <a:xfrm>
              <a:off x="2697710" y="3989999"/>
              <a:ext cx="8077" cy="12884"/>
            </a:xfrm>
            <a:custGeom>
              <a:avLst/>
              <a:gdLst/>
              <a:ahLst/>
              <a:cxnLst/>
              <a:rect l="l" t="t" r="r" b="b"/>
              <a:pathLst>
                <a:path w="252" h="402" extrusionOk="0">
                  <a:moveTo>
                    <a:pt x="17" y="1"/>
                  </a:moveTo>
                  <a:cubicBezTo>
                    <a:pt x="1" y="18"/>
                    <a:pt x="34" y="101"/>
                    <a:pt x="101" y="218"/>
                  </a:cubicBezTo>
                  <a:cubicBezTo>
                    <a:pt x="151" y="318"/>
                    <a:pt x="218" y="402"/>
                    <a:pt x="235" y="402"/>
                  </a:cubicBezTo>
                  <a:cubicBezTo>
                    <a:pt x="251" y="385"/>
                    <a:pt x="218" y="302"/>
                    <a:pt x="151" y="185"/>
                  </a:cubicBezTo>
                  <a:cubicBezTo>
                    <a:pt x="84" y="84"/>
                    <a:pt x="34"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0"/>
            <p:cNvSpPr/>
            <p:nvPr/>
          </p:nvSpPr>
          <p:spPr>
            <a:xfrm>
              <a:off x="2595438" y="3808916"/>
              <a:ext cx="78202" cy="169929"/>
            </a:xfrm>
            <a:custGeom>
              <a:avLst/>
              <a:gdLst/>
              <a:ahLst/>
              <a:cxnLst/>
              <a:rect l="l" t="t" r="r" b="b"/>
              <a:pathLst>
                <a:path w="2440" h="5302" extrusionOk="0">
                  <a:moveTo>
                    <a:pt x="2022" y="1"/>
                  </a:moveTo>
                  <a:cubicBezTo>
                    <a:pt x="1942" y="1"/>
                    <a:pt x="1867" y="32"/>
                    <a:pt x="1822" y="104"/>
                  </a:cubicBezTo>
                  <a:lnTo>
                    <a:pt x="1688" y="170"/>
                  </a:lnTo>
                  <a:cubicBezTo>
                    <a:pt x="1187" y="1073"/>
                    <a:pt x="1404" y="2259"/>
                    <a:pt x="819" y="3111"/>
                  </a:cubicBezTo>
                  <a:cubicBezTo>
                    <a:pt x="585" y="3445"/>
                    <a:pt x="251" y="3713"/>
                    <a:pt x="117" y="4114"/>
                  </a:cubicBezTo>
                  <a:cubicBezTo>
                    <a:pt x="0" y="4414"/>
                    <a:pt x="67" y="4765"/>
                    <a:pt x="268" y="5033"/>
                  </a:cubicBezTo>
                  <a:cubicBezTo>
                    <a:pt x="432" y="5208"/>
                    <a:pt x="653" y="5302"/>
                    <a:pt x="880" y="5302"/>
                  </a:cubicBezTo>
                  <a:cubicBezTo>
                    <a:pt x="977" y="5302"/>
                    <a:pt x="1075" y="5285"/>
                    <a:pt x="1170" y="5250"/>
                  </a:cubicBezTo>
                  <a:cubicBezTo>
                    <a:pt x="1387" y="5150"/>
                    <a:pt x="1554" y="4966"/>
                    <a:pt x="1655" y="4732"/>
                  </a:cubicBezTo>
                  <a:cubicBezTo>
                    <a:pt x="1738" y="4498"/>
                    <a:pt x="1805" y="4264"/>
                    <a:pt x="1838" y="4030"/>
                  </a:cubicBezTo>
                  <a:cubicBezTo>
                    <a:pt x="2022" y="2961"/>
                    <a:pt x="2206" y="1891"/>
                    <a:pt x="2390" y="822"/>
                  </a:cubicBezTo>
                  <a:cubicBezTo>
                    <a:pt x="2440" y="622"/>
                    <a:pt x="2440" y="388"/>
                    <a:pt x="2356" y="187"/>
                  </a:cubicBezTo>
                  <a:cubicBezTo>
                    <a:pt x="2285" y="75"/>
                    <a:pt x="2146" y="1"/>
                    <a:pt x="20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0"/>
            <p:cNvSpPr/>
            <p:nvPr/>
          </p:nvSpPr>
          <p:spPr>
            <a:xfrm>
              <a:off x="2646302" y="3819172"/>
              <a:ext cx="6987" cy="156404"/>
            </a:xfrm>
            <a:custGeom>
              <a:avLst/>
              <a:gdLst/>
              <a:ahLst/>
              <a:cxnLst/>
              <a:rect l="l" t="t" r="r" b="b"/>
              <a:pathLst>
                <a:path w="218" h="4880" extrusionOk="0">
                  <a:moveTo>
                    <a:pt x="218" y="1"/>
                  </a:moveTo>
                  <a:lnTo>
                    <a:pt x="218" y="1"/>
                  </a:lnTo>
                  <a:cubicBezTo>
                    <a:pt x="201" y="68"/>
                    <a:pt x="185" y="135"/>
                    <a:pt x="185" y="185"/>
                  </a:cubicBezTo>
                  <a:cubicBezTo>
                    <a:pt x="168" y="318"/>
                    <a:pt x="151" y="485"/>
                    <a:pt x="118" y="719"/>
                  </a:cubicBezTo>
                  <a:cubicBezTo>
                    <a:pt x="84" y="1154"/>
                    <a:pt x="34" y="1755"/>
                    <a:pt x="17" y="2440"/>
                  </a:cubicBezTo>
                  <a:cubicBezTo>
                    <a:pt x="1" y="3109"/>
                    <a:pt x="17" y="3727"/>
                    <a:pt x="51" y="4161"/>
                  </a:cubicBezTo>
                  <a:cubicBezTo>
                    <a:pt x="51" y="4379"/>
                    <a:pt x="68" y="4562"/>
                    <a:pt x="84" y="4679"/>
                  </a:cubicBezTo>
                  <a:cubicBezTo>
                    <a:pt x="84" y="4746"/>
                    <a:pt x="84" y="4813"/>
                    <a:pt x="101" y="4880"/>
                  </a:cubicBezTo>
                  <a:cubicBezTo>
                    <a:pt x="118" y="4813"/>
                    <a:pt x="118" y="4746"/>
                    <a:pt x="101" y="4679"/>
                  </a:cubicBezTo>
                  <a:cubicBezTo>
                    <a:pt x="101" y="4546"/>
                    <a:pt x="101" y="4379"/>
                    <a:pt x="84" y="4161"/>
                  </a:cubicBezTo>
                  <a:cubicBezTo>
                    <a:pt x="68" y="3727"/>
                    <a:pt x="68" y="3109"/>
                    <a:pt x="84" y="2440"/>
                  </a:cubicBezTo>
                  <a:cubicBezTo>
                    <a:pt x="101" y="1772"/>
                    <a:pt x="134" y="1154"/>
                    <a:pt x="168" y="719"/>
                  </a:cubicBezTo>
                  <a:cubicBezTo>
                    <a:pt x="185" y="502"/>
                    <a:pt x="201" y="335"/>
                    <a:pt x="201" y="201"/>
                  </a:cubicBezTo>
                  <a:cubicBezTo>
                    <a:pt x="218" y="135"/>
                    <a:pt x="218" y="68"/>
                    <a:pt x="2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0"/>
            <p:cNvSpPr/>
            <p:nvPr/>
          </p:nvSpPr>
          <p:spPr>
            <a:xfrm>
              <a:off x="2599188" y="3943430"/>
              <a:ext cx="39646" cy="28941"/>
            </a:xfrm>
            <a:custGeom>
              <a:avLst/>
              <a:gdLst/>
              <a:ahLst/>
              <a:cxnLst/>
              <a:rect l="l" t="t" r="r" b="b"/>
              <a:pathLst>
                <a:path w="1237" h="903" extrusionOk="0">
                  <a:moveTo>
                    <a:pt x="0" y="0"/>
                  </a:moveTo>
                  <a:lnTo>
                    <a:pt x="0" y="0"/>
                  </a:lnTo>
                  <a:cubicBezTo>
                    <a:pt x="17" y="84"/>
                    <a:pt x="51" y="151"/>
                    <a:pt x="101" y="217"/>
                  </a:cubicBezTo>
                  <a:cubicBezTo>
                    <a:pt x="301" y="552"/>
                    <a:pt x="635" y="786"/>
                    <a:pt x="1003" y="869"/>
                  </a:cubicBezTo>
                  <a:cubicBezTo>
                    <a:pt x="1086" y="903"/>
                    <a:pt x="1170" y="903"/>
                    <a:pt x="1237" y="903"/>
                  </a:cubicBezTo>
                  <a:cubicBezTo>
                    <a:pt x="719" y="786"/>
                    <a:pt x="268" y="468"/>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0"/>
            <p:cNvSpPr/>
            <p:nvPr/>
          </p:nvSpPr>
          <p:spPr>
            <a:xfrm>
              <a:off x="2608835" y="3965288"/>
              <a:ext cx="11282" cy="8686"/>
            </a:xfrm>
            <a:custGeom>
              <a:avLst/>
              <a:gdLst/>
              <a:ahLst/>
              <a:cxnLst/>
              <a:rect l="l" t="t" r="r" b="b"/>
              <a:pathLst>
                <a:path w="352" h="271" extrusionOk="0">
                  <a:moveTo>
                    <a:pt x="330" y="0"/>
                  </a:moveTo>
                  <a:cubicBezTo>
                    <a:pt x="312" y="0"/>
                    <a:pt x="238" y="46"/>
                    <a:pt x="151" y="104"/>
                  </a:cubicBezTo>
                  <a:cubicBezTo>
                    <a:pt x="67" y="187"/>
                    <a:pt x="0" y="254"/>
                    <a:pt x="0" y="271"/>
                  </a:cubicBezTo>
                  <a:cubicBezTo>
                    <a:pt x="17" y="271"/>
                    <a:pt x="100" y="237"/>
                    <a:pt x="184" y="154"/>
                  </a:cubicBezTo>
                  <a:cubicBezTo>
                    <a:pt x="284" y="87"/>
                    <a:pt x="351" y="20"/>
                    <a:pt x="334" y="3"/>
                  </a:cubicBezTo>
                  <a:cubicBezTo>
                    <a:pt x="334" y="1"/>
                    <a:pt x="333" y="0"/>
                    <a:pt x="3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0"/>
            <p:cNvSpPr/>
            <p:nvPr/>
          </p:nvSpPr>
          <p:spPr>
            <a:xfrm>
              <a:off x="2598643" y="3953462"/>
              <a:ext cx="6474" cy="6698"/>
            </a:xfrm>
            <a:custGeom>
              <a:avLst/>
              <a:gdLst/>
              <a:ahLst/>
              <a:cxnLst/>
              <a:rect l="l" t="t" r="r" b="b"/>
              <a:pathLst>
                <a:path w="202" h="209" extrusionOk="0">
                  <a:moveTo>
                    <a:pt x="179" y="0"/>
                  </a:moveTo>
                  <a:cubicBezTo>
                    <a:pt x="161" y="0"/>
                    <a:pt x="109" y="30"/>
                    <a:pt x="68" y="72"/>
                  </a:cubicBezTo>
                  <a:cubicBezTo>
                    <a:pt x="17" y="138"/>
                    <a:pt x="1" y="205"/>
                    <a:pt x="17" y="205"/>
                  </a:cubicBezTo>
                  <a:cubicBezTo>
                    <a:pt x="20" y="207"/>
                    <a:pt x="22" y="208"/>
                    <a:pt x="25" y="208"/>
                  </a:cubicBezTo>
                  <a:cubicBezTo>
                    <a:pt x="43" y="208"/>
                    <a:pt x="74" y="165"/>
                    <a:pt x="118" y="122"/>
                  </a:cubicBezTo>
                  <a:cubicBezTo>
                    <a:pt x="151" y="72"/>
                    <a:pt x="201" y="21"/>
                    <a:pt x="184" y="5"/>
                  </a:cubicBezTo>
                  <a:cubicBezTo>
                    <a:pt x="184" y="2"/>
                    <a:pt x="182" y="0"/>
                    <a:pt x="1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0"/>
            <p:cNvSpPr/>
            <p:nvPr/>
          </p:nvSpPr>
          <p:spPr>
            <a:xfrm>
              <a:off x="2643641" y="3800455"/>
              <a:ext cx="34838" cy="24582"/>
            </a:xfrm>
            <a:custGeom>
              <a:avLst/>
              <a:gdLst/>
              <a:ahLst/>
              <a:cxnLst/>
              <a:rect l="l" t="t" r="r" b="b"/>
              <a:pathLst>
                <a:path w="1087" h="767" extrusionOk="0">
                  <a:moveTo>
                    <a:pt x="67" y="0"/>
                  </a:moveTo>
                  <a:cubicBezTo>
                    <a:pt x="67" y="0"/>
                    <a:pt x="50" y="17"/>
                    <a:pt x="34" y="67"/>
                  </a:cubicBezTo>
                  <a:cubicBezTo>
                    <a:pt x="0" y="150"/>
                    <a:pt x="0" y="217"/>
                    <a:pt x="17" y="301"/>
                  </a:cubicBezTo>
                  <a:cubicBezTo>
                    <a:pt x="17" y="418"/>
                    <a:pt x="67" y="518"/>
                    <a:pt x="151" y="602"/>
                  </a:cubicBezTo>
                  <a:cubicBezTo>
                    <a:pt x="261" y="712"/>
                    <a:pt x="403" y="767"/>
                    <a:pt x="543" y="767"/>
                  </a:cubicBezTo>
                  <a:cubicBezTo>
                    <a:pt x="678" y="767"/>
                    <a:pt x="813" y="717"/>
                    <a:pt x="919" y="618"/>
                  </a:cubicBezTo>
                  <a:cubicBezTo>
                    <a:pt x="1003" y="535"/>
                    <a:pt x="1053" y="418"/>
                    <a:pt x="1070" y="301"/>
                  </a:cubicBezTo>
                  <a:cubicBezTo>
                    <a:pt x="1086" y="234"/>
                    <a:pt x="1070" y="150"/>
                    <a:pt x="1053" y="84"/>
                  </a:cubicBezTo>
                  <a:cubicBezTo>
                    <a:pt x="1036" y="34"/>
                    <a:pt x="1019" y="0"/>
                    <a:pt x="1019" y="0"/>
                  </a:cubicBezTo>
                  <a:lnTo>
                    <a:pt x="1019" y="0"/>
                  </a:lnTo>
                  <a:cubicBezTo>
                    <a:pt x="1036" y="100"/>
                    <a:pt x="1053" y="201"/>
                    <a:pt x="1036" y="301"/>
                  </a:cubicBezTo>
                  <a:cubicBezTo>
                    <a:pt x="1003" y="401"/>
                    <a:pt x="953" y="501"/>
                    <a:pt x="886" y="568"/>
                  </a:cubicBezTo>
                  <a:cubicBezTo>
                    <a:pt x="786" y="660"/>
                    <a:pt x="660" y="706"/>
                    <a:pt x="537" y="706"/>
                  </a:cubicBezTo>
                  <a:cubicBezTo>
                    <a:pt x="414" y="706"/>
                    <a:pt x="293" y="660"/>
                    <a:pt x="201" y="568"/>
                  </a:cubicBezTo>
                  <a:cubicBezTo>
                    <a:pt x="117" y="485"/>
                    <a:pt x="67" y="401"/>
                    <a:pt x="50" y="284"/>
                  </a:cubicBezTo>
                  <a:cubicBezTo>
                    <a:pt x="34" y="201"/>
                    <a:pt x="50" y="100"/>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0"/>
            <p:cNvSpPr/>
            <p:nvPr/>
          </p:nvSpPr>
          <p:spPr>
            <a:xfrm>
              <a:off x="2656493" y="3800968"/>
              <a:ext cx="11794" cy="21474"/>
            </a:xfrm>
            <a:custGeom>
              <a:avLst/>
              <a:gdLst/>
              <a:ahLst/>
              <a:cxnLst/>
              <a:rect l="l" t="t" r="r" b="b"/>
              <a:pathLst>
                <a:path w="368" h="670" extrusionOk="0">
                  <a:moveTo>
                    <a:pt x="0" y="1"/>
                  </a:moveTo>
                  <a:cubicBezTo>
                    <a:pt x="167" y="185"/>
                    <a:pt x="301" y="418"/>
                    <a:pt x="351" y="669"/>
                  </a:cubicBezTo>
                  <a:cubicBezTo>
                    <a:pt x="368" y="402"/>
                    <a:pt x="234" y="134"/>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0"/>
            <p:cNvSpPr/>
            <p:nvPr/>
          </p:nvSpPr>
          <p:spPr>
            <a:xfrm>
              <a:off x="2648994" y="3366466"/>
              <a:ext cx="97496" cy="189351"/>
            </a:xfrm>
            <a:custGeom>
              <a:avLst/>
              <a:gdLst/>
              <a:ahLst/>
              <a:cxnLst/>
              <a:rect l="l" t="t" r="r" b="b"/>
              <a:pathLst>
                <a:path w="3042" h="5908" extrusionOk="0">
                  <a:moveTo>
                    <a:pt x="1004" y="0"/>
                  </a:moveTo>
                  <a:cubicBezTo>
                    <a:pt x="502" y="0"/>
                    <a:pt x="81" y="398"/>
                    <a:pt x="50" y="926"/>
                  </a:cubicBezTo>
                  <a:cubicBezTo>
                    <a:pt x="0" y="1528"/>
                    <a:pt x="0" y="2146"/>
                    <a:pt x="50" y="2747"/>
                  </a:cubicBezTo>
                  <a:cubicBezTo>
                    <a:pt x="201" y="3683"/>
                    <a:pt x="919" y="3800"/>
                    <a:pt x="919" y="3800"/>
                  </a:cubicBezTo>
                  <a:cubicBezTo>
                    <a:pt x="919" y="3800"/>
                    <a:pt x="936" y="4385"/>
                    <a:pt x="936" y="4936"/>
                  </a:cubicBezTo>
                  <a:cubicBezTo>
                    <a:pt x="953" y="5471"/>
                    <a:pt x="1404" y="5905"/>
                    <a:pt x="1955" y="5905"/>
                  </a:cubicBezTo>
                  <a:cubicBezTo>
                    <a:pt x="1975" y="5907"/>
                    <a:pt x="1995" y="5907"/>
                    <a:pt x="2015" y="5907"/>
                  </a:cubicBezTo>
                  <a:cubicBezTo>
                    <a:pt x="2523" y="5907"/>
                    <a:pt x="2942" y="5501"/>
                    <a:pt x="2974" y="4986"/>
                  </a:cubicBezTo>
                  <a:lnTo>
                    <a:pt x="3025" y="508"/>
                  </a:lnTo>
                  <a:lnTo>
                    <a:pt x="3041" y="208"/>
                  </a:lnTo>
                  <a:lnTo>
                    <a:pt x="1120" y="7"/>
                  </a:lnTo>
                  <a:cubicBezTo>
                    <a:pt x="1081" y="2"/>
                    <a:pt x="1042" y="0"/>
                    <a:pt x="1004"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0"/>
            <p:cNvSpPr/>
            <p:nvPr/>
          </p:nvSpPr>
          <p:spPr>
            <a:xfrm>
              <a:off x="2657006" y="3410599"/>
              <a:ext cx="7532" cy="7532"/>
            </a:xfrm>
            <a:custGeom>
              <a:avLst/>
              <a:gdLst/>
              <a:ahLst/>
              <a:cxnLst/>
              <a:rect l="l" t="t" r="r" b="b"/>
              <a:pathLst>
                <a:path w="235" h="235" extrusionOk="0">
                  <a:moveTo>
                    <a:pt x="135" y="0"/>
                  </a:moveTo>
                  <a:cubicBezTo>
                    <a:pt x="68" y="0"/>
                    <a:pt x="1" y="50"/>
                    <a:pt x="1" y="117"/>
                  </a:cubicBezTo>
                  <a:cubicBezTo>
                    <a:pt x="1" y="167"/>
                    <a:pt x="51" y="234"/>
                    <a:pt x="118" y="234"/>
                  </a:cubicBezTo>
                  <a:cubicBezTo>
                    <a:pt x="185" y="234"/>
                    <a:pt x="235" y="184"/>
                    <a:pt x="235" y="117"/>
                  </a:cubicBezTo>
                  <a:cubicBezTo>
                    <a:pt x="235" y="50"/>
                    <a:pt x="185" y="0"/>
                    <a:pt x="1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0"/>
            <p:cNvSpPr/>
            <p:nvPr/>
          </p:nvSpPr>
          <p:spPr>
            <a:xfrm>
              <a:off x="2655404" y="3404702"/>
              <a:ext cx="15576" cy="3878"/>
            </a:xfrm>
            <a:custGeom>
              <a:avLst/>
              <a:gdLst/>
              <a:ahLst/>
              <a:cxnLst/>
              <a:rect l="l" t="t" r="r" b="b"/>
              <a:pathLst>
                <a:path w="486" h="121" extrusionOk="0">
                  <a:moveTo>
                    <a:pt x="235" y="0"/>
                  </a:moveTo>
                  <a:cubicBezTo>
                    <a:pt x="168" y="0"/>
                    <a:pt x="118" y="17"/>
                    <a:pt x="51" y="51"/>
                  </a:cubicBezTo>
                  <a:cubicBezTo>
                    <a:pt x="18" y="84"/>
                    <a:pt x="1" y="117"/>
                    <a:pt x="18" y="117"/>
                  </a:cubicBezTo>
                  <a:cubicBezTo>
                    <a:pt x="18" y="119"/>
                    <a:pt x="19" y="120"/>
                    <a:pt x="21" y="120"/>
                  </a:cubicBezTo>
                  <a:cubicBezTo>
                    <a:pt x="40" y="120"/>
                    <a:pt x="133" y="67"/>
                    <a:pt x="251" y="67"/>
                  </a:cubicBezTo>
                  <a:cubicBezTo>
                    <a:pt x="355" y="67"/>
                    <a:pt x="446" y="120"/>
                    <a:pt x="477" y="120"/>
                  </a:cubicBezTo>
                  <a:cubicBezTo>
                    <a:pt x="481" y="120"/>
                    <a:pt x="484" y="119"/>
                    <a:pt x="485" y="117"/>
                  </a:cubicBezTo>
                  <a:cubicBezTo>
                    <a:pt x="485" y="117"/>
                    <a:pt x="469" y="84"/>
                    <a:pt x="435" y="51"/>
                  </a:cubicBezTo>
                  <a:cubicBezTo>
                    <a:pt x="368" y="17"/>
                    <a:pt x="302" y="0"/>
                    <a:pt x="2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0"/>
            <p:cNvSpPr/>
            <p:nvPr/>
          </p:nvSpPr>
          <p:spPr>
            <a:xfrm>
              <a:off x="2696107" y="3410599"/>
              <a:ext cx="7532" cy="7532"/>
            </a:xfrm>
            <a:custGeom>
              <a:avLst/>
              <a:gdLst/>
              <a:ahLst/>
              <a:cxnLst/>
              <a:rect l="l" t="t" r="r" b="b"/>
              <a:pathLst>
                <a:path w="235" h="235" extrusionOk="0">
                  <a:moveTo>
                    <a:pt x="118" y="0"/>
                  </a:moveTo>
                  <a:cubicBezTo>
                    <a:pt x="51" y="0"/>
                    <a:pt x="1" y="50"/>
                    <a:pt x="1" y="117"/>
                  </a:cubicBezTo>
                  <a:cubicBezTo>
                    <a:pt x="1" y="167"/>
                    <a:pt x="51" y="234"/>
                    <a:pt x="118" y="234"/>
                  </a:cubicBezTo>
                  <a:cubicBezTo>
                    <a:pt x="168" y="234"/>
                    <a:pt x="235" y="184"/>
                    <a:pt x="235" y="117"/>
                  </a:cubicBezTo>
                  <a:cubicBezTo>
                    <a:pt x="235" y="50"/>
                    <a:pt x="184" y="0"/>
                    <a:pt x="1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0"/>
            <p:cNvSpPr/>
            <p:nvPr/>
          </p:nvSpPr>
          <p:spPr>
            <a:xfrm>
              <a:off x="2695562" y="3405247"/>
              <a:ext cx="15576" cy="4295"/>
            </a:xfrm>
            <a:custGeom>
              <a:avLst/>
              <a:gdLst/>
              <a:ahLst/>
              <a:cxnLst/>
              <a:rect l="l" t="t" r="r" b="b"/>
              <a:pathLst>
                <a:path w="486" h="134" extrusionOk="0">
                  <a:moveTo>
                    <a:pt x="252" y="0"/>
                  </a:moveTo>
                  <a:cubicBezTo>
                    <a:pt x="185" y="0"/>
                    <a:pt x="118" y="17"/>
                    <a:pt x="68" y="67"/>
                  </a:cubicBezTo>
                  <a:cubicBezTo>
                    <a:pt x="18" y="84"/>
                    <a:pt x="1" y="117"/>
                    <a:pt x="18" y="134"/>
                  </a:cubicBezTo>
                  <a:cubicBezTo>
                    <a:pt x="34" y="134"/>
                    <a:pt x="118" y="67"/>
                    <a:pt x="252" y="67"/>
                  </a:cubicBezTo>
                  <a:cubicBezTo>
                    <a:pt x="356" y="67"/>
                    <a:pt x="446" y="120"/>
                    <a:pt x="477" y="120"/>
                  </a:cubicBezTo>
                  <a:cubicBezTo>
                    <a:pt x="481" y="120"/>
                    <a:pt x="484" y="119"/>
                    <a:pt x="486" y="117"/>
                  </a:cubicBezTo>
                  <a:cubicBezTo>
                    <a:pt x="486" y="117"/>
                    <a:pt x="469" y="84"/>
                    <a:pt x="435" y="67"/>
                  </a:cubicBezTo>
                  <a:cubicBezTo>
                    <a:pt x="385" y="17"/>
                    <a:pt x="318" y="0"/>
                    <a:pt x="2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0"/>
            <p:cNvSpPr/>
            <p:nvPr/>
          </p:nvSpPr>
          <p:spPr>
            <a:xfrm>
              <a:off x="2670403" y="3405759"/>
              <a:ext cx="12339" cy="34197"/>
            </a:xfrm>
            <a:custGeom>
              <a:avLst/>
              <a:gdLst/>
              <a:ahLst/>
              <a:cxnLst/>
              <a:rect l="l" t="t" r="r" b="b"/>
              <a:pathLst>
                <a:path w="385" h="1067" extrusionOk="0">
                  <a:moveTo>
                    <a:pt x="385" y="1"/>
                  </a:moveTo>
                  <a:cubicBezTo>
                    <a:pt x="285" y="201"/>
                    <a:pt x="201" y="402"/>
                    <a:pt x="118" y="619"/>
                  </a:cubicBezTo>
                  <a:cubicBezTo>
                    <a:pt x="84" y="719"/>
                    <a:pt x="67" y="803"/>
                    <a:pt x="34" y="870"/>
                  </a:cubicBezTo>
                  <a:cubicBezTo>
                    <a:pt x="17" y="920"/>
                    <a:pt x="1" y="953"/>
                    <a:pt x="17" y="1003"/>
                  </a:cubicBezTo>
                  <a:cubicBezTo>
                    <a:pt x="17" y="1020"/>
                    <a:pt x="51" y="1037"/>
                    <a:pt x="67" y="1054"/>
                  </a:cubicBezTo>
                  <a:lnTo>
                    <a:pt x="118" y="1054"/>
                  </a:lnTo>
                  <a:cubicBezTo>
                    <a:pt x="159" y="1062"/>
                    <a:pt x="197" y="1066"/>
                    <a:pt x="232" y="1066"/>
                  </a:cubicBezTo>
                  <a:cubicBezTo>
                    <a:pt x="268" y="1066"/>
                    <a:pt x="301" y="1062"/>
                    <a:pt x="335" y="1054"/>
                  </a:cubicBezTo>
                  <a:cubicBezTo>
                    <a:pt x="268" y="1037"/>
                    <a:pt x="201" y="1020"/>
                    <a:pt x="134" y="1020"/>
                  </a:cubicBezTo>
                  <a:cubicBezTo>
                    <a:pt x="101" y="1020"/>
                    <a:pt x="67" y="1020"/>
                    <a:pt x="51" y="987"/>
                  </a:cubicBezTo>
                  <a:cubicBezTo>
                    <a:pt x="51" y="953"/>
                    <a:pt x="67" y="920"/>
                    <a:pt x="84" y="886"/>
                  </a:cubicBezTo>
                  <a:lnTo>
                    <a:pt x="184" y="636"/>
                  </a:lnTo>
                  <a:cubicBezTo>
                    <a:pt x="268" y="435"/>
                    <a:pt x="335" y="218"/>
                    <a:pt x="3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0"/>
            <p:cNvSpPr/>
            <p:nvPr/>
          </p:nvSpPr>
          <p:spPr>
            <a:xfrm>
              <a:off x="2678448" y="3477519"/>
              <a:ext cx="39646" cy="17948"/>
            </a:xfrm>
            <a:custGeom>
              <a:avLst/>
              <a:gdLst/>
              <a:ahLst/>
              <a:cxnLst/>
              <a:rect l="l" t="t" r="r" b="b"/>
              <a:pathLst>
                <a:path w="1237" h="560" extrusionOk="0">
                  <a:moveTo>
                    <a:pt x="1237" y="1"/>
                  </a:moveTo>
                  <a:lnTo>
                    <a:pt x="1237" y="1"/>
                  </a:lnTo>
                  <a:cubicBezTo>
                    <a:pt x="869" y="235"/>
                    <a:pt x="435" y="335"/>
                    <a:pt x="0" y="335"/>
                  </a:cubicBezTo>
                  <a:lnTo>
                    <a:pt x="17" y="552"/>
                  </a:lnTo>
                  <a:cubicBezTo>
                    <a:pt x="74" y="557"/>
                    <a:pt x="128" y="560"/>
                    <a:pt x="180" y="560"/>
                  </a:cubicBezTo>
                  <a:cubicBezTo>
                    <a:pt x="972" y="560"/>
                    <a:pt x="1237" y="1"/>
                    <a:pt x="1237"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0"/>
            <p:cNvSpPr/>
            <p:nvPr/>
          </p:nvSpPr>
          <p:spPr>
            <a:xfrm>
              <a:off x="2701460" y="3358838"/>
              <a:ext cx="57337" cy="150314"/>
            </a:xfrm>
            <a:custGeom>
              <a:avLst/>
              <a:gdLst/>
              <a:ahLst/>
              <a:cxnLst/>
              <a:rect l="l" t="t" r="r" b="b"/>
              <a:pathLst>
                <a:path w="1789" h="4690" extrusionOk="0">
                  <a:moveTo>
                    <a:pt x="595" y="1"/>
                  </a:moveTo>
                  <a:cubicBezTo>
                    <a:pt x="542" y="1"/>
                    <a:pt x="489" y="4"/>
                    <a:pt x="435" y="11"/>
                  </a:cubicBezTo>
                  <a:cubicBezTo>
                    <a:pt x="285" y="11"/>
                    <a:pt x="134" y="78"/>
                    <a:pt x="51" y="212"/>
                  </a:cubicBezTo>
                  <a:cubicBezTo>
                    <a:pt x="1" y="329"/>
                    <a:pt x="17" y="462"/>
                    <a:pt x="84" y="579"/>
                  </a:cubicBezTo>
                  <a:cubicBezTo>
                    <a:pt x="168" y="746"/>
                    <a:pt x="285" y="880"/>
                    <a:pt x="418" y="1014"/>
                  </a:cubicBezTo>
                  <a:cubicBezTo>
                    <a:pt x="485" y="1064"/>
                    <a:pt x="535" y="1131"/>
                    <a:pt x="569" y="1198"/>
                  </a:cubicBezTo>
                  <a:cubicBezTo>
                    <a:pt x="602" y="1331"/>
                    <a:pt x="569" y="1448"/>
                    <a:pt x="519" y="1548"/>
                  </a:cubicBezTo>
                  <a:cubicBezTo>
                    <a:pt x="435" y="1749"/>
                    <a:pt x="385" y="1983"/>
                    <a:pt x="402" y="2200"/>
                  </a:cubicBezTo>
                  <a:cubicBezTo>
                    <a:pt x="402" y="2417"/>
                    <a:pt x="502" y="2618"/>
                    <a:pt x="669" y="2785"/>
                  </a:cubicBezTo>
                  <a:cubicBezTo>
                    <a:pt x="736" y="2835"/>
                    <a:pt x="803" y="2902"/>
                    <a:pt x="870" y="2985"/>
                  </a:cubicBezTo>
                  <a:cubicBezTo>
                    <a:pt x="903" y="3119"/>
                    <a:pt x="886" y="3253"/>
                    <a:pt x="836" y="3386"/>
                  </a:cubicBezTo>
                  <a:cubicBezTo>
                    <a:pt x="753" y="3654"/>
                    <a:pt x="753" y="3954"/>
                    <a:pt x="853" y="4239"/>
                  </a:cubicBezTo>
                  <a:cubicBezTo>
                    <a:pt x="953" y="4506"/>
                    <a:pt x="1287" y="4606"/>
                    <a:pt x="1555" y="4690"/>
                  </a:cubicBezTo>
                  <a:lnTo>
                    <a:pt x="1605" y="4406"/>
                  </a:lnTo>
                  <a:cubicBezTo>
                    <a:pt x="1789" y="3386"/>
                    <a:pt x="1738" y="2334"/>
                    <a:pt x="1705" y="1298"/>
                  </a:cubicBezTo>
                  <a:cubicBezTo>
                    <a:pt x="1688" y="964"/>
                    <a:pt x="1655" y="613"/>
                    <a:pt x="1454" y="345"/>
                  </a:cubicBezTo>
                  <a:cubicBezTo>
                    <a:pt x="1224" y="130"/>
                    <a:pt x="920" y="1"/>
                    <a:pt x="5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0"/>
            <p:cNvSpPr/>
            <p:nvPr/>
          </p:nvSpPr>
          <p:spPr>
            <a:xfrm>
              <a:off x="2637199" y="3356819"/>
              <a:ext cx="75542" cy="35928"/>
            </a:xfrm>
            <a:custGeom>
              <a:avLst/>
              <a:gdLst/>
              <a:ahLst/>
              <a:cxnLst/>
              <a:rect l="l" t="t" r="r" b="b"/>
              <a:pathLst>
                <a:path w="2357" h="1121" extrusionOk="0">
                  <a:moveTo>
                    <a:pt x="520" y="1"/>
                  </a:moveTo>
                  <a:cubicBezTo>
                    <a:pt x="492" y="1"/>
                    <a:pt x="465" y="3"/>
                    <a:pt x="435" y="7"/>
                  </a:cubicBezTo>
                  <a:cubicBezTo>
                    <a:pt x="285" y="7"/>
                    <a:pt x="151" y="74"/>
                    <a:pt x="51" y="191"/>
                  </a:cubicBezTo>
                  <a:cubicBezTo>
                    <a:pt x="1" y="258"/>
                    <a:pt x="1" y="342"/>
                    <a:pt x="68" y="408"/>
                  </a:cubicBezTo>
                  <a:cubicBezTo>
                    <a:pt x="118" y="442"/>
                    <a:pt x="168" y="459"/>
                    <a:pt x="218" y="492"/>
                  </a:cubicBezTo>
                  <a:cubicBezTo>
                    <a:pt x="268" y="525"/>
                    <a:pt x="318" y="559"/>
                    <a:pt x="352" y="609"/>
                  </a:cubicBezTo>
                  <a:cubicBezTo>
                    <a:pt x="385" y="626"/>
                    <a:pt x="402" y="659"/>
                    <a:pt x="435" y="676"/>
                  </a:cubicBezTo>
                  <a:cubicBezTo>
                    <a:pt x="435" y="692"/>
                    <a:pt x="435" y="692"/>
                    <a:pt x="452" y="709"/>
                  </a:cubicBezTo>
                  <a:lnTo>
                    <a:pt x="469" y="726"/>
                  </a:lnTo>
                  <a:lnTo>
                    <a:pt x="535" y="793"/>
                  </a:lnTo>
                  <a:cubicBezTo>
                    <a:pt x="602" y="843"/>
                    <a:pt x="669" y="893"/>
                    <a:pt x="736" y="943"/>
                  </a:cubicBezTo>
                  <a:cubicBezTo>
                    <a:pt x="836" y="1027"/>
                    <a:pt x="953" y="1077"/>
                    <a:pt x="1087" y="1093"/>
                  </a:cubicBezTo>
                  <a:cubicBezTo>
                    <a:pt x="1168" y="1111"/>
                    <a:pt x="1250" y="1120"/>
                    <a:pt x="1333" y="1120"/>
                  </a:cubicBezTo>
                  <a:cubicBezTo>
                    <a:pt x="1490" y="1120"/>
                    <a:pt x="1646" y="1087"/>
                    <a:pt x="1789" y="1010"/>
                  </a:cubicBezTo>
                  <a:cubicBezTo>
                    <a:pt x="1939" y="943"/>
                    <a:pt x="2073" y="843"/>
                    <a:pt x="2173" y="709"/>
                  </a:cubicBezTo>
                  <a:cubicBezTo>
                    <a:pt x="2323" y="492"/>
                    <a:pt x="2357" y="325"/>
                    <a:pt x="2273" y="225"/>
                  </a:cubicBezTo>
                  <a:cubicBezTo>
                    <a:pt x="2240" y="183"/>
                    <a:pt x="2177" y="166"/>
                    <a:pt x="2098" y="166"/>
                  </a:cubicBezTo>
                  <a:cubicBezTo>
                    <a:pt x="2018" y="166"/>
                    <a:pt x="1922" y="183"/>
                    <a:pt x="1822" y="208"/>
                  </a:cubicBezTo>
                  <a:cubicBezTo>
                    <a:pt x="1722" y="225"/>
                    <a:pt x="1621" y="241"/>
                    <a:pt x="1521" y="258"/>
                  </a:cubicBezTo>
                  <a:cubicBezTo>
                    <a:pt x="1479" y="266"/>
                    <a:pt x="1438" y="271"/>
                    <a:pt x="1396" y="271"/>
                  </a:cubicBezTo>
                  <a:cubicBezTo>
                    <a:pt x="1354" y="271"/>
                    <a:pt x="1312" y="266"/>
                    <a:pt x="1271" y="258"/>
                  </a:cubicBezTo>
                  <a:cubicBezTo>
                    <a:pt x="1237" y="241"/>
                    <a:pt x="1204" y="225"/>
                    <a:pt x="1170" y="208"/>
                  </a:cubicBezTo>
                  <a:cubicBezTo>
                    <a:pt x="1103" y="191"/>
                    <a:pt x="1053" y="158"/>
                    <a:pt x="970" y="124"/>
                  </a:cubicBezTo>
                  <a:cubicBezTo>
                    <a:pt x="936" y="108"/>
                    <a:pt x="886" y="91"/>
                    <a:pt x="853" y="74"/>
                  </a:cubicBezTo>
                  <a:cubicBezTo>
                    <a:pt x="836" y="58"/>
                    <a:pt x="803" y="58"/>
                    <a:pt x="786" y="41"/>
                  </a:cubicBezTo>
                  <a:cubicBezTo>
                    <a:pt x="769" y="41"/>
                    <a:pt x="736" y="24"/>
                    <a:pt x="719" y="24"/>
                  </a:cubicBezTo>
                  <a:cubicBezTo>
                    <a:pt x="648" y="12"/>
                    <a:pt x="586" y="1"/>
                    <a:pt x="5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0"/>
            <p:cNvSpPr/>
            <p:nvPr/>
          </p:nvSpPr>
          <p:spPr>
            <a:xfrm>
              <a:off x="2695050" y="3389991"/>
              <a:ext cx="18781" cy="5577"/>
            </a:xfrm>
            <a:custGeom>
              <a:avLst/>
              <a:gdLst/>
              <a:ahLst/>
              <a:cxnLst/>
              <a:rect l="l" t="t" r="r" b="b"/>
              <a:pathLst>
                <a:path w="586" h="174" extrusionOk="0">
                  <a:moveTo>
                    <a:pt x="264" y="1"/>
                  </a:moveTo>
                  <a:cubicBezTo>
                    <a:pt x="201" y="1"/>
                    <a:pt x="140" y="14"/>
                    <a:pt x="84" y="42"/>
                  </a:cubicBezTo>
                  <a:cubicBezTo>
                    <a:pt x="17" y="58"/>
                    <a:pt x="0" y="92"/>
                    <a:pt x="0" y="92"/>
                  </a:cubicBezTo>
                  <a:lnTo>
                    <a:pt x="0" y="109"/>
                  </a:lnTo>
                  <a:cubicBezTo>
                    <a:pt x="17" y="142"/>
                    <a:pt x="134" y="125"/>
                    <a:pt x="284" y="142"/>
                  </a:cubicBezTo>
                  <a:cubicBezTo>
                    <a:pt x="388" y="154"/>
                    <a:pt x="484" y="173"/>
                    <a:pt x="539" y="173"/>
                  </a:cubicBezTo>
                  <a:cubicBezTo>
                    <a:pt x="563" y="173"/>
                    <a:pt x="580" y="169"/>
                    <a:pt x="585" y="159"/>
                  </a:cubicBezTo>
                  <a:cubicBezTo>
                    <a:pt x="585" y="142"/>
                    <a:pt x="568" y="109"/>
                    <a:pt x="518" y="75"/>
                  </a:cubicBezTo>
                  <a:cubicBezTo>
                    <a:pt x="440" y="27"/>
                    <a:pt x="351" y="1"/>
                    <a:pt x="2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0"/>
            <p:cNvSpPr/>
            <p:nvPr/>
          </p:nvSpPr>
          <p:spPr>
            <a:xfrm>
              <a:off x="2657006" y="3392459"/>
              <a:ext cx="14519" cy="4711"/>
            </a:xfrm>
            <a:custGeom>
              <a:avLst/>
              <a:gdLst/>
              <a:ahLst/>
              <a:cxnLst/>
              <a:rect l="l" t="t" r="r" b="b"/>
              <a:pathLst>
                <a:path w="453" h="147" extrusionOk="0">
                  <a:moveTo>
                    <a:pt x="230" y="0"/>
                  </a:moveTo>
                  <a:cubicBezTo>
                    <a:pt x="166" y="0"/>
                    <a:pt x="104" y="21"/>
                    <a:pt x="51" y="65"/>
                  </a:cubicBezTo>
                  <a:cubicBezTo>
                    <a:pt x="18" y="82"/>
                    <a:pt x="1" y="115"/>
                    <a:pt x="1" y="132"/>
                  </a:cubicBezTo>
                  <a:cubicBezTo>
                    <a:pt x="12" y="143"/>
                    <a:pt x="29" y="147"/>
                    <a:pt x="50" y="147"/>
                  </a:cubicBezTo>
                  <a:cubicBezTo>
                    <a:pt x="92" y="147"/>
                    <a:pt x="151" y="132"/>
                    <a:pt x="218" y="132"/>
                  </a:cubicBezTo>
                  <a:cubicBezTo>
                    <a:pt x="245" y="128"/>
                    <a:pt x="269" y="127"/>
                    <a:pt x="292" y="127"/>
                  </a:cubicBezTo>
                  <a:cubicBezTo>
                    <a:pt x="333" y="127"/>
                    <a:pt x="366" y="131"/>
                    <a:pt x="391" y="131"/>
                  </a:cubicBezTo>
                  <a:cubicBezTo>
                    <a:pt x="414" y="131"/>
                    <a:pt x="429" y="127"/>
                    <a:pt x="435" y="115"/>
                  </a:cubicBezTo>
                  <a:cubicBezTo>
                    <a:pt x="452" y="98"/>
                    <a:pt x="435" y="82"/>
                    <a:pt x="402" y="48"/>
                  </a:cubicBezTo>
                  <a:cubicBezTo>
                    <a:pt x="347" y="17"/>
                    <a:pt x="288" y="0"/>
                    <a:pt x="2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0"/>
            <p:cNvSpPr/>
            <p:nvPr/>
          </p:nvSpPr>
          <p:spPr>
            <a:xfrm>
              <a:off x="942331" y="4406649"/>
              <a:ext cx="61600" cy="41248"/>
            </a:xfrm>
            <a:custGeom>
              <a:avLst/>
              <a:gdLst/>
              <a:ahLst/>
              <a:cxnLst/>
              <a:rect l="l" t="t" r="r" b="b"/>
              <a:pathLst>
                <a:path w="1922" h="1287" extrusionOk="0">
                  <a:moveTo>
                    <a:pt x="267" y="0"/>
                  </a:moveTo>
                  <a:lnTo>
                    <a:pt x="0" y="1086"/>
                  </a:lnTo>
                  <a:lnTo>
                    <a:pt x="1855" y="1287"/>
                  </a:lnTo>
                  <a:lnTo>
                    <a:pt x="1922" y="217"/>
                  </a:lnTo>
                  <a:lnTo>
                    <a:pt x="267"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0"/>
            <p:cNvSpPr/>
            <p:nvPr/>
          </p:nvSpPr>
          <p:spPr>
            <a:xfrm>
              <a:off x="972298" y="4408251"/>
              <a:ext cx="5384" cy="31633"/>
            </a:xfrm>
            <a:custGeom>
              <a:avLst/>
              <a:gdLst/>
              <a:ahLst/>
              <a:cxnLst/>
              <a:rect l="l" t="t" r="r" b="b"/>
              <a:pathLst>
                <a:path w="168" h="987" extrusionOk="0">
                  <a:moveTo>
                    <a:pt x="168" y="0"/>
                  </a:moveTo>
                  <a:cubicBezTo>
                    <a:pt x="118" y="151"/>
                    <a:pt x="84" y="318"/>
                    <a:pt x="51" y="485"/>
                  </a:cubicBezTo>
                  <a:cubicBezTo>
                    <a:pt x="17" y="652"/>
                    <a:pt x="1" y="819"/>
                    <a:pt x="1" y="986"/>
                  </a:cubicBezTo>
                  <a:cubicBezTo>
                    <a:pt x="84" y="669"/>
                    <a:pt x="151" y="334"/>
                    <a:pt x="1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0"/>
            <p:cNvSpPr/>
            <p:nvPr/>
          </p:nvSpPr>
          <p:spPr>
            <a:xfrm>
              <a:off x="943934" y="4434468"/>
              <a:ext cx="57850" cy="9679"/>
            </a:xfrm>
            <a:custGeom>
              <a:avLst/>
              <a:gdLst/>
              <a:ahLst/>
              <a:cxnLst/>
              <a:rect l="l" t="t" r="r" b="b"/>
              <a:pathLst>
                <a:path w="1805" h="302" extrusionOk="0">
                  <a:moveTo>
                    <a:pt x="0" y="1"/>
                  </a:moveTo>
                  <a:cubicBezTo>
                    <a:pt x="84" y="34"/>
                    <a:pt x="167" y="51"/>
                    <a:pt x="268" y="68"/>
                  </a:cubicBezTo>
                  <a:cubicBezTo>
                    <a:pt x="418" y="101"/>
                    <a:pt x="652" y="135"/>
                    <a:pt x="902" y="185"/>
                  </a:cubicBezTo>
                  <a:lnTo>
                    <a:pt x="1537" y="268"/>
                  </a:lnTo>
                  <a:cubicBezTo>
                    <a:pt x="1638" y="285"/>
                    <a:pt x="1721" y="302"/>
                    <a:pt x="1805" y="302"/>
                  </a:cubicBezTo>
                  <a:cubicBezTo>
                    <a:pt x="1721" y="268"/>
                    <a:pt x="1638" y="252"/>
                    <a:pt x="1554" y="235"/>
                  </a:cubicBezTo>
                  <a:cubicBezTo>
                    <a:pt x="1387" y="201"/>
                    <a:pt x="1153" y="168"/>
                    <a:pt x="902" y="135"/>
                  </a:cubicBezTo>
                  <a:lnTo>
                    <a:pt x="268" y="34"/>
                  </a:lnTo>
                  <a:cubicBezTo>
                    <a:pt x="184" y="18"/>
                    <a:pt x="84" y="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0"/>
            <p:cNvSpPr/>
            <p:nvPr/>
          </p:nvSpPr>
          <p:spPr>
            <a:xfrm>
              <a:off x="1157579" y="4408251"/>
              <a:ext cx="119995" cy="39678"/>
            </a:xfrm>
            <a:custGeom>
              <a:avLst/>
              <a:gdLst/>
              <a:ahLst/>
              <a:cxnLst/>
              <a:rect l="l" t="t" r="r" b="b"/>
              <a:pathLst>
                <a:path w="3744" h="1238" extrusionOk="0">
                  <a:moveTo>
                    <a:pt x="1" y="0"/>
                  </a:moveTo>
                  <a:lnTo>
                    <a:pt x="18" y="1220"/>
                  </a:lnTo>
                  <a:lnTo>
                    <a:pt x="135" y="1220"/>
                  </a:lnTo>
                  <a:cubicBezTo>
                    <a:pt x="373" y="1227"/>
                    <a:pt x="931" y="1238"/>
                    <a:pt x="1519" y="1238"/>
                  </a:cubicBezTo>
                  <a:cubicBezTo>
                    <a:pt x="2293" y="1238"/>
                    <a:pt x="3117" y="1220"/>
                    <a:pt x="3326" y="1153"/>
                  </a:cubicBezTo>
                  <a:cubicBezTo>
                    <a:pt x="3744" y="1019"/>
                    <a:pt x="2023" y="669"/>
                    <a:pt x="2023" y="669"/>
                  </a:cubicBezTo>
                  <a:lnTo>
                    <a:pt x="2006"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0"/>
            <p:cNvSpPr/>
            <p:nvPr/>
          </p:nvSpPr>
          <p:spPr>
            <a:xfrm>
              <a:off x="1161329" y="4443603"/>
              <a:ext cx="100733" cy="2692"/>
            </a:xfrm>
            <a:custGeom>
              <a:avLst/>
              <a:gdLst/>
              <a:ahLst/>
              <a:cxnLst/>
              <a:rect l="l" t="t" r="r" b="b"/>
              <a:pathLst>
                <a:path w="3143" h="84" extrusionOk="0">
                  <a:moveTo>
                    <a:pt x="3142" y="0"/>
                  </a:moveTo>
                  <a:lnTo>
                    <a:pt x="2775" y="17"/>
                  </a:lnTo>
                  <a:cubicBezTo>
                    <a:pt x="2474" y="33"/>
                    <a:pt x="2039" y="50"/>
                    <a:pt x="1572" y="50"/>
                  </a:cubicBezTo>
                  <a:cubicBezTo>
                    <a:pt x="1104" y="67"/>
                    <a:pt x="669" y="67"/>
                    <a:pt x="368" y="67"/>
                  </a:cubicBezTo>
                  <a:lnTo>
                    <a:pt x="1" y="67"/>
                  </a:lnTo>
                  <a:lnTo>
                    <a:pt x="368" y="84"/>
                  </a:lnTo>
                  <a:lnTo>
                    <a:pt x="1572" y="84"/>
                  </a:lnTo>
                  <a:cubicBezTo>
                    <a:pt x="2039" y="67"/>
                    <a:pt x="2474" y="50"/>
                    <a:pt x="2775" y="33"/>
                  </a:cubicBezTo>
                  <a:lnTo>
                    <a:pt x="314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0"/>
            <p:cNvSpPr/>
            <p:nvPr/>
          </p:nvSpPr>
          <p:spPr>
            <a:xfrm>
              <a:off x="1243281" y="4435558"/>
              <a:ext cx="6442" cy="10192"/>
            </a:xfrm>
            <a:custGeom>
              <a:avLst/>
              <a:gdLst/>
              <a:ahLst/>
              <a:cxnLst/>
              <a:rect l="l" t="t" r="r" b="b"/>
              <a:pathLst>
                <a:path w="201" h="318" extrusionOk="0">
                  <a:moveTo>
                    <a:pt x="201" y="0"/>
                  </a:moveTo>
                  <a:lnTo>
                    <a:pt x="201" y="0"/>
                  </a:lnTo>
                  <a:cubicBezTo>
                    <a:pt x="84" y="51"/>
                    <a:pt x="0" y="184"/>
                    <a:pt x="17" y="318"/>
                  </a:cubicBezTo>
                  <a:cubicBezTo>
                    <a:pt x="34" y="251"/>
                    <a:pt x="50" y="201"/>
                    <a:pt x="84" y="134"/>
                  </a:cubicBezTo>
                  <a:cubicBezTo>
                    <a:pt x="117" y="84"/>
                    <a:pt x="151" y="34"/>
                    <a:pt x="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0"/>
            <p:cNvSpPr/>
            <p:nvPr/>
          </p:nvSpPr>
          <p:spPr>
            <a:xfrm>
              <a:off x="1224531" y="4430750"/>
              <a:ext cx="3237" cy="5897"/>
            </a:xfrm>
            <a:custGeom>
              <a:avLst/>
              <a:gdLst/>
              <a:ahLst/>
              <a:cxnLst/>
              <a:rect l="l" t="t" r="r" b="b"/>
              <a:pathLst>
                <a:path w="101" h="184" extrusionOk="0">
                  <a:moveTo>
                    <a:pt x="101" y="0"/>
                  </a:moveTo>
                  <a:cubicBezTo>
                    <a:pt x="101" y="0"/>
                    <a:pt x="67" y="33"/>
                    <a:pt x="34" y="84"/>
                  </a:cubicBezTo>
                  <a:cubicBezTo>
                    <a:pt x="17" y="134"/>
                    <a:pt x="1" y="167"/>
                    <a:pt x="1" y="184"/>
                  </a:cubicBezTo>
                  <a:cubicBezTo>
                    <a:pt x="1" y="184"/>
                    <a:pt x="34" y="150"/>
                    <a:pt x="67" y="100"/>
                  </a:cubicBezTo>
                  <a:cubicBezTo>
                    <a:pt x="84" y="50"/>
                    <a:pt x="101" y="17"/>
                    <a:pt x="1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0"/>
            <p:cNvSpPr/>
            <p:nvPr/>
          </p:nvSpPr>
          <p:spPr>
            <a:xfrm>
              <a:off x="1219179" y="4430206"/>
              <a:ext cx="4327" cy="3782"/>
            </a:xfrm>
            <a:custGeom>
              <a:avLst/>
              <a:gdLst/>
              <a:ahLst/>
              <a:cxnLst/>
              <a:rect l="l" t="t" r="r" b="b"/>
              <a:pathLst>
                <a:path w="135" h="118" extrusionOk="0">
                  <a:moveTo>
                    <a:pt x="134" y="0"/>
                  </a:moveTo>
                  <a:cubicBezTo>
                    <a:pt x="117" y="0"/>
                    <a:pt x="84" y="17"/>
                    <a:pt x="51" y="50"/>
                  </a:cubicBezTo>
                  <a:cubicBezTo>
                    <a:pt x="17" y="84"/>
                    <a:pt x="0" y="101"/>
                    <a:pt x="0" y="117"/>
                  </a:cubicBezTo>
                  <a:cubicBezTo>
                    <a:pt x="0" y="117"/>
                    <a:pt x="34" y="101"/>
                    <a:pt x="67" y="67"/>
                  </a:cubicBezTo>
                  <a:cubicBezTo>
                    <a:pt x="101" y="34"/>
                    <a:pt x="134" y="0"/>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0"/>
            <p:cNvSpPr/>
            <p:nvPr/>
          </p:nvSpPr>
          <p:spPr>
            <a:xfrm>
              <a:off x="1215974" y="4427289"/>
              <a:ext cx="6442" cy="673"/>
            </a:xfrm>
            <a:custGeom>
              <a:avLst/>
              <a:gdLst/>
              <a:ahLst/>
              <a:cxnLst/>
              <a:rect l="l" t="t" r="r" b="b"/>
              <a:pathLst>
                <a:path w="201" h="21" extrusionOk="0">
                  <a:moveTo>
                    <a:pt x="67" y="0"/>
                  </a:moveTo>
                  <a:cubicBezTo>
                    <a:pt x="45" y="0"/>
                    <a:pt x="22" y="8"/>
                    <a:pt x="0" y="8"/>
                  </a:cubicBezTo>
                  <a:cubicBezTo>
                    <a:pt x="34" y="16"/>
                    <a:pt x="67" y="20"/>
                    <a:pt x="100" y="20"/>
                  </a:cubicBezTo>
                  <a:cubicBezTo>
                    <a:pt x="134" y="20"/>
                    <a:pt x="167" y="16"/>
                    <a:pt x="201" y="8"/>
                  </a:cubicBezTo>
                  <a:cubicBezTo>
                    <a:pt x="178" y="8"/>
                    <a:pt x="156" y="0"/>
                    <a:pt x="134" y="0"/>
                  </a:cubicBezTo>
                  <a:cubicBezTo>
                    <a:pt x="123" y="0"/>
                    <a:pt x="112" y="2"/>
                    <a:pt x="100" y="8"/>
                  </a:cubicBezTo>
                  <a:cubicBezTo>
                    <a:pt x="89" y="2"/>
                    <a:pt x="78" y="0"/>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0"/>
            <p:cNvSpPr/>
            <p:nvPr/>
          </p:nvSpPr>
          <p:spPr>
            <a:xfrm>
              <a:off x="1214372" y="4423251"/>
              <a:ext cx="8045" cy="1314"/>
            </a:xfrm>
            <a:custGeom>
              <a:avLst/>
              <a:gdLst/>
              <a:ahLst/>
              <a:cxnLst/>
              <a:rect l="l" t="t" r="r" b="b"/>
              <a:pathLst>
                <a:path w="251" h="41" extrusionOk="0">
                  <a:moveTo>
                    <a:pt x="0" y="0"/>
                  </a:moveTo>
                  <a:cubicBezTo>
                    <a:pt x="46" y="28"/>
                    <a:pt x="92" y="40"/>
                    <a:pt x="138" y="40"/>
                  </a:cubicBezTo>
                  <a:cubicBezTo>
                    <a:pt x="176" y="40"/>
                    <a:pt x="213" y="32"/>
                    <a:pt x="251" y="17"/>
                  </a:cubicBezTo>
                  <a:lnTo>
                    <a:pt x="134" y="17"/>
                  </a:lnTo>
                  <a:cubicBezTo>
                    <a:pt x="84" y="17"/>
                    <a:pt x="50"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0"/>
            <p:cNvSpPr/>
            <p:nvPr/>
          </p:nvSpPr>
          <p:spPr>
            <a:xfrm>
              <a:off x="1226679" y="4424629"/>
              <a:ext cx="12339" cy="7211"/>
            </a:xfrm>
            <a:custGeom>
              <a:avLst/>
              <a:gdLst/>
              <a:ahLst/>
              <a:cxnLst/>
              <a:rect l="l" t="t" r="r" b="b"/>
              <a:pathLst>
                <a:path w="385" h="225" extrusionOk="0">
                  <a:moveTo>
                    <a:pt x="255" y="1"/>
                  </a:moveTo>
                  <a:cubicBezTo>
                    <a:pt x="183" y="1"/>
                    <a:pt x="113" y="38"/>
                    <a:pt x="67" y="107"/>
                  </a:cubicBezTo>
                  <a:cubicBezTo>
                    <a:pt x="101" y="74"/>
                    <a:pt x="134" y="57"/>
                    <a:pt x="184" y="41"/>
                  </a:cubicBezTo>
                  <a:cubicBezTo>
                    <a:pt x="209" y="32"/>
                    <a:pt x="234" y="28"/>
                    <a:pt x="259" y="28"/>
                  </a:cubicBezTo>
                  <a:cubicBezTo>
                    <a:pt x="284" y="28"/>
                    <a:pt x="309" y="32"/>
                    <a:pt x="335" y="41"/>
                  </a:cubicBezTo>
                  <a:cubicBezTo>
                    <a:pt x="351" y="57"/>
                    <a:pt x="351" y="91"/>
                    <a:pt x="335" y="107"/>
                  </a:cubicBezTo>
                  <a:cubicBezTo>
                    <a:pt x="301" y="107"/>
                    <a:pt x="284" y="124"/>
                    <a:pt x="251" y="124"/>
                  </a:cubicBezTo>
                  <a:cubicBezTo>
                    <a:pt x="218" y="141"/>
                    <a:pt x="167" y="158"/>
                    <a:pt x="117" y="174"/>
                  </a:cubicBezTo>
                  <a:cubicBezTo>
                    <a:pt x="83" y="183"/>
                    <a:pt x="54" y="187"/>
                    <a:pt x="33" y="189"/>
                  </a:cubicBezTo>
                  <a:lnTo>
                    <a:pt x="33" y="189"/>
                  </a:lnTo>
                  <a:cubicBezTo>
                    <a:pt x="44" y="161"/>
                    <a:pt x="56" y="130"/>
                    <a:pt x="67" y="107"/>
                  </a:cubicBezTo>
                  <a:lnTo>
                    <a:pt x="67" y="107"/>
                  </a:lnTo>
                  <a:cubicBezTo>
                    <a:pt x="34" y="124"/>
                    <a:pt x="34" y="157"/>
                    <a:pt x="17" y="190"/>
                  </a:cubicBezTo>
                  <a:lnTo>
                    <a:pt x="17" y="190"/>
                  </a:lnTo>
                  <a:cubicBezTo>
                    <a:pt x="7" y="191"/>
                    <a:pt x="0" y="191"/>
                    <a:pt x="0" y="191"/>
                  </a:cubicBezTo>
                  <a:lnTo>
                    <a:pt x="17" y="191"/>
                  </a:lnTo>
                  <a:cubicBezTo>
                    <a:pt x="17" y="208"/>
                    <a:pt x="17" y="208"/>
                    <a:pt x="17" y="224"/>
                  </a:cubicBezTo>
                  <a:cubicBezTo>
                    <a:pt x="22" y="214"/>
                    <a:pt x="27" y="203"/>
                    <a:pt x="32" y="191"/>
                  </a:cubicBezTo>
                  <a:lnTo>
                    <a:pt x="134" y="191"/>
                  </a:lnTo>
                  <a:cubicBezTo>
                    <a:pt x="167" y="174"/>
                    <a:pt x="218" y="174"/>
                    <a:pt x="268" y="158"/>
                  </a:cubicBezTo>
                  <a:cubicBezTo>
                    <a:pt x="284" y="141"/>
                    <a:pt x="318" y="141"/>
                    <a:pt x="335" y="124"/>
                  </a:cubicBezTo>
                  <a:cubicBezTo>
                    <a:pt x="351" y="107"/>
                    <a:pt x="368" y="91"/>
                    <a:pt x="368" y="74"/>
                  </a:cubicBezTo>
                  <a:cubicBezTo>
                    <a:pt x="385" y="57"/>
                    <a:pt x="368" y="41"/>
                    <a:pt x="351" y="24"/>
                  </a:cubicBezTo>
                  <a:cubicBezTo>
                    <a:pt x="320" y="8"/>
                    <a:pt x="288" y="1"/>
                    <a:pt x="2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0"/>
            <p:cNvSpPr/>
            <p:nvPr/>
          </p:nvSpPr>
          <p:spPr>
            <a:xfrm>
              <a:off x="1221839" y="4423251"/>
              <a:ext cx="6474" cy="7500"/>
            </a:xfrm>
            <a:custGeom>
              <a:avLst/>
              <a:gdLst/>
              <a:ahLst/>
              <a:cxnLst/>
              <a:rect l="l" t="t" r="r" b="b"/>
              <a:pathLst>
                <a:path w="202" h="234" extrusionOk="0">
                  <a:moveTo>
                    <a:pt x="101" y="184"/>
                  </a:moveTo>
                  <a:lnTo>
                    <a:pt x="101" y="184"/>
                  </a:lnTo>
                  <a:cubicBezTo>
                    <a:pt x="118" y="217"/>
                    <a:pt x="135" y="234"/>
                    <a:pt x="168" y="234"/>
                  </a:cubicBezTo>
                  <a:cubicBezTo>
                    <a:pt x="168" y="234"/>
                    <a:pt x="151" y="217"/>
                    <a:pt x="101" y="184"/>
                  </a:cubicBezTo>
                  <a:close/>
                  <a:moveTo>
                    <a:pt x="51" y="0"/>
                  </a:moveTo>
                  <a:cubicBezTo>
                    <a:pt x="18" y="0"/>
                    <a:pt x="1" y="34"/>
                    <a:pt x="18" y="50"/>
                  </a:cubicBezTo>
                  <a:cubicBezTo>
                    <a:pt x="18" y="67"/>
                    <a:pt x="18" y="100"/>
                    <a:pt x="34" y="117"/>
                  </a:cubicBezTo>
                  <a:cubicBezTo>
                    <a:pt x="51" y="134"/>
                    <a:pt x="68" y="167"/>
                    <a:pt x="101" y="184"/>
                  </a:cubicBezTo>
                  <a:cubicBezTo>
                    <a:pt x="85" y="150"/>
                    <a:pt x="68" y="134"/>
                    <a:pt x="51" y="100"/>
                  </a:cubicBezTo>
                  <a:cubicBezTo>
                    <a:pt x="34" y="67"/>
                    <a:pt x="18" y="17"/>
                    <a:pt x="51" y="17"/>
                  </a:cubicBezTo>
                  <a:cubicBezTo>
                    <a:pt x="85" y="17"/>
                    <a:pt x="118" y="50"/>
                    <a:pt x="135" y="67"/>
                  </a:cubicBezTo>
                  <a:cubicBezTo>
                    <a:pt x="151" y="100"/>
                    <a:pt x="168" y="117"/>
                    <a:pt x="185" y="150"/>
                  </a:cubicBezTo>
                  <a:cubicBezTo>
                    <a:pt x="185" y="184"/>
                    <a:pt x="185" y="217"/>
                    <a:pt x="185" y="234"/>
                  </a:cubicBezTo>
                  <a:cubicBezTo>
                    <a:pt x="201" y="217"/>
                    <a:pt x="201" y="184"/>
                    <a:pt x="201" y="150"/>
                  </a:cubicBezTo>
                  <a:cubicBezTo>
                    <a:pt x="185" y="117"/>
                    <a:pt x="185" y="84"/>
                    <a:pt x="151" y="50"/>
                  </a:cubicBezTo>
                  <a:cubicBezTo>
                    <a:pt x="135" y="17"/>
                    <a:pt x="101" y="0"/>
                    <a:pt x="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0"/>
            <p:cNvSpPr/>
            <p:nvPr/>
          </p:nvSpPr>
          <p:spPr>
            <a:xfrm>
              <a:off x="1158124" y="4427513"/>
              <a:ext cx="23076" cy="18236"/>
            </a:xfrm>
            <a:custGeom>
              <a:avLst/>
              <a:gdLst/>
              <a:ahLst/>
              <a:cxnLst/>
              <a:rect l="l" t="t" r="r" b="b"/>
              <a:pathLst>
                <a:path w="720" h="569" extrusionOk="0">
                  <a:moveTo>
                    <a:pt x="34" y="1"/>
                  </a:moveTo>
                  <a:cubicBezTo>
                    <a:pt x="17" y="17"/>
                    <a:pt x="1" y="17"/>
                    <a:pt x="1" y="17"/>
                  </a:cubicBezTo>
                  <a:lnTo>
                    <a:pt x="134" y="17"/>
                  </a:lnTo>
                  <a:cubicBezTo>
                    <a:pt x="385" y="34"/>
                    <a:pt x="585" y="201"/>
                    <a:pt x="669" y="435"/>
                  </a:cubicBezTo>
                  <a:cubicBezTo>
                    <a:pt x="702" y="519"/>
                    <a:pt x="719" y="569"/>
                    <a:pt x="719" y="569"/>
                  </a:cubicBezTo>
                  <a:cubicBezTo>
                    <a:pt x="719" y="552"/>
                    <a:pt x="719" y="552"/>
                    <a:pt x="719" y="535"/>
                  </a:cubicBezTo>
                  <a:cubicBezTo>
                    <a:pt x="719" y="502"/>
                    <a:pt x="702" y="452"/>
                    <a:pt x="686" y="418"/>
                  </a:cubicBezTo>
                  <a:cubicBezTo>
                    <a:pt x="619" y="185"/>
                    <a:pt x="402" y="17"/>
                    <a:pt x="1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0"/>
            <p:cNvSpPr/>
            <p:nvPr/>
          </p:nvSpPr>
          <p:spPr>
            <a:xfrm>
              <a:off x="1189180" y="4439308"/>
              <a:ext cx="18781" cy="1314"/>
            </a:xfrm>
            <a:custGeom>
              <a:avLst/>
              <a:gdLst/>
              <a:ahLst/>
              <a:cxnLst/>
              <a:rect l="l" t="t" r="r" b="b"/>
              <a:pathLst>
                <a:path w="586" h="41" extrusionOk="0">
                  <a:moveTo>
                    <a:pt x="586" y="0"/>
                  </a:moveTo>
                  <a:lnTo>
                    <a:pt x="586" y="0"/>
                  </a:lnTo>
                  <a:cubicBezTo>
                    <a:pt x="586" y="0"/>
                    <a:pt x="452" y="17"/>
                    <a:pt x="301" y="17"/>
                  </a:cubicBezTo>
                  <a:cubicBezTo>
                    <a:pt x="190" y="17"/>
                    <a:pt x="94" y="10"/>
                    <a:pt x="42" y="10"/>
                  </a:cubicBezTo>
                  <a:cubicBezTo>
                    <a:pt x="16" y="10"/>
                    <a:pt x="1" y="11"/>
                    <a:pt x="1" y="17"/>
                  </a:cubicBezTo>
                  <a:cubicBezTo>
                    <a:pt x="91" y="32"/>
                    <a:pt x="181" y="40"/>
                    <a:pt x="270" y="40"/>
                  </a:cubicBezTo>
                  <a:cubicBezTo>
                    <a:pt x="378" y="40"/>
                    <a:pt x="484" y="28"/>
                    <a:pt x="5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0"/>
            <p:cNvSpPr/>
            <p:nvPr/>
          </p:nvSpPr>
          <p:spPr>
            <a:xfrm>
              <a:off x="1176328" y="4439853"/>
              <a:ext cx="2179" cy="3750"/>
            </a:xfrm>
            <a:custGeom>
              <a:avLst/>
              <a:gdLst/>
              <a:ahLst/>
              <a:cxnLst/>
              <a:rect l="l" t="t" r="r" b="b"/>
              <a:pathLst>
                <a:path w="68" h="117" extrusionOk="0">
                  <a:moveTo>
                    <a:pt x="1" y="0"/>
                  </a:moveTo>
                  <a:cubicBezTo>
                    <a:pt x="1" y="17"/>
                    <a:pt x="17" y="33"/>
                    <a:pt x="34" y="67"/>
                  </a:cubicBezTo>
                  <a:cubicBezTo>
                    <a:pt x="51" y="84"/>
                    <a:pt x="51" y="117"/>
                    <a:pt x="68" y="117"/>
                  </a:cubicBezTo>
                  <a:cubicBezTo>
                    <a:pt x="68" y="117"/>
                    <a:pt x="68" y="84"/>
                    <a:pt x="51" y="50"/>
                  </a:cubicBezTo>
                  <a:cubicBezTo>
                    <a:pt x="34" y="17"/>
                    <a:pt x="17"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0"/>
            <p:cNvSpPr/>
            <p:nvPr/>
          </p:nvSpPr>
          <p:spPr>
            <a:xfrm>
              <a:off x="1171521" y="4433955"/>
              <a:ext cx="2692" cy="2692"/>
            </a:xfrm>
            <a:custGeom>
              <a:avLst/>
              <a:gdLst/>
              <a:ahLst/>
              <a:cxnLst/>
              <a:rect l="l" t="t" r="r" b="b"/>
              <a:pathLst>
                <a:path w="84" h="84" extrusionOk="0">
                  <a:moveTo>
                    <a:pt x="0" y="0"/>
                  </a:moveTo>
                  <a:cubicBezTo>
                    <a:pt x="0" y="17"/>
                    <a:pt x="17" y="34"/>
                    <a:pt x="34" y="50"/>
                  </a:cubicBezTo>
                  <a:cubicBezTo>
                    <a:pt x="50" y="67"/>
                    <a:pt x="84" y="84"/>
                    <a:pt x="84" y="84"/>
                  </a:cubicBezTo>
                  <a:cubicBezTo>
                    <a:pt x="84" y="84"/>
                    <a:pt x="67" y="50"/>
                    <a:pt x="50" y="34"/>
                  </a:cubicBezTo>
                  <a:cubicBezTo>
                    <a:pt x="34" y="17"/>
                    <a:pt x="17"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0"/>
            <p:cNvSpPr/>
            <p:nvPr/>
          </p:nvSpPr>
          <p:spPr>
            <a:xfrm>
              <a:off x="1164566" y="4431263"/>
              <a:ext cx="4295" cy="1635"/>
            </a:xfrm>
            <a:custGeom>
              <a:avLst/>
              <a:gdLst/>
              <a:ahLst/>
              <a:cxnLst/>
              <a:rect l="l" t="t" r="r" b="b"/>
              <a:pathLst>
                <a:path w="134" h="51" extrusionOk="0">
                  <a:moveTo>
                    <a:pt x="67" y="1"/>
                  </a:moveTo>
                  <a:cubicBezTo>
                    <a:pt x="34" y="1"/>
                    <a:pt x="0" y="1"/>
                    <a:pt x="0" y="17"/>
                  </a:cubicBezTo>
                  <a:cubicBezTo>
                    <a:pt x="17" y="17"/>
                    <a:pt x="34" y="17"/>
                    <a:pt x="67" y="34"/>
                  </a:cubicBezTo>
                  <a:cubicBezTo>
                    <a:pt x="100" y="34"/>
                    <a:pt x="117" y="51"/>
                    <a:pt x="117" y="51"/>
                  </a:cubicBezTo>
                  <a:cubicBezTo>
                    <a:pt x="134" y="51"/>
                    <a:pt x="117" y="17"/>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0"/>
            <p:cNvSpPr/>
            <p:nvPr/>
          </p:nvSpPr>
          <p:spPr>
            <a:xfrm>
              <a:off x="1159726" y="4430206"/>
              <a:ext cx="2179" cy="1090"/>
            </a:xfrm>
            <a:custGeom>
              <a:avLst/>
              <a:gdLst/>
              <a:ahLst/>
              <a:cxnLst/>
              <a:rect l="l" t="t" r="r" b="b"/>
              <a:pathLst>
                <a:path w="68" h="34" extrusionOk="0">
                  <a:moveTo>
                    <a:pt x="1" y="0"/>
                  </a:moveTo>
                  <a:cubicBezTo>
                    <a:pt x="1" y="17"/>
                    <a:pt x="17" y="17"/>
                    <a:pt x="34" y="34"/>
                  </a:cubicBezTo>
                  <a:lnTo>
                    <a:pt x="68" y="34"/>
                  </a:lnTo>
                  <a:cubicBezTo>
                    <a:pt x="68" y="17"/>
                    <a:pt x="51" y="17"/>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0"/>
            <p:cNvSpPr/>
            <p:nvPr/>
          </p:nvSpPr>
          <p:spPr>
            <a:xfrm>
              <a:off x="1422665" y="3521492"/>
              <a:ext cx="65895" cy="78715"/>
            </a:xfrm>
            <a:custGeom>
              <a:avLst/>
              <a:gdLst/>
              <a:ahLst/>
              <a:cxnLst/>
              <a:rect l="l" t="t" r="r" b="b"/>
              <a:pathLst>
                <a:path w="2056" h="2456" extrusionOk="0">
                  <a:moveTo>
                    <a:pt x="573" y="1"/>
                  </a:moveTo>
                  <a:cubicBezTo>
                    <a:pt x="510" y="1"/>
                    <a:pt x="442" y="70"/>
                    <a:pt x="469" y="149"/>
                  </a:cubicBezTo>
                  <a:cubicBezTo>
                    <a:pt x="485" y="266"/>
                    <a:pt x="485" y="383"/>
                    <a:pt x="469" y="517"/>
                  </a:cubicBezTo>
                  <a:cubicBezTo>
                    <a:pt x="469" y="600"/>
                    <a:pt x="435" y="701"/>
                    <a:pt x="402" y="784"/>
                  </a:cubicBezTo>
                  <a:cubicBezTo>
                    <a:pt x="368" y="868"/>
                    <a:pt x="335" y="935"/>
                    <a:pt x="318" y="985"/>
                  </a:cubicBezTo>
                  <a:lnTo>
                    <a:pt x="1" y="1636"/>
                  </a:lnTo>
                  <a:lnTo>
                    <a:pt x="535" y="2455"/>
                  </a:lnTo>
                  <a:lnTo>
                    <a:pt x="1103" y="2188"/>
                  </a:lnTo>
                  <a:cubicBezTo>
                    <a:pt x="1321" y="2071"/>
                    <a:pt x="1521" y="1937"/>
                    <a:pt x="1738" y="1787"/>
                  </a:cubicBezTo>
                  <a:cubicBezTo>
                    <a:pt x="1822" y="1720"/>
                    <a:pt x="1788" y="1469"/>
                    <a:pt x="1755" y="1302"/>
                  </a:cubicBezTo>
                  <a:cubicBezTo>
                    <a:pt x="1722" y="1118"/>
                    <a:pt x="1571" y="985"/>
                    <a:pt x="1387" y="968"/>
                  </a:cubicBezTo>
                  <a:cubicBezTo>
                    <a:pt x="1304" y="884"/>
                    <a:pt x="1738" y="467"/>
                    <a:pt x="1905" y="350"/>
                  </a:cubicBezTo>
                  <a:cubicBezTo>
                    <a:pt x="2056" y="216"/>
                    <a:pt x="2056" y="82"/>
                    <a:pt x="1939" y="66"/>
                  </a:cubicBezTo>
                  <a:cubicBezTo>
                    <a:pt x="1937" y="65"/>
                    <a:pt x="1936" y="65"/>
                    <a:pt x="1934" y="65"/>
                  </a:cubicBezTo>
                  <a:cubicBezTo>
                    <a:pt x="1852" y="65"/>
                    <a:pt x="1384" y="436"/>
                    <a:pt x="1237" y="567"/>
                  </a:cubicBezTo>
                  <a:cubicBezTo>
                    <a:pt x="1133" y="660"/>
                    <a:pt x="900" y="865"/>
                    <a:pt x="784" y="865"/>
                  </a:cubicBezTo>
                  <a:cubicBezTo>
                    <a:pt x="732" y="865"/>
                    <a:pt x="704" y="825"/>
                    <a:pt x="719" y="717"/>
                  </a:cubicBezTo>
                  <a:cubicBezTo>
                    <a:pt x="786" y="483"/>
                    <a:pt x="753" y="233"/>
                    <a:pt x="619" y="16"/>
                  </a:cubicBezTo>
                  <a:cubicBezTo>
                    <a:pt x="605" y="5"/>
                    <a:pt x="589" y="1"/>
                    <a:pt x="573"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0"/>
            <p:cNvSpPr/>
            <p:nvPr/>
          </p:nvSpPr>
          <p:spPr>
            <a:xfrm>
              <a:off x="1102421" y="3325442"/>
              <a:ext cx="104996" cy="181563"/>
            </a:xfrm>
            <a:custGeom>
              <a:avLst/>
              <a:gdLst/>
              <a:ahLst/>
              <a:cxnLst/>
              <a:rect l="l" t="t" r="r" b="b"/>
              <a:pathLst>
                <a:path w="3276" h="5665" extrusionOk="0">
                  <a:moveTo>
                    <a:pt x="3242" y="1"/>
                  </a:moveTo>
                  <a:lnTo>
                    <a:pt x="18" y="619"/>
                  </a:lnTo>
                  <a:lnTo>
                    <a:pt x="1" y="5565"/>
                  </a:lnTo>
                  <a:lnTo>
                    <a:pt x="2140" y="5665"/>
                  </a:lnTo>
                  <a:lnTo>
                    <a:pt x="2190" y="4462"/>
                  </a:lnTo>
                  <a:cubicBezTo>
                    <a:pt x="2190" y="4462"/>
                    <a:pt x="2259" y="4475"/>
                    <a:pt x="2361" y="4475"/>
                  </a:cubicBezTo>
                  <a:cubicBezTo>
                    <a:pt x="2598" y="4475"/>
                    <a:pt x="3014" y="4402"/>
                    <a:pt x="3142" y="3910"/>
                  </a:cubicBezTo>
                  <a:cubicBezTo>
                    <a:pt x="3276" y="3459"/>
                    <a:pt x="3242" y="1"/>
                    <a:pt x="3242"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0"/>
            <p:cNvSpPr/>
            <p:nvPr/>
          </p:nvSpPr>
          <p:spPr>
            <a:xfrm>
              <a:off x="1071909" y="3300539"/>
              <a:ext cx="160442" cy="168455"/>
            </a:xfrm>
            <a:custGeom>
              <a:avLst/>
              <a:gdLst/>
              <a:ahLst/>
              <a:cxnLst/>
              <a:rect l="l" t="t" r="r" b="b"/>
              <a:pathLst>
                <a:path w="5006" h="5256" extrusionOk="0">
                  <a:moveTo>
                    <a:pt x="3552" y="0"/>
                  </a:moveTo>
                  <a:cubicBezTo>
                    <a:pt x="3240" y="0"/>
                    <a:pt x="2929" y="108"/>
                    <a:pt x="2707" y="360"/>
                  </a:cubicBezTo>
                  <a:cubicBezTo>
                    <a:pt x="2256" y="895"/>
                    <a:pt x="385" y="276"/>
                    <a:pt x="201" y="2365"/>
                  </a:cubicBezTo>
                  <a:cubicBezTo>
                    <a:pt x="1" y="4453"/>
                    <a:pt x="953" y="5256"/>
                    <a:pt x="953" y="5256"/>
                  </a:cubicBezTo>
                  <a:lnTo>
                    <a:pt x="1421" y="5256"/>
                  </a:lnTo>
                  <a:cubicBezTo>
                    <a:pt x="1839" y="5239"/>
                    <a:pt x="2056" y="5205"/>
                    <a:pt x="2440" y="4771"/>
                  </a:cubicBezTo>
                  <a:cubicBezTo>
                    <a:pt x="2741" y="4420"/>
                    <a:pt x="3008" y="4019"/>
                    <a:pt x="3225" y="3618"/>
                  </a:cubicBezTo>
                  <a:cubicBezTo>
                    <a:pt x="3225" y="3618"/>
                    <a:pt x="2791" y="3535"/>
                    <a:pt x="2841" y="3200"/>
                  </a:cubicBezTo>
                  <a:cubicBezTo>
                    <a:pt x="2882" y="2916"/>
                    <a:pt x="3033" y="2798"/>
                    <a:pt x="3206" y="2798"/>
                  </a:cubicBezTo>
                  <a:cubicBezTo>
                    <a:pt x="3317" y="2798"/>
                    <a:pt x="3438" y="2848"/>
                    <a:pt x="3543" y="2933"/>
                  </a:cubicBezTo>
                  <a:lnTo>
                    <a:pt x="3844" y="2098"/>
                  </a:lnTo>
                  <a:cubicBezTo>
                    <a:pt x="3844" y="2098"/>
                    <a:pt x="4529" y="1563"/>
                    <a:pt x="4679" y="1262"/>
                  </a:cubicBezTo>
                  <a:cubicBezTo>
                    <a:pt x="5005" y="574"/>
                    <a:pt x="4274" y="0"/>
                    <a:pt x="35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0"/>
            <p:cNvSpPr/>
            <p:nvPr/>
          </p:nvSpPr>
          <p:spPr>
            <a:xfrm>
              <a:off x="1081556" y="3325987"/>
              <a:ext cx="139802" cy="106598"/>
            </a:xfrm>
            <a:custGeom>
              <a:avLst/>
              <a:gdLst/>
              <a:ahLst/>
              <a:cxnLst/>
              <a:rect l="l" t="t" r="r" b="b"/>
              <a:pathLst>
                <a:path w="4362" h="3326" extrusionOk="0">
                  <a:moveTo>
                    <a:pt x="4345" y="0"/>
                  </a:moveTo>
                  <a:cubicBezTo>
                    <a:pt x="4345" y="84"/>
                    <a:pt x="4345" y="151"/>
                    <a:pt x="4328" y="234"/>
                  </a:cubicBezTo>
                  <a:cubicBezTo>
                    <a:pt x="4345" y="184"/>
                    <a:pt x="4361" y="117"/>
                    <a:pt x="4345" y="67"/>
                  </a:cubicBezTo>
                  <a:cubicBezTo>
                    <a:pt x="4345" y="17"/>
                    <a:pt x="4345" y="0"/>
                    <a:pt x="4345" y="0"/>
                  </a:cubicBezTo>
                  <a:close/>
                  <a:moveTo>
                    <a:pt x="4328" y="234"/>
                  </a:moveTo>
                  <a:cubicBezTo>
                    <a:pt x="4278" y="435"/>
                    <a:pt x="4144" y="602"/>
                    <a:pt x="3977" y="736"/>
                  </a:cubicBezTo>
                  <a:cubicBezTo>
                    <a:pt x="3726" y="903"/>
                    <a:pt x="3426" y="1020"/>
                    <a:pt x="3125" y="1053"/>
                  </a:cubicBezTo>
                  <a:cubicBezTo>
                    <a:pt x="2941" y="1086"/>
                    <a:pt x="2774" y="1120"/>
                    <a:pt x="2573" y="1170"/>
                  </a:cubicBezTo>
                  <a:cubicBezTo>
                    <a:pt x="2390" y="1203"/>
                    <a:pt x="2206" y="1287"/>
                    <a:pt x="2039" y="1387"/>
                  </a:cubicBezTo>
                  <a:cubicBezTo>
                    <a:pt x="1738" y="1638"/>
                    <a:pt x="1487" y="1939"/>
                    <a:pt x="1320" y="2273"/>
                  </a:cubicBezTo>
                  <a:cubicBezTo>
                    <a:pt x="1170" y="2540"/>
                    <a:pt x="986" y="2791"/>
                    <a:pt x="769" y="3008"/>
                  </a:cubicBezTo>
                  <a:cubicBezTo>
                    <a:pt x="619" y="3158"/>
                    <a:pt x="435" y="3258"/>
                    <a:pt x="234" y="3292"/>
                  </a:cubicBezTo>
                  <a:cubicBezTo>
                    <a:pt x="176" y="3306"/>
                    <a:pt x="131" y="3321"/>
                    <a:pt x="87" y="3325"/>
                  </a:cubicBezTo>
                  <a:lnTo>
                    <a:pt x="87" y="3325"/>
                  </a:lnTo>
                  <a:cubicBezTo>
                    <a:pt x="135" y="3323"/>
                    <a:pt x="181" y="3319"/>
                    <a:pt x="234" y="3309"/>
                  </a:cubicBezTo>
                  <a:cubicBezTo>
                    <a:pt x="435" y="3258"/>
                    <a:pt x="635" y="3158"/>
                    <a:pt x="786" y="3025"/>
                  </a:cubicBezTo>
                  <a:cubicBezTo>
                    <a:pt x="1003" y="2807"/>
                    <a:pt x="1203" y="2557"/>
                    <a:pt x="1337" y="2289"/>
                  </a:cubicBezTo>
                  <a:cubicBezTo>
                    <a:pt x="1521" y="1939"/>
                    <a:pt x="1755" y="1654"/>
                    <a:pt x="2055" y="1421"/>
                  </a:cubicBezTo>
                  <a:cubicBezTo>
                    <a:pt x="2390" y="1237"/>
                    <a:pt x="2741" y="1120"/>
                    <a:pt x="3125" y="1070"/>
                  </a:cubicBezTo>
                  <a:cubicBezTo>
                    <a:pt x="3426" y="1036"/>
                    <a:pt x="3726" y="919"/>
                    <a:pt x="3994" y="752"/>
                  </a:cubicBezTo>
                  <a:cubicBezTo>
                    <a:pt x="4161" y="619"/>
                    <a:pt x="4278" y="435"/>
                    <a:pt x="4328" y="234"/>
                  </a:cubicBezTo>
                  <a:close/>
                  <a:moveTo>
                    <a:pt x="87" y="3325"/>
                  </a:moveTo>
                  <a:cubicBezTo>
                    <a:pt x="59" y="3325"/>
                    <a:pt x="31" y="3325"/>
                    <a:pt x="0" y="3325"/>
                  </a:cubicBezTo>
                  <a:lnTo>
                    <a:pt x="67" y="3325"/>
                  </a:lnTo>
                  <a:cubicBezTo>
                    <a:pt x="74" y="3325"/>
                    <a:pt x="80" y="3325"/>
                    <a:pt x="87" y="3325"/>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0"/>
            <p:cNvSpPr/>
            <p:nvPr/>
          </p:nvSpPr>
          <p:spPr>
            <a:xfrm>
              <a:off x="1081012" y="3320635"/>
              <a:ext cx="138744" cy="77144"/>
            </a:xfrm>
            <a:custGeom>
              <a:avLst/>
              <a:gdLst/>
              <a:ahLst/>
              <a:cxnLst/>
              <a:rect l="l" t="t" r="r" b="b"/>
              <a:pathLst>
                <a:path w="4329" h="2407" extrusionOk="0">
                  <a:moveTo>
                    <a:pt x="2851" y="195"/>
                  </a:moveTo>
                  <a:cubicBezTo>
                    <a:pt x="2946" y="195"/>
                    <a:pt x="3036" y="229"/>
                    <a:pt x="3108" y="301"/>
                  </a:cubicBezTo>
                  <a:cubicBezTo>
                    <a:pt x="3209" y="418"/>
                    <a:pt x="3259" y="585"/>
                    <a:pt x="3209" y="735"/>
                  </a:cubicBezTo>
                  <a:cubicBezTo>
                    <a:pt x="3170" y="863"/>
                    <a:pt x="3093" y="962"/>
                    <a:pt x="2984" y="1031"/>
                  </a:cubicBezTo>
                  <a:lnTo>
                    <a:pt x="2984" y="1031"/>
                  </a:lnTo>
                  <a:cubicBezTo>
                    <a:pt x="2881" y="1018"/>
                    <a:pt x="2781" y="984"/>
                    <a:pt x="2691" y="919"/>
                  </a:cubicBezTo>
                  <a:cubicBezTo>
                    <a:pt x="2574" y="852"/>
                    <a:pt x="2507" y="735"/>
                    <a:pt x="2490" y="585"/>
                  </a:cubicBezTo>
                  <a:cubicBezTo>
                    <a:pt x="2473" y="518"/>
                    <a:pt x="2490" y="451"/>
                    <a:pt x="2524" y="385"/>
                  </a:cubicBezTo>
                  <a:cubicBezTo>
                    <a:pt x="2557" y="318"/>
                    <a:pt x="2607" y="268"/>
                    <a:pt x="2674" y="234"/>
                  </a:cubicBezTo>
                  <a:cubicBezTo>
                    <a:pt x="2732" y="208"/>
                    <a:pt x="2792" y="195"/>
                    <a:pt x="2851" y="195"/>
                  </a:cubicBezTo>
                  <a:close/>
                  <a:moveTo>
                    <a:pt x="416" y="1675"/>
                  </a:moveTo>
                  <a:cubicBezTo>
                    <a:pt x="378" y="1675"/>
                    <a:pt x="339" y="1679"/>
                    <a:pt x="301" y="1688"/>
                  </a:cubicBezTo>
                  <a:cubicBezTo>
                    <a:pt x="326" y="1685"/>
                    <a:pt x="352" y="1684"/>
                    <a:pt x="378" y="1684"/>
                  </a:cubicBezTo>
                  <a:cubicBezTo>
                    <a:pt x="507" y="1684"/>
                    <a:pt x="641" y="1718"/>
                    <a:pt x="752" y="1788"/>
                  </a:cubicBezTo>
                  <a:cubicBezTo>
                    <a:pt x="652" y="1713"/>
                    <a:pt x="533" y="1675"/>
                    <a:pt x="416" y="1675"/>
                  </a:cubicBezTo>
                  <a:close/>
                  <a:moveTo>
                    <a:pt x="4328" y="0"/>
                  </a:moveTo>
                  <a:lnTo>
                    <a:pt x="4328" y="0"/>
                  </a:lnTo>
                  <a:cubicBezTo>
                    <a:pt x="4295" y="84"/>
                    <a:pt x="4261" y="184"/>
                    <a:pt x="4228" y="268"/>
                  </a:cubicBezTo>
                  <a:cubicBezTo>
                    <a:pt x="4161" y="418"/>
                    <a:pt x="4061" y="552"/>
                    <a:pt x="3961" y="652"/>
                  </a:cubicBezTo>
                  <a:cubicBezTo>
                    <a:pt x="3810" y="802"/>
                    <a:pt x="3626" y="919"/>
                    <a:pt x="3426" y="986"/>
                  </a:cubicBezTo>
                  <a:cubicBezTo>
                    <a:pt x="3309" y="1019"/>
                    <a:pt x="3192" y="1036"/>
                    <a:pt x="3075" y="1036"/>
                  </a:cubicBezTo>
                  <a:cubicBezTo>
                    <a:pt x="3060" y="1036"/>
                    <a:pt x="3045" y="1036"/>
                    <a:pt x="3030" y="1035"/>
                  </a:cubicBezTo>
                  <a:lnTo>
                    <a:pt x="3030" y="1035"/>
                  </a:lnTo>
                  <a:cubicBezTo>
                    <a:pt x="3121" y="963"/>
                    <a:pt x="3197" y="865"/>
                    <a:pt x="3242" y="752"/>
                  </a:cubicBezTo>
                  <a:cubicBezTo>
                    <a:pt x="3275" y="585"/>
                    <a:pt x="3242" y="401"/>
                    <a:pt x="3125" y="284"/>
                  </a:cubicBezTo>
                  <a:cubicBezTo>
                    <a:pt x="3042" y="211"/>
                    <a:pt x="2939" y="171"/>
                    <a:pt x="2837" y="171"/>
                  </a:cubicBezTo>
                  <a:cubicBezTo>
                    <a:pt x="2776" y="171"/>
                    <a:pt x="2714" y="186"/>
                    <a:pt x="2657" y="217"/>
                  </a:cubicBezTo>
                  <a:cubicBezTo>
                    <a:pt x="2590" y="251"/>
                    <a:pt x="2540" y="301"/>
                    <a:pt x="2490" y="368"/>
                  </a:cubicBezTo>
                  <a:cubicBezTo>
                    <a:pt x="2457" y="435"/>
                    <a:pt x="2457" y="518"/>
                    <a:pt x="2457" y="585"/>
                  </a:cubicBezTo>
                  <a:cubicBezTo>
                    <a:pt x="2490" y="735"/>
                    <a:pt x="2557" y="869"/>
                    <a:pt x="2691" y="953"/>
                  </a:cubicBezTo>
                  <a:cubicBezTo>
                    <a:pt x="2774" y="1000"/>
                    <a:pt x="2866" y="1031"/>
                    <a:pt x="2961" y="1045"/>
                  </a:cubicBezTo>
                  <a:lnTo>
                    <a:pt x="2961" y="1045"/>
                  </a:lnTo>
                  <a:cubicBezTo>
                    <a:pt x="2934" y="1060"/>
                    <a:pt x="2905" y="1074"/>
                    <a:pt x="2874" y="1086"/>
                  </a:cubicBezTo>
                  <a:cubicBezTo>
                    <a:pt x="2724" y="1153"/>
                    <a:pt x="2557" y="1203"/>
                    <a:pt x="2373" y="1220"/>
                  </a:cubicBezTo>
                  <a:cubicBezTo>
                    <a:pt x="2290" y="1237"/>
                    <a:pt x="2202" y="1245"/>
                    <a:pt x="2114" y="1245"/>
                  </a:cubicBezTo>
                  <a:cubicBezTo>
                    <a:pt x="2027" y="1245"/>
                    <a:pt x="1939" y="1237"/>
                    <a:pt x="1855" y="1220"/>
                  </a:cubicBezTo>
                  <a:cubicBezTo>
                    <a:pt x="1688" y="1203"/>
                    <a:pt x="1521" y="1153"/>
                    <a:pt x="1371" y="1103"/>
                  </a:cubicBezTo>
                  <a:cubicBezTo>
                    <a:pt x="1245" y="1065"/>
                    <a:pt x="1120" y="1047"/>
                    <a:pt x="995" y="1047"/>
                  </a:cubicBezTo>
                  <a:cubicBezTo>
                    <a:pt x="953" y="1047"/>
                    <a:pt x="911" y="1049"/>
                    <a:pt x="869" y="1053"/>
                  </a:cubicBezTo>
                  <a:cubicBezTo>
                    <a:pt x="510" y="1090"/>
                    <a:pt x="242" y="1367"/>
                    <a:pt x="196" y="1699"/>
                  </a:cubicBezTo>
                  <a:lnTo>
                    <a:pt x="196" y="1699"/>
                  </a:lnTo>
                  <a:cubicBezTo>
                    <a:pt x="131" y="1711"/>
                    <a:pt x="66" y="1733"/>
                    <a:pt x="1" y="1755"/>
                  </a:cubicBezTo>
                  <a:cubicBezTo>
                    <a:pt x="66" y="1733"/>
                    <a:pt x="130" y="1718"/>
                    <a:pt x="195" y="1706"/>
                  </a:cubicBezTo>
                  <a:lnTo>
                    <a:pt x="195" y="1706"/>
                  </a:lnTo>
                  <a:cubicBezTo>
                    <a:pt x="181" y="1819"/>
                    <a:pt x="192" y="1938"/>
                    <a:pt x="235" y="2055"/>
                  </a:cubicBezTo>
                  <a:cubicBezTo>
                    <a:pt x="268" y="2172"/>
                    <a:pt x="351" y="2289"/>
                    <a:pt x="468" y="2356"/>
                  </a:cubicBezTo>
                  <a:cubicBezTo>
                    <a:pt x="535" y="2390"/>
                    <a:pt x="602" y="2406"/>
                    <a:pt x="652" y="2406"/>
                  </a:cubicBezTo>
                  <a:cubicBezTo>
                    <a:pt x="719" y="2406"/>
                    <a:pt x="786" y="2373"/>
                    <a:pt x="819" y="2339"/>
                  </a:cubicBezTo>
                  <a:cubicBezTo>
                    <a:pt x="903" y="2256"/>
                    <a:pt x="936" y="2139"/>
                    <a:pt x="920" y="2022"/>
                  </a:cubicBezTo>
                  <a:cubicBezTo>
                    <a:pt x="903" y="1922"/>
                    <a:pt x="836" y="1838"/>
                    <a:pt x="752" y="1788"/>
                  </a:cubicBezTo>
                  <a:lnTo>
                    <a:pt x="752" y="1788"/>
                  </a:lnTo>
                  <a:cubicBezTo>
                    <a:pt x="836" y="1855"/>
                    <a:pt x="886" y="1938"/>
                    <a:pt x="903" y="2022"/>
                  </a:cubicBezTo>
                  <a:cubicBezTo>
                    <a:pt x="920" y="2139"/>
                    <a:pt x="886" y="2239"/>
                    <a:pt x="819" y="2323"/>
                  </a:cubicBezTo>
                  <a:cubicBezTo>
                    <a:pt x="769" y="2356"/>
                    <a:pt x="719" y="2390"/>
                    <a:pt x="652" y="2390"/>
                  </a:cubicBezTo>
                  <a:cubicBezTo>
                    <a:pt x="602" y="2390"/>
                    <a:pt x="535" y="2373"/>
                    <a:pt x="485" y="2339"/>
                  </a:cubicBezTo>
                  <a:cubicBezTo>
                    <a:pt x="368" y="2273"/>
                    <a:pt x="285" y="2172"/>
                    <a:pt x="251" y="2039"/>
                  </a:cubicBezTo>
                  <a:cubicBezTo>
                    <a:pt x="213" y="1925"/>
                    <a:pt x="204" y="1811"/>
                    <a:pt x="219" y="1702"/>
                  </a:cubicBezTo>
                  <a:lnTo>
                    <a:pt x="219" y="1702"/>
                  </a:lnTo>
                  <a:cubicBezTo>
                    <a:pt x="246" y="1697"/>
                    <a:pt x="274" y="1692"/>
                    <a:pt x="301" y="1688"/>
                  </a:cubicBezTo>
                  <a:cubicBezTo>
                    <a:pt x="274" y="1688"/>
                    <a:pt x="247" y="1690"/>
                    <a:pt x="220" y="1694"/>
                  </a:cubicBezTo>
                  <a:lnTo>
                    <a:pt x="220" y="1694"/>
                  </a:lnTo>
                  <a:cubicBezTo>
                    <a:pt x="267" y="1374"/>
                    <a:pt x="522" y="1107"/>
                    <a:pt x="869" y="1070"/>
                  </a:cubicBezTo>
                  <a:cubicBezTo>
                    <a:pt x="899" y="1067"/>
                    <a:pt x="929" y="1065"/>
                    <a:pt x="958" y="1065"/>
                  </a:cubicBezTo>
                  <a:cubicBezTo>
                    <a:pt x="1095" y="1065"/>
                    <a:pt x="1230" y="1095"/>
                    <a:pt x="1354" y="1136"/>
                  </a:cubicBezTo>
                  <a:cubicBezTo>
                    <a:pt x="1521" y="1187"/>
                    <a:pt x="1688" y="1220"/>
                    <a:pt x="1855" y="1253"/>
                  </a:cubicBezTo>
                  <a:cubicBezTo>
                    <a:pt x="1939" y="1262"/>
                    <a:pt x="2027" y="1266"/>
                    <a:pt x="2114" y="1266"/>
                  </a:cubicBezTo>
                  <a:cubicBezTo>
                    <a:pt x="2202" y="1266"/>
                    <a:pt x="2290" y="1262"/>
                    <a:pt x="2373" y="1253"/>
                  </a:cubicBezTo>
                  <a:cubicBezTo>
                    <a:pt x="2557" y="1237"/>
                    <a:pt x="2724" y="1187"/>
                    <a:pt x="2891" y="1120"/>
                  </a:cubicBezTo>
                  <a:cubicBezTo>
                    <a:pt x="2932" y="1101"/>
                    <a:pt x="2972" y="1078"/>
                    <a:pt x="3010" y="1050"/>
                  </a:cubicBezTo>
                  <a:lnTo>
                    <a:pt x="3010" y="1050"/>
                  </a:lnTo>
                  <a:cubicBezTo>
                    <a:pt x="3032" y="1052"/>
                    <a:pt x="3053" y="1053"/>
                    <a:pt x="3075" y="1053"/>
                  </a:cubicBezTo>
                  <a:cubicBezTo>
                    <a:pt x="3192" y="1053"/>
                    <a:pt x="3309" y="1036"/>
                    <a:pt x="3426" y="1003"/>
                  </a:cubicBezTo>
                  <a:cubicBezTo>
                    <a:pt x="3626" y="936"/>
                    <a:pt x="3810" y="819"/>
                    <a:pt x="3961" y="669"/>
                  </a:cubicBezTo>
                  <a:cubicBezTo>
                    <a:pt x="4078" y="552"/>
                    <a:pt x="4161" y="418"/>
                    <a:pt x="4228" y="284"/>
                  </a:cubicBezTo>
                  <a:cubicBezTo>
                    <a:pt x="4278" y="184"/>
                    <a:pt x="4311" y="100"/>
                    <a:pt x="432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0"/>
            <p:cNvSpPr/>
            <p:nvPr/>
          </p:nvSpPr>
          <p:spPr>
            <a:xfrm>
              <a:off x="942331" y="3795071"/>
              <a:ext cx="290277" cy="624462"/>
            </a:xfrm>
            <a:custGeom>
              <a:avLst/>
              <a:gdLst/>
              <a:ahLst/>
              <a:cxnLst/>
              <a:rect l="l" t="t" r="r" b="b"/>
              <a:pathLst>
                <a:path w="9057" h="19484" extrusionOk="0">
                  <a:moveTo>
                    <a:pt x="8622" y="1"/>
                  </a:moveTo>
                  <a:lnTo>
                    <a:pt x="2841" y="486"/>
                  </a:lnTo>
                  <a:lnTo>
                    <a:pt x="0" y="19082"/>
                  </a:lnTo>
                  <a:lnTo>
                    <a:pt x="2356" y="19383"/>
                  </a:lnTo>
                  <a:lnTo>
                    <a:pt x="5664" y="3777"/>
                  </a:lnTo>
                  <a:lnTo>
                    <a:pt x="6500" y="19483"/>
                  </a:lnTo>
                  <a:lnTo>
                    <a:pt x="9056" y="19433"/>
                  </a:lnTo>
                  <a:lnTo>
                    <a:pt x="862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0"/>
            <p:cNvSpPr/>
            <p:nvPr/>
          </p:nvSpPr>
          <p:spPr>
            <a:xfrm>
              <a:off x="940184" y="3792955"/>
              <a:ext cx="294540" cy="628180"/>
            </a:xfrm>
            <a:custGeom>
              <a:avLst/>
              <a:gdLst/>
              <a:ahLst/>
              <a:cxnLst/>
              <a:rect l="l" t="t" r="r" b="b"/>
              <a:pathLst>
                <a:path w="9190" h="19600" extrusionOk="0">
                  <a:moveTo>
                    <a:pt x="8639" y="134"/>
                  </a:moveTo>
                  <a:lnTo>
                    <a:pt x="9056" y="19449"/>
                  </a:lnTo>
                  <a:lnTo>
                    <a:pt x="6634" y="19482"/>
                  </a:lnTo>
                  <a:lnTo>
                    <a:pt x="5781" y="3392"/>
                  </a:lnTo>
                  <a:lnTo>
                    <a:pt x="2373" y="19382"/>
                  </a:lnTo>
                  <a:lnTo>
                    <a:pt x="134" y="19098"/>
                  </a:lnTo>
                  <a:lnTo>
                    <a:pt x="2958" y="602"/>
                  </a:lnTo>
                  <a:lnTo>
                    <a:pt x="8639" y="134"/>
                  </a:lnTo>
                  <a:close/>
                  <a:moveTo>
                    <a:pt x="8739" y="0"/>
                  </a:moveTo>
                  <a:lnTo>
                    <a:pt x="2891" y="485"/>
                  </a:lnTo>
                  <a:lnTo>
                    <a:pt x="2841" y="485"/>
                  </a:lnTo>
                  <a:lnTo>
                    <a:pt x="0" y="19198"/>
                  </a:lnTo>
                  <a:lnTo>
                    <a:pt x="2473" y="19499"/>
                  </a:lnTo>
                  <a:lnTo>
                    <a:pt x="5698" y="4294"/>
                  </a:lnTo>
                  <a:lnTo>
                    <a:pt x="6517" y="19549"/>
                  </a:lnTo>
                  <a:lnTo>
                    <a:pt x="6517" y="19599"/>
                  </a:lnTo>
                  <a:lnTo>
                    <a:pt x="9190" y="19566"/>
                  </a:lnTo>
                  <a:lnTo>
                    <a:pt x="8756" y="67"/>
                  </a:lnTo>
                  <a:lnTo>
                    <a:pt x="873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0"/>
            <p:cNvSpPr/>
            <p:nvPr/>
          </p:nvSpPr>
          <p:spPr>
            <a:xfrm>
              <a:off x="1207385" y="3883433"/>
              <a:ext cx="1635" cy="533408"/>
            </a:xfrm>
            <a:custGeom>
              <a:avLst/>
              <a:gdLst/>
              <a:ahLst/>
              <a:cxnLst/>
              <a:rect l="l" t="t" r="r" b="b"/>
              <a:pathLst>
                <a:path w="51" h="16643" extrusionOk="0">
                  <a:moveTo>
                    <a:pt x="34" y="1"/>
                  </a:moveTo>
                  <a:cubicBezTo>
                    <a:pt x="18" y="1"/>
                    <a:pt x="1" y="3727"/>
                    <a:pt x="1" y="8322"/>
                  </a:cubicBezTo>
                  <a:cubicBezTo>
                    <a:pt x="1" y="12917"/>
                    <a:pt x="18" y="16643"/>
                    <a:pt x="34" y="16643"/>
                  </a:cubicBezTo>
                  <a:cubicBezTo>
                    <a:pt x="51" y="16643"/>
                    <a:pt x="51" y="12917"/>
                    <a:pt x="51" y="8322"/>
                  </a:cubicBezTo>
                  <a:cubicBezTo>
                    <a:pt x="51" y="3727"/>
                    <a:pt x="51" y="1"/>
                    <a:pt x="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0"/>
            <p:cNvSpPr/>
            <p:nvPr/>
          </p:nvSpPr>
          <p:spPr>
            <a:xfrm>
              <a:off x="1001239" y="3919873"/>
              <a:ext cx="107656" cy="494820"/>
            </a:xfrm>
            <a:custGeom>
              <a:avLst/>
              <a:gdLst/>
              <a:ahLst/>
              <a:cxnLst/>
              <a:rect l="l" t="t" r="r" b="b"/>
              <a:pathLst>
                <a:path w="3359" h="15439" extrusionOk="0">
                  <a:moveTo>
                    <a:pt x="3358" y="0"/>
                  </a:moveTo>
                  <a:cubicBezTo>
                    <a:pt x="3358" y="17"/>
                    <a:pt x="3358" y="33"/>
                    <a:pt x="3342" y="50"/>
                  </a:cubicBezTo>
                  <a:cubicBezTo>
                    <a:pt x="3342" y="67"/>
                    <a:pt x="3325" y="117"/>
                    <a:pt x="3325" y="167"/>
                  </a:cubicBezTo>
                  <a:lnTo>
                    <a:pt x="3358" y="50"/>
                  </a:lnTo>
                  <a:cubicBezTo>
                    <a:pt x="3358" y="33"/>
                    <a:pt x="3358" y="17"/>
                    <a:pt x="3358" y="0"/>
                  </a:cubicBezTo>
                  <a:close/>
                  <a:moveTo>
                    <a:pt x="3325" y="167"/>
                  </a:moveTo>
                  <a:lnTo>
                    <a:pt x="3208" y="602"/>
                  </a:lnTo>
                  <a:lnTo>
                    <a:pt x="2824" y="2256"/>
                  </a:lnTo>
                  <a:cubicBezTo>
                    <a:pt x="2490" y="3643"/>
                    <a:pt x="2055" y="5581"/>
                    <a:pt x="1587" y="7703"/>
                  </a:cubicBezTo>
                  <a:cubicBezTo>
                    <a:pt x="1136" y="9841"/>
                    <a:pt x="719" y="11780"/>
                    <a:pt x="434" y="13166"/>
                  </a:cubicBezTo>
                  <a:cubicBezTo>
                    <a:pt x="301" y="13868"/>
                    <a:pt x="184" y="14436"/>
                    <a:pt x="117" y="14837"/>
                  </a:cubicBezTo>
                  <a:lnTo>
                    <a:pt x="17" y="15288"/>
                  </a:lnTo>
                  <a:cubicBezTo>
                    <a:pt x="17" y="15338"/>
                    <a:pt x="0" y="15372"/>
                    <a:pt x="0" y="15405"/>
                  </a:cubicBezTo>
                  <a:cubicBezTo>
                    <a:pt x="0" y="15422"/>
                    <a:pt x="0" y="15422"/>
                    <a:pt x="0" y="15439"/>
                  </a:cubicBezTo>
                  <a:cubicBezTo>
                    <a:pt x="0" y="15439"/>
                    <a:pt x="0" y="15422"/>
                    <a:pt x="17" y="15405"/>
                  </a:cubicBezTo>
                  <a:lnTo>
                    <a:pt x="33" y="15288"/>
                  </a:lnTo>
                  <a:cubicBezTo>
                    <a:pt x="67" y="15188"/>
                    <a:pt x="100" y="15038"/>
                    <a:pt x="134" y="14837"/>
                  </a:cubicBezTo>
                  <a:lnTo>
                    <a:pt x="485" y="13183"/>
                  </a:lnTo>
                  <a:cubicBezTo>
                    <a:pt x="785" y="11780"/>
                    <a:pt x="1186" y="9858"/>
                    <a:pt x="1654" y="7719"/>
                  </a:cubicBezTo>
                  <a:cubicBezTo>
                    <a:pt x="2122" y="5581"/>
                    <a:pt x="2556" y="3659"/>
                    <a:pt x="2857" y="2272"/>
                  </a:cubicBezTo>
                  <a:lnTo>
                    <a:pt x="3225" y="618"/>
                  </a:lnTo>
                  <a:cubicBezTo>
                    <a:pt x="3275" y="418"/>
                    <a:pt x="3308" y="267"/>
                    <a:pt x="3325" y="167"/>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0"/>
            <p:cNvSpPr/>
            <p:nvPr/>
          </p:nvSpPr>
          <p:spPr>
            <a:xfrm>
              <a:off x="1063352" y="3915162"/>
              <a:ext cx="87304" cy="9006"/>
            </a:xfrm>
            <a:custGeom>
              <a:avLst/>
              <a:gdLst/>
              <a:ahLst/>
              <a:cxnLst/>
              <a:rect l="l" t="t" r="r" b="b"/>
              <a:pathLst>
                <a:path w="2724" h="281" extrusionOk="0">
                  <a:moveTo>
                    <a:pt x="2523" y="1"/>
                  </a:moveTo>
                  <a:cubicBezTo>
                    <a:pt x="2456" y="1"/>
                    <a:pt x="2390" y="5"/>
                    <a:pt x="2323" y="13"/>
                  </a:cubicBezTo>
                  <a:cubicBezTo>
                    <a:pt x="2072" y="13"/>
                    <a:pt x="1738" y="30"/>
                    <a:pt x="1354" y="64"/>
                  </a:cubicBezTo>
                  <a:cubicBezTo>
                    <a:pt x="969" y="97"/>
                    <a:pt x="635" y="164"/>
                    <a:pt x="385" y="197"/>
                  </a:cubicBezTo>
                  <a:cubicBezTo>
                    <a:pt x="251" y="214"/>
                    <a:pt x="134" y="247"/>
                    <a:pt x="0" y="281"/>
                  </a:cubicBezTo>
                  <a:cubicBezTo>
                    <a:pt x="134" y="281"/>
                    <a:pt x="268" y="264"/>
                    <a:pt x="401" y="247"/>
                  </a:cubicBezTo>
                  <a:cubicBezTo>
                    <a:pt x="652" y="214"/>
                    <a:pt x="986" y="164"/>
                    <a:pt x="1354" y="130"/>
                  </a:cubicBezTo>
                  <a:cubicBezTo>
                    <a:pt x="1738" y="97"/>
                    <a:pt x="2089" y="64"/>
                    <a:pt x="2323" y="47"/>
                  </a:cubicBezTo>
                  <a:cubicBezTo>
                    <a:pt x="2456" y="47"/>
                    <a:pt x="2590" y="30"/>
                    <a:pt x="2724" y="13"/>
                  </a:cubicBezTo>
                  <a:cubicBezTo>
                    <a:pt x="2657" y="5"/>
                    <a:pt x="2590" y="1"/>
                    <a:pt x="25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0"/>
            <p:cNvSpPr/>
            <p:nvPr/>
          </p:nvSpPr>
          <p:spPr>
            <a:xfrm>
              <a:off x="1175815" y="3844876"/>
              <a:ext cx="44998" cy="33236"/>
            </a:xfrm>
            <a:custGeom>
              <a:avLst/>
              <a:gdLst/>
              <a:ahLst/>
              <a:cxnLst/>
              <a:rect l="l" t="t" r="r" b="b"/>
              <a:pathLst>
                <a:path w="1404" h="1037" extrusionOk="0">
                  <a:moveTo>
                    <a:pt x="0" y="1"/>
                  </a:moveTo>
                  <a:cubicBezTo>
                    <a:pt x="0" y="101"/>
                    <a:pt x="17" y="185"/>
                    <a:pt x="67" y="268"/>
                  </a:cubicBezTo>
                  <a:cubicBezTo>
                    <a:pt x="234" y="719"/>
                    <a:pt x="652" y="1003"/>
                    <a:pt x="1120" y="1037"/>
                  </a:cubicBezTo>
                  <a:cubicBezTo>
                    <a:pt x="1220" y="1037"/>
                    <a:pt x="1303" y="1037"/>
                    <a:pt x="1404" y="1003"/>
                  </a:cubicBezTo>
                  <a:cubicBezTo>
                    <a:pt x="1404" y="995"/>
                    <a:pt x="1374" y="995"/>
                    <a:pt x="1324" y="995"/>
                  </a:cubicBezTo>
                  <a:cubicBezTo>
                    <a:pt x="1274" y="995"/>
                    <a:pt x="1203" y="995"/>
                    <a:pt x="1120" y="987"/>
                  </a:cubicBezTo>
                  <a:cubicBezTo>
                    <a:pt x="668" y="937"/>
                    <a:pt x="284" y="669"/>
                    <a:pt x="100" y="252"/>
                  </a:cubicBezTo>
                  <a:cubicBezTo>
                    <a:pt x="33" y="101"/>
                    <a:pt x="17" y="1"/>
                    <a:pt x="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0"/>
            <p:cNvSpPr/>
            <p:nvPr/>
          </p:nvSpPr>
          <p:spPr>
            <a:xfrm>
              <a:off x="1024251" y="3489186"/>
              <a:ext cx="418797" cy="355210"/>
            </a:xfrm>
            <a:custGeom>
              <a:avLst/>
              <a:gdLst/>
              <a:ahLst/>
              <a:cxnLst/>
              <a:rect l="l" t="t" r="r" b="b"/>
              <a:pathLst>
                <a:path w="13067" h="11083" extrusionOk="0">
                  <a:moveTo>
                    <a:pt x="3867" y="0"/>
                  </a:moveTo>
                  <a:cubicBezTo>
                    <a:pt x="3285" y="0"/>
                    <a:pt x="2704" y="33"/>
                    <a:pt x="2122" y="88"/>
                  </a:cubicBezTo>
                  <a:cubicBezTo>
                    <a:pt x="1070" y="205"/>
                    <a:pt x="251" y="1040"/>
                    <a:pt x="168" y="2093"/>
                  </a:cubicBezTo>
                  <a:cubicBezTo>
                    <a:pt x="101" y="2895"/>
                    <a:pt x="151" y="3831"/>
                    <a:pt x="151" y="5418"/>
                  </a:cubicBezTo>
                  <a:lnTo>
                    <a:pt x="1" y="11082"/>
                  </a:lnTo>
                  <a:lnTo>
                    <a:pt x="6183" y="11082"/>
                  </a:lnTo>
                  <a:lnTo>
                    <a:pt x="5949" y="6070"/>
                  </a:lnTo>
                  <a:cubicBezTo>
                    <a:pt x="5915" y="5084"/>
                    <a:pt x="5915" y="4967"/>
                    <a:pt x="5899" y="4065"/>
                  </a:cubicBezTo>
                  <a:lnTo>
                    <a:pt x="5899" y="4065"/>
                  </a:lnTo>
                  <a:cubicBezTo>
                    <a:pt x="5899" y="4065"/>
                    <a:pt x="6818" y="5184"/>
                    <a:pt x="7553" y="5969"/>
                  </a:cubicBezTo>
                  <a:cubicBezTo>
                    <a:pt x="7834" y="6272"/>
                    <a:pt x="8228" y="6435"/>
                    <a:pt x="8624" y="6435"/>
                  </a:cubicBezTo>
                  <a:cubicBezTo>
                    <a:pt x="8840" y="6435"/>
                    <a:pt x="9057" y="6387"/>
                    <a:pt x="9257" y="6287"/>
                  </a:cubicBezTo>
                  <a:lnTo>
                    <a:pt x="13067" y="3630"/>
                  </a:lnTo>
                  <a:lnTo>
                    <a:pt x="12365" y="1809"/>
                  </a:lnTo>
                  <a:lnTo>
                    <a:pt x="8906" y="3931"/>
                  </a:lnTo>
                  <a:cubicBezTo>
                    <a:pt x="8739" y="3831"/>
                    <a:pt x="7402" y="1909"/>
                    <a:pt x="6467" y="974"/>
                  </a:cubicBezTo>
                  <a:cubicBezTo>
                    <a:pt x="5865" y="372"/>
                    <a:pt x="5063" y="21"/>
                    <a:pt x="4228" y="4"/>
                  </a:cubicBezTo>
                  <a:cubicBezTo>
                    <a:pt x="4107" y="2"/>
                    <a:pt x="3987" y="0"/>
                    <a:pt x="3867"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0"/>
            <p:cNvSpPr/>
            <p:nvPr/>
          </p:nvSpPr>
          <p:spPr>
            <a:xfrm>
              <a:off x="950055" y="3506461"/>
              <a:ext cx="105829" cy="217075"/>
            </a:xfrm>
            <a:custGeom>
              <a:avLst/>
              <a:gdLst/>
              <a:ahLst/>
              <a:cxnLst/>
              <a:rect l="l" t="t" r="r" b="b"/>
              <a:pathLst>
                <a:path w="3302" h="6773" extrusionOk="0">
                  <a:moveTo>
                    <a:pt x="3301" y="0"/>
                  </a:moveTo>
                  <a:cubicBezTo>
                    <a:pt x="2717" y="267"/>
                    <a:pt x="277" y="3392"/>
                    <a:pt x="110" y="5430"/>
                  </a:cubicBezTo>
                  <a:cubicBezTo>
                    <a:pt x="1" y="6661"/>
                    <a:pt x="1960" y="6773"/>
                    <a:pt x="2677" y="6773"/>
                  </a:cubicBezTo>
                  <a:cubicBezTo>
                    <a:pt x="2836" y="6773"/>
                    <a:pt x="2934" y="6767"/>
                    <a:pt x="2934" y="6767"/>
                  </a:cubicBezTo>
                  <a:cubicBezTo>
                    <a:pt x="2934" y="6767"/>
                    <a:pt x="3132" y="651"/>
                    <a:pt x="3036" y="651"/>
                  </a:cubicBezTo>
                  <a:cubicBezTo>
                    <a:pt x="3035" y="651"/>
                    <a:pt x="3035" y="651"/>
                    <a:pt x="3034" y="652"/>
                  </a:cubicBezTo>
                  <a:lnTo>
                    <a:pt x="3301"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0"/>
            <p:cNvSpPr/>
            <p:nvPr/>
          </p:nvSpPr>
          <p:spPr>
            <a:xfrm>
              <a:off x="1027456" y="3523575"/>
              <a:ext cx="9679" cy="203005"/>
            </a:xfrm>
            <a:custGeom>
              <a:avLst/>
              <a:gdLst/>
              <a:ahLst/>
              <a:cxnLst/>
              <a:rect l="l" t="t" r="r" b="b"/>
              <a:pathLst>
                <a:path w="302" h="6334" extrusionOk="0">
                  <a:moveTo>
                    <a:pt x="302" y="1"/>
                  </a:moveTo>
                  <a:cubicBezTo>
                    <a:pt x="301" y="1"/>
                    <a:pt x="285" y="34"/>
                    <a:pt x="285" y="68"/>
                  </a:cubicBezTo>
                  <a:cubicBezTo>
                    <a:pt x="301" y="18"/>
                    <a:pt x="302" y="1"/>
                    <a:pt x="302" y="1"/>
                  </a:cubicBezTo>
                  <a:close/>
                  <a:moveTo>
                    <a:pt x="285" y="68"/>
                  </a:moveTo>
                  <a:cubicBezTo>
                    <a:pt x="285" y="118"/>
                    <a:pt x="268" y="185"/>
                    <a:pt x="268" y="251"/>
                  </a:cubicBezTo>
                  <a:cubicBezTo>
                    <a:pt x="251" y="418"/>
                    <a:pt x="235" y="652"/>
                    <a:pt x="218" y="936"/>
                  </a:cubicBezTo>
                  <a:cubicBezTo>
                    <a:pt x="185" y="1521"/>
                    <a:pt x="151" y="2307"/>
                    <a:pt x="118" y="3192"/>
                  </a:cubicBezTo>
                  <a:cubicBezTo>
                    <a:pt x="101" y="4078"/>
                    <a:pt x="68" y="4880"/>
                    <a:pt x="51" y="5464"/>
                  </a:cubicBezTo>
                  <a:cubicBezTo>
                    <a:pt x="34" y="5732"/>
                    <a:pt x="17" y="5966"/>
                    <a:pt x="17" y="6133"/>
                  </a:cubicBezTo>
                  <a:cubicBezTo>
                    <a:pt x="1" y="6216"/>
                    <a:pt x="1" y="6283"/>
                    <a:pt x="1" y="6333"/>
                  </a:cubicBezTo>
                  <a:cubicBezTo>
                    <a:pt x="17" y="6283"/>
                    <a:pt x="17" y="6216"/>
                    <a:pt x="17" y="6150"/>
                  </a:cubicBezTo>
                  <a:cubicBezTo>
                    <a:pt x="34" y="5982"/>
                    <a:pt x="51" y="5749"/>
                    <a:pt x="68" y="5464"/>
                  </a:cubicBezTo>
                  <a:cubicBezTo>
                    <a:pt x="101" y="4880"/>
                    <a:pt x="118" y="4078"/>
                    <a:pt x="151" y="3192"/>
                  </a:cubicBezTo>
                  <a:cubicBezTo>
                    <a:pt x="168" y="2307"/>
                    <a:pt x="201" y="1521"/>
                    <a:pt x="235" y="936"/>
                  </a:cubicBezTo>
                  <a:cubicBezTo>
                    <a:pt x="251" y="652"/>
                    <a:pt x="268" y="418"/>
                    <a:pt x="285" y="251"/>
                  </a:cubicBezTo>
                  <a:cubicBezTo>
                    <a:pt x="285" y="185"/>
                    <a:pt x="285" y="118"/>
                    <a:pt x="285" y="68"/>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0"/>
            <p:cNvSpPr/>
            <p:nvPr/>
          </p:nvSpPr>
          <p:spPr>
            <a:xfrm>
              <a:off x="1008194" y="3651583"/>
              <a:ext cx="20897" cy="23044"/>
            </a:xfrm>
            <a:custGeom>
              <a:avLst/>
              <a:gdLst/>
              <a:ahLst/>
              <a:cxnLst/>
              <a:rect l="l" t="t" r="r" b="b"/>
              <a:pathLst>
                <a:path w="652" h="719" extrusionOk="0">
                  <a:moveTo>
                    <a:pt x="652" y="0"/>
                  </a:moveTo>
                  <a:lnTo>
                    <a:pt x="652" y="0"/>
                  </a:lnTo>
                  <a:cubicBezTo>
                    <a:pt x="618" y="17"/>
                    <a:pt x="585" y="67"/>
                    <a:pt x="552" y="100"/>
                  </a:cubicBezTo>
                  <a:cubicBezTo>
                    <a:pt x="502" y="167"/>
                    <a:pt x="418" y="251"/>
                    <a:pt x="334" y="351"/>
                  </a:cubicBezTo>
                  <a:cubicBezTo>
                    <a:pt x="234" y="451"/>
                    <a:pt x="151" y="551"/>
                    <a:pt x="100" y="602"/>
                  </a:cubicBezTo>
                  <a:cubicBezTo>
                    <a:pt x="67" y="635"/>
                    <a:pt x="34" y="685"/>
                    <a:pt x="0" y="719"/>
                  </a:cubicBezTo>
                  <a:cubicBezTo>
                    <a:pt x="34" y="685"/>
                    <a:pt x="84" y="652"/>
                    <a:pt x="117" y="618"/>
                  </a:cubicBezTo>
                  <a:cubicBezTo>
                    <a:pt x="167" y="568"/>
                    <a:pt x="251" y="468"/>
                    <a:pt x="351" y="368"/>
                  </a:cubicBezTo>
                  <a:cubicBezTo>
                    <a:pt x="435" y="267"/>
                    <a:pt x="518" y="184"/>
                    <a:pt x="568" y="117"/>
                  </a:cubicBezTo>
                  <a:cubicBezTo>
                    <a:pt x="602" y="67"/>
                    <a:pt x="635" y="34"/>
                    <a:pt x="6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0"/>
            <p:cNvSpPr/>
            <p:nvPr/>
          </p:nvSpPr>
          <p:spPr>
            <a:xfrm>
              <a:off x="1304849" y="3615687"/>
              <a:ext cx="4327" cy="19326"/>
            </a:xfrm>
            <a:custGeom>
              <a:avLst/>
              <a:gdLst/>
              <a:ahLst/>
              <a:cxnLst/>
              <a:rect l="l" t="t" r="r" b="b"/>
              <a:pathLst>
                <a:path w="135" h="603" extrusionOk="0">
                  <a:moveTo>
                    <a:pt x="134" y="1"/>
                  </a:moveTo>
                  <a:lnTo>
                    <a:pt x="134" y="1"/>
                  </a:lnTo>
                  <a:cubicBezTo>
                    <a:pt x="101" y="101"/>
                    <a:pt x="84" y="201"/>
                    <a:pt x="68" y="301"/>
                  </a:cubicBezTo>
                  <a:cubicBezTo>
                    <a:pt x="34" y="402"/>
                    <a:pt x="18" y="502"/>
                    <a:pt x="1" y="602"/>
                  </a:cubicBezTo>
                  <a:cubicBezTo>
                    <a:pt x="68" y="402"/>
                    <a:pt x="118" y="201"/>
                    <a:pt x="1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0"/>
            <p:cNvSpPr/>
            <p:nvPr/>
          </p:nvSpPr>
          <p:spPr>
            <a:xfrm>
              <a:off x="1310746" y="3614629"/>
              <a:ext cx="5384" cy="21986"/>
            </a:xfrm>
            <a:custGeom>
              <a:avLst/>
              <a:gdLst/>
              <a:ahLst/>
              <a:cxnLst/>
              <a:rect l="l" t="t" r="r" b="b"/>
              <a:pathLst>
                <a:path w="168" h="686" extrusionOk="0">
                  <a:moveTo>
                    <a:pt x="1" y="0"/>
                  </a:moveTo>
                  <a:cubicBezTo>
                    <a:pt x="51" y="234"/>
                    <a:pt x="101" y="468"/>
                    <a:pt x="168" y="685"/>
                  </a:cubicBezTo>
                  <a:cubicBezTo>
                    <a:pt x="134" y="451"/>
                    <a:pt x="84" y="217"/>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0"/>
            <p:cNvSpPr/>
            <p:nvPr/>
          </p:nvSpPr>
          <p:spPr>
            <a:xfrm>
              <a:off x="1167771" y="3495211"/>
              <a:ext cx="50351" cy="129065"/>
            </a:xfrm>
            <a:custGeom>
              <a:avLst/>
              <a:gdLst/>
              <a:ahLst/>
              <a:cxnLst/>
              <a:rect l="l" t="t" r="r" b="b"/>
              <a:pathLst>
                <a:path w="1571" h="4027" extrusionOk="0">
                  <a:moveTo>
                    <a:pt x="652" y="0"/>
                  </a:moveTo>
                  <a:cubicBezTo>
                    <a:pt x="652" y="0"/>
                    <a:pt x="635" y="17"/>
                    <a:pt x="602" y="34"/>
                  </a:cubicBezTo>
                  <a:cubicBezTo>
                    <a:pt x="568" y="50"/>
                    <a:pt x="535" y="84"/>
                    <a:pt x="485" y="100"/>
                  </a:cubicBezTo>
                  <a:cubicBezTo>
                    <a:pt x="351" y="217"/>
                    <a:pt x="251" y="351"/>
                    <a:pt x="167" y="501"/>
                  </a:cubicBezTo>
                  <a:cubicBezTo>
                    <a:pt x="67" y="735"/>
                    <a:pt x="17" y="986"/>
                    <a:pt x="0" y="1237"/>
                  </a:cubicBezTo>
                  <a:cubicBezTo>
                    <a:pt x="0" y="1554"/>
                    <a:pt x="34" y="1855"/>
                    <a:pt x="151" y="2156"/>
                  </a:cubicBezTo>
                  <a:cubicBezTo>
                    <a:pt x="368" y="2674"/>
                    <a:pt x="685" y="3141"/>
                    <a:pt x="1086" y="3542"/>
                  </a:cubicBezTo>
                  <a:cubicBezTo>
                    <a:pt x="1237" y="3693"/>
                    <a:pt x="1354" y="3826"/>
                    <a:pt x="1437" y="3910"/>
                  </a:cubicBezTo>
                  <a:lnTo>
                    <a:pt x="1538" y="3994"/>
                  </a:lnTo>
                  <a:lnTo>
                    <a:pt x="1454" y="3893"/>
                  </a:lnTo>
                  <a:cubicBezTo>
                    <a:pt x="1354" y="3810"/>
                    <a:pt x="1237" y="3693"/>
                    <a:pt x="1086" y="3526"/>
                  </a:cubicBezTo>
                  <a:cubicBezTo>
                    <a:pt x="702" y="3125"/>
                    <a:pt x="385" y="2657"/>
                    <a:pt x="167" y="2139"/>
                  </a:cubicBezTo>
                  <a:cubicBezTo>
                    <a:pt x="67" y="1855"/>
                    <a:pt x="17" y="1554"/>
                    <a:pt x="34" y="1237"/>
                  </a:cubicBezTo>
                  <a:cubicBezTo>
                    <a:pt x="34" y="986"/>
                    <a:pt x="84" y="735"/>
                    <a:pt x="184" y="501"/>
                  </a:cubicBezTo>
                  <a:cubicBezTo>
                    <a:pt x="251" y="351"/>
                    <a:pt x="368" y="217"/>
                    <a:pt x="502" y="117"/>
                  </a:cubicBezTo>
                  <a:cubicBezTo>
                    <a:pt x="585" y="34"/>
                    <a:pt x="652" y="17"/>
                    <a:pt x="652" y="0"/>
                  </a:cubicBezTo>
                  <a:close/>
                  <a:moveTo>
                    <a:pt x="1538" y="3994"/>
                  </a:moveTo>
                  <a:cubicBezTo>
                    <a:pt x="1554" y="4027"/>
                    <a:pt x="1571" y="4027"/>
                    <a:pt x="1571" y="4027"/>
                  </a:cubicBezTo>
                  <a:cubicBezTo>
                    <a:pt x="1571" y="4027"/>
                    <a:pt x="1571" y="4027"/>
                    <a:pt x="1538" y="3994"/>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0"/>
            <p:cNvSpPr/>
            <p:nvPr/>
          </p:nvSpPr>
          <p:spPr>
            <a:xfrm>
              <a:off x="1069249" y="3551363"/>
              <a:ext cx="13397" cy="16698"/>
            </a:xfrm>
            <a:custGeom>
              <a:avLst/>
              <a:gdLst/>
              <a:ahLst/>
              <a:cxnLst/>
              <a:rect l="l" t="t" r="r" b="b"/>
              <a:pathLst>
                <a:path w="418" h="521" extrusionOk="0">
                  <a:moveTo>
                    <a:pt x="5" y="1"/>
                  </a:moveTo>
                  <a:cubicBezTo>
                    <a:pt x="3" y="1"/>
                    <a:pt x="1" y="1"/>
                    <a:pt x="0" y="3"/>
                  </a:cubicBezTo>
                  <a:cubicBezTo>
                    <a:pt x="50" y="103"/>
                    <a:pt x="117" y="186"/>
                    <a:pt x="184" y="270"/>
                  </a:cubicBezTo>
                  <a:cubicBezTo>
                    <a:pt x="301" y="420"/>
                    <a:pt x="401" y="521"/>
                    <a:pt x="418" y="521"/>
                  </a:cubicBezTo>
                  <a:cubicBezTo>
                    <a:pt x="368" y="404"/>
                    <a:pt x="317" y="320"/>
                    <a:pt x="234" y="237"/>
                  </a:cubicBezTo>
                  <a:cubicBezTo>
                    <a:pt x="126" y="97"/>
                    <a:pt x="31" y="1"/>
                    <a:pt x="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0"/>
            <p:cNvSpPr/>
            <p:nvPr/>
          </p:nvSpPr>
          <p:spPr>
            <a:xfrm>
              <a:off x="1108863" y="3621584"/>
              <a:ext cx="20929" cy="20929"/>
            </a:xfrm>
            <a:custGeom>
              <a:avLst/>
              <a:gdLst/>
              <a:ahLst/>
              <a:cxnLst/>
              <a:rect l="l" t="t" r="r" b="b"/>
              <a:pathLst>
                <a:path w="653" h="653" extrusionOk="0">
                  <a:moveTo>
                    <a:pt x="652" y="0"/>
                  </a:moveTo>
                  <a:lnTo>
                    <a:pt x="652" y="0"/>
                  </a:lnTo>
                  <a:cubicBezTo>
                    <a:pt x="418" y="184"/>
                    <a:pt x="201" y="401"/>
                    <a:pt x="0" y="652"/>
                  </a:cubicBezTo>
                  <a:cubicBezTo>
                    <a:pt x="251" y="468"/>
                    <a:pt x="468" y="251"/>
                    <a:pt x="65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0"/>
            <p:cNvSpPr/>
            <p:nvPr/>
          </p:nvSpPr>
          <p:spPr>
            <a:xfrm>
              <a:off x="1164566" y="3679947"/>
              <a:ext cx="11282" cy="18781"/>
            </a:xfrm>
            <a:custGeom>
              <a:avLst/>
              <a:gdLst/>
              <a:ahLst/>
              <a:cxnLst/>
              <a:rect l="l" t="t" r="r" b="b"/>
              <a:pathLst>
                <a:path w="352" h="586" extrusionOk="0">
                  <a:moveTo>
                    <a:pt x="0" y="1"/>
                  </a:moveTo>
                  <a:lnTo>
                    <a:pt x="0" y="1"/>
                  </a:lnTo>
                  <a:cubicBezTo>
                    <a:pt x="134" y="184"/>
                    <a:pt x="251" y="385"/>
                    <a:pt x="351" y="585"/>
                  </a:cubicBezTo>
                  <a:cubicBezTo>
                    <a:pt x="318" y="352"/>
                    <a:pt x="201" y="134"/>
                    <a:pt x="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0"/>
            <p:cNvSpPr/>
            <p:nvPr/>
          </p:nvSpPr>
          <p:spPr>
            <a:xfrm>
              <a:off x="1049955" y="3659083"/>
              <a:ext cx="7532" cy="31089"/>
            </a:xfrm>
            <a:custGeom>
              <a:avLst/>
              <a:gdLst/>
              <a:ahLst/>
              <a:cxnLst/>
              <a:rect l="l" t="t" r="r" b="b"/>
              <a:pathLst>
                <a:path w="235" h="970" extrusionOk="0">
                  <a:moveTo>
                    <a:pt x="51" y="0"/>
                  </a:moveTo>
                  <a:cubicBezTo>
                    <a:pt x="1" y="334"/>
                    <a:pt x="67" y="668"/>
                    <a:pt x="218" y="969"/>
                  </a:cubicBezTo>
                  <a:cubicBezTo>
                    <a:pt x="234" y="969"/>
                    <a:pt x="168" y="752"/>
                    <a:pt x="117" y="485"/>
                  </a:cubicBezTo>
                  <a:cubicBezTo>
                    <a:pt x="67" y="217"/>
                    <a:pt x="67" y="0"/>
                    <a:pt x="5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0"/>
            <p:cNvSpPr/>
            <p:nvPr/>
          </p:nvSpPr>
          <p:spPr>
            <a:xfrm>
              <a:off x="1115273" y="3698152"/>
              <a:ext cx="5416" cy="26281"/>
            </a:xfrm>
            <a:custGeom>
              <a:avLst/>
              <a:gdLst/>
              <a:ahLst/>
              <a:cxnLst/>
              <a:rect l="l" t="t" r="r" b="b"/>
              <a:pathLst>
                <a:path w="169" h="820" extrusionOk="0">
                  <a:moveTo>
                    <a:pt x="85" y="1"/>
                  </a:moveTo>
                  <a:cubicBezTo>
                    <a:pt x="1" y="268"/>
                    <a:pt x="18" y="552"/>
                    <a:pt x="151" y="819"/>
                  </a:cubicBezTo>
                  <a:cubicBezTo>
                    <a:pt x="168" y="803"/>
                    <a:pt x="118" y="636"/>
                    <a:pt x="101" y="402"/>
                  </a:cubicBezTo>
                  <a:cubicBezTo>
                    <a:pt x="85" y="185"/>
                    <a:pt x="101" y="1"/>
                    <a:pt x="8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0"/>
            <p:cNvSpPr/>
            <p:nvPr/>
          </p:nvSpPr>
          <p:spPr>
            <a:xfrm>
              <a:off x="1067102" y="3756002"/>
              <a:ext cx="27883" cy="17692"/>
            </a:xfrm>
            <a:custGeom>
              <a:avLst/>
              <a:gdLst/>
              <a:ahLst/>
              <a:cxnLst/>
              <a:rect l="l" t="t" r="r" b="b"/>
              <a:pathLst>
                <a:path w="870" h="552" extrusionOk="0">
                  <a:moveTo>
                    <a:pt x="0" y="0"/>
                  </a:moveTo>
                  <a:cubicBezTo>
                    <a:pt x="268" y="217"/>
                    <a:pt x="568" y="401"/>
                    <a:pt x="869" y="552"/>
                  </a:cubicBezTo>
                  <a:cubicBezTo>
                    <a:pt x="602" y="334"/>
                    <a:pt x="318" y="151"/>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0"/>
            <p:cNvSpPr/>
            <p:nvPr/>
          </p:nvSpPr>
          <p:spPr>
            <a:xfrm>
              <a:off x="1163476" y="3759207"/>
              <a:ext cx="30031" cy="18813"/>
            </a:xfrm>
            <a:custGeom>
              <a:avLst/>
              <a:gdLst/>
              <a:ahLst/>
              <a:cxnLst/>
              <a:rect l="l" t="t" r="r" b="b"/>
              <a:pathLst>
                <a:path w="937" h="587" extrusionOk="0">
                  <a:moveTo>
                    <a:pt x="936" y="1"/>
                  </a:moveTo>
                  <a:lnTo>
                    <a:pt x="936" y="1"/>
                  </a:lnTo>
                  <a:cubicBezTo>
                    <a:pt x="586" y="117"/>
                    <a:pt x="268" y="318"/>
                    <a:pt x="1" y="585"/>
                  </a:cubicBezTo>
                  <a:cubicBezTo>
                    <a:pt x="2" y="586"/>
                    <a:pt x="3" y="587"/>
                    <a:pt x="5" y="587"/>
                  </a:cubicBezTo>
                  <a:cubicBezTo>
                    <a:pt x="38" y="587"/>
                    <a:pt x="231" y="443"/>
                    <a:pt x="469" y="285"/>
                  </a:cubicBezTo>
                  <a:cubicBezTo>
                    <a:pt x="719" y="117"/>
                    <a:pt x="936" y="17"/>
                    <a:pt x="936"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0"/>
            <p:cNvSpPr/>
            <p:nvPr/>
          </p:nvSpPr>
          <p:spPr>
            <a:xfrm>
              <a:off x="1039250" y="3809013"/>
              <a:ext cx="30544" cy="5929"/>
            </a:xfrm>
            <a:custGeom>
              <a:avLst/>
              <a:gdLst/>
              <a:ahLst/>
              <a:cxnLst/>
              <a:rect l="l" t="t" r="r" b="b"/>
              <a:pathLst>
                <a:path w="953" h="185" extrusionOk="0">
                  <a:moveTo>
                    <a:pt x="0" y="0"/>
                  </a:moveTo>
                  <a:cubicBezTo>
                    <a:pt x="301" y="101"/>
                    <a:pt x="635" y="167"/>
                    <a:pt x="953" y="184"/>
                  </a:cubicBezTo>
                  <a:cubicBezTo>
                    <a:pt x="652" y="84"/>
                    <a:pt x="318" y="17"/>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0"/>
            <p:cNvSpPr/>
            <p:nvPr/>
          </p:nvSpPr>
          <p:spPr>
            <a:xfrm>
              <a:off x="1130817" y="3804205"/>
              <a:ext cx="11282" cy="20897"/>
            </a:xfrm>
            <a:custGeom>
              <a:avLst/>
              <a:gdLst/>
              <a:ahLst/>
              <a:cxnLst/>
              <a:rect l="l" t="t" r="r" b="b"/>
              <a:pathLst>
                <a:path w="352" h="652" extrusionOk="0">
                  <a:moveTo>
                    <a:pt x="1" y="0"/>
                  </a:moveTo>
                  <a:lnTo>
                    <a:pt x="1" y="0"/>
                  </a:lnTo>
                  <a:cubicBezTo>
                    <a:pt x="34" y="251"/>
                    <a:pt x="168" y="485"/>
                    <a:pt x="351" y="652"/>
                  </a:cubicBezTo>
                  <a:cubicBezTo>
                    <a:pt x="234" y="434"/>
                    <a:pt x="117" y="217"/>
                    <a:pt x="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0"/>
            <p:cNvSpPr/>
            <p:nvPr/>
          </p:nvSpPr>
          <p:spPr>
            <a:xfrm>
              <a:off x="1198827" y="3809461"/>
              <a:ext cx="11282" cy="12980"/>
            </a:xfrm>
            <a:custGeom>
              <a:avLst/>
              <a:gdLst/>
              <a:ahLst/>
              <a:cxnLst/>
              <a:rect l="l" t="t" r="r" b="b"/>
              <a:pathLst>
                <a:path w="352" h="405" extrusionOk="0">
                  <a:moveTo>
                    <a:pt x="333" y="1"/>
                  </a:moveTo>
                  <a:cubicBezTo>
                    <a:pt x="320" y="1"/>
                    <a:pt x="242" y="79"/>
                    <a:pt x="151" y="170"/>
                  </a:cubicBezTo>
                  <a:cubicBezTo>
                    <a:pt x="67" y="287"/>
                    <a:pt x="0" y="387"/>
                    <a:pt x="0" y="404"/>
                  </a:cubicBezTo>
                  <a:cubicBezTo>
                    <a:pt x="17" y="404"/>
                    <a:pt x="101" y="321"/>
                    <a:pt x="201" y="220"/>
                  </a:cubicBezTo>
                  <a:cubicBezTo>
                    <a:pt x="285" y="103"/>
                    <a:pt x="351" y="3"/>
                    <a:pt x="335" y="3"/>
                  </a:cubicBezTo>
                  <a:cubicBezTo>
                    <a:pt x="335" y="2"/>
                    <a:pt x="334" y="1"/>
                    <a:pt x="33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0"/>
            <p:cNvSpPr/>
            <p:nvPr/>
          </p:nvSpPr>
          <p:spPr>
            <a:xfrm>
              <a:off x="1060660" y="3599534"/>
              <a:ext cx="13974" cy="8782"/>
            </a:xfrm>
            <a:custGeom>
              <a:avLst/>
              <a:gdLst/>
              <a:ahLst/>
              <a:cxnLst/>
              <a:rect l="l" t="t" r="r" b="b"/>
              <a:pathLst>
                <a:path w="436" h="274" extrusionOk="0">
                  <a:moveTo>
                    <a:pt x="414" y="0"/>
                  </a:moveTo>
                  <a:cubicBezTo>
                    <a:pt x="392" y="0"/>
                    <a:pt x="303" y="48"/>
                    <a:pt x="201" y="120"/>
                  </a:cubicBezTo>
                  <a:cubicBezTo>
                    <a:pt x="84" y="187"/>
                    <a:pt x="1" y="271"/>
                    <a:pt x="17" y="271"/>
                  </a:cubicBezTo>
                  <a:cubicBezTo>
                    <a:pt x="17" y="273"/>
                    <a:pt x="19" y="274"/>
                    <a:pt x="22" y="274"/>
                  </a:cubicBezTo>
                  <a:cubicBezTo>
                    <a:pt x="44" y="274"/>
                    <a:pt x="133" y="229"/>
                    <a:pt x="235" y="170"/>
                  </a:cubicBezTo>
                  <a:cubicBezTo>
                    <a:pt x="352" y="87"/>
                    <a:pt x="435" y="20"/>
                    <a:pt x="418" y="3"/>
                  </a:cubicBezTo>
                  <a:cubicBezTo>
                    <a:pt x="418" y="1"/>
                    <a:pt x="417" y="0"/>
                    <a:pt x="41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0"/>
            <p:cNvSpPr/>
            <p:nvPr/>
          </p:nvSpPr>
          <p:spPr>
            <a:xfrm>
              <a:off x="1116908" y="3510210"/>
              <a:ext cx="8589" cy="32146"/>
            </a:xfrm>
            <a:custGeom>
              <a:avLst/>
              <a:gdLst/>
              <a:ahLst/>
              <a:cxnLst/>
              <a:rect l="l" t="t" r="r" b="b"/>
              <a:pathLst>
                <a:path w="268" h="1003" extrusionOk="0">
                  <a:moveTo>
                    <a:pt x="0" y="0"/>
                  </a:moveTo>
                  <a:lnTo>
                    <a:pt x="0" y="0"/>
                  </a:lnTo>
                  <a:cubicBezTo>
                    <a:pt x="34" y="351"/>
                    <a:pt x="134" y="685"/>
                    <a:pt x="267" y="1003"/>
                  </a:cubicBezTo>
                  <a:cubicBezTo>
                    <a:pt x="201" y="668"/>
                    <a:pt x="117" y="334"/>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0"/>
            <p:cNvSpPr/>
            <p:nvPr/>
          </p:nvSpPr>
          <p:spPr>
            <a:xfrm>
              <a:off x="1154374" y="3589919"/>
              <a:ext cx="20929" cy="4904"/>
            </a:xfrm>
            <a:custGeom>
              <a:avLst/>
              <a:gdLst/>
              <a:ahLst/>
              <a:cxnLst/>
              <a:rect l="l" t="t" r="r" b="b"/>
              <a:pathLst>
                <a:path w="653" h="153" extrusionOk="0">
                  <a:moveTo>
                    <a:pt x="170" y="0"/>
                  </a:moveTo>
                  <a:cubicBezTo>
                    <a:pt x="113" y="0"/>
                    <a:pt x="56" y="7"/>
                    <a:pt x="1" y="19"/>
                  </a:cubicBezTo>
                  <a:cubicBezTo>
                    <a:pt x="101" y="53"/>
                    <a:pt x="218" y="69"/>
                    <a:pt x="318" y="86"/>
                  </a:cubicBezTo>
                  <a:cubicBezTo>
                    <a:pt x="418" y="103"/>
                    <a:pt x="535" y="136"/>
                    <a:pt x="652" y="153"/>
                  </a:cubicBezTo>
                  <a:cubicBezTo>
                    <a:pt x="503" y="53"/>
                    <a:pt x="335" y="0"/>
                    <a:pt x="17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0"/>
            <p:cNvSpPr/>
            <p:nvPr/>
          </p:nvSpPr>
          <p:spPr>
            <a:xfrm>
              <a:off x="1186520" y="3546619"/>
              <a:ext cx="22499" cy="4487"/>
            </a:xfrm>
            <a:custGeom>
              <a:avLst/>
              <a:gdLst/>
              <a:ahLst/>
              <a:cxnLst/>
              <a:rect l="l" t="t" r="r" b="b"/>
              <a:pathLst>
                <a:path w="702" h="140" extrusionOk="0">
                  <a:moveTo>
                    <a:pt x="0" y="0"/>
                  </a:moveTo>
                  <a:lnTo>
                    <a:pt x="0" y="0"/>
                  </a:lnTo>
                  <a:cubicBezTo>
                    <a:pt x="142" y="95"/>
                    <a:pt x="318" y="139"/>
                    <a:pt x="491" y="139"/>
                  </a:cubicBezTo>
                  <a:cubicBezTo>
                    <a:pt x="563" y="139"/>
                    <a:pt x="634" y="132"/>
                    <a:pt x="702" y="117"/>
                  </a:cubicBezTo>
                  <a:cubicBezTo>
                    <a:pt x="585" y="84"/>
                    <a:pt x="468" y="67"/>
                    <a:pt x="351" y="67"/>
                  </a:cubicBezTo>
                  <a:cubicBezTo>
                    <a:pt x="234" y="34"/>
                    <a:pt x="117" y="17"/>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0"/>
            <p:cNvSpPr/>
            <p:nvPr/>
          </p:nvSpPr>
          <p:spPr>
            <a:xfrm>
              <a:off x="1242736" y="3566426"/>
              <a:ext cx="6474" cy="33236"/>
            </a:xfrm>
            <a:custGeom>
              <a:avLst/>
              <a:gdLst/>
              <a:ahLst/>
              <a:cxnLst/>
              <a:rect l="l" t="t" r="r" b="b"/>
              <a:pathLst>
                <a:path w="202" h="1037" extrusionOk="0">
                  <a:moveTo>
                    <a:pt x="201" y="0"/>
                  </a:moveTo>
                  <a:lnTo>
                    <a:pt x="201" y="0"/>
                  </a:lnTo>
                  <a:cubicBezTo>
                    <a:pt x="67" y="335"/>
                    <a:pt x="1" y="686"/>
                    <a:pt x="34" y="1036"/>
                  </a:cubicBezTo>
                  <a:cubicBezTo>
                    <a:pt x="84" y="702"/>
                    <a:pt x="134" y="351"/>
                    <a:pt x="20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0"/>
            <p:cNvSpPr/>
            <p:nvPr/>
          </p:nvSpPr>
          <p:spPr>
            <a:xfrm>
              <a:off x="1264145" y="3637096"/>
              <a:ext cx="20384" cy="20929"/>
            </a:xfrm>
            <a:custGeom>
              <a:avLst/>
              <a:gdLst/>
              <a:ahLst/>
              <a:cxnLst/>
              <a:rect l="l" t="t" r="r" b="b"/>
              <a:pathLst>
                <a:path w="636" h="653" extrusionOk="0">
                  <a:moveTo>
                    <a:pt x="1" y="1"/>
                  </a:moveTo>
                  <a:lnTo>
                    <a:pt x="1" y="1"/>
                  </a:lnTo>
                  <a:cubicBezTo>
                    <a:pt x="185" y="235"/>
                    <a:pt x="402" y="469"/>
                    <a:pt x="636" y="653"/>
                  </a:cubicBezTo>
                  <a:cubicBezTo>
                    <a:pt x="452" y="402"/>
                    <a:pt x="235" y="185"/>
                    <a:pt x="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0"/>
            <p:cNvSpPr/>
            <p:nvPr/>
          </p:nvSpPr>
          <p:spPr>
            <a:xfrm>
              <a:off x="1306451" y="3653698"/>
              <a:ext cx="12371" cy="18781"/>
            </a:xfrm>
            <a:custGeom>
              <a:avLst/>
              <a:gdLst/>
              <a:ahLst/>
              <a:cxnLst/>
              <a:rect l="l" t="t" r="r" b="b"/>
              <a:pathLst>
                <a:path w="386" h="586" extrusionOk="0">
                  <a:moveTo>
                    <a:pt x="385" y="1"/>
                  </a:moveTo>
                  <a:cubicBezTo>
                    <a:pt x="218" y="168"/>
                    <a:pt x="84" y="369"/>
                    <a:pt x="1" y="586"/>
                  </a:cubicBezTo>
                  <a:cubicBezTo>
                    <a:pt x="151" y="419"/>
                    <a:pt x="285" y="218"/>
                    <a:pt x="38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0"/>
            <p:cNvSpPr/>
            <p:nvPr/>
          </p:nvSpPr>
          <p:spPr>
            <a:xfrm>
              <a:off x="1346097" y="3610335"/>
              <a:ext cx="11794" cy="24134"/>
            </a:xfrm>
            <a:custGeom>
              <a:avLst/>
              <a:gdLst/>
              <a:ahLst/>
              <a:cxnLst/>
              <a:rect l="l" t="t" r="r" b="b"/>
              <a:pathLst>
                <a:path w="368" h="753" extrusionOk="0">
                  <a:moveTo>
                    <a:pt x="0" y="1"/>
                  </a:moveTo>
                  <a:lnTo>
                    <a:pt x="0" y="1"/>
                  </a:lnTo>
                  <a:cubicBezTo>
                    <a:pt x="84" y="268"/>
                    <a:pt x="218" y="519"/>
                    <a:pt x="368" y="752"/>
                  </a:cubicBezTo>
                  <a:cubicBezTo>
                    <a:pt x="284" y="485"/>
                    <a:pt x="167" y="234"/>
                    <a:pt x="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0"/>
            <p:cNvSpPr/>
            <p:nvPr/>
          </p:nvSpPr>
          <p:spPr>
            <a:xfrm>
              <a:off x="1384108" y="3607130"/>
              <a:ext cx="27339" cy="4840"/>
            </a:xfrm>
            <a:custGeom>
              <a:avLst/>
              <a:gdLst/>
              <a:ahLst/>
              <a:cxnLst/>
              <a:rect l="l" t="t" r="r" b="b"/>
              <a:pathLst>
                <a:path w="853" h="151" extrusionOk="0">
                  <a:moveTo>
                    <a:pt x="1" y="0"/>
                  </a:moveTo>
                  <a:lnTo>
                    <a:pt x="1" y="0"/>
                  </a:lnTo>
                  <a:cubicBezTo>
                    <a:pt x="268" y="101"/>
                    <a:pt x="569" y="151"/>
                    <a:pt x="853" y="151"/>
                  </a:cubicBezTo>
                  <a:cubicBezTo>
                    <a:pt x="585" y="67"/>
                    <a:pt x="285" y="17"/>
                    <a:pt x="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0"/>
            <p:cNvSpPr/>
            <p:nvPr/>
          </p:nvSpPr>
          <p:spPr>
            <a:xfrm>
              <a:off x="985150" y="3642481"/>
              <a:ext cx="12884" cy="26794"/>
            </a:xfrm>
            <a:custGeom>
              <a:avLst/>
              <a:gdLst/>
              <a:ahLst/>
              <a:cxnLst/>
              <a:rect l="l" t="t" r="r" b="b"/>
              <a:pathLst>
                <a:path w="402" h="836" extrusionOk="0">
                  <a:moveTo>
                    <a:pt x="402" y="0"/>
                  </a:moveTo>
                  <a:lnTo>
                    <a:pt x="402" y="0"/>
                  </a:lnTo>
                  <a:cubicBezTo>
                    <a:pt x="235" y="251"/>
                    <a:pt x="101" y="535"/>
                    <a:pt x="1" y="835"/>
                  </a:cubicBezTo>
                  <a:cubicBezTo>
                    <a:pt x="185" y="568"/>
                    <a:pt x="318" y="284"/>
                    <a:pt x="40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0"/>
            <p:cNvSpPr/>
            <p:nvPr/>
          </p:nvSpPr>
          <p:spPr>
            <a:xfrm>
              <a:off x="996400" y="3599630"/>
              <a:ext cx="17724" cy="19294"/>
            </a:xfrm>
            <a:custGeom>
              <a:avLst/>
              <a:gdLst/>
              <a:ahLst/>
              <a:cxnLst/>
              <a:rect l="l" t="t" r="r" b="b"/>
              <a:pathLst>
                <a:path w="553" h="602" extrusionOk="0">
                  <a:moveTo>
                    <a:pt x="1" y="0"/>
                  </a:moveTo>
                  <a:cubicBezTo>
                    <a:pt x="151" y="234"/>
                    <a:pt x="335" y="435"/>
                    <a:pt x="552" y="602"/>
                  </a:cubicBezTo>
                  <a:cubicBezTo>
                    <a:pt x="402" y="385"/>
                    <a:pt x="218" y="184"/>
                    <a:pt x="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0"/>
            <p:cNvSpPr/>
            <p:nvPr/>
          </p:nvSpPr>
          <p:spPr>
            <a:xfrm>
              <a:off x="1000694" y="3699658"/>
              <a:ext cx="11282" cy="8814"/>
            </a:xfrm>
            <a:custGeom>
              <a:avLst/>
              <a:gdLst/>
              <a:ahLst/>
              <a:cxnLst/>
              <a:rect l="l" t="t" r="r" b="b"/>
              <a:pathLst>
                <a:path w="352" h="275" extrusionOk="0">
                  <a:moveTo>
                    <a:pt x="326" y="1"/>
                  </a:moveTo>
                  <a:cubicBezTo>
                    <a:pt x="300" y="1"/>
                    <a:pt x="238" y="48"/>
                    <a:pt x="151" y="121"/>
                  </a:cubicBezTo>
                  <a:cubicBezTo>
                    <a:pt x="67" y="188"/>
                    <a:pt x="0" y="255"/>
                    <a:pt x="17" y="271"/>
                  </a:cubicBezTo>
                  <a:cubicBezTo>
                    <a:pt x="17" y="273"/>
                    <a:pt x="18" y="274"/>
                    <a:pt x="21" y="274"/>
                  </a:cubicBezTo>
                  <a:cubicBezTo>
                    <a:pt x="39" y="274"/>
                    <a:pt x="114" y="227"/>
                    <a:pt x="201" y="154"/>
                  </a:cubicBezTo>
                  <a:cubicBezTo>
                    <a:pt x="284" y="87"/>
                    <a:pt x="351" y="21"/>
                    <a:pt x="334" y="4"/>
                  </a:cubicBezTo>
                  <a:cubicBezTo>
                    <a:pt x="332" y="2"/>
                    <a:pt x="329" y="1"/>
                    <a:pt x="326"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0"/>
            <p:cNvSpPr/>
            <p:nvPr/>
          </p:nvSpPr>
          <p:spPr>
            <a:xfrm>
              <a:off x="1013546" y="3565785"/>
              <a:ext cx="8045" cy="8814"/>
            </a:xfrm>
            <a:custGeom>
              <a:avLst/>
              <a:gdLst/>
              <a:ahLst/>
              <a:cxnLst/>
              <a:rect l="l" t="t" r="r" b="b"/>
              <a:pathLst>
                <a:path w="251" h="275" extrusionOk="0">
                  <a:moveTo>
                    <a:pt x="226" y="1"/>
                  </a:moveTo>
                  <a:cubicBezTo>
                    <a:pt x="204" y="1"/>
                    <a:pt x="159" y="48"/>
                    <a:pt x="101" y="121"/>
                  </a:cubicBezTo>
                  <a:cubicBezTo>
                    <a:pt x="50" y="188"/>
                    <a:pt x="0" y="254"/>
                    <a:pt x="17" y="271"/>
                  </a:cubicBezTo>
                  <a:cubicBezTo>
                    <a:pt x="19" y="273"/>
                    <a:pt x="22" y="274"/>
                    <a:pt x="26" y="274"/>
                  </a:cubicBezTo>
                  <a:cubicBezTo>
                    <a:pt x="51" y="274"/>
                    <a:pt x="107" y="227"/>
                    <a:pt x="151" y="154"/>
                  </a:cubicBezTo>
                  <a:cubicBezTo>
                    <a:pt x="218" y="87"/>
                    <a:pt x="251" y="4"/>
                    <a:pt x="234" y="4"/>
                  </a:cubicBezTo>
                  <a:cubicBezTo>
                    <a:pt x="232" y="2"/>
                    <a:pt x="229" y="1"/>
                    <a:pt x="226"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0"/>
            <p:cNvSpPr/>
            <p:nvPr/>
          </p:nvSpPr>
          <p:spPr>
            <a:xfrm>
              <a:off x="2527973" y="3648891"/>
              <a:ext cx="299892" cy="155410"/>
            </a:xfrm>
            <a:custGeom>
              <a:avLst/>
              <a:gdLst/>
              <a:ahLst/>
              <a:cxnLst/>
              <a:rect l="l" t="t" r="r" b="b"/>
              <a:pathLst>
                <a:path w="9357" h="4849" extrusionOk="0">
                  <a:moveTo>
                    <a:pt x="7034" y="1"/>
                  </a:moveTo>
                  <a:cubicBezTo>
                    <a:pt x="7034" y="1"/>
                    <a:pt x="7018" y="2072"/>
                    <a:pt x="6734" y="2206"/>
                  </a:cubicBezTo>
                  <a:cubicBezTo>
                    <a:pt x="5230" y="2925"/>
                    <a:pt x="3375" y="3025"/>
                    <a:pt x="2707" y="3025"/>
                  </a:cubicBezTo>
                  <a:cubicBezTo>
                    <a:pt x="2623" y="2991"/>
                    <a:pt x="2523" y="2925"/>
                    <a:pt x="2406" y="2858"/>
                  </a:cubicBezTo>
                  <a:cubicBezTo>
                    <a:pt x="2323" y="2808"/>
                    <a:pt x="2239" y="2724"/>
                    <a:pt x="2156" y="2641"/>
                  </a:cubicBezTo>
                  <a:cubicBezTo>
                    <a:pt x="2072" y="2524"/>
                    <a:pt x="1988" y="2407"/>
                    <a:pt x="1938" y="2273"/>
                  </a:cubicBezTo>
                  <a:cubicBezTo>
                    <a:pt x="1920" y="2210"/>
                    <a:pt x="1864" y="2176"/>
                    <a:pt x="1808" y="2176"/>
                  </a:cubicBezTo>
                  <a:cubicBezTo>
                    <a:pt x="1760" y="2176"/>
                    <a:pt x="1711" y="2202"/>
                    <a:pt x="1688" y="2256"/>
                  </a:cubicBezTo>
                  <a:cubicBezTo>
                    <a:pt x="1654" y="2373"/>
                    <a:pt x="1755" y="2707"/>
                    <a:pt x="2055" y="3025"/>
                  </a:cubicBezTo>
                  <a:cubicBezTo>
                    <a:pt x="2221" y="3201"/>
                    <a:pt x="2068" y="3245"/>
                    <a:pt x="1865" y="3245"/>
                  </a:cubicBezTo>
                  <a:cubicBezTo>
                    <a:pt x="1721" y="3245"/>
                    <a:pt x="1551" y="3222"/>
                    <a:pt x="1454" y="3209"/>
                  </a:cubicBezTo>
                  <a:cubicBezTo>
                    <a:pt x="1309" y="3189"/>
                    <a:pt x="1003" y="3170"/>
                    <a:pt x="757" y="3170"/>
                  </a:cubicBezTo>
                  <a:cubicBezTo>
                    <a:pt x="577" y="3170"/>
                    <a:pt x="429" y="3180"/>
                    <a:pt x="401" y="3209"/>
                  </a:cubicBezTo>
                  <a:cubicBezTo>
                    <a:pt x="301" y="3292"/>
                    <a:pt x="384" y="3426"/>
                    <a:pt x="635" y="3443"/>
                  </a:cubicBezTo>
                  <a:cubicBezTo>
                    <a:pt x="869" y="3459"/>
                    <a:pt x="1571" y="3576"/>
                    <a:pt x="1554" y="3693"/>
                  </a:cubicBezTo>
                  <a:cubicBezTo>
                    <a:pt x="1549" y="3734"/>
                    <a:pt x="1431" y="3749"/>
                    <a:pt x="1271" y="3749"/>
                  </a:cubicBezTo>
                  <a:cubicBezTo>
                    <a:pt x="911" y="3749"/>
                    <a:pt x="334" y="3676"/>
                    <a:pt x="334" y="3676"/>
                  </a:cubicBezTo>
                  <a:cubicBezTo>
                    <a:pt x="334" y="3676"/>
                    <a:pt x="265" y="3653"/>
                    <a:pt x="194" y="3653"/>
                  </a:cubicBezTo>
                  <a:cubicBezTo>
                    <a:pt x="131" y="3653"/>
                    <a:pt x="66" y="3672"/>
                    <a:pt x="50" y="3743"/>
                  </a:cubicBezTo>
                  <a:cubicBezTo>
                    <a:pt x="0" y="3994"/>
                    <a:pt x="1303" y="4061"/>
                    <a:pt x="1420" y="4077"/>
                  </a:cubicBezTo>
                  <a:cubicBezTo>
                    <a:pt x="1504" y="4077"/>
                    <a:pt x="1487" y="4211"/>
                    <a:pt x="1404" y="4211"/>
                  </a:cubicBezTo>
                  <a:cubicBezTo>
                    <a:pt x="1347" y="4202"/>
                    <a:pt x="971" y="4144"/>
                    <a:pt x="642" y="4144"/>
                  </a:cubicBezTo>
                  <a:cubicBezTo>
                    <a:pt x="388" y="4144"/>
                    <a:pt x="163" y="4178"/>
                    <a:pt x="134" y="4295"/>
                  </a:cubicBezTo>
                  <a:lnTo>
                    <a:pt x="134" y="4278"/>
                  </a:lnTo>
                  <a:lnTo>
                    <a:pt x="134" y="4278"/>
                  </a:lnTo>
                  <a:cubicBezTo>
                    <a:pt x="100" y="4495"/>
                    <a:pt x="1203" y="4345"/>
                    <a:pt x="1420" y="4512"/>
                  </a:cubicBezTo>
                  <a:cubicBezTo>
                    <a:pt x="1621" y="4679"/>
                    <a:pt x="568" y="4529"/>
                    <a:pt x="535" y="4729"/>
                  </a:cubicBezTo>
                  <a:cubicBezTo>
                    <a:pt x="520" y="4789"/>
                    <a:pt x="518" y="4849"/>
                    <a:pt x="972" y="4849"/>
                  </a:cubicBezTo>
                  <a:cubicBezTo>
                    <a:pt x="1026" y="4849"/>
                    <a:pt x="1086" y="4848"/>
                    <a:pt x="1153" y="4846"/>
                  </a:cubicBezTo>
                  <a:cubicBezTo>
                    <a:pt x="1587" y="4829"/>
                    <a:pt x="2039" y="4779"/>
                    <a:pt x="2490" y="4712"/>
                  </a:cubicBezTo>
                  <a:cubicBezTo>
                    <a:pt x="2490" y="4712"/>
                    <a:pt x="2849" y="4737"/>
                    <a:pt x="3400" y="4737"/>
                  </a:cubicBezTo>
                  <a:cubicBezTo>
                    <a:pt x="5172" y="4737"/>
                    <a:pt x="8931" y="4484"/>
                    <a:pt x="9173" y="2356"/>
                  </a:cubicBezTo>
                  <a:cubicBezTo>
                    <a:pt x="9273" y="1638"/>
                    <a:pt x="9324" y="920"/>
                    <a:pt x="9357" y="201"/>
                  </a:cubicBezTo>
                  <a:lnTo>
                    <a:pt x="7034"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0"/>
            <p:cNvSpPr/>
            <p:nvPr/>
          </p:nvSpPr>
          <p:spPr>
            <a:xfrm>
              <a:off x="2680050" y="3442713"/>
              <a:ext cx="13942" cy="11826"/>
            </a:xfrm>
            <a:custGeom>
              <a:avLst/>
              <a:gdLst/>
              <a:ahLst/>
              <a:cxnLst/>
              <a:rect l="l" t="t" r="r" b="b"/>
              <a:pathLst>
                <a:path w="435" h="369" extrusionOk="0">
                  <a:moveTo>
                    <a:pt x="418" y="1"/>
                  </a:moveTo>
                  <a:cubicBezTo>
                    <a:pt x="385" y="1"/>
                    <a:pt x="385" y="134"/>
                    <a:pt x="268" y="235"/>
                  </a:cubicBezTo>
                  <a:cubicBezTo>
                    <a:pt x="151" y="335"/>
                    <a:pt x="0" y="318"/>
                    <a:pt x="0" y="335"/>
                  </a:cubicBezTo>
                  <a:cubicBezTo>
                    <a:pt x="0" y="335"/>
                    <a:pt x="34" y="368"/>
                    <a:pt x="101" y="368"/>
                  </a:cubicBezTo>
                  <a:cubicBezTo>
                    <a:pt x="184" y="368"/>
                    <a:pt x="268" y="335"/>
                    <a:pt x="318" y="285"/>
                  </a:cubicBezTo>
                  <a:cubicBezTo>
                    <a:pt x="385" y="235"/>
                    <a:pt x="418" y="168"/>
                    <a:pt x="435" y="84"/>
                  </a:cubicBezTo>
                  <a:cubicBezTo>
                    <a:pt x="435" y="34"/>
                    <a:pt x="418" y="1"/>
                    <a:pt x="4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 name="Google Shape;4412;p60"/>
          <p:cNvGrpSpPr/>
          <p:nvPr/>
        </p:nvGrpSpPr>
        <p:grpSpPr>
          <a:xfrm>
            <a:off x="3498319" y="2817578"/>
            <a:ext cx="2815208" cy="1658940"/>
            <a:chOff x="3498319" y="2817578"/>
            <a:chExt cx="2815208" cy="1658940"/>
          </a:xfrm>
        </p:grpSpPr>
        <p:sp>
          <p:nvSpPr>
            <p:cNvPr id="4413" name="Google Shape;4413;p60"/>
            <p:cNvSpPr/>
            <p:nvPr/>
          </p:nvSpPr>
          <p:spPr>
            <a:xfrm>
              <a:off x="4798523" y="3321692"/>
              <a:ext cx="221722" cy="134450"/>
            </a:xfrm>
            <a:custGeom>
              <a:avLst/>
              <a:gdLst/>
              <a:ahLst/>
              <a:cxnLst/>
              <a:rect l="l" t="t" r="r" b="b"/>
              <a:pathLst>
                <a:path w="6918" h="4195" extrusionOk="0">
                  <a:moveTo>
                    <a:pt x="201" y="1"/>
                  </a:moveTo>
                  <a:lnTo>
                    <a:pt x="1" y="402"/>
                  </a:lnTo>
                  <a:lnTo>
                    <a:pt x="6667" y="4194"/>
                  </a:lnTo>
                  <a:lnTo>
                    <a:pt x="6918" y="3727"/>
                  </a:lnTo>
                  <a:lnTo>
                    <a:pt x="20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0"/>
            <p:cNvSpPr/>
            <p:nvPr/>
          </p:nvSpPr>
          <p:spPr>
            <a:xfrm>
              <a:off x="4794228" y="3295443"/>
              <a:ext cx="15576" cy="18781"/>
            </a:xfrm>
            <a:custGeom>
              <a:avLst/>
              <a:gdLst/>
              <a:ahLst/>
              <a:cxnLst/>
              <a:rect l="l" t="t" r="r" b="b"/>
              <a:pathLst>
                <a:path w="486" h="586" extrusionOk="0">
                  <a:moveTo>
                    <a:pt x="318" y="1"/>
                  </a:moveTo>
                  <a:lnTo>
                    <a:pt x="1" y="469"/>
                  </a:lnTo>
                  <a:lnTo>
                    <a:pt x="218" y="586"/>
                  </a:lnTo>
                  <a:lnTo>
                    <a:pt x="485" y="101"/>
                  </a:lnTo>
                  <a:lnTo>
                    <a:pt x="31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0"/>
            <p:cNvSpPr/>
            <p:nvPr/>
          </p:nvSpPr>
          <p:spPr>
            <a:xfrm>
              <a:off x="4953837" y="3422361"/>
              <a:ext cx="53043" cy="236753"/>
            </a:xfrm>
            <a:custGeom>
              <a:avLst/>
              <a:gdLst/>
              <a:ahLst/>
              <a:cxnLst/>
              <a:rect l="l" t="t" r="r" b="b"/>
              <a:pathLst>
                <a:path w="1655" h="7387" extrusionOk="0">
                  <a:moveTo>
                    <a:pt x="1320" y="1"/>
                  </a:moveTo>
                  <a:lnTo>
                    <a:pt x="0" y="7386"/>
                  </a:lnTo>
                  <a:lnTo>
                    <a:pt x="535" y="7386"/>
                  </a:lnTo>
                  <a:lnTo>
                    <a:pt x="1654" y="201"/>
                  </a:lnTo>
                  <a:lnTo>
                    <a:pt x="1320"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0"/>
            <p:cNvSpPr/>
            <p:nvPr/>
          </p:nvSpPr>
          <p:spPr>
            <a:xfrm>
              <a:off x="4904032" y="3658410"/>
              <a:ext cx="115156" cy="24775"/>
            </a:xfrm>
            <a:custGeom>
              <a:avLst/>
              <a:gdLst/>
              <a:ahLst/>
              <a:cxnLst/>
              <a:rect l="l" t="t" r="r" b="b"/>
              <a:pathLst>
                <a:path w="3593" h="773" extrusionOk="0">
                  <a:moveTo>
                    <a:pt x="1796" y="1"/>
                  </a:moveTo>
                  <a:cubicBezTo>
                    <a:pt x="757" y="1"/>
                    <a:pt x="0" y="773"/>
                    <a:pt x="0" y="773"/>
                  </a:cubicBezTo>
                  <a:lnTo>
                    <a:pt x="3592" y="756"/>
                  </a:lnTo>
                  <a:cubicBezTo>
                    <a:pt x="3158" y="288"/>
                    <a:pt x="2557" y="21"/>
                    <a:pt x="1922" y="4"/>
                  </a:cubicBezTo>
                  <a:cubicBezTo>
                    <a:pt x="1879" y="2"/>
                    <a:pt x="1837" y="1"/>
                    <a:pt x="179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0"/>
            <p:cNvSpPr/>
            <p:nvPr/>
          </p:nvSpPr>
          <p:spPr>
            <a:xfrm>
              <a:off x="4709104" y="3298264"/>
              <a:ext cx="123713" cy="116630"/>
            </a:xfrm>
            <a:custGeom>
              <a:avLst/>
              <a:gdLst/>
              <a:ahLst/>
              <a:cxnLst/>
              <a:rect l="l" t="t" r="r" b="b"/>
              <a:pathLst>
                <a:path w="3860" h="3639" extrusionOk="0">
                  <a:moveTo>
                    <a:pt x="2094" y="0"/>
                  </a:moveTo>
                  <a:cubicBezTo>
                    <a:pt x="1563" y="0"/>
                    <a:pt x="1047" y="275"/>
                    <a:pt x="769" y="765"/>
                  </a:cubicBezTo>
                  <a:lnTo>
                    <a:pt x="0" y="2102"/>
                  </a:lnTo>
                  <a:lnTo>
                    <a:pt x="2657" y="3639"/>
                  </a:lnTo>
                  <a:lnTo>
                    <a:pt x="3425" y="2302"/>
                  </a:lnTo>
                  <a:cubicBezTo>
                    <a:pt x="3860" y="1567"/>
                    <a:pt x="3609" y="631"/>
                    <a:pt x="2874" y="214"/>
                  </a:cubicBezTo>
                  <a:cubicBezTo>
                    <a:pt x="2629" y="69"/>
                    <a:pt x="2360" y="0"/>
                    <a:pt x="209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0"/>
            <p:cNvSpPr/>
            <p:nvPr/>
          </p:nvSpPr>
          <p:spPr>
            <a:xfrm>
              <a:off x="4030605" y="3658538"/>
              <a:ext cx="273130" cy="12884"/>
            </a:xfrm>
            <a:custGeom>
              <a:avLst/>
              <a:gdLst/>
              <a:ahLst/>
              <a:cxnLst/>
              <a:rect l="l" t="t" r="r" b="b"/>
              <a:pathLst>
                <a:path w="8522" h="402" extrusionOk="0">
                  <a:moveTo>
                    <a:pt x="0" y="0"/>
                  </a:moveTo>
                  <a:lnTo>
                    <a:pt x="0" y="401"/>
                  </a:lnTo>
                  <a:lnTo>
                    <a:pt x="8522" y="401"/>
                  </a:lnTo>
                  <a:lnTo>
                    <a:pt x="852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0"/>
            <p:cNvSpPr/>
            <p:nvPr/>
          </p:nvSpPr>
          <p:spPr>
            <a:xfrm>
              <a:off x="4137716" y="3479667"/>
              <a:ext cx="259733" cy="191755"/>
            </a:xfrm>
            <a:custGeom>
              <a:avLst/>
              <a:gdLst/>
              <a:ahLst/>
              <a:cxnLst/>
              <a:rect l="l" t="t" r="r" b="b"/>
              <a:pathLst>
                <a:path w="8104" h="5983" extrusionOk="0">
                  <a:moveTo>
                    <a:pt x="1437" y="1"/>
                  </a:moveTo>
                  <a:lnTo>
                    <a:pt x="0" y="5982"/>
                  </a:lnTo>
                  <a:lnTo>
                    <a:pt x="6500" y="5982"/>
                  </a:lnTo>
                  <a:lnTo>
                    <a:pt x="810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0"/>
            <p:cNvSpPr/>
            <p:nvPr/>
          </p:nvSpPr>
          <p:spPr>
            <a:xfrm>
              <a:off x="4150568" y="3488256"/>
              <a:ext cx="235119" cy="168711"/>
            </a:xfrm>
            <a:custGeom>
              <a:avLst/>
              <a:gdLst/>
              <a:ahLst/>
              <a:cxnLst/>
              <a:rect l="l" t="t" r="r" b="b"/>
              <a:pathLst>
                <a:path w="7336" h="5264" extrusionOk="0">
                  <a:moveTo>
                    <a:pt x="1354" y="0"/>
                  </a:moveTo>
                  <a:lnTo>
                    <a:pt x="0" y="5263"/>
                  </a:lnTo>
                  <a:lnTo>
                    <a:pt x="5948" y="5263"/>
                  </a:lnTo>
                  <a:lnTo>
                    <a:pt x="733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0"/>
            <p:cNvSpPr/>
            <p:nvPr/>
          </p:nvSpPr>
          <p:spPr>
            <a:xfrm>
              <a:off x="3975992" y="3711004"/>
              <a:ext cx="13942" cy="659236"/>
            </a:xfrm>
            <a:custGeom>
              <a:avLst/>
              <a:gdLst/>
              <a:ahLst/>
              <a:cxnLst/>
              <a:rect l="l" t="t" r="r" b="b"/>
              <a:pathLst>
                <a:path w="435" h="20569" extrusionOk="0">
                  <a:moveTo>
                    <a:pt x="0" y="1"/>
                  </a:moveTo>
                  <a:lnTo>
                    <a:pt x="0" y="20569"/>
                  </a:lnTo>
                  <a:lnTo>
                    <a:pt x="435" y="20569"/>
                  </a:lnTo>
                  <a:lnTo>
                    <a:pt x="43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0"/>
            <p:cNvSpPr/>
            <p:nvPr/>
          </p:nvSpPr>
          <p:spPr>
            <a:xfrm>
              <a:off x="3989902" y="3713151"/>
              <a:ext cx="13942" cy="657089"/>
            </a:xfrm>
            <a:custGeom>
              <a:avLst/>
              <a:gdLst/>
              <a:ahLst/>
              <a:cxnLst/>
              <a:rect l="l" t="t" r="r" b="b"/>
              <a:pathLst>
                <a:path w="435" h="20502" extrusionOk="0">
                  <a:moveTo>
                    <a:pt x="1" y="1"/>
                  </a:moveTo>
                  <a:lnTo>
                    <a:pt x="1" y="20502"/>
                  </a:lnTo>
                  <a:lnTo>
                    <a:pt x="435" y="20502"/>
                  </a:lnTo>
                  <a:lnTo>
                    <a:pt x="4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0"/>
            <p:cNvSpPr/>
            <p:nvPr/>
          </p:nvSpPr>
          <p:spPr>
            <a:xfrm>
              <a:off x="4826919" y="3711004"/>
              <a:ext cx="13942" cy="659236"/>
            </a:xfrm>
            <a:custGeom>
              <a:avLst/>
              <a:gdLst/>
              <a:ahLst/>
              <a:cxnLst/>
              <a:rect l="l" t="t" r="r" b="b"/>
              <a:pathLst>
                <a:path w="435" h="20569" extrusionOk="0">
                  <a:moveTo>
                    <a:pt x="0" y="1"/>
                  </a:moveTo>
                  <a:lnTo>
                    <a:pt x="0" y="20569"/>
                  </a:lnTo>
                  <a:lnTo>
                    <a:pt x="434" y="20569"/>
                  </a:lnTo>
                  <a:lnTo>
                    <a:pt x="43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0"/>
            <p:cNvSpPr/>
            <p:nvPr/>
          </p:nvSpPr>
          <p:spPr>
            <a:xfrm>
              <a:off x="4840829" y="3713151"/>
              <a:ext cx="13942" cy="657089"/>
            </a:xfrm>
            <a:custGeom>
              <a:avLst/>
              <a:gdLst/>
              <a:ahLst/>
              <a:cxnLst/>
              <a:rect l="l" t="t" r="r" b="b"/>
              <a:pathLst>
                <a:path w="435" h="20502" extrusionOk="0">
                  <a:moveTo>
                    <a:pt x="0" y="1"/>
                  </a:moveTo>
                  <a:lnTo>
                    <a:pt x="0" y="20502"/>
                  </a:lnTo>
                  <a:lnTo>
                    <a:pt x="435" y="20502"/>
                  </a:lnTo>
                  <a:lnTo>
                    <a:pt x="43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0"/>
            <p:cNvSpPr/>
            <p:nvPr/>
          </p:nvSpPr>
          <p:spPr>
            <a:xfrm>
              <a:off x="3916539" y="3672447"/>
              <a:ext cx="1049093" cy="54132"/>
            </a:xfrm>
            <a:custGeom>
              <a:avLst/>
              <a:gdLst/>
              <a:ahLst/>
              <a:cxnLst/>
              <a:rect l="l" t="t" r="r" b="b"/>
              <a:pathLst>
                <a:path w="32733" h="1689" extrusionOk="0">
                  <a:moveTo>
                    <a:pt x="1" y="1"/>
                  </a:moveTo>
                  <a:lnTo>
                    <a:pt x="1" y="1688"/>
                  </a:lnTo>
                  <a:lnTo>
                    <a:pt x="32733" y="1688"/>
                  </a:lnTo>
                  <a:lnTo>
                    <a:pt x="3273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0"/>
            <p:cNvSpPr/>
            <p:nvPr/>
          </p:nvSpPr>
          <p:spPr>
            <a:xfrm>
              <a:off x="4372258" y="3726548"/>
              <a:ext cx="461648" cy="89996"/>
            </a:xfrm>
            <a:custGeom>
              <a:avLst/>
              <a:gdLst/>
              <a:ahLst/>
              <a:cxnLst/>
              <a:rect l="l" t="t" r="r" b="b"/>
              <a:pathLst>
                <a:path w="14404" h="2808" extrusionOk="0">
                  <a:moveTo>
                    <a:pt x="0" y="0"/>
                  </a:moveTo>
                  <a:lnTo>
                    <a:pt x="0" y="2807"/>
                  </a:lnTo>
                  <a:lnTo>
                    <a:pt x="14403" y="2807"/>
                  </a:lnTo>
                  <a:lnTo>
                    <a:pt x="144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0"/>
            <p:cNvSpPr/>
            <p:nvPr/>
          </p:nvSpPr>
          <p:spPr>
            <a:xfrm>
              <a:off x="4599300" y="3754912"/>
              <a:ext cx="24134" cy="20800"/>
            </a:xfrm>
            <a:custGeom>
              <a:avLst/>
              <a:gdLst/>
              <a:ahLst/>
              <a:cxnLst/>
              <a:rect l="l" t="t" r="r" b="b"/>
              <a:pathLst>
                <a:path w="753" h="649" extrusionOk="0">
                  <a:moveTo>
                    <a:pt x="435" y="1"/>
                  </a:moveTo>
                  <a:cubicBezTo>
                    <a:pt x="151" y="1"/>
                    <a:pt x="1" y="352"/>
                    <a:pt x="218" y="552"/>
                  </a:cubicBezTo>
                  <a:cubicBezTo>
                    <a:pt x="284" y="618"/>
                    <a:pt x="365" y="648"/>
                    <a:pt x="443" y="648"/>
                  </a:cubicBezTo>
                  <a:cubicBezTo>
                    <a:pt x="603" y="648"/>
                    <a:pt x="753" y="525"/>
                    <a:pt x="753" y="335"/>
                  </a:cubicBezTo>
                  <a:cubicBezTo>
                    <a:pt x="753" y="151"/>
                    <a:pt x="619" y="1"/>
                    <a:pt x="43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0"/>
            <p:cNvSpPr/>
            <p:nvPr/>
          </p:nvSpPr>
          <p:spPr>
            <a:xfrm>
              <a:off x="3840485" y="3876478"/>
              <a:ext cx="206210" cy="117848"/>
            </a:xfrm>
            <a:custGeom>
              <a:avLst/>
              <a:gdLst/>
              <a:ahLst/>
              <a:cxnLst/>
              <a:rect l="l" t="t" r="r" b="b"/>
              <a:pathLst>
                <a:path w="6434" h="3677" extrusionOk="0">
                  <a:moveTo>
                    <a:pt x="1" y="1"/>
                  </a:moveTo>
                  <a:lnTo>
                    <a:pt x="51" y="3677"/>
                  </a:lnTo>
                  <a:lnTo>
                    <a:pt x="5715" y="3677"/>
                  </a:lnTo>
                  <a:cubicBezTo>
                    <a:pt x="6116" y="3677"/>
                    <a:pt x="6434" y="3359"/>
                    <a:pt x="6434" y="2958"/>
                  </a:cubicBezTo>
                  <a:lnTo>
                    <a:pt x="6434" y="1220"/>
                  </a:lnTo>
                  <a:cubicBezTo>
                    <a:pt x="6434" y="535"/>
                    <a:pt x="5882" y="1"/>
                    <a:pt x="521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0"/>
            <p:cNvSpPr/>
            <p:nvPr/>
          </p:nvSpPr>
          <p:spPr>
            <a:xfrm>
              <a:off x="3640204" y="3994294"/>
              <a:ext cx="403830" cy="35383"/>
            </a:xfrm>
            <a:custGeom>
              <a:avLst/>
              <a:gdLst/>
              <a:ahLst/>
              <a:cxnLst/>
              <a:rect l="l" t="t" r="r" b="b"/>
              <a:pathLst>
                <a:path w="12600" h="1104" extrusionOk="0">
                  <a:moveTo>
                    <a:pt x="736" y="1"/>
                  </a:moveTo>
                  <a:cubicBezTo>
                    <a:pt x="1" y="1"/>
                    <a:pt x="1" y="1103"/>
                    <a:pt x="736" y="1103"/>
                  </a:cubicBezTo>
                  <a:lnTo>
                    <a:pt x="11864" y="1103"/>
                  </a:lnTo>
                  <a:cubicBezTo>
                    <a:pt x="12599" y="1103"/>
                    <a:pt x="12599" y="1"/>
                    <a:pt x="1186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0"/>
            <p:cNvSpPr/>
            <p:nvPr/>
          </p:nvSpPr>
          <p:spPr>
            <a:xfrm>
              <a:off x="3538990" y="3522518"/>
              <a:ext cx="372774" cy="473411"/>
            </a:xfrm>
            <a:custGeom>
              <a:avLst/>
              <a:gdLst/>
              <a:ahLst/>
              <a:cxnLst/>
              <a:rect l="l" t="t" r="r" b="b"/>
              <a:pathLst>
                <a:path w="11631" h="14771" extrusionOk="0">
                  <a:moveTo>
                    <a:pt x="7754" y="0"/>
                  </a:moveTo>
                  <a:lnTo>
                    <a:pt x="1622" y="117"/>
                  </a:lnTo>
                  <a:cubicBezTo>
                    <a:pt x="686" y="117"/>
                    <a:pt x="1" y="986"/>
                    <a:pt x="218" y="1905"/>
                  </a:cubicBezTo>
                  <a:lnTo>
                    <a:pt x="3343" y="14771"/>
                  </a:lnTo>
                  <a:lnTo>
                    <a:pt x="11630" y="14687"/>
                  </a:lnTo>
                  <a:lnTo>
                    <a:pt x="775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0"/>
            <p:cNvSpPr/>
            <p:nvPr/>
          </p:nvSpPr>
          <p:spPr>
            <a:xfrm>
              <a:off x="3630044" y="4029645"/>
              <a:ext cx="93201" cy="341140"/>
            </a:xfrm>
            <a:custGeom>
              <a:avLst/>
              <a:gdLst/>
              <a:ahLst/>
              <a:cxnLst/>
              <a:rect l="l" t="t" r="r" b="b"/>
              <a:pathLst>
                <a:path w="2908" h="10644" extrusionOk="0">
                  <a:moveTo>
                    <a:pt x="1838" y="0"/>
                  </a:moveTo>
                  <a:lnTo>
                    <a:pt x="0" y="10644"/>
                  </a:lnTo>
                  <a:lnTo>
                    <a:pt x="502" y="10644"/>
                  </a:lnTo>
                  <a:lnTo>
                    <a:pt x="290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0"/>
            <p:cNvSpPr/>
            <p:nvPr/>
          </p:nvSpPr>
          <p:spPr>
            <a:xfrm>
              <a:off x="3764975" y="4029645"/>
              <a:ext cx="96983" cy="341140"/>
            </a:xfrm>
            <a:custGeom>
              <a:avLst/>
              <a:gdLst/>
              <a:ahLst/>
              <a:cxnLst/>
              <a:rect l="l" t="t" r="r" b="b"/>
              <a:pathLst>
                <a:path w="3026" h="10644" extrusionOk="0">
                  <a:moveTo>
                    <a:pt x="1939" y="0"/>
                  </a:moveTo>
                  <a:lnTo>
                    <a:pt x="1" y="10644"/>
                  </a:lnTo>
                  <a:lnTo>
                    <a:pt x="502" y="10644"/>
                  </a:lnTo>
                  <a:lnTo>
                    <a:pt x="302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0"/>
            <p:cNvSpPr/>
            <p:nvPr/>
          </p:nvSpPr>
          <p:spPr>
            <a:xfrm>
              <a:off x="3945993" y="4029645"/>
              <a:ext cx="103906" cy="341140"/>
            </a:xfrm>
            <a:custGeom>
              <a:avLst/>
              <a:gdLst/>
              <a:ahLst/>
              <a:cxnLst/>
              <a:rect l="l" t="t" r="r" b="b"/>
              <a:pathLst>
                <a:path w="3242" h="10644" extrusionOk="0">
                  <a:moveTo>
                    <a:pt x="0" y="0"/>
                  </a:moveTo>
                  <a:lnTo>
                    <a:pt x="2741" y="10644"/>
                  </a:lnTo>
                  <a:lnTo>
                    <a:pt x="3242" y="10644"/>
                  </a:lnTo>
                  <a:lnTo>
                    <a:pt x="107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0"/>
            <p:cNvSpPr/>
            <p:nvPr/>
          </p:nvSpPr>
          <p:spPr>
            <a:xfrm>
              <a:off x="3764975" y="3522518"/>
              <a:ext cx="171403" cy="471263"/>
            </a:xfrm>
            <a:custGeom>
              <a:avLst/>
              <a:gdLst/>
              <a:ahLst/>
              <a:cxnLst/>
              <a:rect l="l" t="t" r="r" b="b"/>
              <a:pathLst>
                <a:path w="5348" h="14704" extrusionOk="0">
                  <a:moveTo>
                    <a:pt x="1" y="0"/>
                  </a:moveTo>
                  <a:lnTo>
                    <a:pt x="3025" y="14704"/>
                  </a:lnTo>
                  <a:lnTo>
                    <a:pt x="5348" y="14704"/>
                  </a:lnTo>
                  <a:lnTo>
                    <a:pt x="2925" y="1705"/>
                  </a:lnTo>
                  <a:cubicBezTo>
                    <a:pt x="2741" y="719"/>
                    <a:pt x="1872" y="0"/>
                    <a:pt x="87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0"/>
            <p:cNvSpPr/>
            <p:nvPr/>
          </p:nvSpPr>
          <p:spPr>
            <a:xfrm>
              <a:off x="5735665" y="3648891"/>
              <a:ext cx="273675" cy="13429"/>
            </a:xfrm>
            <a:custGeom>
              <a:avLst/>
              <a:gdLst/>
              <a:ahLst/>
              <a:cxnLst/>
              <a:rect l="l" t="t" r="r" b="b"/>
              <a:pathLst>
                <a:path w="8539" h="419" extrusionOk="0">
                  <a:moveTo>
                    <a:pt x="1" y="1"/>
                  </a:moveTo>
                  <a:lnTo>
                    <a:pt x="1" y="418"/>
                  </a:lnTo>
                  <a:lnTo>
                    <a:pt x="8539" y="418"/>
                  </a:lnTo>
                  <a:lnTo>
                    <a:pt x="8539"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0"/>
            <p:cNvSpPr/>
            <p:nvPr/>
          </p:nvSpPr>
          <p:spPr>
            <a:xfrm>
              <a:off x="5641951" y="3470020"/>
              <a:ext cx="260278" cy="192300"/>
            </a:xfrm>
            <a:custGeom>
              <a:avLst/>
              <a:gdLst/>
              <a:ahLst/>
              <a:cxnLst/>
              <a:rect l="l" t="t" r="r" b="b"/>
              <a:pathLst>
                <a:path w="8121" h="6000" extrusionOk="0">
                  <a:moveTo>
                    <a:pt x="1" y="1"/>
                  </a:moveTo>
                  <a:lnTo>
                    <a:pt x="1605" y="5999"/>
                  </a:lnTo>
                  <a:lnTo>
                    <a:pt x="8121" y="5999"/>
                  </a:lnTo>
                  <a:lnTo>
                    <a:pt x="666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0"/>
            <p:cNvSpPr/>
            <p:nvPr/>
          </p:nvSpPr>
          <p:spPr>
            <a:xfrm>
              <a:off x="5654258" y="3479122"/>
              <a:ext cx="235119" cy="168743"/>
            </a:xfrm>
            <a:custGeom>
              <a:avLst/>
              <a:gdLst/>
              <a:ahLst/>
              <a:cxnLst/>
              <a:rect l="l" t="t" r="r" b="b"/>
              <a:pathLst>
                <a:path w="7336" h="5265" extrusionOk="0">
                  <a:moveTo>
                    <a:pt x="1" y="1"/>
                  </a:moveTo>
                  <a:lnTo>
                    <a:pt x="1388" y="5264"/>
                  </a:lnTo>
                  <a:lnTo>
                    <a:pt x="7336" y="5264"/>
                  </a:lnTo>
                  <a:lnTo>
                    <a:pt x="5982"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0"/>
            <p:cNvSpPr/>
            <p:nvPr/>
          </p:nvSpPr>
          <p:spPr>
            <a:xfrm>
              <a:off x="6240100" y="3713151"/>
              <a:ext cx="13974" cy="660839"/>
            </a:xfrm>
            <a:custGeom>
              <a:avLst/>
              <a:gdLst/>
              <a:ahLst/>
              <a:cxnLst/>
              <a:rect l="l" t="t" r="r" b="b"/>
              <a:pathLst>
                <a:path w="436" h="20619" extrusionOk="0">
                  <a:moveTo>
                    <a:pt x="1" y="1"/>
                  </a:moveTo>
                  <a:lnTo>
                    <a:pt x="1" y="20619"/>
                  </a:lnTo>
                  <a:lnTo>
                    <a:pt x="435" y="20619"/>
                  </a:lnTo>
                  <a:lnTo>
                    <a:pt x="43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0"/>
            <p:cNvSpPr/>
            <p:nvPr/>
          </p:nvSpPr>
          <p:spPr>
            <a:xfrm>
              <a:off x="6226190" y="3714753"/>
              <a:ext cx="13942" cy="659236"/>
            </a:xfrm>
            <a:custGeom>
              <a:avLst/>
              <a:gdLst/>
              <a:ahLst/>
              <a:cxnLst/>
              <a:rect l="l" t="t" r="r" b="b"/>
              <a:pathLst>
                <a:path w="435" h="20569" extrusionOk="0">
                  <a:moveTo>
                    <a:pt x="1" y="1"/>
                  </a:moveTo>
                  <a:lnTo>
                    <a:pt x="1" y="20569"/>
                  </a:lnTo>
                  <a:lnTo>
                    <a:pt x="435" y="20569"/>
                  </a:lnTo>
                  <a:lnTo>
                    <a:pt x="4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0"/>
            <p:cNvSpPr/>
            <p:nvPr/>
          </p:nvSpPr>
          <p:spPr>
            <a:xfrm>
              <a:off x="5389205" y="3713151"/>
              <a:ext cx="13942" cy="667281"/>
            </a:xfrm>
            <a:custGeom>
              <a:avLst/>
              <a:gdLst/>
              <a:ahLst/>
              <a:cxnLst/>
              <a:rect l="l" t="t" r="r" b="b"/>
              <a:pathLst>
                <a:path w="435" h="20820" extrusionOk="0">
                  <a:moveTo>
                    <a:pt x="0" y="1"/>
                  </a:moveTo>
                  <a:lnTo>
                    <a:pt x="0" y="20819"/>
                  </a:lnTo>
                  <a:lnTo>
                    <a:pt x="435" y="20819"/>
                  </a:lnTo>
                  <a:lnTo>
                    <a:pt x="4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0"/>
            <p:cNvSpPr/>
            <p:nvPr/>
          </p:nvSpPr>
          <p:spPr>
            <a:xfrm>
              <a:off x="5375263" y="3714753"/>
              <a:ext cx="13974" cy="665679"/>
            </a:xfrm>
            <a:custGeom>
              <a:avLst/>
              <a:gdLst/>
              <a:ahLst/>
              <a:cxnLst/>
              <a:rect l="l" t="t" r="r" b="b"/>
              <a:pathLst>
                <a:path w="436" h="20770" extrusionOk="0">
                  <a:moveTo>
                    <a:pt x="1" y="1"/>
                  </a:moveTo>
                  <a:lnTo>
                    <a:pt x="1" y="20769"/>
                  </a:lnTo>
                  <a:lnTo>
                    <a:pt x="435" y="20769"/>
                  </a:lnTo>
                  <a:lnTo>
                    <a:pt x="43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0"/>
            <p:cNvSpPr/>
            <p:nvPr/>
          </p:nvSpPr>
          <p:spPr>
            <a:xfrm>
              <a:off x="5264402" y="3674595"/>
              <a:ext cx="1049125" cy="54132"/>
            </a:xfrm>
            <a:custGeom>
              <a:avLst/>
              <a:gdLst/>
              <a:ahLst/>
              <a:cxnLst/>
              <a:rect l="l" t="t" r="r" b="b"/>
              <a:pathLst>
                <a:path w="32734" h="1689" extrusionOk="0">
                  <a:moveTo>
                    <a:pt x="1" y="1"/>
                  </a:moveTo>
                  <a:lnTo>
                    <a:pt x="1" y="1688"/>
                  </a:lnTo>
                  <a:lnTo>
                    <a:pt x="32733" y="1688"/>
                  </a:lnTo>
                  <a:lnTo>
                    <a:pt x="3273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0"/>
            <p:cNvSpPr/>
            <p:nvPr/>
          </p:nvSpPr>
          <p:spPr>
            <a:xfrm>
              <a:off x="5396159" y="3728695"/>
              <a:ext cx="461648" cy="89452"/>
            </a:xfrm>
            <a:custGeom>
              <a:avLst/>
              <a:gdLst/>
              <a:ahLst/>
              <a:cxnLst/>
              <a:rect l="l" t="t" r="r" b="b"/>
              <a:pathLst>
                <a:path w="14404" h="2791" extrusionOk="0">
                  <a:moveTo>
                    <a:pt x="0" y="0"/>
                  </a:moveTo>
                  <a:lnTo>
                    <a:pt x="0" y="2790"/>
                  </a:lnTo>
                  <a:lnTo>
                    <a:pt x="14403" y="2790"/>
                  </a:lnTo>
                  <a:lnTo>
                    <a:pt x="144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0"/>
            <p:cNvSpPr/>
            <p:nvPr/>
          </p:nvSpPr>
          <p:spPr>
            <a:xfrm>
              <a:off x="5606600" y="3757059"/>
              <a:ext cx="24134" cy="20640"/>
            </a:xfrm>
            <a:custGeom>
              <a:avLst/>
              <a:gdLst/>
              <a:ahLst/>
              <a:cxnLst/>
              <a:rect l="l" t="t" r="r" b="b"/>
              <a:pathLst>
                <a:path w="753" h="644" extrusionOk="0">
                  <a:moveTo>
                    <a:pt x="318" y="1"/>
                  </a:moveTo>
                  <a:cubicBezTo>
                    <a:pt x="134" y="1"/>
                    <a:pt x="1" y="151"/>
                    <a:pt x="1" y="318"/>
                  </a:cubicBezTo>
                  <a:cubicBezTo>
                    <a:pt x="1" y="512"/>
                    <a:pt x="157" y="644"/>
                    <a:pt x="320" y="644"/>
                  </a:cubicBezTo>
                  <a:cubicBezTo>
                    <a:pt x="395" y="644"/>
                    <a:pt x="472" y="616"/>
                    <a:pt x="535" y="552"/>
                  </a:cubicBezTo>
                  <a:cubicBezTo>
                    <a:pt x="753" y="352"/>
                    <a:pt x="602" y="1"/>
                    <a:pt x="31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0"/>
            <p:cNvSpPr/>
            <p:nvPr/>
          </p:nvSpPr>
          <p:spPr>
            <a:xfrm>
              <a:off x="5784413" y="3874330"/>
              <a:ext cx="205665" cy="118393"/>
            </a:xfrm>
            <a:custGeom>
              <a:avLst/>
              <a:gdLst/>
              <a:ahLst/>
              <a:cxnLst/>
              <a:rect l="l" t="t" r="r" b="b"/>
              <a:pathLst>
                <a:path w="6417" h="3694" extrusionOk="0">
                  <a:moveTo>
                    <a:pt x="1203" y="1"/>
                  </a:moveTo>
                  <a:cubicBezTo>
                    <a:pt x="535" y="1"/>
                    <a:pt x="0" y="552"/>
                    <a:pt x="0" y="1221"/>
                  </a:cubicBezTo>
                  <a:lnTo>
                    <a:pt x="0" y="2958"/>
                  </a:lnTo>
                  <a:cubicBezTo>
                    <a:pt x="0" y="3359"/>
                    <a:pt x="317" y="3693"/>
                    <a:pt x="718" y="3693"/>
                  </a:cubicBezTo>
                  <a:lnTo>
                    <a:pt x="6383" y="3693"/>
                  </a:lnTo>
                  <a:lnTo>
                    <a:pt x="641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0"/>
            <p:cNvSpPr/>
            <p:nvPr/>
          </p:nvSpPr>
          <p:spPr>
            <a:xfrm>
              <a:off x="5787618" y="3992691"/>
              <a:ext cx="402740" cy="34838"/>
            </a:xfrm>
            <a:custGeom>
              <a:avLst/>
              <a:gdLst/>
              <a:ahLst/>
              <a:cxnLst/>
              <a:rect l="l" t="t" r="r" b="b"/>
              <a:pathLst>
                <a:path w="12566" h="1087" extrusionOk="0">
                  <a:moveTo>
                    <a:pt x="702" y="0"/>
                  </a:moveTo>
                  <a:cubicBezTo>
                    <a:pt x="0" y="0"/>
                    <a:pt x="0" y="1070"/>
                    <a:pt x="702" y="1086"/>
                  </a:cubicBezTo>
                  <a:lnTo>
                    <a:pt x="11847" y="1086"/>
                  </a:lnTo>
                  <a:cubicBezTo>
                    <a:pt x="12565" y="1070"/>
                    <a:pt x="12565" y="0"/>
                    <a:pt x="1184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0"/>
            <p:cNvSpPr/>
            <p:nvPr/>
          </p:nvSpPr>
          <p:spPr>
            <a:xfrm>
              <a:off x="5918799" y="3520370"/>
              <a:ext cx="373286" cy="473955"/>
            </a:xfrm>
            <a:custGeom>
              <a:avLst/>
              <a:gdLst/>
              <a:ahLst/>
              <a:cxnLst/>
              <a:rect l="l" t="t" r="r" b="b"/>
              <a:pathLst>
                <a:path w="11647" h="14788" extrusionOk="0">
                  <a:moveTo>
                    <a:pt x="3894" y="1"/>
                  </a:moveTo>
                  <a:lnTo>
                    <a:pt x="1" y="14704"/>
                  </a:lnTo>
                  <a:lnTo>
                    <a:pt x="8288" y="14788"/>
                  </a:lnTo>
                  <a:lnTo>
                    <a:pt x="11413" y="1905"/>
                  </a:lnTo>
                  <a:cubicBezTo>
                    <a:pt x="11647" y="986"/>
                    <a:pt x="10945" y="117"/>
                    <a:pt x="10009" y="117"/>
                  </a:cubicBezTo>
                  <a:lnTo>
                    <a:pt x="389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0"/>
            <p:cNvSpPr/>
            <p:nvPr/>
          </p:nvSpPr>
          <p:spPr>
            <a:xfrm>
              <a:off x="6107317" y="4027497"/>
              <a:ext cx="93201" cy="341140"/>
            </a:xfrm>
            <a:custGeom>
              <a:avLst/>
              <a:gdLst/>
              <a:ahLst/>
              <a:cxnLst/>
              <a:rect l="l" t="t" r="r" b="b"/>
              <a:pathLst>
                <a:path w="2908" h="10644" extrusionOk="0">
                  <a:moveTo>
                    <a:pt x="0" y="0"/>
                  </a:moveTo>
                  <a:lnTo>
                    <a:pt x="2406" y="10644"/>
                  </a:lnTo>
                  <a:lnTo>
                    <a:pt x="2908" y="10644"/>
                  </a:lnTo>
                  <a:lnTo>
                    <a:pt x="108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0"/>
            <p:cNvSpPr/>
            <p:nvPr/>
          </p:nvSpPr>
          <p:spPr>
            <a:xfrm>
              <a:off x="5969149" y="4027497"/>
              <a:ext cx="96951" cy="341140"/>
            </a:xfrm>
            <a:custGeom>
              <a:avLst/>
              <a:gdLst/>
              <a:ahLst/>
              <a:cxnLst/>
              <a:rect l="l" t="t" r="r" b="b"/>
              <a:pathLst>
                <a:path w="3025" h="10644" extrusionOk="0">
                  <a:moveTo>
                    <a:pt x="0" y="0"/>
                  </a:moveTo>
                  <a:lnTo>
                    <a:pt x="2523" y="10644"/>
                  </a:lnTo>
                  <a:lnTo>
                    <a:pt x="3025" y="10644"/>
                  </a:lnTo>
                  <a:lnTo>
                    <a:pt x="107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0"/>
            <p:cNvSpPr/>
            <p:nvPr/>
          </p:nvSpPr>
          <p:spPr>
            <a:xfrm>
              <a:off x="5780663" y="4027497"/>
              <a:ext cx="104451" cy="341140"/>
            </a:xfrm>
            <a:custGeom>
              <a:avLst/>
              <a:gdLst/>
              <a:ahLst/>
              <a:cxnLst/>
              <a:rect l="l" t="t" r="r" b="b"/>
              <a:pathLst>
                <a:path w="3259" h="10644" extrusionOk="0">
                  <a:moveTo>
                    <a:pt x="2172" y="0"/>
                  </a:moveTo>
                  <a:lnTo>
                    <a:pt x="0" y="10644"/>
                  </a:lnTo>
                  <a:lnTo>
                    <a:pt x="501" y="10644"/>
                  </a:lnTo>
                  <a:lnTo>
                    <a:pt x="325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0"/>
            <p:cNvSpPr/>
            <p:nvPr/>
          </p:nvSpPr>
          <p:spPr>
            <a:xfrm>
              <a:off x="5894184" y="3520370"/>
              <a:ext cx="171916" cy="471295"/>
            </a:xfrm>
            <a:custGeom>
              <a:avLst/>
              <a:gdLst/>
              <a:ahLst/>
              <a:cxnLst/>
              <a:rect l="l" t="t" r="r" b="b"/>
              <a:pathLst>
                <a:path w="5364" h="14705" extrusionOk="0">
                  <a:moveTo>
                    <a:pt x="4495" y="1"/>
                  </a:moveTo>
                  <a:cubicBezTo>
                    <a:pt x="3492" y="1"/>
                    <a:pt x="2624" y="736"/>
                    <a:pt x="2440" y="1721"/>
                  </a:cubicBezTo>
                  <a:lnTo>
                    <a:pt x="0" y="14704"/>
                  </a:lnTo>
                  <a:lnTo>
                    <a:pt x="2323" y="14704"/>
                  </a:lnTo>
                  <a:lnTo>
                    <a:pt x="536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0"/>
            <p:cNvSpPr/>
            <p:nvPr/>
          </p:nvSpPr>
          <p:spPr>
            <a:xfrm>
              <a:off x="4190182" y="3132661"/>
              <a:ext cx="10224" cy="89996"/>
            </a:xfrm>
            <a:custGeom>
              <a:avLst/>
              <a:gdLst/>
              <a:ahLst/>
              <a:cxnLst/>
              <a:rect l="l" t="t" r="r" b="b"/>
              <a:pathLst>
                <a:path w="319" h="2808" extrusionOk="0">
                  <a:moveTo>
                    <a:pt x="1" y="1"/>
                  </a:moveTo>
                  <a:lnTo>
                    <a:pt x="1" y="2808"/>
                  </a:lnTo>
                  <a:lnTo>
                    <a:pt x="318" y="2808"/>
                  </a:lnTo>
                  <a:lnTo>
                    <a:pt x="31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0"/>
            <p:cNvSpPr/>
            <p:nvPr/>
          </p:nvSpPr>
          <p:spPr>
            <a:xfrm>
              <a:off x="4520586" y="3132661"/>
              <a:ext cx="9679" cy="89996"/>
            </a:xfrm>
            <a:custGeom>
              <a:avLst/>
              <a:gdLst/>
              <a:ahLst/>
              <a:cxnLst/>
              <a:rect l="l" t="t" r="r" b="b"/>
              <a:pathLst>
                <a:path w="302" h="2808" extrusionOk="0">
                  <a:moveTo>
                    <a:pt x="1" y="1"/>
                  </a:moveTo>
                  <a:lnTo>
                    <a:pt x="1" y="2808"/>
                  </a:lnTo>
                  <a:lnTo>
                    <a:pt x="302" y="2808"/>
                  </a:lnTo>
                  <a:lnTo>
                    <a:pt x="302"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0"/>
            <p:cNvSpPr/>
            <p:nvPr/>
          </p:nvSpPr>
          <p:spPr>
            <a:xfrm>
              <a:off x="4153228" y="3096797"/>
              <a:ext cx="419887" cy="35896"/>
            </a:xfrm>
            <a:custGeom>
              <a:avLst/>
              <a:gdLst/>
              <a:ahLst/>
              <a:cxnLst/>
              <a:rect l="l" t="t" r="r" b="b"/>
              <a:pathLst>
                <a:path w="13101" h="1120" extrusionOk="0">
                  <a:moveTo>
                    <a:pt x="1" y="0"/>
                  </a:moveTo>
                  <a:lnTo>
                    <a:pt x="1" y="1120"/>
                  </a:lnTo>
                  <a:lnTo>
                    <a:pt x="13100" y="1120"/>
                  </a:lnTo>
                  <a:lnTo>
                    <a:pt x="1310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0"/>
            <p:cNvSpPr/>
            <p:nvPr/>
          </p:nvSpPr>
          <p:spPr>
            <a:xfrm>
              <a:off x="4432224" y="2826872"/>
              <a:ext cx="57882" cy="269957"/>
            </a:xfrm>
            <a:custGeom>
              <a:avLst/>
              <a:gdLst/>
              <a:ahLst/>
              <a:cxnLst/>
              <a:rect l="l" t="t" r="r" b="b"/>
              <a:pathLst>
                <a:path w="1806" h="8423" extrusionOk="0">
                  <a:moveTo>
                    <a:pt x="1" y="1"/>
                  </a:moveTo>
                  <a:lnTo>
                    <a:pt x="1" y="8422"/>
                  </a:lnTo>
                  <a:lnTo>
                    <a:pt x="1805" y="8422"/>
                  </a:lnTo>
                  <a:lnTo>
                    <a:pt x="1805"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0"/>
            <p:cNvSpPr/>
            <p:nvPr/>
          </p:nvSpPr>
          <p:spPr>
            <a:xfrm>
              <a:off x="4447223" y="3020198"/>
              <a:ext cx="26826" cy="23140"/>
            </a:xfrm>
            <a:custGeom>
              <a:avLst/>
              <a:gdLst/>
              <a:ahLst/>
              <a:cxnLst/>
              <a:rect l="l" t="t" r="r" b="b"/>
              <a:pathLst>
                <a:path w="837" h="722" extrusionOk="0">
                  <a:moveTo>
                    <a:pt x="469" y="1"/>
                  </a:moveTo>
                  <a:cubicBezTo>
                    <a:pt x="151" y="1"/>
                    <a:pt x="1" y="385"/>
                    <a:pt x="218" y="619"/>
                  </a:cubicBezTo>
                  <a:cubicBezTo>
                    <a:pt x="294" y="689"/>
                    <a:pt x="385" y="721"/>
                    <a:pt x="475" y="721"/>
                  </a:cubicBezTo>
                  <a:cubicBezTo>
                    <a:pt x="661" y="721"/>
                    <a:pt x="836" y="583"/>
                    <a:pt x="836" y="368"/>
                  </a:cubicBezTo>
                  <a:cubicBezTo>
                    <a:pt x="836" y="168"/>
                    <a:pt x="669" y="1"/>
                    <a:pt x="46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0"/>
            <p:cNvSpPr/>
            <p:nvPr/>
          </p:nvSpPr>
          <p:spPr>
            <a:xfrm>
              <a:off x="4453120" y="2898119"/>
              <a:ext cx="17692" cy="110348"/>
            </a:xfrm>
            <a:custGeom>
              <a:avLst/>
              <a:gdLst/>
              <a:ahLst/>
              <a:cxnLst/>
              <a:rect l="l" t="t" r="r" b="b"/>
              <a:pathLst>
                <a:path w="552" h="3443" extrusionOk="0">
                  <a:moveTo>
                    <a:pt x="0" y="0"/>
                  </a:moveTo>
                  <a:lnTo>
                    <a:pt x="0" y="3442"/>
                  </a:lnTo>
                  <a:lnTo>
                    <a:pt x="552" y="3442"/>
                  </a:lnTo>
                  <a:lnTo>
                    <a:pt x="552"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0"/>
            <p:cNvSpPr/>
            <p:nvPr/>
          </p:nvSpPr>
          <p:spPr>
            <a:xfrm>
              <a:off x="4373316" y="2826872"/>
              <a:ext cx="57882" cy="269957"/>
            </a:xfrm>
            <a:custGeom>
              <a:avLst/>
              <a:gdLst/>
              <a:ahLst/>
              <a:cxnLst/>
              <a:rect l="l" t="t" r="r" b="b"/>
              <a:pathLst>
                <a:path w="1806" h="8423" extrusionOk="0">
                  <a:moveTo>
                    <a:pt x="1" y="1"/>
                  </a:moveTo>
                  <a:lnTo>
                    <a:pt x="1" y="8422"/>
                  </a:lnTo>
                  <a:lnTo>
                    <a:pt x="1805" y="8422"/>
                  </a:lnTo>
                  <a:lnTo>
                    <a:pt x="18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0"/>
            <p:cNvSpPr/>
            <p:nvPr/>
          </p:nvSpPr>
          <p:spPr>
            <a:xfrm>
              <a:off x="4388315" y="3020198"/>
              <a:ext cx="26826" cy="23140"/>
            </a:xfrm>
            <a:custGeom>
              <a:avLst/>
              <a:gdLst/>
              <a:ahLst/>
              <a:cxnLst/>
              <a:rect l="l" t="t" r="r" b="b"/>
              <a:pathLst>
                <a:path w="837" h="722" extrusionOk="0">
                  <a:moveTo>
                    <a:pt x="469" y="1"/>
                  </a:moveTo>
                  <a:cubicBezTo>
                    <a:pt x="151" y="1"/>
                    <a:pt x="1" y="385"/>
                    <a:pt x="218" y="619"/>
                  </a:cubicBezTo>
                  <a:cubicBezTo>
                    <a:pt x="294" y="689"/>
                    <a:pt x="385" y="721"/>
                    <a:pt x="475" y="721"/>
                  </a:cubicBezTo>
                  <a:cubicBezTo>
                    <a:pt x="661" y="721"/>
                    <a:pt x="836" y="583"/>
                    <a:pt x="836" y="368"/>
                  </a:cubicBezTo>
                  <a:cubicBezTo>
                    <a:pt x="836" y="168"/>
                    <a:pt x="669" y="1"/>
                    <a:pt x="469"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0"/>
            <p:cNvSpPr/>
            <p:nvPr/>
          </p:nvSpPr>
          <p:spPr>
            <a:xfrm>
              <a:off x="4394212" y="2898119"/>
              <a:ext cx="17692" cy="110348"/>
            </a:xfrm>
            <a:custGeom>
              <a:avLst/>
              <a:gdLst/>
              <a:ahLst/>
              <a:cxnLst/>
              <a:rect l="l" t="t" r="r" b="b"/>
              <a:pathLst>
                <a:path w="552" h="3443" extrusionOk="0">
                  <a:moveTo>
                    <a:pt x="1" y="0"/>
                  </a:moveTo>
                  <a:lnTo>
                    <a:pt x="1" y="3442"/>
                  </a:lnTo>
                  <a:lnTo>
                    <a:pt x="552" y="3442"/>
                  </a:lnTo>
                  <a:lnTo>
                    <a:pt x="552"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0"/>
            <p:cNvSpPr/>
            <p:nvPr/>
          </p:nvSpPr>
          <p:spPr>
            <a:xfrm>
              <a:off x="4317645" y="2826872"/>
              <a:ext cx="57850" cy="269957"/>
            </a:xfrm>
            <a:custGeom>
              <a:avLst/>
              <a:gdLst/>
              <a:ahLst/>
              <a:cxnLst/>
              <a:rect l="l" t="t" r="r" b="b"/>
              <a:pathLst>
                <a:path w="1805" h="8423" extrusionOk="0">
                  <a:moveTo>
                    <a:pt x="0" y="1"/>
                  </a:moveTo>
                  <a:lnTo>
                    <a:pt x="0" y="8422"/>
                  </a:lnTo>
                  <a:lnTo>
                    <a:pt x="1805" y="8422"/>
                  </a:lnTo>
                  <a:lnTo>
                    <a:pt x="180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0"/>
            <p:cNvSpPr/>
            <p:nvPr/>
          </p:nvSpPr>
          <p:spPr>
            <a:xfrm>
              <a:off x="4332099" y="3020198"/>
              <a:ext cx="26794" cy="23140"/>
            </a:xfrm>
            <a:custGeom>
              <a:avLst/>
              <a:gdLst/>
              <a:ahLst/>
              <a:cxnLst/>
              <a:rect l="l" t="t" r="r" b="b"/>
              <a:pathLst>
                <a:path w="836" h="722" extrusionOk="0">
                  <a:moveTo>
                    <a:pt x="485" y="1"/>
                  </a:moveTo>
                  <a:cubicBezTo>
                    <a:pt x="167" y="1"/>
                    <a:pt x="0" y="402"/>
                    <a:pt x="234" y="619"/>
                  </a:cubicBezTo>
                  <a:cubicBezTo>
                    <a:pt x="305" y="689"/>
                    <a:pt x="393" y="721"/>
                    <a:pt x="479" y="721"/>
                  </a:cubicBezTo>
                  <a:cubicBezTo>
                    <a:pt x="660" y="721"/>
                    <a:pt x="836" y="583"/>
                    <a:pt x="836" y="368"/>
                  </a:cubicBezTo>
                  <a:cubicBezTo>
                    <a:pt x="836" y="168"/>
                    <a:pt x="685" y="1"/>
                    <a:pt x="48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0"/>
            <p:cNvSpPr/>
            <p:nvPr/>
          </p:nvSpPr>
          <p:spPr>
            <a:xfrm>
              <a:off x="4337997" y="2898119"/>
              <a:ext cx="17692" cy="110348"/>
            </a:xfrm>
            <a:custGeom>
              <a:avLst/>
              <a:gdLst/>
              <a:ahLst/>
              <a:cxnLst/>
              <a:rect l="l" t="t" r="r" b="b"/>
              <a:pathLst>
                <a:path w="552" h="3443" extrusionOk="0">
                  <a:moveTo>
                    <a:pt x="0" y="0"/>
                  </a:moveTo>
                  <a:lnTo>
                    <a:pt x="0" y="3442"/>
                  </a:lnTo>
                  <a:lnTo>
                    <a:pt x="552" y="3442"/>
                  </a:lnTo>
                  <a:lnTo>
                    <a:pt x="552"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0"/>
            <p:cNvSpPr/>
            <p:nvPr/>
          </p:nvSpPr>
          <p:spPr>
            <a:xfrm>
              <a:off x="4220181" y="2844564"/>
              <a:ext cx="95349" cy="247971"/>
            </a:xfrm>
            <a:custGeom>
              <a:avLst/>
              <a:gdLst/>
              <a:ahLst/>
              <a:cxnLst/>
              <a:rect l="l" t="t" r="r" b="b"/>
              <a:pathLst>
                <a:path w="2975" h="7737" extrusionOk="0">
                  <a:moveTo>
                    <a:pt x="2223" y="0"/>
                  </a:moveTo>
                  <a:lnTo>
                    <a:pt x="0" y="7469"/>
                  </a:lnTo>
                  <a:lnTo>
                    <a:pt x="802" y="7736"/>
                  </a:lnTo>
                  <a:lnTo>
                    <a:pt x="2974" y="335"/>
                  </a:lnTo>
                  <a:lnTo>
                    <a:pt x="2223"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0"/>
            <p:cNvSpPr/>
            <p:nvPr/>
          </p:nvSpPr>
          <p:spPr>
            <a:xfrm>
              <a:off x="5125722" y="2948438"/>
              <a:ext cx="142462" cy="171403"/>
            </a:xfrm>
            <a:custGeom>
              <a:avLst/>
              <a:gdLst/>
              <a:ahLst/>
              <a:cxnLst/>
              <a:rect l="l" t="t" r="r" b="b"/>
              <a:pathLst>
                <a:path w="4445" h="5348" extrusionOk="0">
                  <a:moveTo>
                    <a:pt x="2273" y="1"/>
                  </a:moveTo>
                  <a:cubicBezTo>
                    <a:pt x="2279" y="1"/>
                    <a:pt x="2285" y="1"/>
                    <a:pt x="2292" y="1"/>
                  </a:cubicBezTo>
                  <a:lnTo>
                    <a:pt x="2292" y="1"/>
                  </a:lnTo>
                  <a:cubicBezTo>
                    <a:pt x="2291" y="1"/>
                    <a:pt x="2290" y="1"/>
                    <a:pt x="2290" y="1"/>
                  </a:cubicBezTo>
                  <a:close/>
                  <a:moveTo>
                    <a:pt x="2005" y="1"/>
                  </a:moveTo>
                  <a:cubicBezTo>
                    <a:pt x="1872" y="18"/>
                    <a:pt x="1755" y="34"/>
                    <a:pt x="1621" y="68"/>
                  </a:cubicBezTo>
                  <a:cubicBezTo>
                    <a:pt x="1421" y="118"/>
                    <a:pt x="1237" y="185"/>
                    <a:pt x="1053" y="285"/>
                  </a:cubicBezTo>
                  <a:cubicBezTo>
                    <a:pt x="802" y="419"/>
                    <a:pt x="602" y="619"/>
                    <a:pt x="435" y="836"/>
                  </a:cubicBezTo>
                  <a:cubicBezTo>
                    <a:pt x="251" y="1120"/>
                    <a:pt x="134" y="1438"/>
                    <a:pt x="67" y="1772"/>
                  </a:cubicBezTo>
                  <a:cubicBezTo>
                    <a:pt x="0" y="2173"/>
                    <a:pt x="51" y="2574"/>
                    <a:pt x="218" y="2925"/>
                  </a:cubicBezTo>
                  <a:cubicBezTo>
                    <a:pt x="318" y="3109"/>
                    <a:pt x="435" y="3292"/>
                    <a:pt x="552" y="3459"/>
                  </a:cubicBezTo>
                  <a:cubicBezTo>
                    <a:pt x="669" y="3643"/>
                    <a:pt x="786" y="3827"/>
                    <a:pt x="903" y="4028"/>
                  </a:cubicBezTo>
                  <a:cubicBezTo>
                    <a:pt x="1153" y="4412"/>
                    <a:pt x="1320" y="4846"/>
                    <a:pt x="1354" y="5297"/>
                  </a:cubicBezTo>
                  <a:lnTo>
                    <a:pt x="1354" y="5348"/>
                  </a:lnTo>
                  <a:lnTo>
                    <a:pt x="1387" y="5348"/>
                  </a:lnTo>
                  <a:lnTo>
                    <a:pt x="2356" y="5331"/>
                  </a:lnTo>
                  <a:lnTo>
                    <a:pt x="3292" y="5314"/>
                  </a:lnTo>
                  <a:lnTo>
                    <a:pt x="3325" y="5314"/>
                  </a:lnTo>
                  <a:lnTo>
                    <a:pt x="3325" y="5281"/>
                  </a:lnTo>
                  <a:cubicBezTo>
                    <a:pt x="3392" y="4813"/>
                    <a:pt x="3526" y="4362"/>
                    <a:pt x="3710" y="3944"/>
                  </a:cubicBezTo>
                  <a:cubicBezTo>
                    <a:pt x="3793" y="3744"/>
                    <a:pt x="3894" y="3543"/>
                    <a:pt x="4011" y="3359"/>
                  </a:cubicBezTo>
                  <a:cubicBezTo>
                    <a:pt x="4111" y="3175"/>
                    <a:pt x="4211" y="2975"/>
                    <a:pt x="4278" y="2774"/>
                  </a:cubicBezTo>
                  <a:cubicBezTo>
                    <a:pt x="4412" y="2407"/>
                    <a:pt x="4445" y="2006"/>
                    <a:pt x="4378" y="1622"/>
                  </a:cubicBezTo>
                  <a:cubicBezTo>
                    <a:pt x="4295" y="1287"/>
                    <a:pt x="4144" y="970"/>
                    <a:pt x="3927" y="703"/>
                  </a:cubicBezTo>
                  <a:cubicBezTo>
                    <a:pt x="3743" y="485"/>
                    <a:pt x="3526" y="318"/>
                    <a:pt x="3275" y="201"/>
                  </a:cubicBezTo>
                  <a:cubicBezTo>
                    <a:pt x="3075" y="101"/>
                    <a:pt x="2874" y="51"/>
                    <a:pt x="2674" y="18"/>
                  </a:cubicBezTo>
                  <a:cubicBezTo>
                    <a:pt x="2546" y="2"/>
                    <a:pt x="2419" y="1"/>
                    <a:pt x="2292" y="1"/>
                  </a:cubicBezTo>
                  <a:lnTo>
                    <a:pt x="2292" y="1"/>
                  </a:lnTo>
                  <a:cubicBezTo>
                    <a:pt x="2408" y="1"/>
                    <a:pt x="2541" y="18"/>
                    <a:pt x="2674" y="34"/>
                  </a:cubicBezTo>
                  <a:cubicBezTo>
                    <a:pt x="2874" y="68"/>
                    <a:pt x="3075" y="134"/>
                    <a:pt x="3259" y="218"/>
                  </a:cubicBezTo>
                  <a:cubicBezTo>
                    <a:pt x="3493" y="352"/>
                    <a:pt x="3710" y="519"/>
                    <a:pt x="3877" y="736"/>
                  </a:cubicBezTo>
                  <a:cubicBezTo>
                    <a:pt x="4094" y="1003"/>
                    <a:pt x="4244" y="1304"/>
                    <a:pt x="4311" y="1622"/>
                  </a:cubicBezTo>
                  <a:cubicBezTo>
                    <a:pt x="4378" y="2006"/>
                    <a:pt x="4345" y="2390"/>
                    <a:pt x="4211" y="2758"/>
                  </a:cubicBezTo>
                  <a:cubicBezTo>
                    <a:pt x="4144" y="2958"/>
                    <a:pt x="4061" y="3142"/>
                    <a:pt x="3944" y="3326"/>
                  </a:cubicBezTo>
                  <a:cubicBezTo>
                    <a:pt x="3843" y="3510"/>
                    <a:pt x="3743" y="3710"/>
                    <a:pt x="3643" y="3911"/>
                  </a:cubicBezTo>
                  <a:cubicBezTo>
                    <a:pt x="3463" y="4335"/>
                    <a:pt x="3332" y="4775"/>
                    <a:pt x="3263" y="5231"/>
                  </a:cubicBezTo>
                  <a:lnTo>
                    <a:pt x="3263" y="5231"/>
                  </a:lnTo>
                  <a:lnTo>
                    <a:pt x="2356" y="5247"/>
                  </a:lnTo>
                  <a:lnTo>
                    <a:pt x="1418" y="5263"/>
                  </a:lnTo>
                  <a:lnTo>
                    <a:pt x="1418" y="5263"/>
                  </a:lnTo>
                  <a:cubicBezTo>
                    <a:pt x="1379" y="4808"/>
                    <a:pt x="1214" y="4369"/>
                    <a:pt x="953" y="3977"/>
                  </a:cubicBezTo>
                  <a:cubicBezTo>
                    <a:pt x="853" y="3794"/>
                    <a:pt x="719" y="3610"/>
                    <a:pt x="602" y="3426"/>
                  </a:cubicBezTo>
                  <a:cubicBezTo>
                    <a:pt x="485" y="3259"/>
                    <a:pt x="368" y="3075"/>
                    <a:pt x="268" y="2891"/>
                  </a:cubicBezTo>
                  <a:cubicBezTo>
                    <a:pt x="101" y="2557"/>
                    <a:pt x="51" y="2156"/>
                    <a:pt x="134" y="1789"/>
                  </a:cubicBezTo>
                  <a:cubicBezTo>
                    <a:pt x="184" y="1454"/>
                    <a:pt x="301" y="1154"/>
                    <a:pt x="468" y="870"/>
                  </a:cubicBezTo>
                  <a:cubicBezTo>
                    <a:pt x="635" y="636"/>
                    <a:pt x="836" y="452"/>
                    <a:pt x="1070" y="318"/>
                  </a:cubicBezTo>
                  <a:cubicBezTo>
                    <a:pt x="1237" y="218"/>
                    <a:pt x="1437" y="151"/>
                    <a:pt x="1638" y="84"/>
                  </a:cubicBezTo>
                  <a:cubicBezTo>
                    <a:pt x="1755" y="51"/>
                    <a:pt x="1889" y="34"/>
                    <a:pt x="2005" y="18"/>
                  </a:cubicBezTo>
                  <a:lnTo>
                    <a:pt x="210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0"/>
            <p:cNvSpPr/>
            <p:nvPr/>
          </p:nvSpPr>
          <p:spPr>
            <a:xfrm>
              <a:off x="5157836" y="3005711"/>
              <a:ext cx="79292" cy="109323"/>
            </a:xfrm>
            <a:custGeom>
              <a:avLst/>
              <a:gdLst/>
              <a:ahLst/>
              <a:cxnLst/>
              <a:rect l="l" t="t" r="r" b="b"/>
              <a:pathLst>
                <a:path w="2474" h="3411" extrusionOk="0">
                  <a:moveTo>
                    <a:pt x="364" y="28"/>
                  </a:moveTo>
                  <a:cubicBezTo>
                    <a:pt x="410" y="28"/>
                    <a:pt x="456" y="41"/>
                    <a:pt x="502" y="68"/>
                  </a:cubicBezTo>
                  <a:cubicBezTo>
                    <a:pt x="586" y="102"/>
                    <a:pt x="653" y="152"/>
                    <a:pt x="686" y="219"/>
                  </a:cubicBezTo>
                  <a:cubicBezTo>
                    <a:pt x="736" y="286"/>
                    <a:pt x="770" y="369"/>
                    <a:pt x="786" y="453"/>
                  </a:cubicBezTo>
                  <a:cubicBezTo>
                    <a:pt x="820" y="603"/>
                    <a:pt x="836" y="770"/>
                    <a:pt x="836" y="921"/>
                  </a:cubicBezTo>
                  <a:cubicBezTo>
                    <a:pt x="838" y="942"/>
                    <a:pt x="839" y="963"/>
                    <a:pt x="840" y="984"/>
                  </a:cubicBezTo>
                  <a:lnTo>
                    <a:pt x="840" y="984"/>
                  </a:lnTo>
                  <a:cubicBezTo>
                    <a:pt x="788" y="980"/>
                    <a:pt x="736" y="975"/>
                    <a:pt x="686" y="971"/>
                  </a:cubicBezTo>
                  <a:cubicBezTo>
                    <a:pt x="486" y="954"/>
                    <a:pt x="318" y="870"/>
                    <a:pt x="168" y="720"/>
                  </a:cubicBezTo>
                  <a:cubicBezTo>
                    <a:pt x="118" y="653"/>
                    <a:pt x="68" y="586"/>
                    <a:pt x="51" y="486"/>
                  </a:cubicBezTo>
                  <a:cubicBezTo>
                    <a:pt x="18" y="403"/>
                    <a:pt x="34" y="302"/>
                    <a:pt x="68" y="236"/>
                  </a:cubicBezTo>
                  <a:cubicBezTo>
                    <a:pt x="118" y="152"/>
                    <a:pt x="185" y="85"/>
                    <a:pt x="252" y="52"/>
                  </a:cubicBezTo>
                  <a:cubicBezTo>
                    <a:pt x="289" y="37"/>
                    <a:pt x="327" y="28"/>
                    <a:pt x="364" y="28"/>
                  </a:cubicBezTo>
                  <a:close/>
                  <a:moveTo>
                    <a:pt x="2031" y="51"/>
                  </a:moveTo>
                  <a:cubicBezTo>
                    <a:pt x="2143" y="51"/>
                    <a:pt x="2252" y="92"/>
                    <a:pt x="2340" y="169"/>
                  </a:cubicBezTo>
                  <a:cubicBezTo>
                    <a:pt x="2407" y="236"/>
                    <a:pt x="2440" y="319"/>
                    <a:pt x="2440" y="419"/>
                  </a:cubicBezTo>
                  <a:cubicBezTo>
                    <a:pt x="2440" y="503"/>
                    <a:pt x="2407" y="586"/>
                    <a:pt x="2340" y="670"/>
                  </a:cubicBezTo>
                  <a:cubicBezTo>
                    <a:pt x="2290" y="737"/>
                    <a:pt x="2223" y="804"/>
                    <a:pt x="2123" y="837"/>
                  </a:cubicBezTo>
                  <a:cubicBezTo>
                    <a:pt x="2039" y="887"/>
                    <a:pt x="1956" y="904"/>
                    <a:pt x="1856" y="937"/>
                  </a:cubicBezTo>
                  <a:cubicBezTo>
                    <a:pt x="1713" y="963"/>
                    <a:pt x="1560" y="979"/>
                    <a:pt x="1404" y="993"/>
                  </a:cubicBezTo>
                  <a:lnTo>
                    <a:pt x="1404" y="993"/>
                  </a:lnTo>
                  <a:cubicBezTo>
                    <a:pt x="1404" y="958"/>
                    <a:pt x="1404" y="922"/>
                    <a:pt x="1404" y="887"/>
                  </a:cubicBezTo>
                  <a:cubicBezTo>
                    <a:pt x="1404" y="737"/>
                    <a:pt x="1438" y="570"/>
                    <a:pt x="1505" y="436"/>
                  </a:cubicBezTo>
                  <a:cubicBezTo>
                    <a:pt x="1572" y="269"/>
                    <a:pt x="1705" y="152"/>
                    <a:pt x="1856" y="85"/>
                  </a:cubicBezTo>
                  <a:cubicBezTo>
                    <a:pt x="1913" y="62"/>
                    <a:pt x="1972" y="51"/>
                    <a:pt x="2031" y="51"/>
                  </a:cubicBezTo>
                  <a:close/>
                  <a:moveTo>
                    <a:pt x="353" y="0"/>
                  </a:moveTo>
                  <a:cubicBezTo>
                    <a:pt x="318" y="0"/>
                    <a:pt x="284" y="6"/>
                    <a:pt x="252" y="18"/>
                  </a:cubicBezTo>
                  <a:cubicBezTo>
                    <a:pt x="168" y="68"/>
                    <a:pt x="85" y="135"/>
                    <a:pt x="51" y="219"/>
                  </a:cubicBezTo>
                  <a:cubicBezTo>
                    <a:pt x="1" y="302"/>
                    <a:pt x="1" y="403"/>
                    <a:pt x="18" y="503"/>
                  </a:cubicBezTo>
                  <a:cubicBezTo>
                    <a:pt x="34" y="586"/>
                    <a:pt x="85" y="670"/>
                    <a:pt x="151" y="754"/>
                  </a:cubicBezTo>
                  <a:cubicBezTo>
                    <a:pt x="218" y="820"/>
                    <a:pt x="302" y="870"/>
                    <a:pt x="385" y="921"/>
                  </a:cubicBezTo>
                  <a:cubicBezTo>
                    <a:pt x="486" y="954"/>
                    <a:pt x="569" y="987"/>
                    <a:pt x="669" y="1004"/>
                  </a:cubicBezTo>
                  <a:cubicBezTo>
                    <a:pt x="727" y="1009"/>
                    <a:pt x="784" y="1014"/>
                    <a:pt x="842" y="1018"/>
                  </a:cubicBezTo>
                  <a:lnTo>
                    <a:pt x="842" y="1018"/>
                  </a:lnTo>
                  <a:cubicBezTo>
                    <a:pt x="857" y="1296"/>
                    <a:pt x="872" y="1550"/>
                    <a:pt x="887" y="1789"/>
                  </a:cubicBezTo>
                  <a:cubicBezTo>
                    <a:pt x="920" y="2307"/>
                    <a:pt x="937" y="2742"/>
                    <a:pt x="953" y="3026"/>
                  </a:cubicBezTo>
                  <a:cubicBezTo>
                    <a:pt x="970" y="3176"/>
                    <a:pt x="970" y="3293"/>
                    <a:pt x="987" y="3377"/>
                  </a:cubicBezTo>
                  <a:cubicBezTo>
                    <a:pt x="987" y="3293"/>
                    <a:pt x="970" y="3176"/>
                    <a:pt x="970" y="3026"/>
                  </a:cubicBezTo>
                  <a:cubicBezTo>
                    <a:pt x="953" y="2742"/>
                    <a:pt x="937" y="2307"/>
                    <a:pt x="903" y="1789"/>
                  </a:cubicBezTo>
                  <a:cubicBezTo>
                    <a:pt x="888" y="1550"/>
                    <a:pt x="887" y="1298"/>
                    <a:pt x="875" y="1020"/>
                  </a:cubicBezTo>
                  <a:lnTo>
                    <a:pt x="875" y="1020"/>
                  </a:lnTo>
                  <a:cubicBezTo>
                    <a:pt x="948" y="1025"/>
                    <a:pt x="1021" y="1028"/>
                    <a:pt x="1095" y="1028"/>
                  </a:cubicBezTo>
                  <a:cubicBezTo>
                    <a:pt x="1153" y="1028"/>
                    <a:pt x="1212" y="1026"/>
                    <a:pt x="1271" y="1021"/>
                  </a:cubicBezTo>
                  <a:cubicBezTo>
                    <a:pt x="1306" y="1021"/>
                    <a:pt x="1342" y="1020"/>
                    <a:pt x="1377" y="1019"/>
                  </a:cubicBezTo>
                  <a:lnTo>
                    <a:pt x="1377" y="1019"/>
                  </a:lnTo>
                  <a:cubicBezTo>
                    <a:pt x="1373" y="1126"/>
                    <a:pt x="1376" y="1232"/>
                    <a:pt x="1388" y="1338"/>
                  </a:cubicBezTo>
                  <a:cubicBezTo>
                    <a:pt x="1388" y="1472"/>
                    <a:pt x="1404" y="1622"/>
                    <a:pt x="1404" y="1756"/>
                  </a:cubicBezTo>
                  <a:cubicBezTo>
                    <a:pt x="1455" y="2274"/>
                    <a:pt x="1505" y="2692"/>
                    <a:pt x="1555" y="2992"/>
                  </a:cubicBezTo>
                  <a:cubicBezTo>
                    <a:pt x="1572" y="3143"/>
                    <a:pt x="1588" y="3243"/>
                    <a:pt x="1605" y="3327"/>
                  </a:cubicBezTo>
                  <a:cubicBezTo>
                    <a:pt x="1605" y="3243"/>
                    <a:pt x="1588" y="3143"/>
                    <a:pt x="1572" y="2992"/>
                  </a:cubicBezTo>
                  <a:cubicBezTo>
                    <a:pt x="1521" y="2692"/>
                    <a:pt x="1471" y="2274"/>
                    <a:pt x="1421" y="1756"/>
                  </a:cubicBezTo>
                  <a:cubicBezTo>
                    <a:pt x="1421" y="1622"/>
                    <a:pt x="1404" y="1472"/>
                    <a:pt x="1404" y="1338"/>
                  </a:cubicBezTo>
                  <a:cubicBezTo>
                    <a:pt x="1404" y="1232"/>
                    <a:pt x="1404" y="1125"/>
                    <a:pt x="1404" y="1018"/>
                  </a:cubicBezTo>
                  <a:lnTo>
                    <a:pt x="1404" y="1018"/>
                  </a:lnTo>
                  <a:cubicBezTo>
                    <a:pt x="1560" y="1012"/>
                    <a:pt x="1716" y="993"/>
                    <a:pt x="1872" y="954"/>
                  </a:cubicBezTo>
                  <a:cubicBezTo>
                    <a:pt x="1956" y="937"/>
                    <a:pt x="2056" y="904"/>
                    <a:pt x="2140" y="870"/>
                  </a:cubicBezTo>
                  <a:cubicBezTo>
                    <a:pt x="2240" y="820"/>
                    <a:pt x="2307" y="754"/>
                    <a:pt x="2374" y="687"/>
                  </a:cubicBezTo>
                  <a:cubicBezTo>
                    <a:pt x="2424" y="603"/>
                    <a:pt x="2457" y="503"/>
                    <a:pt x="2474" y="419"/>
                  </a:cubicBezTo>
                  <a:cubicBezTo>
                    <a:pt x="2474" y="319"/>
                    <a:pt x="2424" y="219"/>
                    <a:pt x="2357" y="152"/>
                  </a:cubicBezTo>
                  <a:cubicBezTo>
                    <a:pt x="2268" y="63"/>
                    <a:pt x="2149" y="18"/>
                    <a:pt x="2025" y="18"/>
                  </a:cubicBezTo>
                  <a:cubicBezTo>
                    <a:pt x="1963" y="18"/>
                    <a:pt x="1900" y="29"/>
                    <a:pt x="1839" y="52"/>
                  </a:cubicBezTo>
                  <a:cubicBezTo>
                    <a:pt x="1689" y="135"/>
                    <a:pt x="1555" y="252"/>
                    <a:pt x="1488" y="419"/>
                  </a:cubicBezTo>
                  <a:cubicBezTo>
                    <a:pt x="1421" y="570"/>
                    <a:pt x="1388" y="720"/>
                    <a:pt x="1388" y="887"/>
                  </a:cubicBezTo>
                  <a:cubicBezTo>
                    <a:pt x="1384" y="923"/>
                    <a:pt x="1381" y="959"/>
                    <a:pt x="1379" y="995"/>
                  </a:cubicBezTo>
                  <a:lnTo>
                    <a:pt x="1379" y="995"/>
                  </a:lnTo>
                  <a:cubicBezTo>
                    <a:pt x="1343" y="998"/>
                    <a:pt x="1307" y="1001"/>
                    <a:pt x="1271" y="1004"/>
                  </a:cubicBezTo>
                  <a:cubicBezTo>
                    <a:pt x="1137" y="1004"/>
                    <a:pt x="1002" y="997"/>
                    <a:pt x="873" y="987"/>
                  </a:cubicBezTo>
                  <a:lnTo>
                    <a:pt x="873" y="987"/>
                  </a:lnTo>
                  <a:cubicBezTo>
                    <a:pt x="872" y="965"/>
                    <a:pt x="871" y="943"/>
                    <a:pt x="870" y="921"/>
                  </a:cubicBezTo>
                  <a:cubicBezTo>
                    <a:pt x="853" y="754"/>
                    <a:pt x="836" y="603"/>
                    <a:pt x="820" y="436"/>
                  </a:cubicBezTo>
                  <a:cubicBezTo>
                    <a:pt x="803" y="353"/>
                    <a:pt x="770" y="286"/>
                    <a:pt x="719" y="202"/>
                  </a:cubicBezTo>
                  <a:cubicBezTo>
                    <a:pt x="669" y="135"/>
                    <a:pt x="602" y="68"/>
                    <a:pt x="519" y="35"/>
                  </a:cubicBezTo>
                  <a:cubicBezTo>
                    <a:pt x="467" y="14"/>
                    <a:pt x="409" y="0"/>
                    <a:pt x="353" y="0"/>
                  </a:cubicBezTo>
                  <a:close/>
                  <a:moveTo>
                    <a:pt x="1605" y="3327"/>
                  </a:moveTo>
                  <a:cubicBezTo>
                    <a:pt x="1605" y="3360"/>
                    <a:pt x="1622" y="3393"/>
                    <a:pt x="1622" y="3410"/>
                  </a:cubicBezTo>
                  <a:cubicBezTo>
                    <a:pt x="1622" y="3393"/>
                    <a:pt x="1622" y="3360"/>
                    <a:pt x="1605" y="3327"/>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0"/>
            <p:cNvSpPr/>
            <p:nvPr/>
          </p:nvSpPr>
          <p:spPr>
            <a:xfrm>
              <a:off x="5170175" y="3116059"/>
              <a:ext cx="62145" cy="61087"/>
            </a:xfrm>
            <a:custGeom>
              <a:avLst/>
              <a:gdLst/>
              <a:ahLst/>
              <a:cxnLst/>
              <a:rect l="l" t="t" r="r" b="b"/>
              <a:pathLst>
                <a:path w="1939" h="1906" extrusionOk="0">
                  <a:moveTo>
                    <a:pt x="1905" y="1"/>
                  </a:moveTo>
                  <a:lnTo>
                    <a:pt x="0" y="51"/>
                  </a:lnTo>
                  <a:lnTo>
                    <a:pt x="34" y="1170"/>
                  </a:lnTo>
                  <a:lnTo>
                    <a:pt x="669" y="1905"/>
                  </a:lnTo>
                  <a:lnTo>
                    <a:pt x="1387" y="1872"/>
                  </a:lnTo>
                  <a:lnTo>
                    <a:pt x="1938" y="1204"/>
                  </a:lnTo>
                  <a:lnTo>
                    <a:pt x="190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0"/>
            <p:cNvSpPr/>
            <p:nvPr/>
          </p:nvSpPr>
          <p:spPr>
            <a:xfrm>
              <a:off x="5191039" y="3171218"/>
              <a:ext cx="23621" cy="6474"/>
            </a:xfrm>
            <a:custGeom>
              <a:avLst/>
              <a:gdLst/>
              <a:ahLst/>
              <a:cxnLst/>
              <a:rect l="l" t="t" r="r" b="b"/>
              <a:pathLst>
                <a:path w="737" h="202" extrusionOk="0">
                  <a:moveTo>
                    <a:pt x="352" y="1"/>
                  </a:moveTo>
                  <a:cubicBezTo>
                    <a:pt x="218" y="17"/>
                    <a:pt x="84" y="84"/>
                    <a:pt x="1" y="201"/>
                  </a:cubicBezTo>
                  <a:lnTo>
                    <a:pt x="736" y="151"/>
                  </a:lnTo>
                  <a:cubicBezTo>
                    <a:pt x="636" y="51"/>
                    <a:pt x="502" y="1"/>
                    <a:pt x="35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0"/>
            <p:cNvSpPr/>
            <p:nvPr/>
          </p:nvSpPr>
          <p:spPr>
            <a:xfrm>
              <a:off x="5172322" y="3143943"/>
              <a:ext cx="58395" cy="9647"/>
            </a:xfrm>
            <a:custGeom>
              <a:avLst/>
              <a:gdLst/>
              <a:ahLst/>
              <a:cxnLst/>
              <a:rect l="l" t="t" r="r" b="b"/>
              <a:pathLst>
                <a:path w="1822" h="301" extrusionOk="0">
                  <a:moveTo>
                    <a:pt x="1755" y="200"/>
                  </a:moveTo>
                  <a:cubicBezTo>
                    <a:pt x="1771" y="217"/>
                    <a:pt x="1805" y="233"/>
                    <a:pt x="1821" y="233"/>
                  </a:cubicBezTo>
                  <a:cubicBezTo>
                    <a:pt x="1805" y="217"/>
                    <a:pt x="1788" y="200"/>
                    <a:pt x="1755" y="200"/>
                  </a:cubicBezTo>
                  <a:close/>
                  <a:moveTo>
                    <a:pt x="951" y="1"/>
                  </a:moveTo>
                  <a:cubicBezTo>
                    <a:pt x="709" y="1"/>
                    <a:pt x="467" y="51"/>
                    <a:pt x="234" y="150"/>
                  </a:cubicBezTo>
                  <a:cubicBezTo>
                    <a:pt x="184" y="183"/>
                    <a:pt x="117" y="217"/>
                    <a:pt x="67" y="250"/>
                  </a:cubicBezTo>
                  <a:cubicBezTo>
                    <a:pt x="34" y="267"/>
                    <a:pt x="17" y="283"/>
                    <a:pt x="0" y="300"/>
                  </a:cubicBezTo>
                  <a:cubicBezTo>
                    <a:pt x="17" y="283"/>
                    <a:pt x="50" y="267"/>
                    <a:pt x="67" y="267"/>
                  </a:cubicBezTo>
                  <a:cubicBezTo>
                    <a:pt x="100" y="233"/>
                    <a:pt x="167" y="200"/>
                    <a:pt x="251" y="167"/>
                  </a:cubicBezTo>
                  <a:cubicBezTo>
                    <a:pt x="476" y="76"/>
                    <a:pt x="716" y="30"/>
                    <a:pt x="957" y="30"/>
                  </a:cubicBezTo>
                  <a:cubicBezTo>
                    <a:pt x="1163" y="30"/>
                    <a:pt x="1371" y="64"/>
                    <a:pt x="1571" y="133"/>
                  </a:cubicBezTo>
                  <a:cubicBezTo>
                    <a:pt x="1654" y="167"/>
                    <a:pt x="1704" y="183"/>
                    <a:pt x="1755" y="200"/>
                  </a:cubicBezTo>
                  <a:cubicBezTo>
                    <a:pt x="1704" y="167"/>
                    <a:pt x="1638" y="133"/>
                    <a:pt x="1571" y="116"/>
                  </a:cubicBezTo>
                  <a:cubicBezTo>
                    <a:pt x="1369" y="39"/>
                    <a:pt x="1160" y="1"/>
                    <a:pt x="9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0"/>
            <p:cNvSpPr/>
            <p:nvPr/>
          </p:nvSpPr>
          <p:spPr>
            <a:xfrm>
              <a:off x="5172322" y="3134777"/>
              <a:ext cx="58395" cy="9166"/>
            </a:xfrm>
            <a:custGeom>
              <a:avLst/>
              <a:gdLst/>
              <a:ahLst/>
              <a:cxnLst/>
              <a:rect l="l" t="t" r="r" b="b"/>
              <a:pathLst>
                <a:path w="1822" h="286" extrusionOk="0">
                  <a:moveTo>
                    <a:pt x="970" y="0"/>
                  </a:moveTo>
                  <a:cubicBezTo>
                    <a:pt x="722" y="0"/>
                    <a:pt x="473" y="51"/>
                    <a:pt x="234" y="152"/>
                  </a:cubicBezTo>
                  <a:cubicBezTo>
                    <a:pt x="184" y="168"/>
                    <a:pt x="117" y="202"/>
                    <a:pt x="67" y="235"/>
                  </a:cubicBezTo>
                  <a:cubicBezTo>
                    <a:pt x="34" y="252"/>
                    <a:pt x="17" y="269"/>
                    <a:pt x="0" y="285"/>
                  </a:cubicBezTo>
                  <a:cubicBezTo>
                    <a:pt x="17" y="285"/>
                    <a:pt x="50" y="269"/>
                    <a:pt x="67" y="252"/>
                  </a:cubicBezTo>
                  <a:cubicBezTo>
                    <a:pt x="100" y="235"/>
                    <a:pt x="167" y="202"/>
                    <a:pt x="251" y="168"/>
                  </a:cubicBezTo>
                  <a:cubicBezTo>
                    <a:pt x="470" y="72"/>
                    <a:pt x="703" y="26"/>
                    <a:pt x="938" y="26"/>
                  </a:cubicBezTo>
                  <a:cubicBezTo>
                    <a:pt x="1151" y="26"/>
                    <a:pt x="1364" y="64"/>
                    <a:pt x="1571" y="135"/>
                  </a:cubicBezTo>
                  <a:cubicBezTo>
                    <a:pt x="1654" y="152"/>
                    <a:pt x="1704" y="185"/>
                    <a:pt x="1755" y="202"/>
                  </a:cubicBezTo>
                  <a:cubicBezTo>
                    <a:pt x="1771" y="219"/>
                    <a:pt x="1805" y="219"/>
                    <a:pt x="1821" y="235"/>
                  </a:cubicBezTo>
                  <a:cubicBezTo>
                    <a:pt x="1805" y="219"/>
                    <a:pt x="1788" y="202"/>
                    <a:pt x="1755" y="185"/>
                  </a:cubicBezTo>
                  <a:cubicBezTo>
                    <a:pt x="1704" y="152"/>
                    <a:pt x="1638" y="135"/>
                    <a:pt x="1571" y="102"/>
                  </a:cubicBezTo>
                  <a:cubicBezTo>
                    <a:pt x="1375" y="34"/>
                    <a:pt x="1173" y="0"/>
                    <a:pt x="9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0"/>
            <p:cNvSpPr/>
            <p:nvPr/>
          </p:nvSpPr>
          <p:spPr>
            <a:xfrm>
              <a:off x="5171777" y="3125739"/>
              <a:ext cx="58395" cy="9102"/>
            </a:xfrm>
            <a:custGeom>
              <a:avLst/>
              <a:gdLst/>
              <a:ahLst/>
              <a:cxnLst/>
              <a:rect l="l" t="t" r="r" b="b"/>
              <a:pathLst>
                <a:path w="1822" h="284" extrusionOk="0">
                  <a:moveTo>
                    <a:pt x="1755" y="200"/>
                  </a:moveTo>
                  <a:cubicBezTo>
                    <a:pt x="1772" y="217"/>
                    <a:pt x="1805" y="233"/>
                    <a:pt x="1822" y="233"/>
                  </a:cubicBezTo>
                  <a:cubicBezTo>
                    <a:pt x="1805" y="217"/>
                    <a:pt x="1788" y="200"/>
                    <a:pt x="1755" y="200"/>
                  </a:cubicBezTo>
                  <a:close/>
                  <a:moveTo>
                    <a:pt x="951" y="1"/>
                  </a:moveTo>
                  <a:cubicBezTo>
                    <a:pt x="709" y="1"/>
                    <a:pt x="467" y="51"/>
                    <a:pt x="234" y="150"/>
                  </a:cubicBezTo>
                  <a:cubicBezTo>
                    <a:pt x="184" y="183"/>
                    <a:pt x="117" y="217"/>
                    <a:pt x="51" y="250"/>
                  </a:cubicBezTo>
                  <a:cubicBezTo>
                    <a:pt x="34" y="267"/>
                    <a:pt x="17" y="267"/>
                    <a:pt x="0" y="283"/>
                  </a:cubicBezTo>
                  <a:cubicBezTo>
                    <a:pt x="17" y="283"/>
                    <a:pt x="34" y="267"/>
                    <a:pt x="67" y="250"/>
                  </a:cubicBezTo>
                  <a:cubicBezTo>
                    <a:pt x="101" y="233"/>
                    <a:pt x="167" y="200"/>
                    <a:pt x="251" y="166"/>
                  </a:cubicBezTo>
                  <a:cubicBezTo>
                    <a:pt x="476" y="76"/>
                    <a:pt x="716" y="30"/>
                    <a:pt x="958" y="30"/>
                  </a:cubicBezTo>
                  <a:cubicBezTo>
                    <a:pt x="1164" y="30"/>
                    <a:pt x="1371" y="64"/>
                    <a:pt x="1571" y="133"/>
                  </a:cubicBezTo>
                  <a:cubicBezTo>
                    <a:pt x="1638" y="166"/>
                    <a:pt x="1705" y="183"/>
                    <a:pt x="1755" y="200"/>
                  </a:cubicBezTo>
                  <a:cubicBezTo>
                    <a:pt x="1705" y="166"/>
                    <a:pt x="1638" y="133"/>
                    <a:pt x="1571" y="116"/>
                  </a:cubicBezTo>
                  <a:cubicBezTo>
                    <a:pt x="1369" y="39"/>
                    <a:pt x="1160" y="1"/>
                    <a:pt x="9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0"/>
            <p:cNvSpPr/>
            <p:nvPr/>
          </p:nvSpPr>
          <p:spPr>
            <a:xfrm>
              <a:off x="5131074" y="2959688"/>
              <a:ext cx="51985" cy="98906"/>
            </a:xfrm>
            <a:custGeom>
              <a:avLst/>
              <a:gdLst/>
              <a:ahLst/>
              <a:cxnLst/>
              <a:rect l="l" t="t" r="r" b="b"/>
              <a:pathLst>
                <a:path w="1622" h="3086" extrusionOk="0">
                  <a:moveTo>
                    <a:pt x="1421" y="1"/>
                  </a:moveTo>
                  <a:cubicBezTo>
                    <a:pt x="1270" y="17"/>
                    <a:pt x="1137" y="68"/>
                    <a:pt x="1003" y="134"/>
                  </a:cubicBezTo>
                  <a:cubicBezTo>
                    <a:pt x="803" y="251"/>
                    <a:pt x="619" y="385"/>
                    <a:pt x="485" y="569"/>
                  </a:cubicBezTo>
                  <a:cubicBezTo>
                    <a:pt x="118" y="1003"/>
                    <a:pt x="1" y="1605"/>
                    <a:pt x="151" y="2156"/>
                  </a:cubicBezTo>
                  <a:cubicBezTo>
                    <a:pt x="218" y="2373"/>
                    <a:pt x="318" y="2574"/>
                    <a:pt x="452" y="2758"/>
                  </a:cubicBezTo>
                  <a:cubicBezTo>
                    <a:pt x="535" y="2875"/>
                    <a:pt x="652" y="2975"/>
                    <a:pt x="786" y="3042"/>
                  </a:cubicBezTo>
                  <a:cubicBezTo>
                    <a:pt x="849" y="3073"/>
                    <a:pt x="900" y="3085"/>
                    <a:pt x="932" y="3085"/>
                  </a:cubicBezTo>
                  <a:cubicBezTo>
                    <a:pt x="951" y="3085"/>
                    <a:pt x="964" y="3081"/>
                    <a:pt x="970" y="3075"/>
                  </a:cubicBezTo>
                  <a:cubicBezTo>
                    <a:pt x="1036" y="3008"/>
                    <a:pt x="920" y="2824"/>
                    <a:pt x="803" y="2540"/>
                  </a:cubicBezTo>
                  <a:cubicBezTo>
                    <a:pt x="752" y="2390"/>
                    <a:pt x="702" y="2223"/>
                    <a:pt x="686" y="2039"/>
                  </a:cubicBezTo>
                  <a:cubicBezTo>
                    <a:pt x="619" y="1638"/>
                    <a:pt x="702" y="1220"/>
                    <a:pt x="920" y="886"/>
                  </a:cubicBezTo>
                  <a:cubicBezTo>
                    <a:pt x="1020" y="736"/>
                    <a:pt x="1120" y="602"/>
                    <a:pt x="1237" y="469"/>
                  </a:cubicBezTo>
                  <a:cubicBezTo>
                    <a:pt x="1454" y="251"/>
                    <a:pt x="1621" y="134"/>
                    <a:pt x="1605" y="51"/>
                  </a:cubicBezTo>
                  <a:cubicBezTo>
                    <a:pt x="1588" y="17"/>
                    <a:pt x="1521" y="1"/>
                    <a:pt x="142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0"/>
            <p:cNvSpPr/>
            <p:nvPr/>
          </p:nvSpPr>
          <p:spPr>
            <a:xfrm>
              <a:off x="5162130" y="3070004"/>
              <a:ext cx="20384" cy="17307"/>
            </a:xfrm>
            <a:custGeom>
              <a:avLst/>
              <a:gdLst/>
              <a:ahLst/>
              <a:cxnLst/>
              <a:rect l="l" t="t" r="r" b="b"/>
              <a:pathLst>
                <a:path w="636" h="540" extrusionOk="0">
                  <a:moveTo>
                    <a:pt x="352" y="1"/>
                  </a:moveTo>
                  <a:cubicBezTo>
                    <a:pt x="118" y="1"/>
                    <a:pt x="1" y="285"/>
                    <a:pt x="151" y="452"/>
                  </a:cubicBezTo>
                  <a:cubicBezTo>
                    <a:pt x="211" y="512"/>
                    <a:pt x="286" y="539"/>
                    <a:pt x="358" y="539"/>
                  </a:cubicBezTo>
                  <a:cubicBezTo>
                    <a:pt x="488" y="539"/>
                    <a:pt x="608" y="451"/>
                    <a:pt x="619" y="301"/>
                  </a:cubicBezTo>
                  <a:cubicBezTo>
                    <a:pt x="636" y="151"/>
                    <a:pt x="519" y="17"/>
                    <a:pt x="35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0"/>
            <p:cNvSpPr/>
            <p:nvPr/>
          </p:nvSpPr>
          <p:spPr>
            <a:xfrm>
              <a:off x="4965055" y="2817578"/>
              <a:ext cx="467545" cy="464533"/>
            </a:xfrm>
            <a:custGeom>
              <a:avLst/>
              <a:gdLst/>
              <a:ahLst/>
              <a:cxnLst/>
              <a:rect l="l" t="t" r="r" b="b"/>
              <a:pathLst>
                <a:path w="14588" h="14494" extrusionOk="0">
                  <a:moveTo>
                    <a:pt x="14587" y="7242"/>
                  </a:moveTo>
                  <a:cubicBezTo>
                    <a:pt x="14587" y="7242"/>
                    <a:pt x="14587" y="7242"/>
                    <a:pt x="14587" y="7242"/>
                  </a:cubicBezTo>
                  <a:cubicBezTo>
                    <a:pt x="14587" y="7242"/>
                    <a:pt x="14587" y="7242"/>
                    <a:pt x="14587" y="7242"/>
                  </a:cubicBezTo>
                  <a:close/>
                  <a:moveTo>
                    <a:pt x="7462" y="0"/>
                  </a:moveTo>
                  <a:cubicBezTo>
                    <a:pt x="7416" y="0"/>
                    <a:pt x="7368" y="2"/>
                    <a:pt x="7319" y="7"/>
                  </a:cubicBezTo>
                  <a:lnTo>
                    <a:pt x="6835" y="24"/>
                  </a:lnTo>
                  <a:cubicBezTo>
                    <a:pt x="6768" y="24"/>
                    <a:pt x="6684" y="24"/>
                    <a:pt x="6601" y="40"/>
                  </a:cubicBezTo>
                  <a:lnTo>
                    <a:pt x="6350" y="74"/>
                  </a:lnTo>
                  <a:cubicBezTo>
                    <a:pt x="6200" y="107"/>
                    <a:pt x="6033" y="124"/>
                    <a:pt x="5866" y="157"/>
                  </a:cubicBezTo>
                  <a:cubicBezTo>
                    <a:pt x="5548" y="224"/>
                    <a:pt x="5214" y="324"/>
                    <a:pt x="4896" y="441"/>
                  </a:cubicBezTo>
                  <a:lnTo>
                    <a:pt x="4663" y="525"/>
                  </a:lnTo>
                  <a:cubicBezTo>
                    <a:pt x="4629" y="542"/>
                    <a:pt x="4579" y="558"/>
                    <a:pt x="4546" y="575"/>
                  </a:cubicBezTo>
                  <a:lnTo>
                    <a:pt x="4429" y="625"/>
                  </a:lnTo>
                  <a:lnTo>
                    <a:pt x="3961" y="842"/>
                  </a:lnTo>
                  <a:cubicBezTo>
                    <a:pt x="3810" y="926"/>
                    <a:pt x="3660" y="1026"/>
                    <a:pt x="3510" y="1126"/>
                  </a:cubicBezTo>
                  <a:cubicBezTo>
                    <a:pt x="3426" y="1160"/>
                    <a:pt x="3343" y="1210"/>
                    <a:pt x="3276" y="1260"/>
                  </a:cubicBezTo>
                  <a:lnTo>
                    <a:pt x="3059" y="1427"/>
                  </a:lnTo>
                  <a:cubicBezTo>
                    <a:pt x="2775" y="1628"/>
                    <a:pt x="2507" y="1862"/>
                    <a:pt x="2240" y="2112"/>
                  </a:cubicBezTo>
                  <a:lnTo>
                    <a:pt x="1872" y="2530"/>
                  </a:lnTo>
                  <a:lnTo>
                    <a:pt x="1789" y="2630"/>
                  </a:lnTo>
                  <a:lnTo>
                    <a:pt x="1705" y="2730"/>
                  </a:lnTo>
                  <a:lnTo>
                    <a:pt x="1538" y="2964"/>
                  </a:lnTo>
                  <a:lnTo>
                    <a:pt x="1371" y="3182"/>
                  </a:lnTo>
                  <a:lnTo>
                    <a:pt x="1221" y="3415"/>
                  </a:lnTo>
                  <a:lnTo>
                    <a:pt x="1070" y="3666"/>
                  </a:lnTo>
                  <a:lnTo>
                    <a:pt x="1003" y="3783"/>
                  </a:lnTo>
                  <a:cubicBezTo>
                    <a:pt x="970" y="3816"/>
                    <a:pt x="953" y="3867"/>
                    <a:pt x="937" y="3900"/>
                  </a:cubicBezTo>
                  <a:cubicBezTo>
                    <a:pt x="853" y="4084"/>
                    <a:pt x="769" y="4251"/>
                    <a:pt x="686" y="4418"/>
                  </a:cubicBezTo>
                  <a:lnTo>
                    <a:pt x="485" y="4953"/>
                  </a:lnTo>
                  <a:cubicBezTo>
                    <a:pt x="1" y="6440"/>
                    <a:pt x="1" y="8044"/>
                    <a:pt x="485" y="9531"/>
                  </a:cubicBezTo>
                  <a:lnTo>
                    <a:pt x="686" y="10065"/>
                  </a:lnTo>
                  <a:lnTo>
                    <a:pt x="937" y="10583"/>
                  </a:lnTo>
                  <a:lnTo>
                    <a:pt x="1003" y="10700"/>
                  </a:lnTo>
                  <a:lnTo>
                    <a:pt x="1070" y="10834"/>
                  </a:lnTo>
                  <a:lnTo>
                    <a:pt x="1221" y="11068"/>
                  </a:lnTo>
                  <a:lnTo>
                    <a:pt x="1371" y="11302"/>
                  </a:lnTo>
                  <a:lnTo>
                    <a:pt x="1538" y="11536"/>
                  </a:lnTo>
                  <a:lnTo>
                    <a:pt x="1705" y="11753"/>
                  </a:lnTo>
                  <a:lnTo>
                    <a:pt x="1789" y="11853"/>
                  </a:lnTo>
                  <a:lnTo>
                    <a:pt x="1872" y="11970"/>
                  </a:lnTo>
                  <a:lnTo>
                    <a:pt x="2240" y="12371"/>
                  </a:lnTo>
                  <a:cubicBezTo>
                    <a:pt x="2507" y="12622"/>
                    <a:pt x="2775" y="12856"/>
                    <a:pt x="3059" y="13073"/>
                  </a:cubicBezTo>
                  <a:lnTo>
                    <a:pt x="3276" y="13223"/>
                  </a:lnTo>
                  <a:cubicBezTo>
                    <a:pt x="3359" y="13274"/>
                    <a:pt x="3426" y="13324"/>
                    <a:pt x="3510" y="13374"/>
                  </a:cubicBezTo>
                  <a:cubicBezTo>
                    <a:pt x="3660" y="13457"/>
                    <a:pt x="3810" y="13558"/>
                    <a:pt x="3961" y="13641"/>
                  </a:cubicBezTo>
                  <a:lnTo>
                    <a:pt x="4429" y="13858"/>
                  </a:lnTo>
                  <a:lnTo>
                    <a:pt x="4546" y="13925"/>
                  </a:lnTo>
                  <a:cubicBezTo>
                    <a:pt x="4579" y="13942"/>
                    <a:pt x="4612" y="13942"/>
                    <a:pt x="4663" y="13959"/>
                  </a:cubicBezTo>
                  <a:lnTo>
                    <a:pt x="4896" y="14059"/>
                  </a:lnTo>
                  <a:cubicBezTo>
                    <a:pt x="5214" y="14159"/>
                    <a:pt x="5548" y="14259"/>
                    <a:pt x="5866" y="14326"/>
                  </a:cubicBezTo>
                  <a:cubicBezTo>
                    <a:pt x="6033" y="14360"/>
                    <a:pt x="6200" y="14376"/>
                    <a:pt x="6350" y="14410"/>
                  </a:cubicBezTo>
                  <a:lnTo>
                    <a:pt x="6601" y="14443"/>
                  </a:lnTo>
                  <a:cubicBezTo>
                    <a:pt x="6684" y="14460"/>
                    <a:pt x="6768" y="14460"/>
                    <a:pt x="6835" y="14460"/>
                  </a:cubicBezTo>
                  <a:lnTo>
                    <a:pt x="7319" y="14493"/>
                  </a:lnTo>
                  <a:cubicBezTo>
                    <a:pt x="7486" y="14493"/>
                    <a:pt x="7637" y="14477"/>
                    <a:pt x="7787" y="14460"/>
                  </a:cubicBezTo>
                  <a:cubicBezTo>
                    <a:pt x="8105" y="14460"/>
                    <a:pt x="8405" y="14410"/>
                    <a:pt x="8706" y="14360"/>
                  </a:cubicBezTo>
                  <a:cubicBezTo>
                    <a:pt x="8856" y="14343"/>
                    <a:pt x="9007" y="14309"/>
                    <a:pt x="9140" y="14259"/>
                  </a:cubicBezTo>
                  <a:cubicBezTo>
                    <a:pt x="9291" y="14226"/>
                    <a:pt x="9441" y="14192"/>
                    <a:pt x="9575" y="14142"/>
                  </a:cubicBezTo>
                  <a:lnTo>
                    <a:pt x="9976" y="13992"/>
                  </a:lnTo>
                  <a:lnTo>
                    <a:pt x="10176" y="13925"/>
                  </a:lnTo>
                  <a:lnTo>
                    <a:pt x="10377" y="13825"/>
                  </a:lnTo>
                  <a:lnTo>
                    <a:pt x="10745" y="13641"/>
                  </a:lnTo>
                  <a:cubicBezTo>
                    <a:pt x="10878" y="13591"/>
                    <a:pt x="10978" y="13507"/>
                    <a:pt x="11095" y="13441"/>
                  </a:cubicBezTo>
                  <a:cubicBezTo>
                    <a:pt x="11212" y="13374"/>
                    <a:pt x="11329" y="13307"/>
                    <a:pt x="11446" y="13240"/>
                  </a:cubicBezTo>
                  <a:lnTo>
                    <a:pt x="11747" y="13006"/>
                  </a:lnTo>
                  <a:cubicBezTo>
                    <a:pt x="12499" y="12438"/>
                    <a:pt x="13117" y="11736"/>
                    <a:pt x="13585" y="10934"/>
                  </a:cubicBezTo>
                  <a:cubicBezTo>
                    <a:pt x="13953" y="10333"/>
                    <a:pt x="14220" y="9681"/>
                    <a:pt x="14370" y="9013"/>
                  </a:cubicBezTo>
                  <a:lnTo>
                    <a:pt x="14420" y="8812"/>
                  </a:lnTo>
                  <a:cubicBezTo>
                    <a:pt x="14454" y="8745"/>
                    <a:pt x="14454" y="8679"/>
                    <a:pt x="14471" y="8612"/>
                  </a:cubicBezTo>
                  <a:lnTo>
                    <a:pt x="14521" y="8261"/>
                  </a:lnTo>
                  <a:cubicBezTo>
                    <a:pt x="14537" y="8144"/>
                    <a:pt x="14554" y="8044"/>
                    <a:pt x="14554" y="7960"/>
                  </a:cubicBezTo>
                  <a:cubicBezTo>
                    <a:pt x="14571" y="7860"/>
                    <a:pt x="14571" y="7776"/>
                    <a:pt x="14571" y="7710"/>
                  </a:cubicBezTo>
                  <a:cubicBezTo>
                    <a:pt x="14571" y="7559"/>
                    <a:pt x="14587" y="7442"/>
                    <a:pt x="14587" y="7359"/>
                  </a:cubicBezTo>
                  <a:cubicBezTo>
                    <a:pt x="14587" y="7275"/>
                    <a:pt x="14587" y="7242"/>
                    <a:pt x="14587" y="7242"/>
                  </a:cubicBezTo>
                  <a:cubicBezTo>
                    <a:pt x="14587" y="7242"/>
                    <a:pt x="14587" y="7275"/>
                    <a:pt x="14571" y="7359"/>
                  </a:cubicBezTo>
                  <a:cubicBezTo>
                    <a:pt x="14571" y="7442"/>
                    <a:pt x="14571" y="7559"/>
                    <a:pt x="14554" y="7710"/>
                  </a:cubicBezTo>
                  <a:cubicBezTo>
                    <a:pt x="14554" y="7776"/>
                    <a:pt x="14554" y="7860"/>
                    <a:pt x="14537" y="7960"/>
                  </a:cubicBezTo>
                  <a:cubicBezTo>
                    <a:pt x="14537" y="8044"/>
                    <a:pt x="14521" y="8144"/>
                    <a:pt x="14504" y="8261"/>
                  </a:cubicBezTo>
                  <a:cubicBezTo>
                    <a:pt x="14487" y="8361"/>
                    <a:pt x="14471" y="8478"/>
                    <a:pt x="14437" y="8612"/>
                  </a:cubicBezTo>
                  <a:cubicBezTo>
                    <a:pt x="14437" y="8679"/>
                    <a:pt x="14420" y="8745"/>
                    <a:pt x="14404" y="8796"/>
                  </a:cubicBezTo>
                  <a:cubicBezTo>
                    <a:pt x="14387" y="8862"/>
                    <a:pt x="14370" y="8929"/>
                    <a:pt x="14354" y="8996"/>
                  </a:cubicBezTo>
                  <a:cubicBezTo>
                    <a:pt x="14186" y="9681"/>
                    <a:pt x="13919" y="10316"/>
                    <a:pt x="13552" y="10918"/>
                  </a:cubicBezTo>
                  <a:cubicBezTo>
                    <a:pt x="13084" y="11703"/>
                    <a:pt x="12465" y="12405"/>
                    <a:pt x="11730" y="12956"/>
                  </a:cubicBezTo>
                  <a:lnTo>
                    <a:pt x="11413" y="13190"/>
                  </a:lnTo>
                  <a:cubicBezTo>
                    <a:pt x="11296" y="13257"/>
                    <a:pt x="11196" y="13324"/>
                    <a:pt x="11079" y="13390"/>
                  </a:cubicBezTo>
                  <a:cubicBezTo>
                    <a:pt x="10962" y="13457"/>
                    <a:pt x="10845" y="13541"/>
                    <a:pt x="10728" y="13608"/>
                  </a:cubicBezTo>
                  <a:lnTo>
                    <a:pt x="10343" y="13775"/>
                  </a:lnTo>
                  <a:lnTo>
                    <a:pt x="10160" y="13875"/>
                  </a:lnTo>
                  <a:lnTo>
                    <a:pt x="9959" y="13942"/>
                  </a:lnTo>
                  <a:lnTo>
                    <a:pt x="9558" y="14092"/>
                  </a:lnTo>
                  <a:cubicBezTo>
                    <a:pt x="9425" y="14142"/>
                    <a:pt x="9274" y="14159"/>
                    <a:pt x="9140" y="14209"/>
                  </a:cubicBezTo>
                  <a:cubicBezTo>
                    <a:pt x="8990" y="14243"/>
                    <a:pt x="8840" y="14276"/>
                    <a:pt x="8706" y="14309"/>
                  </a:cubicBezTo>
                  <a:cubicBezTo>
                    <a:pt x="8405" y="14360"/>
                    <a:pt x="8088" y="14393"/>
                    <a:pt x="7787" y="14410"/>
                  </a:cubicBezTo>
                  <a:cubicBezTo>
                    <a:pt x="7637" y="14410"/>
                    <a:pt x="7486" y="14426"/>
                    <a:pt x="7319" y="14426"/>
                  </a:cubicBezTo>
                  <a:lnTo>
                    <a:pt x="6851" y="14393"/>
                  </a:lnTo>
                  <a:lnTo>
                    <a:pt x="6601" y="14393"/>
                  </a:lnTo>
                  <a:lnTo>
                    <a:pt x="6367" y="14343"/>
                  </a:lnTo>
                  <a:cubicBezTo>
                    <a:pt x="6200" y="14326"/>
                    <a:pt x="6049" y="14309"/>
                    <a:pt x="5882" y="14276"/>
                  </a:cubicBezTo>
                  <a:cubicBezTo>
                    <a:pt x="5565" y="14192"/>
                    <a:pt x="5231" y="14109"/>
                    <a:pt x="4930" y="13992"/>
                  </a:cubicBezTo>
                  <a:lnTo>
                    <a:pt x="4679" y="13908"/>
                  </a:lnTo>
                  <a:cubicBezTo>
                    <a:pt x="4646" y="13892"/>
                    <a:pt x="4612" y="13875"/>
                    <a:pt x="4562" y="13858"/>
                  </a:cubicBezTo>
                  <a:lnTo>
                    <a:pt x="4445" y="13808"/>
                  </a:lnTo>
                  <a:lnTo>
                    <a:pt x="3994" y="13574"/>
                  </a:lnTo>
                  <a:cubicBezTo>
                    <a:pt x="3844" y="13491"/>
                    <a:pt x="3693" y="13407"/>
                    <a:pt x="3543" y="13307"/>
                  </a:cubicBezTo>
                  <a:cubicBezTo>
                    <a:pt x="3460" y="13257"/>
                    <a:pt x="3393" y="13223"/>
                    <a:pt x="3326" y="13173"/>
                  </a:cubicBezTo>
                  <a:lnTo>
                    <a:pt x="3109" y="13006"/>
                  </a:lnTo>
                  <a:cubicBezTo>
                    <a:pt x="2825" y="12806"/>
                    <a:pt x="2541" y="12572"/>
                    <a:pt x="2290" y="12321"/>
                  </a:cubicBezTo>
                  <a:lnTo>
                    <a:pt x="1922" y="11920"/>
                  </a:lnTo>
                  <a:lnTo>
                    <a:pt x="1839" y="11820"/>
                  </a:lnTo>
                  <a:lnTo>
                    <a:pt x="1755" y="11703"/>
                  </a:lnTo>
                  <a:lnTo>
                    <a:pt x="1588" y="11486"/>
                  </a:lnTo>
                  <a:lnTo>
                    <a:pt x="1421" y="11268"/>
                  </a:lnTo>
                  <a:lnTo>
                    <a:pt x="1271" y="11035"/>
                  </a:lnTo>
                  <a:lnTo>
                    <a:pt x="1137" y="10784"/>
                  </a:lnTo>
                  <a:lnTo>
                    <a:pt x="1054" y="10667"/>
                  </a:lnTo>
                  <a:lnTo>
                    <a:pt x="1003" y="10550"/>
                  </a:lnTo>
                  <a:lnTo>
                    <a:pt x="753" y="10049"/>
                  </a:lnTo>
                  <a:cubicBezTo>
                    <a:pt x="686" y="9865"/>
                    <a:pt x="619" y="9681"/>
                    <a:pt x="569" y="9514"/>
                  </a:cubicBezTo>
                  <a:cubicBezTo>
                    <a:pt x="68" y="8044"/>
                    <a:pt x="68" y="6440"/>
                    <a:pt x="569" y="4969"/>
                  </a:cubicBezTo>
                  <a:cubicBezTo>
                    <a:pt x="619" y="4802"/>
                    <a:pt x="686" y="4618"/>
                    <a:pt x="753" y="4451"/>
                  </a:cubicBezTo>
                  <a:lnTo>
                    <a:pt x="1003" y="3933"/>
                  </a:lnTo>
                  <a:cubicBezTo>
                    <a:pt x="1020" y="3900"/>
                    <a:pt x="1037" y="3850"/>
                    <a:pt x="1054" y="3816"/>
                  </a:cubicBezTo>
                  <a:lnTo>
                    <a:pt x="1137" y="3700"/>
                  </a:lnTo>
                  <a:lnTo>
                    <a:pt x="1271" y="3449"/>
                  </a:lnTo>
                  <a:lnTo>
                    <a:pt x="1421" y="3215"/>
                  </a:lnTo>
                  <a:lnTo>
                    <a:pt x="1588" y="2998"/>
                  </a:lnTo>
                  <a:lnTo>
                    <a:pt x="1755" y="2781"/>
                  </a:lnTo>
                  <a:lnTo>
                    <a:pt x="1839" y="2664"/>
                  </a:lnTo>
                  <a:lnTo>
                    <a:pt x="1922" y="2563"/>
                  </a:lnTo>
                  <a:lnTo>
                    <a:pt x="2290" y="2162"/>
                  </a:lnTo>
                  <a:cubicBezTo>
                    <a:pt x="2541" y="1912"/>
                    <a:pt x="2825" y="1695"/>
                    <a:pt x="3109" y="1477"/>
                  </a:cubicBezTo>
                  <a:lnTo>
                    <a:pt x="3326" y="1310"/>
                  </a:lnTo>
                  <a:cubicBezTo>
                    <a:pt x="3393" y="1260"/>
                    <a:pt x="3460" y="1227"/>
                    <a:pt x="3543" y="1177"/>
                  </a:cubicBezTo>
                  <a:cubicBezTo>
                    <a:pt x="3693" y="1093"/>
                    <a:pt x="3827" y="993"/>
                    <a:pt x="3994" y="909"/>
                  </a:cubicBezTo>
                  <a:lnTo>
                    <a:pt x="4445" y="692"/>
                  </a:lnTo>
                  <a:lnTo>
                    <a:pt x="4562" y="625"/>
                  </a:lnTo>
                  <a:cubicBezTo>
                    <a:pt x="4612" y="608"/>
                    <a:pt x="4646" y="592"/>
                    <a:pt x="4679" y="592"/>
                  </a:cubicBezTo>
                  <a:lnTo>
                    <a:pt x="4930" y="491"/>
                  </a:lnTo>
                  <a:cubicBezTo>
                    <a:pt x="5231" y="375"/>
                    <a:pt x="5565" y="291"/>
                    <a:pt x="5882" y="224"/>
                  </a:cubicBezTo>
                  <a:cubicBezTo>
                    <a:pt x="6049" y="191"/>
                    <a:pt x="6200" y="157"/>
                    <a:pt x="6367" y="141"/>
                  </a:cubicBezTo>
                  <a:lnTo>
                    <a:pt x="6601" y="107"/>
                  </a:lnTo>
                  <a:cubicBezTo>
                    <a:pt x="6684" y="90"/>
                    <a:pt x="6768" y="90"/>
                    <a:pt x="6851" y="90"/>
                  </a:cubicBezTo>
                  <a:lnTo>
                    <a:pt x="7319" y="57"/>
                  </a:lnTo>
                  <a:cubicBezTo>
                    <a:pt x="7470" y="57"/>
                    <a:pt x="7637" y="74"/>
                    <a:pt x="7787" y="74"/>
                  </a:cubicBezTo>
                  <a:cubicBezTo>
                    <a:pt x="8088" y="90"/>
                    <a:pt x="8389" y="124"/>
                    <a:pt x="8689" y="191"/>
                  </a:cubicBezTo>
                  <a:cubicBezTo>
                    <a:pt x="8840" y="207"/>
                    <a:pt x="8990" y="241"/>
                    <a:pt x="9124" y="274"/>
                  </a:cubicBezTo>
                  <a:cubicBezTo>
                    <a:pt x="9274" y="324"/>
                    <a:pt x="9425" y="358"/>
                    <a:pt x="9558" y="391"/>
                  </a:cubicBezTo>
                  <a:lnTo>
                    <a:pt x="9959" y="542"/>
                  </a:lnTo>
                  <a:lnTo>
                    <a:pt x="10160" y="608"/>
                  </a:lnTo>
                  <a:cubicBezTo>
                    <a:pt x="10227" y="642"/>
                    <a:pt x="10293" y="675"/>
                    <a:pt x="10343" y="709"/>
                  </a:cubicBezTo>
                  <a:lnTo>
                    <a:pt x="10728" y="892"/>
                  </a:lnTo>
                  <a:cubicBezTo>
                    <a:pt x="10845" y="943"/>
                    <a:pt x="10962" y="1026"/>
                    <a:pt x="11079" y="1093"/>
                  </a:cubicBezTo>
                  <a:cubicBezTo>
                    <a:pt x="11179" y="1160"/>
                    <a:pt x="11296" y="1227"/>
                    <a:pt x="11413" y="1293"/>
                  </a:cubicBezTo>
                  <a:lnTo>
                    <a:pt x="11714" y="1527"/>
                  </a:lnTo>
                  <a:cubicBezTo>
                    <a:pt x="12449" y="2079"/>
                    <a:pt x="13084" y="2781"/>
                    <a:pt x="13552" y="3566"/>
                  </a:cubicBezTo>
                  <a:cubicBezTo>
                    <a:pt x="13919" y="4167"/>
                    <a:pt x="14186" y="4802"/>
                    <a:pt x="14354" y="5487"/>
                  </a:cubicBezTo>
                  <a:cubicBezTo>
                    <a:pt x="14370" y="5554"/>
                    <a:pt x="14387" y="5621"/>
                    <a:pt x="14404" y="5688"/>
                  </a:cubicBezTo>
                  <a:cubicBezTo>
                    <a:pt x="14420" y="5755"/>
                    <a:pt x="14437" y="5805"/>
                    <a:pt x="14437" y="5872"/>
                  </a:cubicBezTo>
                  <a:cubicBezTo>
                    <a:pt x="14454" y="6005"/>
                    <a:pt x="14487" y="6122"/>
                    <a:pt x="14504" y="6223"/>
                  </a:cubicBezTo>
                  <a:cubicBezTo>
                    <a:pt x="14521" y="6339"/>
                    <a:pt x="14537" y="6440"/>
                    <a:pt x="14537" y="6523"/>
                  </a:cubicBezTo>
                  <a:cubicBezTo>
                    <a:pt x="14554" y="6624"/>
                    <a:pt x="14554" y="6707"/>
                    <a:pt x="14554" y="6791"/>
                  </a:cubicBezTo>
                  <a:cubicBezTo>
                    <a:pt x="14571" y="6941"/>
                    <a:pt x="14571" y="7041"/>
                    <a:pt x="14571" y="7125"/>
                  </a:cubicBezTo>
                  <a:cubicBezTo>
                    <a:pt x="14587" y="7208"/>
                    <a:pt x="14587" y="7242"/>
                    <a:pt x="14587" y="7242"/>
                  </a:cubicBezTo>
                  <a:cubicBezTo>
                    <a:pt x="14587" y="7242"/>
                    <a:pt x="14587" y="7208"/>
                    <a:pt x="14587" y="7125"/>
                  </a:cubicBezTo>
                  <a:cubicBezTo>
                    <a:pt x="14587" y="7041"/>
                    <a:pt x="14571" y="6924"/>
                    <a:pt x="14571" y="6791"/>
                  </a:cubicBezTo>
                  <a:cubicBezTo>
                    <a:pt x="14571" y="6707"/>
                    <a:pt x="14571" y="6624"/>
                    <a:pt x="14554" y="6523"/>
                  </a:cubicBezTo>
                  <a:cubicBezTo>
                    <a:pt x="14554" y="6440"/>
                    <a:pt x="14537" y="6339"/>
                    <a:pt x="14521" y="6223"/>
                  </a:cubicBezTo>
                  <a:lnTo>
                    <a:pt x="14471" y="5872"/>
                  </a:lnTo>
                  <a:cubicBezTo>
                    <a:pt x="14454" y="5805"/>
                    <a:pt x="14454" y="5738"/>
                    <a:pt x="14420" y="5688"/>
                  </a:cubicBezTo>
                  <a:cubicBezTo>
                    <a:pt x="14404" y="5621"/>
                    <a:pt x="14387" y="5554"/>
                    <a:pt x="14370" y="5471"/>
                  </a:cubicBezTo>
                  <a:cubicBezTo>
                    <a:pt x="14220" y="4802"/>
                    <a:pt x="13953" y="4151"/>
                    <a:pt x="13585" y="3549"/>
                  </a:cubicBezTo>
                  <a:cubicBezTo>
                    <a:pt x="13117" y="2747"/>
                    <a:pt x="12499" y="2045"/>
                    <a:pt x="11747" y="1494"/>
                  </a:cubicBezTo>
                  <a:lnTo>
                    <a:pt x="11446" y="1260"/>
                  </a:lnTo>
                  <a:cubicBezTo>
                    <a:pt x="11329" y="1177"/>
                    <a:pt x="11212" y="1110"/>
                    <a:pt x="11095" y="1043"/>
                  </a:cubicBezTo>
                  <a:cubicBezTo>
                    <a:pt x="10978" y="976"/>
                    <a:pt x="10878" y="892"/>
                    <a:pt x="10745" y="842"/>
                  </a:cubicBezTo>
                  <a:lnTo>
                    <a:pt x="10377" y="659"/>
                  </a:lnTo>
                  <a:cubicBezTo>
                    <a:pt x="10310" y="625"/>
                    <a:pt x="10243" y="592"/>
                    <a:pt x="10176" y="558"/>
                  </a:cubicBezTo>
                  <a:lnTo>
                    <a:pt x="9976" y="491"/>
                  </a:lnTo>
                  <a:lnTo>
                    <a:pt x="9575" y="341"/>
                  </a:lnTo>
                  <a:cubicBezTo>
                    <a:pt x="9441" y="291"/>
                    <a:pt x="9291" y="274"/>
                    <a:pt x="9140" y="224"/>
                  </a:cubicBezTo>
                  <a:cubicBezTo>
                    <a:pt x="9007" y="191"/>
                    <a:pt x="8856" y="157"/>
                    <a:pt x="8706" y="124"/>
                  </a:cubicBezTo>
                  <a:cubicBezTo>
                    <a:pt x="8405" y="74"/>
                    <a:pt x="8105" y="40"/>
                    <a:pt x="7787" y="24"/>
                  </a:cubicBezTo>
                  <a:cubicBezTo>
                    <a:pt x="7681" y="12"/>
                    <a:pt x="7574" y="0"/>
                    <a:pt x="74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0"/>
            <p:cNvSpPr/>
            <p:nvPr/>
          </p:nvSpPr>
          <p:spPr>
            <a:xfrm>
              <a:off x="5087165" y="3282591"/>
              <a:ext cx="115156" cy="458443"/>
            </a:xfrm>
            <a:custGeom>
              <a:avLst/>
              <a:gdLst/>
              <a:ahLst/>
              <a:cxnLst/>
              <a:rect l="l" t="t" r="r" b="b"/>
              <a:pathLst>
                <a:path w="3593" h="14304" extrusionOk="0">
                  <a:moveTo>
                    <a:pt x="3559" y="1"/>
                  </a:moveTo>
                  <a:cubicBezTo>
                    <a:pt x="3559" y="34"/>
                    <a:pt x="3559" y="68"/>
                    <a:pt x="3559" y="135"/>
                  </a:cubicBezTo>
                  <a:cubicBezTo>
                    <a:pt x="3559" y="252"/>
                    <a:pt x="3559" y="435"/>
                    <a:pt x="3543" y="653"/>
                  </a:cubicBezTo>
                  <a:cubicBezTo>
                    <a:pt x="3543" y="1104"/>
                    <a:pt x="3543" y="1772"/>
                    <a:pt x="3543" y="2574"/>
                  </a:cubicBezTo>
                  <a:cubicBezTo>
                    <a:pt x="3543" y="4195"/>
                    <a:pt x="3526" y="6434"/>
                    <a:pt x="3526" y="8890"/>
                  </a:cubicBezTo>
                  <a:cubicBezTo>
                    <a:pt x="3526" y="10921"/>
                    <a:pt x="3526" y="12786"/>
                    <a:pt x="3526" y="14253"/>
                  </a:cubicBezTo>
                  <a:lnTo>
                    <a:pt x="970" y="14253"/>
                  </a:lnTo>
                  <a:lnTo>
                    <a:pt x="251" y="14270"/>
                  </a:lnTo>
                  <a:lnTo>
                    <a:pt x="0" y="14270"/>
                  </a:lnTo>
                  <a:cubicBezTo>
                    <a:pt x="17" y="14287"/>
                    <a:pt x="51" y="14287"/>
                    <a:pt x="67" y="14287"/>
                  </a:cubicBezTo>
                  <a:lnTo>
                    <a:pt x="970" y="14287"/>
                  </a:lnTo>
                  <a:lnTo>
                    <a:pt x="3559" y="14303"/>
                  </a:lnTo>
                  <a:lnTo>
                    <a:pt x="3593" y="14303"/>
                  </a:lnTo>
                  <a:lnTo>
                    <a:pt x="3593" y="14270"/>
                  </a:lnTo>
                  <a:cubicBezTo>
                    <a:pt x="3593" y="12800"/>
                    <a:pt x="3593" y="10928"/>
                    <a:pt x="3593" y="8890"/>
                  </a:cubicBezTo>
                  <a:cubicBezTo>
                    <a:pt x="3593" y="6434"/>
                    <a:pt x="3593" y="4195"/>
                    <a:pt x="3593" y="2574"/>
                  </a:cubicBezTo>
                  <a:cubicBezTo>
                    <a:pt x="3576" y="1772"/>
                    <a:pt x="3576" y="1104"/>
                    <a:pt x="3576" y="653"/>
                  </a:cubicBezTo>
                  <a:cubicBezTo>
                    <a:pt x="3576" y="435"/>
                    <a:pt x="3576" y="252"/>
                    <a:pt x="3576" y="135"/>
                  </a:cubicBezTo>
                  <a:cubicBezTo>
                    <a:pt x="3576" y="68"/>
                    <a:pt x="3559" y="34"/>
                    <a:pt x="35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0"/>
            <p:cNvSpPr/>
            <p:nvPr/>
          </p:nvSpPr>
          <p:spPr>
            <a:xfrm>
              <a:off x="5800470" y="2961226"/>
              <a:ext cx="288674" cy="270470"/>
            </a:xfrm>
            <a:custGeom>
              <a:avLst/>
              <a:gdLst/>
              <a:ahLst/>
              <a:cxnLst/>
              <a:rect l="l" t="t" r="r" b="b"/>
              <a:pathLst>
                <a:path w="9007" h="8439" extrusionOk="0">
                  <a:moveTo>
                    <a:pt x="4834" y="0"/>
                  </a:moveTo>
                  <a:cubicBezTo>
                    <a:pt x="4649" y="0"/>
                    <a:pt x="4463" y="12"/>
                    <a:pt x="4278" y="36"/>
                  </a:cubicBezTo>
                  <a:cubicBezTo>
                    <a:pt x="4194" y="53"/>
                    <a:pt x="4094" y="70"/>
                    <a:pt x="3994" y="86"/>
                  </a:cubicBezTo>
                  <a:cubicBezTo>
                    <a:pt x="3893" y="103"/>
                    <a:pt x="3793" y="120"/>
                    <a:pt x="3710" y="153"/>
                  </a:cubicBezTo>
                  <a:cubicBezTo>
                    <a:pt x="3309" y="270"/>
                    <a:pt x="2924" y="437"/>
                    <a:pt x="2573" y="671"/>
                  </a:cubicBezTo>
                  <a:cubicBezTo>
                    <a:pt x="1788" y="1172"/>
                    <a:pt x="1203" y="1908"/>
                    <a:pt x="886" y="2776"/>
                  </a:cubicBezTo>
                  <a:cubicBezTo>
                    <a:pt x="719" y="3228"/>
                    <a:pt x="635" y="3729"/>
                    <a:pt x="635" y="4213"/>
                  </a:cubicBezTo>
                  <a:cubicBezTo>
                    <a:pt x="635" y="4731"/>
                    <a:pt x="719" y="5233"/>
                    <a:pt x="903" y="5717"/>
                  </a:cubicBezTo>
                  <a:lnTo>
                    <a:pt x="943" y="5840"/>
                  </a:lnTo>
                  <a:lnTo>
                    <a:pt x="943" y="5840"/>
                  </a:lnTo>
                  <a:cubicBezTo>
                    <a:pt x="646" y="6551"/>
                    <a:pt x="348" y="7261"/>
                    <a:pt x="50" y="7923"/>
                  </a:cubicBezTo>
                  <a:lnTo>
                    <a:pt x="0" y="8023"/>
                  </a:lnTo>
                  <a:lnTo>
                    <a:pt x="101" y="7989"/>
                  </a:lnTo>
                  <a:lnTo>
                    <a:pt x="1931" y="7280"/>
                  </a:lnTo>
                  <a:lnTo>
                    <a:pt x="1931" y="7280"/>
                  </a:lnTo>
                  <a:cubicBezTo>
                    <a:pt x="2431" y="7760"/>
                    <a:pt x="3045" y="8108"/>
                    <a:pt x="3710" y="8290"/>
                  </a:cubicBezTo>
                  <a:cubicBezTo>
                    <a:pt x="4075" y="8390"/>
                    <a:pt x="4448" y="8438"/>
                    <a:pt x="4817" y="8438"/>
                  </a:cubicBezTo>
                  <a:cubicBezTo>
                    <a:pt x="5630" y="8438"/>
                    <a:pt x="6429" y="8203"/>
                    <a:pt x="7118" y="7756"/>
                  </a:cubicBezTo>
                  <a:cubicBezTo>
                    <a:pt x="7536" y="7472"/>
                    <a:pt x="7887" y="7137"/>
                    <a:pt x="8187" y="6753"/>
                  </a:cubicBezTo>
                  <a:cubicBezTo>
                    <a:pt x="8421" y="6419"/>
                    <a:pt x="8605" y="6068"/>
                    <a:pt x="8756" y="5700"/>
                  </a:cubicBezTo>
                  <a:cubicBezTo>
                    <a:pt x="8856" y="5416"/>
                    <a:pt x="8923" y="5116"/>
                    <a:pt x="8973" y="4815"/>
                  </a:cubicBezTo>
                  <a:cubicBezTo>
                    <a:pt x="8973" y="4698"/>
                    <a:pt x="8989" y="4581"/>
                    <a:pt x="9006" y="4481"/>
                  </a:cubicBezTo>
                  <a:lnTo>
                    <a:pt x="9006" y="4247"/>
                  </a:lnTo>
                  <a:cubicBezTo>
                    <a:pt x="9006" y="4180"/>
                    <a:pt x="8989" y="4147"/>
                    <a:pt x="8989" y="4096"/>
                  </a:cubicBezTo>
                  <a:cubicBezTo>
                    <a:pt x="8989" y="4147"/>
                    <a:pt x="8989" y="4180"/>
                    <a:pt x="8989" y="4247"/>
                  </a:cubicBezTo>
                  <a:cubicBezTo>
                    <a:pt x="8989" y="4314"/>
                    <a:pt x="8989" y="4397"/>
                    <a:pt x="8973" y="4481"/>
                  </a:cubicBezTo>
                  <a:cubicBezTo>
                    <a:pt x="8973" y="4581"/>
                    <a:pt x="8956" y="4681"/>
                    <a:pt x="8939" y="4815"/>
                  </a:cubicBezTo>
                  <a:cubicBezTo>
                    <a:pt x="8839" y="5500"/>
                    <a:pt x="8572" y="6168"/>
                    <a:pt x="8137" y="6720"/>
                  </a:cubicBezTo>
                  <a:cubicBezTo>
                    <a:pt x="7853" y="7104"/>
                    <a:pt x="7502" y="7438"/>
                    <a:pt x="7101" y="7689"/>
                  </a:cubicBezTo>
                  <a:cubicBezTo>
                    <a:pt x="6412" y="8137"/>
                    <a:pt x="5619" y="8364"/>
                    <a:pt x="4822" y="8364"/>
                  </a:cubicBezTo>
                  <a:cubicBezTo>
                    <a:pt x="4460" y="8364"/>
                    <a:pt x="4097" y="8317"/>
                    <a:pt x="3743" y="8223"/>
                  </a:cubicBezTo>
                  <a:cubicBezTo>
                    <a:pt x="3075" y="8023"/>
                    <a:pt x="2473" y="7672"/>
                    <a:pt x="1972" y="7204"/>
                  </a:cubicBezTo>
                  <a:lnTo>
                    <a:pt x="1955" y="7187"/>
                  </a:lnTo>
                  <a:lnTo>
                    <a:pt x="1938" y="7187"/>
                  </a:lnTo>
                  <a:lnTo>
                    <a:pt x="163" y="7869"/>
                  </a:lnTo>
                  <a:lnTo>
                    <a:pt x="163" y="7869"/>
                  </a:lnTo>
                  <a:cubicBezTo>
                    <a:pt x="448" y="7217"/>
                    <a:pt x="735" y="6550"/>
                    <a:pt x="1036" y="5868"/>
                  </a:cubicBezTo>
                  <a:lnTo>
                    <a:pt x="1053" y="5851"/>
                  </a:lnTo>
                  <a:lnTo>
                    <a:pt x="1036" y="5817"/>
                  </a:lnTo>
                  <a:lnTo>
                    <a:pt x="986" y="5684"/>
                  </a:lnTo>
                  <a:cubicBezTo>
                    <a:pt x="802" y="5216"/>
                    <a:pt x="719" y="4715"/>
                    <a:pt x="719" y="4213"/>
                  </a:cubicBezTo>
                  <a:cubicBezTo>
                    <a:pt x="719" y="3729"/>
                    <a:pt x="802" y="3261"/>
                    <a:pt x="969" y="2793"/>
                  </a:cubicBezTo>
                  <a:cubicBezTo>
                    <a:pt x="1270" y="1958"/>
                    <a:pt x="1855" y="1223"/>
                    <a:pt x="2607" y="738"/>
                  </a:cubicBezTo>
                  <a:cubicBezTo>
                    <a:pt x="2958" y="504"/>
                    <a:pt x="3325" y="337"/>
                    <a:pt x="3726" y="237"/>
                  </a:cubicBezTo>
                  <a:cubicBezTo>
                    <a:pt x="3810" y="203"/>
                    <a:pt x="3910" y="170"/>
                    <a:pt x="4010" y="170"/>
                  </a:cubicBezTo>
                  <a:cubicBezTo>
                    <a:pt x="4111" y="153"/>
                    <a:pt x="4194" y="120"/>
                    <a:pt x="4294" y="103"/>
                  </a:cubicBezTo>
                  <a:cubicBezTo>
                    <a:pt x="4467" y="82"/>
                    <a:pt x="4640" y="71"/>
                    <a:pt x="4812" y="71"/>
                  </a:cubicBezTo>
                  <a:cubicBezTo>
                    <a:pt x="6116" y="71"/>
                    <a:pt x="7357" y="678"/>
                    <a:pt x="8154" y="1741"/>
                  </a:cubicBezTo>
                  <a:cubicBezTo>
                    <a:pt x="8421" y="2091"/>
                    <a:pt x="8622" y="2492"/>
                    <a:pt x="8772" y="2927"/>
                  </a:cubicBezTo>
                  <a:cubicBezTo>
                    <a:pt x="8806" y="3010"/>
                    <a:pt x="8822" y="3094"/>
                    <a:pt x="8856" y="3177"/>
                  </a:cubicBezTo>
                  <a:cubicBezTo>
                    <a:pt x="8873" y="3244"/>
                    <a:pt x="8889" y="3328"/>
                    <a:pt x="8906" y="3395"/>
                  </a:cubicBezTo>
                  <a:cubicBezTo>
                    <a:pt x="8923" y="3512"/>
                    <a:pt x="8939" y="3629"/>
                    <a:pt x="8956" y="3762"/>
                  </a:cubicBezTo>
                  <a:cubicBezTo>
                    <a:pt x="8973" y="3846"/>
                    <a:pt x="8973" y="3929"/>
                    <a:pt x="8989" y="3979"/>
                  </a:cubicBezTo>
                  <a:cubicBezTo>
                    <a:pt x="8989" y="3929"/>
                    <a:pt x="8989" y="3846"/>
                    <a:pt x="8973" y="3746"/>
                  </a:cubicBezTo>
                  <a:cubicBezTo>
                    <a:pt x="8973" y="3629"/>
                    <a:pt x="8956" y="3512"/>
                    <a:pt x="8923" y="3395"/>
                  </a:cubicBezTo>
                  <a:cubicBezTo>
                    <a:pt x="8906" y="3328"/>
                    <a:pt x="8906" y="3244"/>
                    <a:pt x="8873" y="3161"/>
                  </a:cubicBezTo>
                  <a:cubicBezTo>
                    <a:pt x="8856" y="3077"/>
                    <a:pt x="8822" y="2994"/>
                    <a:pt x="8806" y="2910"/>
                  </a:cubicBezTo>
                  <a:cubicBezTo>
                    <a:pt x="8655" y="2476"/>
                    <a:pt x="8455" y="2075"/>
                    <a:pt x="8187" y="1707"/>
                  </a:cubicBezTo>
                  <a:cubicBezTo>
                    <a:pt x="7837" y="1223"/>
                    <a:pt x="7385" y="838"/>
                    <a:pt x="6867" y="537"/>
                  </a:cubicBezTo>
                  <a:cubicBezTo>
                    <a:pt x="6244" y="179"/>
                    <a:pt x="5546" y="0"/>
                    <a:pt x="48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0"/>
            <p:cNvSpPr/>
            <p:nvPr/>
          </p:nvSpPr>
          <p:spPr>
            <a:xfrm>
              <a:off x="5896332" y="3086606"/>
              <a:ext cx="23044" cy="19711"/>
            </a:xfrm>
            <a:custGeom>
              <a:avLst/>
              <a:gdLst/>
              <a:ahLst/>
              <a:cxnLst/>
              <a:rect l="l" t="t" r="r" b="b"/>
              <a:pathLst>
                <a:path w="719" h="615" extrusionOk="0">
                  <a:moveTo>
                    <a:pt x="418" y="1"/>
                  </a:moveTo>
                  <a:cubicBezTo>
                    <a:pt x="150" y="1"/>
                    <a:pt x="0" y="335"/>
                    <a:pt x="201" y="519"/>
                  </a:cubicBezTo>
                  <a:cubicBezTo>
                    <a:pt x="261" y="585"/>
                    <a:pt x="338" y="615"/>
                    <a:pt x="414" y="615"/>
                  </a:cubicBezTo>
                  <a:cubicBezTo>
                    <a:pt x="569" y="615"/>
                    <a:pt x="719" y="492"/>
                    <a:pt x="719" y="301"/>
                  </a:cubicBezTo>
                  <a:cubicBezTo>
                    <a:pt x="719" y="134"/>
                    <a:pt x="585" y="1"/>
                    <a:pt x="418"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0"/>
            <p:cNvSpPr/>
            <p:nvPr/>
          </p:nvSpPr>
          <p:spPr>
            <a:xfrm>
              <a:off x="5940240" y="3086606"/>
              <a:ext cx="23044" cy="19711"/>
            </a:xfrm>
            <a:custGeom>
              <a:avLst/>
              <a:gdLst/>
              <a:ahLst/>
              <a:cxnLst/>
              <a:rect l="l" t="t" r="r" b="b"/>
              <a:pathLst>
                <a:path w="719" h="615" extrusionOk="0">
                  <a:moveTo>
                    <a:pt x="418" y="1"/>
                  </a:moveTo>
                  <a:cubicBezTo>
                    <a:pt x="151" y="1"/>
                    <a:pt x="0" y="335"/>
                    <a:pt x="201" y="519"/>
                  </a:cubicBezTo>
                  <a:cubicBezTo>
                    <a:pt x="261" y="585"/>
                    <a:pt x="338" y="615"/>
                    <a:pt x="414" y="615"/>
                  </a:cubicBezTo>
                  <a:cubicBezTo>
                    <a:pt x="569" y="615"/>
                    <a:pt x="719" y="492"/>
                    <a:pt x="719" y="301"/>
                  </a:cubicBezTo>
                  <a:cubicBezTo>
                    <a:pt x="719" y="134"/>
                    <a:pt x="585" y="1"/>
                    <a:pt x="418"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0"/>
            <p:cNvSpPr/>
            <p:nvPr/>
          </p:nvSpPr>
          <p:spPr>
            <a:xfrm>
              <a:off x="5984149" y="3086606"/>
              <a:ext cx="23044" cy="19711"/>
            </a:xfrm>
            <a:custGeom>
              <a:avLst/>
              <a:gdLst/>
              <a:ahLst/>
              <a:cxnLst/>
              <a:rect l="l" t="t" r="r" b="b"/>
              <a:pathLst>
                <a:path w="719" h="615" extrusionOk="0">
                  <a:moveTo>
                    <a:pt x="418" y="1"/>
                  </a:moveTo>
                  <a:cubicBezTo>
                    <a:pt x="134" y="1"/>
                    <a:pt x="0" y="335"/>
                    <a:pt x="201" y="519"/>
                  </a:cubicBezTo>
                  <a:cubicBezTo>
                    <a:pt x="261" y="585"/>
                    <a:pt x="338" y="615"/>
                    <a:pt x="414" y="615"/>
                  </a:cubicBezTo>
                  <a:cubicBezTo>
                    <a:pt x="569" y="615"/>
                    <a:pt x="719" y="492"/>
                    <a:pt x="719" y="301"/>
                  </a:cubicBezTo>
                  <a:cubicBezTo>
                    <a:pt x="719" y="134"/>
                    <a:pt x="585" y="1"/>
                    <a:pt x="418"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0"/>
            <p:cNvSpPr/>
            <p:nvPr/>
          </p:nvSpPr>
          <p:spPr>
            <a:xfrm>
              <a:off x="4463280" y="3323743"/>
              <a:ext cx="175698" cy="164384"/>
            </a:xfrm>
            <a:custGeom>
              <a:avLst/>
              <a:gdLst/>
              <a:ahLst/>
              <a:cxnLst/>
              <a:rect l="l" t="t" r="r" b="b"/>
              <a:pathLst>
                <a:path w="5482" h="5129" extrusionOk="0">
                  <a:moveTo>
                    <a:pt x="18" y="2410"/>
                  </a:moveTo>
                  <a:cubicBezTo>
                    <a:pt x="18" y="2426"/>
                    <a:pt x="18" y="2443"/>
                    <a:pt x="1" y="2460"/>
                  </a:cubicBezTo>
                  <a:lnTo>
                    <a:pt x="18" y="2460"/>
                  </a:lnTo>
                  <a:cubicBezTo>
                    <a:pt x="18" y="2443"/>
                    <a:pt x="18" y="2426"/>
                    <a:pt x="18" y="2410"/>
                  </a:cubicBezTo>
                  <a:close/>
                  <a:moveTo>
                    <a:pt x="2545" y="0"/>
                  </a:moveTo>
                  <a:cubicBezTo>
                    <a:pt x="2106" y="0"/>
                    <a:pt x="1678" y="107"/>
                    <a:pt x="1304" y="321"/>
                  </a:cubicBezTo>
                  <a:cubicBezTo>
                    <a:pt x="987" y="505"/>
                    <a:pt x="719" y="739"/>
                    <a:pt x="502" y="1039"/>
                  </a:cubicBezTo>
                  <a:cubicBezTo>
                    <a:pt x="335" y="1257"/>
                    <a:pt x="218" y="1507"/>
                    <a:pt x="135" y="1775"/>
                  </a:cubicBezTo>
                  <a:cubicBezTo>
                    <a:pt x="118" y="1825"/>
                    <a:pt x="101" y="1875"/>
                    <a:pt x="84" y="1925"/>
                  </a:cubicBezTo>
                  <a:cubicBezTo>
                    <a:pt x="68" y="1975"/>
                    <a:pt x="68" y="2025"/>
                    <a:pt x="51" y="2059"/>
                  </a:cubicBezTo>
                  <a:cubicBezTo>
                    <a:pt x="34" y="2125"/>
                    <a:pt x="34" y="2209"/>
                    <a:pt x="18" y="2276"/>
                  </a:cubicBezTo>
                  <a:cubicBezTo>
                    <a:pt x="18" y="2343"/>
                    <a:pt x="18" y="2376"/>
                    <a:pt x="18" y="2410"/>
                  </a:cubicBezTo>
                  <a:cubicBezTo>
                    <a:pt x="18" y="2376"/>
                    <a:pt x="18" y="2343"/>
                    <a:pt x="34" y="2276"/>
                  </a:cubicBezTo>
                  <a:cubicBezTo>
                    <a:pt x="34" y="2209"/>
                    <a:pt x="51" y="2142"/>
                    <a:pt x="68" y="2059"/>
                  </a:cubicBezTo>
                  <a:cubicBezTo>
                    <a:pt x="84" y="2025"/>
                    <a:pt x="84" y="1975"/>
                    <a:pt x="101" y="1925"/>
                  </a:cubicBezTo>
                  <a:cubicBezTo>
                    <a:pt x="118" y="1875"/>
                    <a:pt x="135" y="1825"/>
                    <a:pt x="151" y="1775"/>
                  </a:cubicBezTo>
                  <a:cubicBezTo>
                    <a:pt x="235" y="1507"/>
                    <a:pt x="352" y="1273"/>
                    <a:pt x="519" y="1056"/>
                  </a:cubicBezTo>
                  <a:cubicBezTo>
                    <a:pt x="1003" y="411"/>
                    <a:pt x="1744" y="49"/>
                    <a:pt x="2528" y="49"/>
                  </a:cubicBezTo>
                  <a:cubicBezTo>
                    <a:pt x="2637" y="49"/>
                    <a:pt x="2748" y="56"/>
                    <a:pt x="2858" y="70"/>
                  </a:cubicBezTo>
                  <a:cubicBezTo>
                    <a:pt x="2925" y="70"/>
                    <a:pt x="2975" y="87"/>
                    <a:pt x="3042" y="104"/>
                  </a:cubicBezTo>
                  <a:cubicBezTo>
                    <a:pt x="3092" y="104"/>
                    <a:pt x="3159" y="120"/>
                    <a:pt x="3209" y="137"/>
                  </a:cubicBezTo>
                  <a:cubicBezTo>
                    <a:pt x="3460" y="204"/>
                    <a:pt x="3677" y="304"/>
                    <a:pt x="3894" y="438"/>
                  </a:cubicBezTo>
                  <a:cubicBezTo>
                    <a:pt x="4345" y="739"/>
                    <a:pt x="4696" y="1190"/>
                    <a:pt x="4897" y="1708"/>
                  </a:cubicBezTo>
                  <a:cubicBezTo>
                    <a:pt x="4997" y="1975"/>
                    <a:pt x="5047" y="2276"/>
                    <a:pt x="5047" y="2560"/>
                  </a:cubicBezTo>
                  <a:cubicBezTo>
                    <a:pt x="5047" y="2861"/>
                    <a:pt x="4980" y="3161"/>
                    <a:pt x="4880" y="3445"/>
                  </a:cubicBezTo>
                  <a:lnTo>
                    <a:pt x="4846" y="3546"/>
                  </a:lnTo>
                  <a:lnTo>
                    <a:pt x="4846" y="3562"/>
                  </a:lnTo>
                  <a:lnTo>
                    <a:pt x="5366" y="4774"/>
                  </a:lnTo>
                  <a:lnTo>
                    <a:pt x="4295" y="4364"/>
                  </a:lnTo>
                  <a:lnTo>
                    <a:pt x="4278" y="4381"/>
                  </a:lnTo>
                  <a:cubicBezTo>
                    <a:pt x="3978" y="4665"/>
                    <a:pt x="3610" y="4882"/>
                    <a:pt x="3209" y="4999"/>
                  </a:cubicBezTo>
                  <a:cubicBezTo>
                    <a:pt x="2991" y="5056"/>
                    <a:pt x="2769" y="5085"/>
                    <a:pt x="2550" y="5085"/>
                  </a:cubicBezTo>
                  <a:cubicBezTo>
                    <a:pt x="2063" y="5085"/>
                    <a:pt x="1585" y="4947"/>
                    <a:pt x="1171" y="4682"/>
                  </a:cubicBezTo>
                  <a:cubicBezTo>
                    <a:pt x="920" y="4515"/>
                    <a:pt x="703" y="4314"/>
                    <a:pt x="519" y="4080"/>
                  </a:cubicBezTo>
                  <a:cubicBezTo>
                    <a:pt x="268" y="3746"/>
                    <a:pt x="101" y="3345"/>
                    <a:pt x="51" y="2927"/>
                  </a:cubicBezTo>
                  <a:cubicBezTo>
                    <a:pt x="34" y="2844"/>
                    <a:pt x="18" y="2777"/>
                    <a:pt x="18" y="2727"/>
                  </a:cubicBezTo>
                  <a:cubicBezTo>
                    <a:pt x="18" y="2677"/>
                    <a:pt x="18" y="2627"/>
                    <a:pt x="18" y="2577"/>
                  </a:cubicBezTo>
                  <a:cubicBezTo>
                    <a:pt x="18" y="2543"/>
                    <a:pt x="18" y="2510"/>
                    <a:pt x="18" y="2493"/>
                  </a:cubicBezTo>
                  <a:cubicBezTo>
                    <a:pt x="18" y="2476"/>
                    <a:pt x="18" y="2476"/>
                    <a:pt x="18" y="2460"/>
                  </a:cubicBezTo>
                  <a:cubicBezTo>
                    <a:pt x="1" y="2476"/>
                    <a:pt x="1" y="2476"/>
                    <a:pt x="1" y="2493"/>
                  </a:cubicBezTo>
                  <a:cubicBezTo>
                    <a:pt x="1" y="2510"/>
                    <a:pt x="1" y="2543"/>
                    <a:pt x="1" y="2577"/>
                  </a:cubicBezTo>
                  <a:cubicBezTo>
                    <a:pt x="1" y="2627"/>
                    <a:pt x="1" y="2677"/>
                    <a:pt x="1" y="2727"/>
                  </a:cubicBezTo>
                  <a:cubicBezTo>
                    <a:pt x="18" y="2794"/>
                    <a:pt x="18" y="2844"/>
                    <a:pt x="34" y="2927"/>
                  </a:cubicBezTo>
                  <a:cubicBezTo>
                    <a:pt x="51" y="3111"/>
                    <a:pt x="101" y="3295"/>
                    <a:pt x="151" y="3462"/>
                  </a:cubicBezTo>
                  <a:cubicBezTo>
                    <a:pt x="252" y="3696"/>
                    <a:pt x="369" y="3913"/>
                    <a:pt x="502" y="4097"/>
                  </a:cubicBezTo>
                  <a:cubicBezTo>
                    <a:pt x="686" y="4348"/>
                    <a:pt x="903" y="4548"/>
                    <a:pt x="1154" y="4715"/>
                  </a:cubicBezTo>
                  <a:cubicBezTo>
                    <a:pt x="1562" y="4987"/>
                    <a:pt x="2040" y="5129"/>
                    <a:pt x="2529" y="5129"/>
                  </a:cubicBezTo>
                  <a:cubicBezTo>
                    <a:pt x="2761" y="5129"/>
                    <a:pt x="2995" y="5097"/>
                    <a:pt x="3226" y="5033"/>
                  </a:cubicBezTo>
                  <a:cubicBezTo>
                    <a:pt x="3625" y="4933"/>
                    <a:pt x="4007" y="4718"/>
                    <a:pt x="4307" y="4419"/>
                  </a:cubicBezTo>
                  <a:lnTo>
                    <a:pt x="4307" y="4419"/>
                  </a:lnTo>
                  <a:lnTo>
                    <a:pt x="5394" y="4841"/>
                  </a:lnTo>
                  <a:lnTo>
                    <a:pt x="5394" y="4841"/>
                  </a:lnTo>
                  <a:lnTo>
                    <a:pt x="5398" y="4849"/>
                  </a:lnTo>
                  <a:lnTo>
                    <a:pt x="5401" y="4844"/>
                  </a:lnTo>
                  <a:lnTo>
                    <a:pt x="5401" y="4844"/>
                  </a:lnTo>
                  <a:lnTo>
                    <a:pt x="5415" y="4849"/>
                  </a:lnTo>
                  <a:lnTo>
                    <a:pt x="5481" y="4882"/>
                  </a:lnTo>
                  <a:lnTo>
                    <a:pt x="5448" y="4816"/>
                  </a:lnTo>
                  <a:lnTo>
                    <a:pt x="4900" y="3554"/>
                  </a:lnTo>
                  <a:lnTo>
                    <a:pt x="4930" y="3479"/>
                  </a:lnTo>
                  <a:cubicBezTo>
                    <a:pt x="5047" y="3178"/>
                    <a:pt x="5097" y="2877"/>
                    <a:pt x="5097" y="2560"/>
                  </a:cubicBezTo>
                  <a:cubicBezTo>
                    <a:pt x="5097" y="2259"/>
                    <a:pt x="5047" y="1958"/>
                    <a:pt x="4947" y="1674"/>
                  </a:cubicBezTo>
                  <a:cubicBezTo>
                    <a:pt x="4746" y="1156"/>
                    <a:pt x="4395" y="705"/>
                    <a:pt x="3911" y="404"/>
                  </a:cubicBezTo>
                  <a:cubicBezTo>
                    <a:pt x="3710" y="271"/>
                    <a:pt x="3476" y="154"/>
                    <a:pt x="3226" y="87"/>
                  </a:cubicBezTo>
                  <a:cubicBezTo>
                    <a:pt x="3176" y="70"/>
                    <a:pt x="3109" y="54"/>
                    <a:pt x="3059" y="54"/>
                  </a:cubicBezTo>
                  <a:cubicBezTo>
                    <a:pt x="2992" y="37"/>
                    <a:pt x="2942" y="20"/>
                    <a:pt x="2875" y="20"/>
                  </a:cubicBezTo>
                  <a:cubicBezTo>
                    <a:pt x="2765" y="7"/>
                    <a:pt x="2654" y="0"/>
                    <a:pt x="25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0"/>
            <p:cNvSpPr/>
            <p:nvPr/>
          </p:nvSpPr>
          <p:spPr>
            <a:xfrm>
              <a:off x="4566641" y="3399894"/>
              <a:ext cx="13974" cy="11955"/>
            </a:xfrm>
            <a:custGeom>
              <a:avLst/>
              <a:gdLst/>
              <a:ahLst/>
              <a:cxnLst/>
              <a:rect l="l" t="t" r="r" b="b"/>
              <a:pathLst>
                <a:path w="436" h="373" extrusionOk="0">
                  <a:moveTo>
                    <a:pt x="185" y="0"/>
                  </a:moveTo>
                  <a:cubicBezTo>
                    <a:pt x="84" y="0"/>
                    <a:pt x="1" y="84"/>
                    <a:pt x="1" y="184"/>
                  </a:cubicBezTo>
                  <a:cubicBezTo>
                    <a:pt x="1" y="297"/>
                    <a:pt x="93" y="372"/>
                    <a:pt x="189" y="372"/>
                  </a:cubicBezTo>
                  <a:cubicBezTo>
                    <a:pt x="234" y="372"/>
                    <a:pt x="281" y="355"/>
                    <a:pt x="318" y="318"/>
                  </a:cubicBezTo>
                  <a:cubicBezTo>
                    <a:pt x="435" y="201"/>
                    <a:pt x="352" y="0"/>
                    <a:pt x="18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0"/>
            <p:cNvSpPr/>
            <p:nvPr/>
          </p:nvSpPr>
          <p:spPr>
            <a:xfrm>
              <a:off x="4539880" y="3399894"/>
              <a:ext cx="13942" cy="11955"/>
            </a:xfrm>
            <a:custGeom>
              <a:avLst/>
              <a:gdLst/>
              <a:ahLst/>
              <a:cxnLst/>
              <a:rect l="l" t="t" r="r" b="b"/>
              <a:pathLst>
                <a:path w="435" h="373" extrusionOk="0">
                  <a:moveTo>
                    <a:pt x="184" y="0"/>
                  </a:moveTo>
                  <a:cubicBezTo>
                    <a:pt x="84" y="0"/>
                    <a:pt x="0" y="84"/>
                    <a:pt x="0" y="184"/>
                  </a:cubicBezTo>
                  <a:cubicBezTo>
                    <a:pt x="0" y="297"/>
                    <a:pt x="92" y="372"/>
                    <a:pt x="188" y="372"/>
                  </a:cubicBezTo>
                  <a:cubicBezTo>
                    <a:pt x="234" y="372"/>
                    <a:pt x="280" y="355"/>
                    <a:pt x="318" y="318"/>
                  </a:cubicBezTo>
                  <a:cubicBezTo>
                    <a:pt x="435" y="201"/>
                    <a:pt x="351" y="0"/>
                    <a:pt x="1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0"/>
            <p:cNvSpPr/>
            <p:nvPr/>
          </p:nvSpPr>
          <p:spPr>
            <a:xfrm>
              <a:off x="4513086" y="3399894"/>
              <a:ext cx="13974" cy="11955"/>
            </a:xfrm>
            <a:custGeom>
              <a:avLst/>
              <a:gdLst/>
              <a:ahLst/>
              <a:cxnLst/>
              <a:rect l="l" t="t" r="r" b="b"/>
              <a:pathLst>
                <a:path w="436" h="373" extrusionOk="0">
                  <a:moveTo>
                    <a:pt x="185" y="0"/>
                  </a:moveTo>
                  <a:cubicBezTo>
                    <a:pt x="84" y="0"/>
                    <a:pt x="1" y="84"/>
                    <a:pt x="1" y="184"/>
                  </a:cubicBezTo>
                  <a:cubicBezTo>
                    <a:pt x="1" y="297"/>
                    <a:pt x="93" y="372"/>
                    <a:pt x="189" y="372"/>
                  </a:cubicBezTo>
                  <a:cubicBezTo>
                    <a:pt x="234" y="372"/>
                    <a:pt x="281" y="355"/>
                    <a:pt x="318" y="318"/>
                  </a:cubicBezTo>
                  <a:cubicBezTo>
                    <a:pt x="435" y="201"/>
                    <a:pt x="352" y="0"/>
                    <a:pt x="18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0"/>
            <p:cNvSpPr/>
            <p:nvPr/>
          </p:nvSpPr>
          <p:spPr>
            <a:xfrm>
              <a:off x="4099673" y="3667640"/>
              <a:ext cx="273162" cy="307936"/>
            </a:xfrm>
            <a:custGeom>
              <a:avLst/>
              <a:gdLst/>
              <a:ahLst/>
              <a:cxnLst/>
              <a:rect l="l" t="t" r="r" b="b"/>
              <a:pathLst>
                <a:path w="8523" h="9608" extrusionOk="0">
                  <a:moveTo>
                    <a:pt x="4270" y="5"/>
                  </a:moveTo>
                  <a:cubicBezTo>
                    <a:pt x="4262" y="5"/>
                    <a:pt x="4253" y="9"/>
                    <a:pt x="4245" y="17"/>
                  </a:cubicBezTo>
                  <a:lnTo>
                    <a:pt x="4295" y="17"/>
                  </a:lnTo>
                  <a:cubicBezTo>
                    <a:pt x="4287" y="9"/>
                    <a:pt x="4278" y="5"/>
                    <a:pt x="4270" y="5"/>
                  </a:cubicBezTo>
                  <a:close/>
                  <a:moveTo>
                    <a:pt x="4161" y="0"/>
                  </a:moveTo>
                  <a:lnTo>
                    <a:pt x="3944" y="17"/>
                  </a:lnTo>
                  <a:cubicBezTo>
                    <a:pt x="3810" y="17"/>
                    <a:pt x="3693" y="34"/>
                    <a:pt x="3576" y="50"/>
                  </a:cubicBezTo>
                  <a:cubicBezTo>
                    <a:pt x="3510" y="67"/>
                    <a:pt x="3426" y="84"/>
                    <a:pt x="3343" y="101"/>
                  </a:cubicBezTo>
                  <a:lnTo>
                    <a:pt x="3092" y="167"/>
                  </a:lnTo>
                  <a:cubicBezTo>
                    <a:pt x="2657" y="301"/>
                    <a:pt x="2240" y="502"/>
                    <a:pt x="1855" y="769"/>
                  </a:cubicBezTo>
                  <a:cubicBezTo>
                    <a:pt x="1371" y="1120"/>
                    <a:pt x="953" y="1571"/>
                    <a:pt x="652" y="2106"/>
                  </a:cubicBezTo>
                  <a:cubicBezTo>
                    <a:pt x="469" y="2406"/>
                    <a:pt x="335" y="2724"/>
                    <a:pt x="235" y="3075"/>
                  </a:cubicBezTo>
                  <a:cubicBezTo>
                    <a:pt x="68" y="3626"/>
                    <a:pt x="1" y="4228"/>
                    <a:pt x="51" y="4796"/>
                  </a:cubicBezTo>
                  <a:cubicBezTo>
                    <a:pt x="68" y="4913"/>
                    <a:pt x="84" y="5013"/>
                    <a:pt x="101" y="5113"/>
                  </a:cubicBezTo>
                  <a:cubicBezTo>
                    <a:pt x="101" y="5213"/>
                    <a:pt x="135" y="5314"/>
                    <a:pt x="151" y="5414"/>
                  </a:cubicBezTo>
                  <a:cubicBezTo>
                    <a:pt x="251" y="5848"/>
                    <a:pt x="402" y="6249"/>
                    <a:pt x="619" y="6634"/>
                  </a:cubicBezTo>
                  <a:cubicBezTo>
                    <a:pt x="1087" y="7452"/>
                    <a:pt x="1805" y="8104"/>
                    <a:pt x="2674" y="8472"/>
                  </a:cubicBezTo>
                  <a:cubicBezTo>
                    <a:pt x="3125" y="8672"/>
                    <a:pt x="3610" y="8772"/>
                    <a:pt x="4111" y="8789"/>
                  </a:cubicBezTo>
                  <a:cubicBezTo>
                    <a:pt x="4184" y="8794"/>
                    <a:pt x="4258" y="8796"/>
                    <a:pt x="4331" y="8796"/>
                  </a:cubicBezTo>
                  <a:cubicBezTo>
                    <a:pt x="4763" y="8796"/>
                    <a:pt x="5201" y="8715"/>
                    <a:pt x="5615" y="8572"/>
                  </a:cubicBezTo>
                  <a:lnTo>
                    <a:pt x="5729" y="8529"/>
                  </a:lnTo>
                  <a:lnTo>
                    <a:pt x="5729" y="8529"/>
                  </a:lnTo>
                  <a:lnTo>
                    <a:pt x="7787" y="9558"/>
                  </a:lnTo>
                  <a:lnTo>
                    <a:pt x="7887" y="9608"/>
                  </a:lnTo>
                  <a:lnTo>
                    <a:pt x="7854" y="9508"/>
                  </a:lnTo>
                  <a:cubicBezTo>
                    <a:pt x="7639" y="8831"/>
                    <a:pt x="7425" y="8171"/>
                    <a:pt x="7211" y="7544"/>
                  </a:cubicBezTo>
                  <a:lnTo>
                    <a:pt x="7211" y="7544"/>
                  </a:lnTo>
                  <a:cubicBezTo>
                    <a:pt x="7715" y="7031"/>
                    <a:pt x="8075" y="6405"/>
                    <a:pt x="8288" y="5715"/>
                  </a:cubicBezTo>
                  <a:cubicBezTo>
                    <a:pt x="8472" y="5080"/>
                    <a:pt x="8522" y="4411"/>
                    <a:pt x="8439" y="3760"/>
                  </a:cubicBezTo>
                  <a:cubicBezTo>
                    <a:pt x="8355" y="3175"/>
                    <a:pt x="8155" y="2624"/>
                    <a:pt x="7871" y="2106"/>
                  </a:cubicBezTo>
                  <a:cubicBezTo>
                    <a:pt x="7620" y="1671"/>
                    <a:pt x="7286" y="1287"/>
                    <a:pt x="6901" y="969"/>
                  </a:cubicBezTo>
                  <a:cubicBezTo>
                    <a:pt x="6584" y="702"/>
                    <a:pt x="6233" y="485"/>
                    <a:pt x="5866" y="318"/>
                  </a:cubicBezTo>
                  <a:cubicBezTo>
                    <a:pt x="5581" y="218"/>
                    <a:pt x="5297" y="117"/>
                    <a:pt x="4997" y="67"/>
                  </a:cubicBezTo>
                  <a:lnTo>
                    <a:pt x="4679" y="17"/>
                  </a:lnTo>
                  <a:lnTo>
                    <a:pt x="4295" y="17"/>
                  </a:lnTo>
                  <a:lnTo>
                    <a:pt x="4429" y="34"/>
                  </a:lnTo>
                  <a:lnTo>
                    <a:pt x="4679" y="50"/>
                  </a:lnTo>
                  <a:lnTo>
                    <a:pt x="4997" y="101"/>
                  </a:lnTo>
                  <a:cubicBezTo>
                    <a:pt x="5281" y="151"/>
                    <a:pt x="5581" y="251"/>
                    <a:pt x="5849" y="368"/>
                  </a:cubicBezTo>
                  <a:cubicBezTo>
                    <a:pt x="6216" y="535"/>
                    <a:pt x="6567" y="752"/>
                    <a:pt x="6868" y="1003"/>
                  </a:cubicBezTo>
                  <a:cubicBezTo>
                    <a:pt x="7687" y="1721"/>
                    <a:pt x="8221" y="2690"/>
                    <a:pt x="8355" y="3776"/>
                  </a:cubicBezTo>
                  <a:cubicBezTo>
                    <a:pt x="8455" y="4411"/>
                    <a:pt x="8405" y="5063"/>
                    <a:pt x="8205" y="5698"/>
                  </a:cubicBezTo>
                  <a:cubicBezTo>
                    <a:pt x="8004" y="6383"/>
                    <a:pt x="7637" y="7001"/>
                    <a:pt x="7135" y="7502"/>
                  </a:cubicBezTo>
                  <a:lnTo>
                    <a:pt x="7119" y="7519"/>
                  </a:lnTo>
                  <a:lnTo>
                    <a:pt x="7119" y="7553"/>
                  </a:lnTo>
                  <a:cubicBezTo>
                    <a:pt x="7325" y="8157"/>
                    <a:pt x="7532" y="8776"/>
                    <a:pt x="7739" y="9425"/>
                  </a:cubicBezTo>
                  <a:lnTo>
                    <a:pt x="7739" y="9425"/>
                  </a:lnTo>
                  <a:lnTo>
                    <a:pt x="5765" y="8438"/>
                  </a:lnTo>
                  <a:lnTo>
                    <a:pt x="5749" y="8421"/>
                  </a:lnTo>
                  <a:lnTo>
                    <a:pt x="5732" y="8438"/>
                  </a:lnTo>
                  <a:lnTo>
                    <a:pt x="5581" y="8488"/>
                  </a:lnTo>
                  <a:cubicBezTo>
                    <a:pt x="5182" y="8631"/>
                    <a:pt x="4758" y="8713"/>
                    <a:pt x="4330" y="8713"/>
                  </a:cubicBezTo>
                  <a:cubicBezTo>
                    <a:pt x="4257" y="8713"/>
                    <a:pt x="4184" y="8710"/>
                    <a:pt x="4111" y="8706"/>
                  </a:cubicBezTo>
                  <a:cubicBezTo>
                    <a:pt x="3627" y="8689"/>
                    <a:pt x="3142" y="8589"/>
                    <a:pt x="2708" y="8405"/>
                  </a:cubicBezTo>
                  <a:cubicBezTo>
                    <a:pt x="1855" y="8037"/>
                    <a:pt x="1154" y="7402"/>
                    <a:pt x="703" y="6584"/>
                  </a:cubicBezTo>
                  <a:cubicBezTo>
                    <a:pt x="485" y="6216"/>
                    <a:pt x="318" y="5815"/>
                    <a:pt x="235" y="5397"/>
                  </a:cubicBezTo>
                  <a:cubicBezTo>
                    <a:pt x="201" y="5297"/>
                    <a:pt x="185" y="5197"/>
                    <a:pt x="168" y="5096"/>
                  </a:cubicBezTo>
                  <a:cubicBezTo>
                    <a:pt x="151" y="4996"/>
                    <a:pt x="135" y="4896"/>
                    <a:pt x="135" y="4796"/>
                  </a:cubicBezTo>
                  <a:cubicBezTo>
                    <a:pt x="84" y="4228"/>
                    <a:pt x="135" y="3643"/>
                    <a:pt x="302" y="3091"/>
                  </a:cubicBezTo>
                  <a:cubicBezTo>
                    <a:pt x="402" y="2757"/>
                    <a:pt x="536" y="2440"/>
                    <a:pt x="703" y="2139"/>
                  </a:cubicBezTo>
                  <a:cubicBezTo>
                    <a:pt x="1003" y="1621"/>
                    <a:pt x="1404" y="1153"/>
                    <a:pt x="1889" y="802"/>
                  </a:cubicBezTo>
                  <a:cubicBezTo>
                    <a:pt x="2256" y="535"/>
                    <a:pt x="2674" y="335"/>
                    <a:pt x="3092" y="201"/>
                  </a:cubicBezTo>
                  <a:lnTo>
                    <a:pt x="3359" y="134"/>
                  </a:lnTo>
                  <a:cubicBezTo>
                    <a:pt x="3426" y="101"/>
                    <a:pt x="3510" y="101"/>
                    <a:pt x="3576" y="84"/>
                  </a:cubicBezTo>
                  <a:cubicBezTo>
                    <a:pt x="3693" y="67"/>
                    <a:pt x="3827" y="50"/>
                    <a:pt x="3944" y="34"/>
                  </a:cubicBezTo>
                  <a:lnTo>
                    <a:pt x="4161" y="17"/>
                  </a:lnTo>
                  <a:cubicBezTo>
                    <a:pt x="4195" y="17"/>
                    <a:pt x="4211" y="17"/>
                    <a:pt x="42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0"/>
            <p:cNvSpPr/>
            <p:nvPr/>
          </p:nvSpPr>
          <p:spPr>
            <a:xfrm>
              <a:off x="4213226" y="3760809"/>
              <a:ext cx="77144" cy="77689"/>
            </a:xfrm>
            <a:custGeom>
              <a:avLst/>
              <a:gdLst/>
              <a:ahLst/>
              <a:cxnLst/>
              <a:rect l="l" t="t" r="r" b="b"/>
              <a:pathLst>
                <a:path w="2407" h="2424" extrusionOk="0">
                  <a:moveTo>
                    <a:pt x="468" y="1"/>
                  </a:moveTo>
                  <a:cubicBezTo>
                    <a:pt x="201" y="17"/>
                    <a:pt x="0" y="235"/>
                    <a:pt x="0" y="485"/>
                  </a:cubicBezTo>
                  <a:lnTo>
                    <a:pt x="0" y="1939"/>
                  </a:lnTo>
                  <a:cubicBezTo>
                    <a:pt x="0" y="2206"/>
                    <a:pt x="217" y="2423"/>
                    <a:pt x="485" y="2423"/>
                  </a:cubicBezTo>
                  <a:lnTo>
                    <a:pt x="1938" y="2407"/>
                  </a:lnTo>
                  <a:cubicBezTo>
                    <a:pt x="2189" y="2407"/>
                    <a:pt x="2406" y="2189"/>
                    <a:pt x="2406" y="1922"/>
                  </a:cubicBezTo>
                  <a:lnTo>
                    <a:pt x="2406" y="485"/>
                  </a:lnTo>
                  <a:cubicBezTo>
                    <a:pt x="2406" y="218"/>
                    <a:pt x="2189" y="1"/>
                    <a:pt x="1922"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0"/>
            <p:cNvSpPr/>
            <p:nvPr/>
          </p:nvSpPr>
          <p:spPr>
            <a:xfrm>
              <a:off x="4213226" y="3760809"/>
              <a:ext cx="77144" cy="77689"/>
            </a:xfrm>
            <a:custGeom>
              <a:avLst/>
              <a:gdLst/>
              <a:ahLst/>
              <a:cxnLst/>
              <a:rect l="l" t="t" r="r" b="b"/>
              <a:pathLst>
                <a:path w="2407" h="2424" extrusionOk="0">
                  <a:moveTo>
                    <a:pt x="468" y="1"/>
                  </a:moveTo>
                  <a:cubicBezTo>
                    <a:pt x="201" y="17"/>
                    <a:pt x="0" y="235"/>
                    <a:pt x="0" y="485"/>
                  </a:cubicBezTo>
                  <a:lnTo>
                    <a:pt x="0" y="1939"/>
                  </a:lnTo>
                  <a:cubicBezTo>
                    <a:pt x="0" y="2206"/>
                    <a:pt x="217" y="2423"/>
                    <a:pt x="485" y="2423"/>
                  </a:cubicBezTo>
                  <a:lnTo>
                    <a:pt x="1938" y="2407"/>
                  </a:lnTo>
                  <a:cubicBezTo>
                    <a:pt x="2189" y="2407"/>
                    <a:pt x="2406" y="2189"/>
                    <a:pt x="2406" y="1922"/>
                  </a:cubicBezTo>
                  <a:lnTo>
                    <a:pt x="2406" y="485"/>
                  </a:lnTo>
                  <a:cubicBezTo>
                    <a:pt x="2406" y="218"/>
                    <a:pt x="2189" y="1"/>
                    <a:pt x="19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0"/>
            <p:cNvSpPr/>
            <p:nvPr/>
          </p:nvSpPr>
          <p:spPr>
            <a:xfrm>
              <a:off x="4193932" y="3780103"/>
              <a:ext cx="77144" cy="77657"/>
            </a:xfrm>
            <a:custGeom>
              <a:avLst/>
              <a:gdLst/>
              <a:ahLst/>
              <a:cxnLst/>
              <a:rect l="l" t="t" r="r" b="b"/>
              <a:pathLst>
                <a:path w="2407" h="2423" extrusionOk="0">
                  <a:moveTo>
                    <a:pt x="1922" y="0"/>
                  </a:moveTo>
                  <a:lnTo>
                    <a:pt x="468" y="17"/>
                  </a:lnTo>
                  <a:cubicBezTo>
                    <a:pt x="201" y="17"/>
                    <a:pt x="1" y="234"/>
                    <a:pt x="1" y="501"/>
                  </a:cubicBezTo>
                  <a:lnTo>
                    <a:pt x="1" y="1938"/>
                  </a:lnTo>
                  <a:cubicBezTo>
                    <a:pt x="1" y="2206"/>
                    <a:pt x="218" y="2423"/>
                    <a:pt x="485" y="2423"/>
                  </a:cubicBezTo>
                  <a:lnTo>
                    <a:pt x="1939" y="2423"/>
                  </a:lnTo>
                  <a:cubicBezTo>
                    <a:pt x="2206" y="2406"/>
                    <a:pt x="2407" y="2189"/>
                    <a:pt x="2407" y="1938"/>
                  </a:cubicBezTo>
                  <a:lnTo>
                    <a:pt x="2407" y="485"/>
                  </a:lnTo>
                  <a:cubicBezTo>
                    <a:pt x="2407" y="217"/>
                    <a:pt x="2189" y="0"/>
                    <a:pt x="192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0"/>
            <p:cNvSpPr/>
            <p:nvPr/>
          </p:nvSpPr>
          <p:spPr>
            <a:xfrm>
              <a:off x="5233890" y="3367075"/>
              <a:ext cx="372742" cy="174833"/>
            </a:xfrm>
            <a:custGeom>
              <a:avLst/>
              <a:gdLst/>
              <a:ahLst/>
              <a:cxnLst/>
              <a:rect l="l" t="t" r="r" b="b"/>
              <a:pathLst>
                <a:path w="11630" h="5455" extrusionOk="0">
                  <a:moveTo>
                    <a:pt x="3002" y="1"/>
                  </a:moveTo>
                  <a:cubicBezTo>
                    <a:pt x="2971" y="1"/>
                    <a:pt x="2938" y="12"/>
                    <a:pt x="2908" y="38"/>
                  </a:cubicBezTo>
                  <a:cubicBezTo>
                    <a:pt x="2808" y="122"/>
                    <a:pt x="2707" y="506"/>
                    <a:pt x="2808" y="991"/>
                  </a:cubicBezTo>
                  <a:cubicBezTo>
                    <a:pt x="2833" y="1135"/>
                    <a:pt x="2797" y="1189"/>
                    <a:pt x="2728" y="1189"/>
                  </a:cubicBezTo>
                  <a:cubicBezTo>
                    <a:pt x="2573" y="1189"/>
                    <a:pt x="2256" y="922"/>
                    <a:pt x="2106" y="807"/>
                  </a:cubicBezTo>
                  <a:cubicBezTo>
                    <a:pt x="1892" y="626"/>
                    <a:pt x="1210" y="155"/>
                    <a:pt x="1092" y="155"/>
                  </a:cubicBezTo>
                  <a:cubicBezTo>
                    <a:pt x="1090" y="155"/>
                    <a:pt x="1088" y="155"/>
                    <a:pt x="1087" y="155"/>
                  </a:cubicBezTo>
                  <a:cubicBezTo>
                    <a:pt x="936" y="189"/>
                    <a:pt x="936" y="356"/>
                    <a:pt x="1170" y="540"/>
                  </a:cubicBezTo>
                  <a:cubicBezTo>
                    <a:pt x="1387" y="707"/>
                    <a:pt x="2006" y="1241"/>
                    <a:pt x="1905" y="1342"/>
                  </a:cubicBezTo>
                  <a:cubicBezTo>
                    <a:pt x="1900" y="1349"/>
                    <a:pt x="1891" y="1352"/>
                    <a:pt x="1879" y="1352"/>
                  </a:cubicBezTo>
                  <a:cubicBezTo>
                    <a:pt x="1691" y="1352"/>
                    <a:pt x="736" y="573"/>
                    <a:pt x="736" y="573"/>
                  </a:cubicBezTo>
                  <a:cubicBezTo>
                    <a:pt x="736" y="573"/>
                    <a:pt x="614" y="431"/>
                    <a:pt x="506" y="431"/>
                  </a:cubicBezTo>
                  <a:cubicBezTo>
                    <a:pt x="474" y="431"/>
                    <a:pt x="444" y="443"/>
                    <a:pt x="418" y="473"/>
                  </a:cubicBezTo>
                  <a:cubicBezTo>
                    <a:pt x="201" y="690"/>
                    <a:pt x="1421" y="1542"/>
                    <a:pt x="1554" y="1626"/>
                  </a:cubicBezTo>
                  <a:cubicBezTo>
                    <a:pt x="1608" y="1666"/>
                    <a:pt x="1564" y="1761"/>
                    <a:pt x="1493" y="1761"/>
                  </a:cubicBezTo>
                  <a:cubicBezTo>
                    <a:pt x="1476" y="1761"/>
                    <a:pt x="1457" y="1755"/>
                    <a:pt x="1438" y="1743"/>
                  </a:cubicBezTo>
                  <a:cubicBezTo>
                    <a:pt x="1364" y="1684"/>
                    <a:pt x="605" y="1017"/>
                    <a:pt x="276" y="1017"/>
                  </a:cubicBezTo>
                  <a:cubicBezTo>
                    <a:pt x="231" y="1017"/>
                    <a:pt x="194" y="1029"/>
                    <a:pt x="168" y="1058"/>
                  </a:cubicBezTo>
                  <a:cubicBezTo>
                    <a:pt x="1" y="1225"/>
                    <a:pt x="1170" y="1759"/>
                    <a:pt x="1270" y="2043"/>
                  </a:cubicBezTo>
                  <a:cubicBezTo>
                    <a:pt x="1287" y="2092"/>
                    <a:pt x="1276" y="2112"/>
                    <a:pt x="1246" y="2112"/>
                  </a:cubicBezTo>
                  <a:cubicBezTo>
                    <a:pt x="1109" y="2112"/>
                    <a:pt x="572" y="1698"/>
                    <a:pt x="356" y="1698"/>
                  </a:cubicBezTo>
                  <a:cubicBezTo>
                    <a:pt x="325" y="1698"/>
                    <a:pt x="300" y="1707"/>
                    <a:pt x="285" y="1726"/>
                  </a:cubicBezTo>
                  <a:cubicBezTo>
                    <a:pt x="235" y="1776"/>
                    <a:pt x="201" y="1843"/>
                    <a:pt x="803" y="2210"/>
                  </a:cubicBezTo>
                  <a:cubicBezTo>
                    <a:pt x="1254" y="2461"/>
                    <a:pt x="1722" y="2695"/>
                    <a:pt x="2189" y="2895"/>
                  </a:cubicBezTo>
                  <a:cubicBezTo>
                    <a:pt x="2189" y="2895"/>
                    <a:pt x="5727" y="5454"/>
                    <a:pt x="8266" y="5454"/>
                  </a:cubicBezTo>
                  <a:cubicBezTo>
                    <a:pt x="9010" y="5454"/>
                    <a:pt x="9668" y="5234"/>
                    <a:pt x="10126" y="4667"/>
                  </a:cubicBezTo>
                  <a:cubicBezTo>
                    <a:pt x="11630" y="2829"/>
                    <a:pt x="11613" y="2695"/>
                    <a:pt x="11613" y="2695"/>
                  </a:cubicBezTo>
                  <a:lnTo>
                    <a:pt x="9524" y="1007"/>
                  </a:lnTo>
                  <a:cubicBezTo>
                    <a:pt x="9524" y="1007"/>
                    <a:pt x="8226" y="3046"/>
                    <a:pt x="7862" y="3046"/>
                  </a:cubicBezTo>
                  <a:cubicBezTo>
                    <a:pt x="7859" y="3046"/>
                    <a:pt x="7856" y="3046"/>
                    <a:pt x="7854" y="3046"/>
                  </a:cubicBezTo>
                  <a:cubicBezTo>
                    <a:pt x="5949" y="2829"/>
                    <a:pt x="4077" y="1793"/>
                    <a:pt x="3426" y="1392"/>
                  </a:cubicBezTo>
                  <a:cubicBezTo>
                    <a:pt x="3376" y="1308"/>
                    <a:pt x="3309" y="1191"/>
                    <a:pt x="3259" y="1058"/>
                  </a:cubicBezTo>
                  <a:cubicBezTo>
                    <a:pt x="3192" y="941"/>
                    <a:pt x="3159" y="807"/>
                    <a:pt x="3142" y="673"/>
                  </a:cubicBezTo>
                  <a:cubicBezTo>
                    <a:pt x="3125" y="523"/>
                    <a:pt x="3125" y="356"/>
                    <a:pt x="3142" y="205"/>
                  </a:cubicBezTo>
                  <a:cubicBezTo>
                    <a:pt x="3167" y="94"/>
                    <a:pt x="3090" y="1"/>
                    <a:pt x="3002"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0"/>
            <p:cNvSpPr/>
            <p:nvPr/>
          </p:nvSpPr>
          <p:spPr>
            <a:xfrm>
              <a:off x="5547179" y="3125674"/>
              <a:ext cx="257073" cy="249189"/>
            </a:xfrm>
            <a:custGeom>
              <a:avLst/>
              <a:gdLst/>
              <a:ahLst/>
              <a:cxnLst/>
              <a:rect l="l" t="t" r="r" b="b"/>
              <a:pathLst>
                <a:path w="8021" h="7775" extrusionOk="0">
                  <a:moveTo>
                    <a:pt x="2577" y="0"/>
                  </a:moveTo>
                  <a:cubicBezTo>
                    <a:pt x="2383" y="0"/>
                    <a:pt x="2198" y="32"/>
                    <a:pt x="2039" y="118"/>
                  </a:cubicBezTo>
                  <a:cubicBezTo>
                    <a:pt x="1738" y="235"/>
                    <a:pt x="1504" y="469"/>
                    <a:pt x="1370" y="770"/>
                  </a:cubicBezTo>
                  <a:cubicBezTo>
                    <a:pt x="1237" y="1104"/>
                    <a:pt x="1437" y="1772"/>
                    <a:pt x="1537" y="2123"/>
                  </a:cubicBezTo>
                  <a:cubicBezTo>
                    <a:pt x="1638" y="2491"/>
                    <a:pt x="1721" y="2892"/>
                    <a:pt x="1521" y="3209"/>
                  </a:cubicBezTo>
                  <a:cubicBezTo>
                    <a:pt x="1320" y="3510"/>
                    <a:pt x="936" y="3644"/>
                    <a:pt x="685" y="3911"/>
                  </a:cubicBezTo>
                  <a:cubicBezTo>
                    <a:pt x="351" y="4312"/>
                    <a:pt x="401" y="4914"/>
                    <a:pt x="785" y="5248"/>
                  </a:cubicBezTo>
                  <a:cubicBezTo>
                    <a:pt x="777" y="5248"/>
                    <a:pt x="769" y="5247"/>
                    <a:pt x="761" y="5247"/>
                  </a:cubicBezTo>
                  <a:cubicBezTo>
                    <a:pt x="338" y="5247"/>
                    <a:pt x="0" y="5674"/>
                    <a:pt x="0" y="6100"/>
                  </a:cubicBezTo>
                  <a:cubicBezTo>
                    <a:pt x="50" y="6551"/>
                    <a:pt x="318" y="6935"/>
                    <a:pt x="735" y="7119"/>
                  </a:cubicBezTo>
                  <a:cubicBezTo>
                    <a:pt x="1082" y="7285"/>
                    <a:pt x="1469" y="7356"/>
                    <a:pt x="1861" y="7356"/>
                  </a:cubicBezTo>
                  <a:cubicBezTo>
                    <a:pt x="1903" y="7356"/>
                    <a:pt x="1946" y="7355"/>
                    <a:pt x="1988" y="7353"/>
                  </a:cubicBezTo>
                  <a:cubicBezTo>
                    <a:pt x="2540" y="7353"/>
                    <a:pt x="3074" y="7303"/>
                    <a:pt x="3592" y="7186"/>
                  </a:cubicBezTo>
                  <a:cubicBezTo>
                    <a:pt x="4027" y="7102"/>
                    <a:pt x="4495" y="6952"/>
                    <a:pt x="4762" y="6601"/>
                  </a:cubicBezTo>
                  <a:cubicBezTo>
                    <a:pt x="4812" y="6551"/>
                    <a:pt x="4862" y="6484"/>
                    <a:pt x="4896" y="6434"/>
                  </a:cubicBezTo>
                  <a:lnTo>
                    <a:pt x="4979" y="7286"/>
                  </a:lnTo>
                  <a:cubicBezTo>
                    <a:pt x="5397" y="7570"/>
                    <a:pt x="5882" y="7737"/>
                    <a:pt x="6383" y="7771"/>
                  </a:cubicBezTo>
                  <a:cubicBezTo>
                    <a:pt x="6418" y="7773"/>
                    <a:pt x="6452" y="7774"/>
                    <a:pt x="6487" y="7774"/>
                  </a:cubicBezTo>
                  <a:cubicBezTo>
                    <a:pt x="6967" y="7774"/>
                    <a:pt x="7423" y="7560"/>
                    <a:pt x="7719" y="7186"/>
                  </a:cubicBezTo>
                  <a:cubicBezTo>
                    <a:pt x="8020" y="6768"/>
                    <a:pt x="8004" y="6183"/>
                    <a:pt x="7669" y="5799"/>
                  </a:cubicBezTo>
                  <a:cubicBezTo>
                    <a:pt x="7536" y="5699"/>
                    <a:pt x="7435" y="5599"/>
                    <a:pt x="7335" y="5465"/>
                  </a:cubicBezTo>
                  <a:cubicBezTo>
                    <a:pt x="7252" y="5281"/>
                    <a:pt x="7252" y="5047"/>
                    <a:pt x="7318" y="4864"/>
                  </a:cubicBezTo>
                  <a:cubicBezTo>
                    <a:pt x="7402" y="4663"/>
                    <a:pt x="7435" y="4446"/>
                    <a:pt x="7419" y="4229"/>
                  </a:cubicBezTo>
                  <a:cubicBezTo>
                    <a:pt x="7318" y="3711"/>
                    <a:pt x="6583" y="3510"/>
                    <a:pt x="6450" y="2992"/>
                  </a:cubicBezTo>
                  <a:cubicBezTo>
                    <a:pt x="6383" y="2708"/>
                    <a:pt x="6500" y="2424"/>
                    <a:pt x="6533" y="2140"/>
                  </a:cubicBezTo>
                  <a:cubicBezTo>
                    <a:pt x="6651" y="1240"/>
                    <a:pt x="5933" y="544"/>
                    <a:pt x="5128" y="544"/>
                  </a:cubicBezTo>
                  <a:cubicBezTo>
                    <a:pt x="4902" y="544"/>
                    <a:pt x="4668" y="599"/>
                    <a:pt x="4445" y="720"/>
                  </a:cubicBezTo>
                  <a:cubicBezTo>
                    <a:pt x="4227" y="436"/>
                    <a:pt x="3927" y="252"/>
                    <a:pt x="3576" y="168"/>
                  </a:cubicBezTo>
                  <a:cubicBezTo>
                    <a:pt x="3269" y="94"/>
                    <a:pt x="2910" y="0"/>
                    <a:pt x="2577"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0"/>
            <p:cNvSpPr/>
            <p:nvPr/>
          </p:nvSpPr>
          <p:spPr>
            <a:xfrm>
              <a:off x="5547179" y="3125674"/>
              <a:ext cx="257073" cy="249189"/>
            </a:xfrm>
            <a:custGeom>
              <a:avLst/>
              <a:gdLst/>
              <a:ahLst/>
              <a:cxnLst/>
              <a:rect l="l" t="t" r="r" b="b"/>
              <a:pathLst>
                <a:path w="8021" h="7775" extrusionOk="0">
                  <a:moveTo>
                    <a:pt x="2577" y="0"/>
                  </a:moveTo>
                  <a:cubicBezTo>
                    <a:pt x="2383" y="0"/>
                    <a:pt x="2198" y="32"/>
                    <a:pt x="2039" y="118"/>
                  </a:cubicBezTo>
                  <a:cubicBezTo>
                    <a:pt x="1738" y="235"/>
                    <a:pt x="1504" y="469"/>
                    <a:pt x="1370" y="770"/>
                  </a:cubicBezTo>
                  <a:cubicBezTo>
                    <a:pt x="1237" y="1104"/>
                    <a:pt x="1437" y="1772"/>
                    <a:pt x="1537" y="2123"/>
                  </a:cubicBezTo>
                  <a:cubicBezTo>
                    <a:pt x="1638" y="2491"/>
                    <a:pt x="1721" y="2892"/>
                    <a:pt x="1521" y="3209"/>
                  </a:cubicBezTo>
                  <a:cubicBezTo>
                    <a:pt x="1320" y="3510"/>
                    <a:pt x="936" y="3644"/>
                    <a:pt x="685" y="3911"/>
                  </a:cubicBezTo>
                  <a:cubicBezTo>
                    <a:pt x="351" y="4312"/>
                    <a:pt x="401" y="4914"/>
                    <a:pt x="785" y="5248"/>
                  </a:cubicBezTo>
                  <a:cubicBezTo>
                    <a:pt x="777" y="5248"/>
                    <a:pt x="769" y="5247"/>
                    <a:pt x="761" y="5247"/>
                  </a:cubicBezTo>
                  <a:cubicBezTo>
                    <a:pt x="338" y="5247"/>
                    <a:pt x="0" y="5674"/>
                    <a:pt x="0" y="6100"/>
                  </a:cubicBezTo>
                  <a:cubicBezTo>
                    <a:pt x="50" y="6551"/>
                    <a:pt x="318" y="6935"/>
                    <a:pt x="735" y="7119"/>
                  </a:cubicBezTo>
                  <a:cubicBezTo>
                    <a:pt x="1082" y="7285"/>
                    <a:pt x="1469" y="7356"/>
                    <a:pt x="1861" y="7356"/>
                  </a:cubicBezTo>
                  <a:cubicBezTo>
                    <a:pt x="1903" y="7356"/>
                    <a:pt x="1946" y="7355"/>
                    <a:pt x="1988" y="7353"/>
                  </a:cubicBezTo>
                  <a:cubicBezTo>
                    <a:pt x="2540" y="7353"/>
                    <a:pt x="3074" y="7303"/>
                    <a:pt x="3592" y="7186"/>
                  </a:cubicBezTo>
                  <a:cubicBezTo>
                    <a:pt x="4027" y="7102"/>
                    <a:pt x="4495" y="6952"/>
                    <a:pt x="4762" y="6601"/>
                  </a:cubicBezTo>
                  <a:cubicBezTo>
                    <a:pt x="4812" y="6551"/>
                    <a:pt x="4862" y="6484"/>
                    <a:pt x="4896" y="6434"/>
                  </a:cubicBezTo>
                  <a:lnTo>
                    <a:pt x="4979" y="7286"/>
                  </a:lnTo>
                  <a:cubicBezTo>
                    <a:pt x="5397" y="7570"/>
                    <a:pt x="5882" y="7737"/>
                    <a:pt x="6383" y="7771"/>
                  </a:cubicBezTo>
                  <a:cubicBezTo>
                    <a:pt x="6418" y="7773"/>
                    <a:pt x="6452" y="7774"/>
                    <a:pt x="6487" y="7774"/>
                  </a:cubicBezTo>
                  <a:cubicBezTo>
                    <a:pt x="6967" y="7774"/>
                    <a:pt x="7423" y="7560"/>
                    <a:pt x="7719" y="7186"/>
                  </a:cubicBezTo>
                  <a:cubicBezTo>
                    <a:pt x="8020" y="6768"/>
                    <a:pt x="8004" y="6183"/>
                    <a:pt x="7669" y="5799"/>
                  </a:cubicBezTo>
                  <a:cubicBezTo>
                    <a:pt x="7536" y="5699"/>
                    <a:pt x="7435" y="5599"/>
                    <a:pt x="7335" y="5465"/>
                  </a:cubicBezTo>
                  <a:cubicBezTo>
                    <a:pt x="7252" y="5281"/>
                    <a:pt x="7252" y="5047"/>
                    <a:pt x="7318" y="4864"/>
                  </a:cubicBezTo>
                  <a:cubicBezTo>
                    <a:pt x="7402" y="4663"/>
                    <a:pt x="7435" y="4446"/>
                    <a:pt x="7419" y="4229"/>
                  </a:cubicBezTo>
                  <a:cubicBezTo>
                    <a:pt x="7318" y="3711"/>
                    <a:pt x="6583" y="3510"/>
                    <a:pt x="6450" y="2992"/>
                  </a:cubicBezTo>
                  <a:cubicBezTo>
                    <a:pt x="6383" y="2708"/>
                    <a:pt x="6500" y="2424"/>
                    <a:pt x="6533" y="2140"/>
                  </a:cubicBezTo>
                  <a:cubicBezTo>
                    <a:pt x="6651" y="1240"/>
                    <a:pt x="5933" y="544"/>
                    <a:pt x="5128" y="544"/>
                  </a:cubicBezTo>
                  <a:cubicBezTo>
                    <a:pt x="4902" y="544"/>
                    <a:pt x="4668" y="599"/>
                    <a:pt x="4445" y="720"/>
                  </a:cubicBezTo>
                  <a:cubicBezTo>
                    <a:pt x="4227" y="436"/>
                    <a:pt x="3927" y="252"/>
                    <a:pt x="3576" y="168"/>
                  </a:cubicBezTo>
                  <a:cubicBezTo>
                    <a:pt x="3269" y="94"/>
                    <a:pt x="2910" y="0"/>
                    <a:pt x="25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0"/>
            <p:cNvSpPr/>
            <p:nvPr/>
          </p:nvSpPr>
          <p:spPr>
            <a:xfrm>
              <a:off x="5536442" y="3655333"/>
              <a:ext cx="89996" cy="719202"/>
            </a:xfrm>
            <a:custGeom>
              <a:avLst/>
              <a:gdLst/>
              <a:ahLst/>
              <a:cxnLst/>
              <a:rect l="l" t="t" r="r" b="b"/>
              <a:pathLst>
                <a:path w="2808" h="22440" extrusionOk="0">
                  <a:moveTo>
                    <a:pt x="2808" y="0"/>
                  </a:moveTo>
                  <a:cubicBezTo>
                    <a:pt x="2808" y="1"/>
                    <a:pt x="1" y="9173"/>
                    <a:pt x="168" y="12130"/>
                  </a:cubicBezTo>
                  <a:cubicBezTo>
                    <a:pt x="352" y="15071"/>
                    <a:pt x="2491" y="22440"/>
                    <a:pt x="2491" y="22440"/>
                  </a:cubicBezTo>
                  <a:lnTo>
                    <a:pt x="2808" y="0"/>
                  </a:ln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0"/>
            <p:cNvSpPr/>
            <p:nvPr/>
          </p:nvSpPr>
          <p:spPr>
            <a:xfrm>
              <a:off x="5596440" y="3602290"/>
              <a:ext cx="200825" cy="773334"/>
            </a:xfrm>
            <a:custGeom>
              <a:avLst/>
              <a:gdLst/>
              <a:ahLst/>
              <a:cxnLst/>
              <a:rect l="l" t="t" r="r" b="b"/>
              <a:pathLst>
                <a:path w="6266" h="24129" extrusionOk="0">
                  <a:moveTo>
                    <a:pt x="1036" y="1"/>
                  </a:moveTo>
                  <a:lnTo>
                    <a:pt x="0" y="12064"/>
                  </a:lnTo>
                  <a:lnTo>
                    <a:pt x="619" y="24128"/>
                  </a:lnTo>
                  <a:lnTo>
                    <a:pt x="2707" y="24078"/>
                  </a:lnTo>
                  <a:cubicBezTo>
                    <a:pt x="2707" y="24078"/>
                    <a:pt x="3659" y="14203"/>
                    <a:pt x="3726" y="12014"/>
                  </a:cubicBezTo>
                  <a:cubicBezTo>
                    <a:pt x="3743" y="11296"/>
                    <a:pt x="4812" y="8155"/>
                    <a:pt x="5865" y="5515"/>
                  </a:cubicBezTo>
                  <a:cubicBezTo>
                    <a:pt x="6066" y="5013"/>
                    <a:pt x="6199" y="4479"/>
                    <a:pt x="6249" y="3927"/>
                  </a:cubicBezTo>
                  <a:cubicBezTo>
                    <a:pt x="6266" y="3777"/>
                    <a:pt x="6266" y="3627"/>
                    <a:pt x="6266" y="3460"/>
                  </a:cubicBezTo>
                  <a:cubicBezTo>
                    <a:pt x="6233" y="1913"/>
                    <a:pt x="5007" y="101"/>
                    <a:pt x="4930" y="101"/>
                  </a:cubicBezTo>
                  <a:cubicBezTo>
                    <a:pt x="4930" y="101"/>
                    <a:pt x="4930" y="101"/>
                    <a:pt x="4929" y="101"/>
                  </a:cubicBezTo>
                  <a:lnTo>
                    <a:pt x="1036" y="1"/>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0"/>
            <p:cNvSpPr/>
            <p:nvPr/>
          </p:nvSpPr>
          <p:spPr>
            <a:xfrm>
              <a:off x="5493079" y="3606040"/>
              <a:ext cx="338480" cy="398606"/>
            </a:xfrm>
            <a:custGeom>
              <a:avLst/>
              <a:gdLst/>
              <a:ahLst/>
              <a:cxnLst/>
              <a:rect l="l" t="t" r="r" b="b"/>
              <a:pathLst>
                <a:path w="10561" h="12437" extrusionOk="0">
                  <a:moveTo>
                    <a:pt x="8990" y="1"/>
                  </a:moveTo>
                  <a:lnTo>
                    <a:pt x="2824" y="719"/>
                  </a:lnTo>
                  <a:lnTo>
                    <a:pt x="1638" y="5281"/>
                  </a:lnTo>
                  <a:lnTo>
                    <a:pt x="1" y="12415"/>
                  </a:lnTo>
                  <a:cubicBezTo>
                    <a:pt x="301" y="11830"/>
                    <a:pt x="800" y="11609"/>
                    <a:pt x="1400" y="11609"/>
                  </a:cubicBezTo>
                  <a:cubicBezTo>
                    <a:pt x="2033" y="11609"/>
                    <a:pt x="2780" y="11855"/>
                    <a:pt x="3526" y="12181"/>
                  </a:cubicBezTo>
                  <a:cubicBezTo>
                    <a:pt x="3934" y="12363"/>
                    <a:pt x="4286" y="12437"/>
                    <a:pt x="4610" y="12437"/>
                  </a:cubicBezTo>
                  <a:cubicBezTo>
                    <a:pt x="5387" y="12437"/>
                    <a:pt x="5994" y="12012"/>
                    <a:pt x="6784" y="11647"/>
                  </a:cubicBezTo>
                  <a:cubicBezTo>
                    <a:pt x="6963" y="11562"/>
                    <a:pt x="7156" y="11527"/>
                    <a:pt x="7351" y="11527"/>
                  </a:cubicBezTo>
                  <a:cubicBezTo>
                    <a:pt x="8228" y="11527"/>
                    <a:pt x="9157" y="12232"/>
                    <a:pt x="9157" y="12232"/>
                  </a:cubicBezTo>
                  <a:cubicBezTo>
                    <a:pt x="9157" y="12232"/>
                    <a:pt x="8388" y="8372"/>
                    <a:pt x="9474" y="5214"/>
                  </a:cubicBezTo>
                  <a:cubicBezTo>
                    <a:pt x="10560" y="2023"/>
                    <a:pt x="8990" y="1"/>
                    <a:pt x="89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0"/>
            <p:cNvSpPr/>
            <p:nvPr/>
          </p:nvSpPr>
          <p:spPr>
            <a:xfrm>
              <a:off x="5560031" y="4374503"/>
              <a:ext cx="128008" cy="29262"/>
            </a:xfrm>
            <a:custGeom>
              <a:avLst/>
              <a:gdLst/>
              <a:ahLst/>
              <a:cxnLst/>
              <a:rect l="l" t="t" r="r" b="b"/>
              <a:pathLst>
                <a:path w="3994" h="913" extrusionOk="0">
                  <a:moveTo>
                    <a:pt x="3993" y="1"/>
                  </a:moveTo>
                  <a:lnTo>
                    <a:pt x="1838" y="34"/>
                  </a:lnTo>
                  <a:lnTo>
                    <a:pt x="1838" y="318"/>
                  </a:lnTo>
                  <a:cubicBezTo>
                    <a:pt x="1838" y="318"/>
                    <a:pt x="0" y="719"/>
                    <a:pt x="451" y="853"/>
                  </a:cubicBezTo>
                  <a:cubicBezTo>
                    <a:pt x="605" y="898"/>
                    <a:pt x="1054" y="913"/>
                    <a:pt x="1583" y="913"/>
                  </a:cubicBezTo>
                  <a:cubicBezTo>
                    <a:pt x="2433" y="913"/>
                    <a:pt x="3489" y="873"/>
                    <a:pt x="3860" y="853"/>
                  </a:cubicBezTo>
                  <a:lnTo>
                    <a:pt x="3993" y="836"/>
                  </a:lnTo>
                  <a:lnTo>
                    <a:pt x="3993"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0"/>
            <p:cNvSpPr/>
            <p:nvPr/>
          </p:nvSpPr>
          <p:spPr>
            <a:xfrm>
              <a:off x="5662848" y="4381906"/>
              <a:ext cx="25191" cy="19935"/>
            </a:xfrm>
            <a:custGeom>
              <a:avLst/>
              <a:gdLst/>
              <a:ahLst/>
              <a:cxnLst/>
              <a:rect l="l" t="t" r="r" b="b"/>
              <a:pathLst>
                <a:path w="786" h="622" extrusionOk="0">
                  <a:moveTo>
                    <a:pt x="729" y="1"/>
                  </a:moveTo>
                  <a:cubicBezTo>
                    <a:pt x="564" y="1"/>
                    <a:pt x="404" y="64"/>
                    <a:pt x="284" y="154"/>
                  </a:cubicBezTo>
                  <a:cubicBezTo>
                    <a:pt x="134" y="271"/>
                    <a:pt x="34" y="438"/>
                    <a:pt x="0" y="622"/>
                  </a:cubicBezTo>
                  <a:lnTo>
                    <a:pt x="785" y="605"/>
                  </a:lnTo>
                  <a:lnTo>
                    <a:pt x="785" y="4"/>
                  </a:lnTo>
                  <a:cubicBezTo>
                    <a:pt x="766" y="2"/>
                    <a:pt x="748" y="1"/>
                    <a:pt x="729" y="1"/>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0"/>
            <p:cNvSpPr/>
            <p:nvPr/>
          </p:nvSpPr>
          <p:spPr>
            <a:xfrm>
              <a:off x="5569646" y="4392162"/>
              <a:ext cx="118393" cy="11570"/>
            </a:xfrm>
            <a:custGeom>
              <a:avLst/>
              <a:gdLst/>
              <a:ahLst/>
              <a:cxnLst/>
              <a:rect l="l" t="t" r="r" b="b"/>
              <a:pathLst>
                <a:path w="3694" h="361" extrusionOk="0">
                  <a:moveTo>
                    <a:pt x="636" y="1"/>
                  </a:moveTo>
                  <a:cubicBezTo>
                    <a:pt x="636" y="1"/>
                    <a:pt x="1" y="185"/>
                    <a:pt x="84" y="285"/>
                  </a:cubicBezTo>
                  <a:cubicBezTo>
                    <a:pt x="126" y="335"/>
                    <a:pt x="757" y="360"/>
                    <a:pt x="1513" y="360"/>
                  </a:cubicBezTo>
                  <a:cubicBezTo>
                    <a:pt x="2269" y="360"/>
                    <a:pt x="3150" y="335"/>
                    <a:pt x="3693" y="285"/>
                  </a:cubicBezTo>
                  <a:lnTo>
                    <a:pt x="3693" y="235"/>
                  </a:lnTo>
                  <a:lnTo>
                    <a:pt x="836" y="268"/>
                  </a:lnTo>
                  <a:cubicBezTo>
                    <a:pt x="836" y="268"/>
                    <a:pt x="769" y="1"/>
                    <a:pt x="636" y="1"/>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0"/>
            <p:cNvSpPr/>
            <p:nvPr/>
          </p:nvSpPr>
          <p:spPr>
            <a:xfrm>
              <a:off x="5576088" y="4399149"/>
              <a:ext cx="111406" cy="1635"/>
            </a:xfrm>
            <a:custGeom>
              <a:avLst/>
              <a:gdLst/>
              <a:ahLst/>
              <a:cxnLst/>
              <a:rect l="l" t="t" r="r" b="b"/>
              <a:pathLst>
                <a:path w="3476" h="51" extrusionOk="0">
                  <a:moveTo>
                    <a:pt x="3359" y="0"/>
                  </a:moveTo>
                  <a:lnTo>
                    <a:pt x="2974" y="17"/>
                  </a:lnTo>
                  <a:cubicBezTo>
                    <a:pt x="2640" y="17"/>
                    <a:pt x="2189" y="34"/>
                    <a:pt x="1688" y="34"/>
                  </a:cubicBezTo>
                  <a:cubicBezTo>
                    <a:pt x="1187" y="34"/>
                    <a:pt x="719" y="34"/>
                    <a:pt x="401" y="17"/>
                  </a:cubicBezTo>
                  <a:lnTo>
                    <a:pt x="0" y="17"/>
                  </a:lnTo>
                  <a:lnTo>
                    <a:pt x="401" y="34"/>
                  </a:lnTo>
                  <a:cubicBezTo>
                    <a:pt x="719" y="50"/>
                    <a:pt x="1187" y="50"/>
                    <a:pt x="1688" y="50"/>
                  </a:cubicBezTo>
                  <a:cubicBezTo>
                    <a:pt x="2189" y="50"/>
                    <a:pt x="2640" y="50"/>
                    <a:pt x="2974" y="34"/>
                  </a:cubicBezTo>
                  <a:lnTo>
                    <a:pt x="3359" y="17"/>
                  </a:lnTo>
                  <a:lnTo>
                    <a:pt x="347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0"/>
            <p:cNvSpPr/>
            <p:nvPr/>
          </p:nvSpPr>
          <p:spPr>
            <a:xfrm>
              <a:off x="5589485" y="4391105"/>
              <a:ext cx="6987" cy="10737"/>
            </a:xfrm>
            <a:custGeom>
              <a:avLst/>
              <a:gdLst/>
              <a:ahLst/>
              <a:cxnLst/>
              <a:rect l="l" t="t" r="r" b="b"/>
              <a:pathLst>
                <a:path w="218" h="335" extrusionOk="0">
                  <a:moveTo>
                    <a:pt x="0" y="1"/>
                  </a:moveTo>
                  <a:lnTo>
                    <a:pt x="0" y="1"/>
                  </a:lnTo>
                  <a:cubicBezTo>
                    <a:pt x="50" y="51"/>
                    <a:pt x="100" y="101"/>
                    <a:pt x="134" y="151"/>
                  </a:cubicBezTo>
                  <a:cubicBezTo>
                    <a:pt x="167" y="218"/>
                    <a:pt x="201" y="285"/>
                    <a:pt x="217" y="335"/>
                  </a:cubicBezTo>
                  <a:cubicBezTo>
                    <a:pt x="217" y="201"/>
                    <a:pt x="134" y="67"/>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0"/>
            <p:cNvSpPr/>
            <p:nvPr/>
          </p:nvSpPr>
          <p:spPr>
            <a:xfrm>
              <a:off x="5614099" y="4384150"/>
              <a:ext cx="4327" cy="5929"/>
            </a:xfrm>
            <a:custGeom>
              <a:avLst/>
              <a:gdLst/>
              <a:ahLst/>
              <a:cxnLst/>
              <a:rect l="l" t="t" r="r" b="b"/>
              <a:pathLst>
                <a:path w="135" h="185" extrusionOk="0">
                  <a:moveTo>
                    <a:pt x="1" y="0"/>
                  </a:moveTo>
                  <a:cubicBezTo>
                    <a:pt x="1" y="17"/>
                    <a:pt x="17" y="50"/>
                    <a:pt x="51" y="101"/>
                  </a:cubicBezTo>
                  <a:cubicBezTo>
                    <a:pt x="84" y="151"/>
                    <a:pt x="118" y="184"/>
                    <a:pt x="118" y="184"/>
                  </a:cubicBezTo>
                  <a:cubicBezTo>
                    <a:pt x="134" y="184"/>
                    <a:pt x="101" y="134"/>
                    <a:pt x="68" y="84"/>
                  </a:cubicBezTo>
                  <a:cubicBezTo>
                    <a:pt x="51" y="34"/>
                    <a:pt x="17"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0"/>
            <p:cNvSpPr/>
            <p:nvPr/>
          </p:nvSpPr>
          <p:spPr>
            <a:xfrm>
              <a:off x="5618939" y="4383060"/>
              <a:ext cx="4840" cy="4327"/>
            </a:xfrm>
            <a:custGeom>
              <a:avLst/>
              <a:gdLst/>
              <a:ahLst/>
              <a:cxnLst/>
              <a:rect l="l" t="t" r="r" b="b"/>
              <a:pathLst>
                <a:path w="151" h="135" extrusionOk="0">
                  <a:moveTo>
                    <a:pt x="17" y="1"/>
                  </a:moveTo>
                  <a:lnTo>
                    <a:pt x="17" y="1"/>
                  </a:lnTo>
                  <a:cubicBezTo>
                    <a:pt x="0" y="18"/>
                    <a:pt x="33" y="51"/>
                    <a:pt x="67" y="84"/>
                  </a:cubicBezTo>
                  <a:cubicBezTo>
                    <a:pt x="100" y="118"/>
                    <a:pt x="134" y="135"/>
                    <a:pt x="150" y="135"/>
                  </a:cubicBezTo>
                  <a:cubicBezTo>
                    <a:pt x="150" y="118"/>
                    <a:pt x="117" y="84"/>
                    <a:pt x="84" y="51"/>
                  </a:cubicBezTo>
                  <a:cubicBezTo>
                    <a:pt x="50" y="34"/>
                    <a:pt x="17"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0"/>
            <p:cNvSpPr/>
            <p:nvPr/>
          </p:nvSpPr>
          <p:spPr>
            <a:xfrm>
              <a:off x="5622913" y="4378733"/>
              <a:ext cx="4070" cy="2468"/>
            </a:xfrm>
            <a:custGeom>
              <a:avLst/>
              <a:gdLst/>
              <a:ahLst/>
              <a:cxnLst/>
              <a:rect l="l" t="t" r="r" b="b"/>
              <a:pathLst>
                <a:path w="127" h="77" extrusionOk="0">
                  <a:moveTo>
                    <a:pt x="66" y="0"/>
                  </a:moveTo>
                  <a:cubicBezTo>
                    <a:pt x="33" y="0"/>
                    <a:pt x="1" y="25"/>
                    <a:pt x="10" y="69"/>
                  </a:cubicBezTo>
                  <a:cubicBezTo>
                    <a:pt x="26" y="75"/>
                    <a:pt x="41" y="77"/>
                    <a:pt x="55" y="77"/>
                  </a:cubicBezTo>
                  <a:cubicBezTo>
                    <a:pt x="82" y="77"/>
                    <a:pt x="104" y="69"/>
                    <a:pt x="127" y="69"/>
                  </a:cubicBezTo>
                  <a:cubicBezTo>
                    <a:pt x="127" y="21"/>
                    <a:pt x="96" y="0"/>
                    <a:pt x="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0"/>
            <p:cNvSpPr/>
            <p:nvPr/>
          </p:nvSpPr>
          <p:spPr>
            <a:xfrm>
              <a:off x="5619997" y="4376105"/>
              <a:ext cx="8077" cy="1154"/>
            </a:xfrm>
            <a:custGeom>
              <a:avLst/>
              <a:gdLst/>
              <a:ahLst/>
              <a:cxnLst/>
              <a:rect l="l" t="t" r="r" b="b"/>
              <a:pathLst>
                <a:path w="252" h="36" extrusionOk="0">
                  <a:moveTo>
                    <a:pt x="251" y="1"/>
                  </a:moveTo>
                  <a:cubicBezTo>
                    <a:pt x="218" y="1"/>
                    <a:pt x="168" y="1"/>
                    <a:pt x="134" y="17"/>
                  </a:cubicBezTo>
                  <a:lnTo>
                    <a:pt x="0" y="17"/>
                  </a:lnTo>
                  <a:cubicBezTo>
                    <a:pt x="32" y="30"/>
                    <a:pt x="67" y="36"/>
                    <a:pt x="101" y="36"/>
                  </a:cubicBezTo>
                  <a:cubicBezTo>
                    <a:pt x="156" y="36"/>
                    <a:pt x="210" y="21"/>
                    <a:pt x="2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0"/>
            <p:cNvSpPr/>
            <p:nvPr/>
          </p:nvSpPr>
          <p:spPr>
            <a:xfrm>
              <a:off x="5602337" y="4378060"/>
              <a:ext cx="13397" cy="7179"/>
            </a:xfrm>
            <a:custGeom>
              <a:avLst/>
              <a:gdLst/>
              <a:ahLst/>
              <a:cxnLst/>
              <a:rect l="l" t="t" r="r" b="b"/>
              <a:pathLst>
                <a:path w="418" h="224" extrusionOk="0">
                  <a:moveTo>
                    <a:pt x="134" y="0"/>
                  </a:moveTo>
                  <a:cubicBezTo>
                    <a:pt x="99" y="0"/>
                    <a:pt x="65" y="8"/>
                    <a:pt x="34" y="23"/>
                  </a:cubicBezTo>
                  <a:cubicBezTo>
                    <a:pt x="17" y="40"/>
                    <a:pt x="0" y="57"/>
                    <a:pt x="17" y="73"/>
                  </a:cubicBezTo>
                  <a:cubicBezTo>
                    <a:pt x="17" y="90"/>
                    <a:pt x="34" y="107"/>
                    <a:pt x="50" y="124"/>
                  </a:cubicBezTo>
                  <a:cubicBezTo>
                    <a:pt x="67" y="140"/>
                    <a:pt x="100" y="157"/>
                    <a:pt x="134" y="157"/>
                  </a:cubicBezTo>
                  <a:cubicBezTo>
                    <a:pt x="184" y="174"/>
                    <a:pt x="234" y="190"/>
                    <a:pt x="284" y="190"/>
                  </a:cubicBezTo>
                  <a:lnTo>
                    <a:pt x="384" y="190"/>
                  </a:lnTo>
                  <a:cubicBezTo>
                    <a:pt x="384" y="190"/>
                    <a:pt x="384" y="189"/>
                    <a:pt x="384" y="188"/>
                  </a:cubicBezTo>
                  <a:lnTo>
                    <a:pt x="384" y="188"/>
                  </a:lnTo>
                  <a:cubicBezTo>
                    <a:pt x="385" y="188"/>
                    <a:pt x="385" y="188"/>
                    <a:pt x="385" y="189"/>
                  </a:cubicBezTo>
                  <a:lnTo>
                    <a:pt x="385" y="189"/>
                  </a:lnTo>
                  <a:cubicBezTo>
                    <a:pt x="385" y="188"/>
                    <a:pt x="385" y="188"/>
                    <a:pt x="384" y="187"/>
                  </a:cubicBezTo>
                  <a:lnTo>
                    <a:pt x="384" y="187"/>
                  </a:lnTo>
                  <a:cubicBezTo>
                    <a:pt x="384" y="188"/>
                    <a:pt x="384" y="188"/>
                    <a:pt x="384" y="188"/>
                  </a:cubicBezTo>
                  <a:lnTo>
                    <a:pt x="384" y="188"/>
                  </a:lnTo>
                  <a:cubicBezTo>
                    <a:pt x="361" y="186"/>
                    <a:pt x="327" y="182"/>
                    <a:pt x="284" y="174"/>
                  </a:cubicBezTo>
                  <a:cubicBezTo>
                    <a:pt x="234" y="157"/>
                    <a:pt x="184" y="157"/>
                    <a:pt x="134" y="140"/>
                  </a:cubicBezTo>
                  <a:cubicBezTo>
                    <a:pt x="117" y="124"/>
                    <a:pt x="84" y="124"/>
                    <a:pt x="67" y="107"/>
                  </a:cubicBezTo>
                  <a:cubicBezTo>
                    <a:pt x="34" y="90"/>
                    <a:pt x="34" y="57"/>
                    <a:pt x="50" y="40"/>
                  </a:cubicBezTo>
                  <a:cubicBezTo>
                    <a:pt x="75" y="32"/>
                    <a:pt x="105" y="27"/>
                    <a:pt x="134" y="27"/>
                  </a:cubicBezTo>
                  <a:cubicBezTo>
                    <a:pt x="163" y="27"/>
                    <a:pt x="192" y="32"/>
                    <a:pt x="217" y="40"/>
                  </a:cubicBezTo>
                  <a:cubicBezTo>
                    <a:pt x="267" y="40"/>
                    <a:pt x="301" y="73"/>
                    <a:pt x="334" y="107"/>
                  </a:cubicBezTo>
                  <a:cubicBezTo>
                    <a:pt x="357" y="129"/>
                    <a:pt x="372" y="160"/>
                    <a:pt x="384" y="187"/>
                  </a:cubicBezTo>
                  <a:lnTo>
                    <a:pt x="384" y="187"/>
                  </a:lnTo>
                  <a:cubicBezTo>
                    <a:pt x="383" y="155"/>
                    <a:pt x="367" y="123"/>
                    <a:pt x="351" y="107"/>
                  </a:cubicBezTo>
                  <a:cubicBezTo>
                    <a:pt x="293" y="38"/>
                    <a:pt x="212" y="0"/>
                    <a:pt x="134" y="0"/>
                  </a:cubicBezTo>
                  <a:close/>
                  <a:moveTo>
                    <a:pt x="385" y="189"/>
                  </a:moveTo>
                  <a:lnTo>
                    <a:pt x="385" y="189"/>
                  </a:lnTo>
                  <a:cubicBezTo>
                    <a:pt x="385" y="189"/>
                    <a:pt x="385" y="190"/>
                    <a:pt x="386" y="190"/>
                  </a:cubicBezTo>
                  <a:lnTo>
                    <a:pt x="418" y="190"/>
                  </a:lnTo>
                  <a:cubicBezTo>
                    <a:pt x="418" y="190"/>
                    <a:pt x="406" y="190"/>
                    <a:pt x="385" y="189"/>
                  </a:cubicBezTo>
                  <a:close/>
                  <a:moveTo>
                    <a:pt x="384" y="190"/>
                  </a:moveTo>
                  <a:cubicBezTo>
                    <a:pt x="385" y="191"/>
                    <a:pt x="386" y="192"/>
                    <a:pt x="387" y="193"/>
                  </a:cubicBezTo>
                  <a:lnTo>
                    <a:pt x="387" y="193"/>
                  </a:lnTo>
                  <a:cubicBezTo>
                    <a:pt x="387" y="192"/>
                    <a:pt x="386" y="191"/>
                    <a:pt x="386" y="190"/>
                  </a:cubicBezTo>
                  <a:close/>
                  <a:moveTo>
                    <a:pt x="387" y="193"/>
                  </a:moveTo>
                  <a:cubicBezTo>
                    <a:pt x="392" y="204"/>
                    <a:pt x="396" y="215"/>
                    <a:pt x="401" y="224"/>
                  </a:cubicBezTo>
                  <a:cubicBezTo>
                    <a:pt x="401" y="224"/>
                    <a:pt x="401" y="209"/>
                    <a:pt x="387" y="193"/>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0"/>
            <p:cNvSpPr/>
            <p:nvPr/>
          </p:nvSpPr>
          <p:spPr>
            <a:xfrm>
              <a:off x="5613555" y="4375592"/>
              <a:ext cx="7019" cy="8589"/>
            </a:xfrm>
            <a:custGeom>
              <a:avLst/>
              <a:gdLst/>
              <a:ahLst/>
              <a:cxnLst/>
              <a:rect l="l" t="t" r="r" b="b"/>
              <a:pathLst>
                <a:path w="219" h="268" extrusionOk="0">
                  <a:moveTo>
                    <a:pt x="168" y="0"/>
                  </a:moveTo>
                  <a:cubicBezTo>
                    <a:pt x="118" y="17"/>
                    <a:pt x="68" y="33"/>
                    <a:pt x="51" y="84"/>
                  </a:cubicBezTo>
                  <a:cubicBezTo>
                    <a:pt x="34" y="100"/>
                    <a:pt x="18" y="150"/>
                    <a:pt x="18" y="184"/>
                  </a:cubicBezTo>
                  <a:cubicBezTo>
                    <a:pt x="1" y="217"/>
                    <a:pt x="18" y="251"/>
                    <a:pt x="34" y="267"/>
                  </a:cubicBezTo>
                  <a:cubicBezTo>
                    <a:pt x="18" y="234"/>
                    <a:pt x="34" y="217"/>
                    <a:pt x="34" y="184"/>
                  </a:cubicBezTo>
                  <a:cubicBezTo>
                    <a:pt x="34" y="150"/>
                    <a:pt x="51" y="117"/>
                    <a:pt x="68" y="84"/>
                  </a:cubicBezTo>
                  <a:cubicBezTo>
                    <a:pt x="82" y="69"/>
                    <a:pt x="109" y="30"/>
                    <a:pt x="137" y="30"/>
                  </a:cubicBezTo>
                  <a:cubicBezTo>
                    <a:pt x="142" y="30"/>
                    <a:pt x="147" y="31"/>
                    <a:pt x="151" y="33"/>
                  </a:cubicBezTo>
                  <a:cubicBezTo>
                    <a:pt x="201" y="33"/>
                    <a:pt x="185" y="84"/>
                    <a:pt x="168" y="117"/>
                  </a:cubicBezTo>
                  <a:cubicBezTo>
                    <a:pt x="151" y="150"/>
                    <a:pt x="135" y="184"/>
                    <a:pt x="101" y="201"/>
                  </a:cubicBezTo>
                  <a:cubicBezTo>
                    <a:pt x="68" y="251"/>
                    <a:pt x="34" y="267"/>
                    <a:pt x="34" y="267"/>
                  </a:cubicBezTo>
                  <a:cubicBezTo>
                    <a:pt x="68" y="267"/>
                    <a:pt x="101" y="234"/>
                    <a:pt x="118" y="217"/>
                  </a:cubicBezTo>
                  <a:cubicBezTo>
                    <a:pt x="151" y="184"/>
                    <a:pt x="168" y="167"/>
                    <a:pt x="185" y="134"/>
                  </a:cubicBezTo>
                  <a:cubicBezTo>
                    <a:pt x="201" y="117"/>
                    <a:pt x="201" y="84"/>
                    <a:pt x="201" y="67"/>
                  </a:cubicBezTo>
                  <a:cubicBezTo>
                    <a:pt x="218" y="33"/>
                    <a:pt x="185" y="17"/>
                    <a:pt x="1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0"/>
            <p:cNvSpPr/>
            <p:nvPr/>
          </p:nvSpPr>
          <p:spPr>
            <a:xfrm>
              <a:off x="5664450" y="4381458"/>
              <a:ext cx="24646" cy="19871"/>
            </a:xfrm>
            <a:custGeom>
              <a:avLst/>
              <a:gdLst/>
              <a:ahLst/>
              <a:cxnLst/>
              <a:rect l="l" t="t" r="r" b="b"/>
              <a:pathLst>
                <a:path w="769" h="620" extrusionOk="0">
                  <a:moveTo>
                    <a:pt x="602" y="1"/>
                  </a:moveTo>
                  <a:cubicBezTo>
                    <a:pt x="334" y="18"/>
                    <a:pt x="101" y="201"/>
                    <a:pt x="17" y="452"/>
                  </a:cubicBezTo>
                  <a:cubicBezTo>
                    <a:pt x="17" y="502"/>
                    <a:pt x="0" y="535"/>
                    <a:pt x="0" y="569"/>
                  </a:cubicBezTo>
                  <a:cubicBezTo>
                    <a:pt x="0" y="586"/>
                    <a:pt x="0" y="602"/>
                    <a:pt x="0" y="619"/>
                  </a:cubicBezTo>
                  <a:cubicBezTo>
                    <a:pt x="0" y="619"/>
                    <a:pt x="17" y="552"/>
                    <a:pt x="50" y="469"/>
                  </a:cubicBezTo>
                  <a:cubicBezTo>
                    <a:pt x="134" y="218"/>
                    <a:pt x="351" y="51"/>
                    <a:pt x="602" y="18"/>
                  </a:cubicBezTo>
                  <a:cubicBezTo>
                    <a:pt x="635" y="12"/>
                    <a:pt x="665" y="10"/>
                    <a:pt x="690" y="10"/>
                  </a:cubicBezTo>
                  <a:cubicBezTo>
                    <a:pt x="739" y="10"/>
                    <a:pt x="769" y="18"/>
                    <a:pt x="769" y="18"/>
                  </a:cubicBezTo>
                  <a:cubicBezTo>
                    <a:pt x="752" y="1"/>
                    <a:pt x="735" y="1"/>
                    <a:pt x="7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0"/>
            <p:cNvSpPr/>
            <p:nvPr/>
          </p:nvSpPr>
          <p:spPr>
            <a:xfrm>
              <a:off x="5635541" y="4392707"/>
              <a:ext cx="20352" cy="1314"/>
            </a:xfrm>
            <a:custGeom>
              <a:avLst/>
              <a:gdLst/>
              <a:ahLst/>
              <a:cxnLst/>
              <a:rect l="l" t="t" r="r" b="b"/>
              <a:pathLst>
                <a:path w="635" h="41" extrusionOk="0">
                  <a:moveTo>
                    <a:pt x="317" y="1"/>
                  </a:moveTo>
                  <a:cubicBezTo>
                    <a:pt x="234" y="9"/>
                    <a:pt x="155" y="9"/>
                    <a:pt x="96" y="9"/>
                  </a:cubicBezTo>
                  <a:cubicBezTo>
                    <a:pt x="38" y="9"/>
                    <a:pt x="0" y="9"/>
                    <a:pt x="0" y="17"/>
                  </a:cubicBezTo>
                  <a:cubicBezTo>
                    <a:pt x="98" y="32"/>
                    <a:pt x="192" y="41"/>
                    <a:pt x="286" y="41"/>
                  </a:cubicBezTo>
                  <a:cubicBezTo>
                    <a:pt x="401" y="41"/>
                    <a:pt x="515" y="28"/>
                    <a:pt x="6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0"/>
            <p:cNvSpPr/>
            <p:nvPr/>
          </p:nvSpPr>
          <p:spPr>
            <a:xfrm>
              <a:off x="5667110" y="4392707"/>
              <a:ext cx="2179" cy="3782"/>
            </a:xfrm>
            <a:custGeom>
              <a:avLst/>
              <a:gdLst/>
              <a:ahLst/>
              <a:cxnLst/>
              <a:rect l="l" t="t" r="r" b="b"/>
              <a:pathLst>
                <a:path w="68" h="118" extrusionOk="0">
                  <a:moveTo>
                    <a:pt x="68" y="1"/>
                  </a:moveTo>
                  <a:cubicBezTo>
                    <a:pt x="68" y="1"/>
                    <a:pt x="34" y="17"/>
                    <a:pt x="18" y="51"/>
                  </a:cubicBezTo>
                  <a:cubicBezTo>
                    <a:pt x="1" y="84"/>
                    <a:pt x="1" y="118"/>
                    <a:pt x="18" y="118"/>
                  </a:cubicBezTo>
                  <a:cubicBezTo>
                    <a:pt x="18" y="118"/>
                    <a:pt x="34" y="101"/>
                    <a:pt x="34" y="68"/>
                  </a:cubicBezTo>
                  <a:cubicBezTo>
                    <a:pt x="51" y="34"/>
                    <a:pt x="68" y="1"/>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0"/>
            <p:cNvSpPr/>
            <p:nvPr/>
          </p:nvSpPr>
          <p:spPr>
            <a:xfrm>
              <a:off x="5671405" y="4386297"/>
              <a:ext cx="3237" cy="2692"/>
            </a:xfrm>
            <a:custGeom>
              <a:avLst/>
              <a:gdLst/>
              <a:ahLst/>
              <a:cxnLst/>
              <a:rect l="l" t="t" r="r" b="b"/>
              <a:pathLst>
                <a:path w="101" h="84" extrusionOk="0">
                  <a:moveTo>
                    <a:pt x="84" y="0"/>
                  </a:moveTo>
                  <a:cubicBezTo>
                    <a:pt x="84" y="0"/>
                    <a:pt x="67" y="17"/>
                    <a:pt x="34" y="34"/>
                  </a:cubicBezTo>
                  <a:cubicBezTo>
                    <a:pt x="17" y="67"/>
                    <a:pt x="0" y="84"/>
                    <a:pt x="17" y="84"/>
                  </a:cubicBezTo>
                  <a:cubicBezTo>
                    <a:pt x="17" y="84"/>
                    <a:pt x="34" y="84"/>
                    <a:pt x="67" y="50"/>
                  </a:cubicBezTo>
                  <a:cubicBezTo>
                    <a:pt x="84" y="34"/>
                    <a:pt x="101" y="17"/>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0"/>
            <p:cNvSpPr/>
            <p:nvPr/>
          </p:nvSpPr>
          <p:spPr>
            <a:xfrm>
              <a:off x="5677302" y="4383060"/>
              <a:ext cx="4295" cy="1859"/>
            </a:xfrm>
            <a:custGeom>
              <a:avLst/>
              <a:gdLst/>
              <a:ahLst/>
              <a:cxnLst/>
              <a:rect l="l" t="t" r="r" b="b"/>
              <a:pathLst>
                <a:path w="134" h="58" extrusionOk="0">
                  <a:moveTo>
                    <a:pt x="67" y="1"/>
                  </a:moveTo>
                  <a:cubicBezTo>
                    <a:pt x="17" y="18"/>
                    <a:pt x="0" y="51"/>
                    <a:pt x="17" y="51"/>
                  </a:cubicBezTo>
                  <a:cubicBezTo>
                    <a:pt x="17" y="56"/>
                    <a:pt x="18" y="58"/>
                    <a:pt x="21" y="58"/>
                  </a:cubicBezTo>
                  <a:cubicBezTo>
                    <a:pt x="28" y="58"/>
                    <a:pt x="43" y="46"/>
                    <a:pt x="67" y="34"/>
                  </a:cubicBezTo>
                  <a:cubicBezTo>
                    <a:pt x="101" y="18"/>
                    <a:pt x="134" y="18"/>
                    <a:pt x="134" y="18"/>
                  </a:cubicBezTo>
                  <a:cubicBezTo>
                    <a:pt x="134" y="1"/>
                    <a:pt x="101"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0"/>
            <p:cNvSpPr/>
            <p:nvPr/>
          </p:nvSpPr>
          <p:spPr>
            <a:xfrm>
              <a:off x="5684802" y="4382002"/>
              <a:ext cx="2179" cy="1090"/>
            </a:xfrm>
            <a:custGeom>
              <a:avLst/>
              <a:gdLst/>
              <a:ahLst/>
              <a:cxnLst/>
              <a:rect l="l" t="t" r="r" b="b"/>
              <a:pathLst>
                <a:path w="68" h="34" extrusionOk="0">
                  <a:moveTo>
                    <a:pt x="17" y="1"/>
                  </a:moveTo>
                  <a:cubicBezTo>
                    <a:pt x="0" y="17"/>
                    <a:pt x="0" y="17"/>
                    <a:pt x="0" y="34"/>
                  </a:cubicBezTo>
                  <a:lnTo>
                    <a:pt x="34" y="34"/>
                  </a:lnTo>
                  <a:cubicBezTo>
                    <a:pt x="50" y="17"/>
                    <a:pt x="67" y="17"/>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0"/>
            <p:cNvSpPr/>
            <p:nvPr/>
          </p:nvSpPr>
          <p:spPr>
            <a:xfrm>
              <a:off x="5497373" y="3325731"/>
              <a:ext cx="319186" cy="322647"/>
            </a:xfrm>
            <a:custGeom>
              <a:avLst/>
              <a:gdLst/>
              <a:ahLst/>
              <a:cxnLst/>
              <a:rect l="l" t="t" r="r" b="b"/>
              <a:pathLst>
                <a:path w="9959" h="10067" extrusionOk="0">
                  <a:moveTo>
                    <a:pt x="6885" y="0"/>
                  </a:moveTo>
                  <a:cubicBezTo>
                    <a:pt x="6813" y="0"/>
                    <a:pt x="6740" y="3"/>
                    <a:pt x="6667" y="8"/>
                  </a:cubicBezTo>
                  <a:lnTo>
                    <a:pt x="4294" y="159"/>
                  </a:lnTo>
                  <a:cubicBezTo>
                    <a:pt x="4294" y="159"/>
                    <a:pt x="4170" y="133"/>
                    <a:pt x="3962" y="133"/>
                  </a:cubicBezTo>
                  <a:cubicBezTo>
                    <a:pt x="3364" y="133"/>
                    <a:pt x="2076" y="345"/>
                    <a:pt x="1120" y="1997"/>
                  </a:cubicBezTo>
                  <a:lnTo>
                    <a:pt x="0" y="4085"/>
                  </a:lnTo>
                  <a:lnTo>
                    <a:pt x="2406" y="5439"/>
                  </a:lnTo>
                  <a:lnTo>
                    <a:pt x="2573" y="5255"/>
                  </a:lnTo>
                  <a:lnTo>
                    <a:pt x="2740" y="5589"/>
                  </a:lnTo>
                  <a:lnTo>
                    <a:pt x="2590" y="10067"/>
                  </a:lnTo>
                  <a:lnTo>
                    <a:pt x="9106" y="8830"/>
                  </a:lnTo>
                  <a:lnTo>
                    <a:pt x="8572" y="8079"/>
                  </a:lnTo>
                  <a:cubicBezTo>
                    <a:pt x="8054" y="7360"/>
                    <a:pt x="8171" y="6374"/>
                    <a:pt x="8371" y="5522"/>
                  </a:cubicBezTo>
                  <a:lnTo>
                    <a:pt x="8455" y="5238"/>
                  </a:lnTo>
                  <a:lnTo>
                    <a:pt x="9825" y="5255"/>
                  </a:lnTo>
                  <a:cubicBezTo>
                    <a:pt x="9825" y="5255"/>
                    <a:pt x="9959" y="4486"/>
                    <a:pt x="9825" y="2765"/>
                  </a:cubicBezTo>
                  <a:cubicBezTo>
                    <a:pt x="9825" y="2732"/>
                    <a:pt x="9825" y="2715"/>
                    <a:pt x="9825" y="2682"/>
                  </a:cubicBezTo>
                  <a:cubicBezTo>
                    <a:pt x="9681" y="1151"/>
                    <a:pt x="8396" y="0"/>
                    <a:pt x="688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0"/>
            <p:cNvSpPr/>
            <p:nvPr/>
          </p:nvSpPr>
          <p:spPr>
            <a:xfrm>
              <a:off x="5574998" y="3433098"/>
              <a:ext cx="15031" cy="71760"/>
            </a:xfrm>
            <a:custGeom>
              <a:avLst/>
              <a:gdLst/>
              <a:ahLst/>
              <a:cxnLst/>
              <a:rect l="l" t="t" r="r" b="b"/>
              <a:pathLst>
                <a:path w="469" h="2239" extrusionOk="0">
                  <a:moveTo>
                    <a:pt x="469" y="0"/>
                  </a:moveTo>
                  <a:lnTo>
                    <a:pt x="469" y="0"/>
                  </a:lnTo>
                  <a:cubicBezTo>
                    <a:pt x="419" y="100"/>
                    <a:pt x="369" y="217"/>
                    <a:pt x="335" y="317"/>
                  </a:cubicBezTo>
                  <a:cubicBezTo>
                    <a:pt x="268" y="535"/>
                    <a:pt x="168" y="802"/>
                    <a:pt x="68" y="1120"/>
                  </a:cubicBezTo>
                  <a:cubicBezTo>
                    <a:pt x="18" y="1270"/>
                    <a:pt x="1" y="1420"/>
                    <a:pt x="18" y="1587"/>
                  </a:cubicBezTo>
                  <a:cubicBezTo>
                    <a:pt x="34" y="1704"/>
                    <a:pt x="84" y="1838"/>
                    <a:pt x="135" y="1955"/>
                  </a:cubicBezTo>
                  <a:cubicBezTo>
                    <a:pt x="185" y="2055"/>
                    <a:pt x="252" y="2155"/>
                    <a:pt x="318" y="2239"/>
                  </a:cubicBezTo>
                  <a:cubicBezTo>
                    <a:pt x="285" y="2139"/>
                    <a:pt x="235" y="2038"/>
                    <a:pt x="185" y="1922"/>
                  </a:cubicBezTo>
                  <a:cubicBezTo>
                    <a:pt x="68" y="1688"/>
                    <a:pt x="51" y="1404"/>
                    <a:pt x="135" y="1136"/>
                  </a:cubicBezTo>
                  <a:cubicBezTo>
                    <a:pt x="235" y="835"/>
                    <a:pt x="318" y="568"/>
                    <a:pt x="385" y="334"/>
                  </a:cubicBezTo>
                  <a:cubicBezTo>
                    <a:pt x="435" y="234"/>
                    <a:pt x="452" y="117"/>
                    <a:pt x="4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0"/>
            <p:cNvSpPr/>
            <p:nvPr/>
          </p:nvSpPr>
          <p:spPr>
            <a:xfrm>
              <a:off x="5725505" y="3419701"/>
              <a:ext cx="86759" cy="73266"/>
            </a:xfrm>
            <a:custGeom>
              <a:avLst/>
              <a:gdLst/>
              <a:ahLst/>
              <a:cxnLst/>
              <a:rect l="l" t="t" r="r" b="b"/>
              <a:pathLst>
                <a:path w="2707" h="2286" extrusionOk="0">
                  <a:moveTo>
                    <a:pt x="134" y="0"/>
                  </a:moveTo>
                  <a:cubicBezTo>
                    <a:pt x="117" y="50"/>
                    <a:pt x="100" y="101"/>
                    <a:pt x="100" y="151"/>
                  </a:cubicBezTo>
                  <a:cubicBezTo>
                    <a:pt x="84" y="251"/>
                    <a:pt x="84" y="401"/>
                    <a:pt x="67" y="585"/>
                  </a:cubicBezTo>
                  <a:cubicBezTo>
                    <a:pt x="50" y="953"/>
                    <a:pt x="50" y="1471"/>
                    <a:pt x="0" y="2039"/>
                  </a:cubicBezTo>
                  <a:lnTo>
                    <a:pt x="0" y="2072"/>
                  </a:lnTo>
                  <a:lnTo>
                    <a:pt x="33" y="2089"/>
                  </a:lnTo>
                  <a:lnTo>
                    <a:pt x="351" y="2106"/>
                  </a:lnTo>
                  <a:cubicBezTo>
                    <a:pt x="1003" y="2172"/>
                    <a:pt x="1587" y="2206"/>
                    <a:pt x="2022" y="2239"/>
                  </a:cubicBezTo>
                  <a:lnTo>
                    <a:pt x="2523" y="2273"/>
                  </a:lnTo>
                  <a:cubicBezTo>
                    <a:pt x="2556" y="2281"/>
                    <a:pt x="2586" y="2285"/>
                    <a:pt x="2615" y="2285"/>
                  </a:cubicBezTo>
                  <a:cubicBezTo>
                    <a:pt x="2644" y="2285"/>
                    <a:pt x="2673" y="2281"/>
                    <a:pt x="2707" y="2273"/>
                  </a:cubicBezTo>
                  <a:cubicBezTo>
                    <a:pt x="2640" y="2256"/>
                    <a:pt x="2590" y="2256"/>
                    <a:pt x="2523" y="2239"/>
                  </a:cubicBezTo>
                  <a:lnTo>
                    <a:pt x="2022" y="2189"/>
                  </a:lnTo>
                  <a:cubicBezTo>
                    <a:pt x="1587" y="2156"/>
                    <a:pt x="1003" y="2089"/>
                    <a:pt x="351" y="2039"/>
                  </a:cubicBezTo>
                  <a:lnTo>
                    <a:pt x="86" y="2009"/>
                  </a:lnTo>
                  <a:lnTo>
                    <a:pt x="86" y="2009"/>
                  </a:lnTo>
                  <a:cubicBezTo>
                    <a:pt x="116" y="1443"/>
                    <a:pt x="101" y="943"/>
                    <a:pt x="117" y="585"/>
                  </a:cubicBezTo>
                  <a:cubicBezTo>
                    <a:pt x="117" y="418"/>
                    <a:pt x="117" y="268"/>
                    <a:pt x="134" y="151"/>
                  </a:cubicBezTo>
                  <a:cubicBezTo>
                    <a:pt x="134" y="101"/>
                    <a:pt x="134" y="50"/>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0"/>
            <p:cNvSpPr/>
            <p:nvPr/>
          </p:nvSpPr>
          <p:spPr>
            <a:xfrm>
              <a:off x="5547179" y="3411657"/>
              <a:ext cx="6987" cy="7147"/>
            </a:xfrm>
            <a:custGeom>
              <a:avLst/>
              <a:gdLst/>
              <a:ahLst/>
              <a:cxnLst/>
              <a:rect l="l" t="t" r="r" b="b"/>
              <a:pathLst>
                <a:path w="218" h="223" extrusionOk="0">
                  <a:moveTo>
                    <a:pt x="17" y="1"/>
                  </a:moveTo>
                  <a:cubicBezTo>
                    <a:pt x="0" y="17"/>
                    <a:pt x="34" y="84"/>
                    <a:pt x="84" y="134"/>
                  </a:cubicBezTo>
                  <a:cubicBezTo>
                    <a:pt x="125" y="190"/>
                    <a:pt x="167" y="222"/>
                    <a:pt x="189" y="222"/>
                  </a:cubicBezTo>
                  <a:cubicBezTo>
                    <a:pt x="194" y="222"/>
                    <a:pt x="198" y="221"/>
                    <a:pt x="201" y="218"/>
                  </a:cubicBezTo>
                  <a:cubicBezTo>
                    <a:pt x="217" y="201"/>
                    <a:pt x="184" y="151"/>
                    <a:pt x="134" y="84"/>
                  </a:cubicBezTo>
                  <a:cubicBezTo>
                    <a:pt x="84" y="34"/>
                    <a:pt x="34" y="1"/>
                    <a:pt x="1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0"/>
            <p:cNvSpPr/>
            <p:nvPr/>
          </p:nvSpPr>
          <p:spPr>
            <a:xfrm>
              <a:off x="5599645" y="3399349"/>
              <a:ext cx="9134" cy="10320"/>
            </a:xfrm>
            <a:custGeom>
              <a:avLst/>
              <a:gdLst/>
              <a:ahLst/>
              <a:cxnLst/>
              <a:rect l="l" t="t" r="r" b="b"/>
              <a:pathLst>
                <a:path w="285" h="322" extrusionOk="0">
                  <a:moveTo>
                    <a:pt x="268" y="0"/>
                  </a:moveTo>
                  <a:cubicBezTo>
                    <a:pt x="251" y="0"/>
                    <a:pt x="184" y="67"/>
                    <a:pt x="118" y="151"/>
                  </a:cubicBezTo>
                  <a:cubicBezTo>
                    <a:pt x="51" y="234"/>
                    <a:pt x="1" y="301"/>
                    <a:pt x="17" y="318"/>
                  </a:cubicBezTo>
                  <a:cubicBezTo>
                    <a:pt x="17" y="320"/>
                    <a:pt x="19" y="321"/>
                    <a:pt x="21" y="321"/>
                  </a:cubicBezTo>
                  <a:cubicBezTo>
                    <a:pt x="39" y="321"/>
                    <a:pt x="112" y="274"/>
                    <a:pt x="184" y="201"/>
                  </a:cubicBezTo>
                  <a:cubicBezTo>
                    <a:pt x="251" y="101"/>
                    <a:pt x="285" y="17"/>
                    <a:pt x="26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0"/>
            <p:cNvSpPr/>
            <p:nvPr/>
          </p:nvSpPr>
          <p:spPr>
            <a:xfrm>
              <a:off x="5589998" y="3377940"/>
              <a:ext cx="4872" cy="6570"/>
            </a:xfrm>
            <a:custGeom>
              <a:avLst/>
              <a:gdLst/>
              <a:ahLst/>
              <a:cxnLst/>
              <a:rect l="l" t="t" r="r" b="b"/>
              <a:pathLst>
                <a:path w="152" h="205" extrusionOk="0">
                  <a:moveTo>
                    <a:pt x="18" y="0"/>
                  </a:moveTo>
                  <a:cubicBezTo>
                    <a:pt x="1" y="17"/>
                    <a:pt x="18" y="67"/>
                    <a:pt x="51" y="117"/>
                  </a:cubicBezTo>
                  <a:cubicBezTo>
                    <a:pt x="79" y="172"/>
                    <a:pt x="106" y="205"/>
                    <a:pt x="124" y="205"/>
                  </a:cubicBezTo>
                  <a:cubicBezTo>
                    <a:pt x="128" y="205"/>
                    <a:pt x="132" y="203"/>
                    <a:pt x="134" y="201"/>
                  </a:cubicBezTo>
                  <a:cubicBezTo>
                    <a:pt x="151" y="184"/>
                    <a:pt x="134" y="134"/>
                    <a:pt x="101" y="84"/>
                  </a:cubicBezTo>
                  <a:cubicBezTo>
                    <a:pt x="68" y="33"/>
                    <a:pt x="34" y="0"/>
                    <a:pt x="1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0"/>
            <p:cNvSpPr/>
            <p:nvPr/>
          </p:nvSpPr>
          <p:spPr>
            <a:xfrm>
              <a:off x="5607145" y="3460789"/>
              <a:ext cx="6987" cy="7788"/>
            </a:xfrm>
            <a:custGeom>
              <a:avLst/>
              <a:gdLst/>
              <a:ahLst/>
              <a:cxnLst/>
              <a:rect l="l" t="t" r="r" b="b"/>
              <a:pathLst>
                <a:path w="218" h="243" extrusionOk="0">
                  <a:moveTo>
                    <a:pt x="23" y="1"/>
                  </a:moveTo>
                  <a:cubicBezTo>
                    <a:pt x="19" y="1"/>
                    <a:pt x="17" y="2"/>
                    <a:pt x="17" y="5"/>
                  </a:cubicBezTo>
                  <a:cubicBezTo>
                    <a:pt x="0" y="22"/>
                    <a:pt x="34" y="72"/>
                    <a:pt x="84" y="139"/>
                  </a:cubicBezTo>
                  <a:cubicBezTo>
                    <a:pt x="128" y="197"/>
                    <a:pt x="171" y="242"/>
                    <a:pt x="193" y="242"/>
                  </a:cubicBezTo>
                  <a:cubicBezTo>
                    <a:pt x="196" y="242"/>
                    <a:pt x="199" y="241"/>
                    <a:pt x="201" y="239"/>
                  </a:cubicBezTo>
                  <a:cubicBezTo>
                    <a:pt x="218" y="239"/>
                    <a:pt x="201" y="155"/>
                    <a:pt x="151" y="88"/>
                  </a:cubicBezTo>
                  <a:cubicBezTo>
                    <a:pt x="95" y="33"/>
                    <a:pt x="40" y="1"/>
                    <a:pt x="2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0"/>
            <p:cNvSpPr/>
            <p:nvPr/>
          </p:nvSpPr>
          <p:spPr>
            <a:xfrm>
              <a:off x="5684257" y="3441559"/>
              <a:ext cx="8589" cy="10929"/>
            </a:xfrm>
            <a:custGeom>
              <a:avLst/>
              <a:gdLst/>
              <a:ahLst/>
              <a:cxnLst/>
              <a:rect l="l" t="t" r="r" b="b"/>
              <a:pathLst>
                <a:path w="268" h="341" extrusionOk="0">
                  <a:moveTo>
                    <a:pt x="244" y="1"/>
                  </a:moveTo>
                  <a:cubicBezTo>
                    <a:pt x="221" y="1"/>
                    <a:pt x="161" y="64"/>
                    <a:pt x="101" y="154"/>
                  </a:cubicBezTo>
                  <a:cubicBezTo>
                    <a:pt x="34" y="237"/>
                    <a:pt x="1" y="321"/>
                    <a:pt x="17" y="338"/>
                  </a:cubicBezTo>
                  <a:cubicBezTo>
                    <a:pt x="19" y="339"/>
                    <a:pt x="21" y="340"/>
                    <a:pt x="24" y="340"/>
                  </a:cubicBezTo>
                  <a:cubicBezTo>
                    <a:pt x="48" y="340"/>
                    <a:pt x="108" y="277"/>
                    <a:pt x="168" y="187"/>
                  </a:cubicBezTo>
                  <a:cubicBezTo>
                    <a:pt x="234" y="87"/>
                    <a:pt x="268" y="3"/>
                    <a:pt x="251" y="3"/>
                  </a:cubicBezTo>
                  <a:cubicBezTo>
                    <a:pt x="249" y="2"/>
                    <a:pt x="247" y="1"/>
                    <a:pt x="24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0"/>
            <p:cNvSpPr/>
            <p:nvPr/>
          </p:nvSpPr>
          <p:spPr>
            <a:xfrm>
              <a:off x="5652656" y="3413259"/>
              <a:ext cx="8077" cy="10737"/>
            </a:xfrm>
            <a:custGeom>
              <a:avLst/>
              <a:gdLst/>
              <a:ahLst/>
              <a:cxnLst/>
              <a:rect l="l" t="t" r="r" b="b"/>
              <a:pathLst>
                <a:path w="252" h="335" extrusionOk="0">
                  <a:moveTo>
                    <a:pt x="17" y="1"/>
                  </a:moveTo>
                  <a:cubicBezTo>
                    <a:pt x="1" y="18"/>
                    <a:pt x="34" y="101"/>
                    <a:pt x="101" y="185"/>
                  </a:cubicBezTo>
                  <a:cubicBezTo>
                    <a:pt x="151" y="285"/>
                    <a:pt x="218" y="335"/>
                    <a:pt x="235" y="335"/>
                  </a:cubicBezTo>
                  <a:cubicBezTo>
                    <a:pt x="251" y="318"/>
                    <a:pt x="218" y="235"/>
                    <a:pt x="151" y="151"/>
                  </a:cubicBezTo>
                  <a:cubicBezTo>
                    <a:pt x="101" y="51"/>
                    <a:pt x="34" y="1"/>
                    <a:pt x="1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0"/>
            <p:cNvSpPr/>
            <p:nvPr/>
          </p:nvSpPr>
          <p:spPr>
            <a:xfrm>
              <a:off x="5644098" y="3506332"/>
              <a:ext cx="10192" cy="8301"/>
            </a:xfrm>
            <a:custGeom>
              <a:avLst/>
              <a:gdLst/>
              <a:ahLst/>
              <a:cxnLst/>
              <a:rect l="l" t="t" r="r" b="b"/>
              <a:pathLst>
                <a:path w="318" h="259" extrusionOk="0">
                  <a:moveTo>
                    <a:pt x="292" y="1"/>
                  </a:moveTo>
                  <a:cubicBezTo>
                    <a:pt x="267" y="1"/>
                    <a:pt x="207" y="46"/>
                    <a:pt x="134" y="104"/>
                  </a:cubicBezTo>
                  <a:cubicBezTo>
                    <a:pt x="50" y="171"/>
                    <a:pt x="0" y="255"/>
                    <a:pt x="0" y="255"/>
                  </a:cubicBezTo>
                  <a:cubicBezTo>
                    <a:pt x="3" y="258"/>
                    <a:pt x="8" y="259"/>
                    <a:pt x="15" y="259"/>
                  </a:cubicBezTo>
                  <a:cubicBezTo>
                    <a:pt x="46" y="259"/>
                    <a:pt x="115" y="227"/>
                    <a:pt x="184" y="171"/>
                  </a:cubicBezTo>
                  <a:cubicBezTo>
                    <a:pt x="268" y="88"/>
                    <a:pt x="318" y="21"/>
                    <a:pt x="301" y="4"/>
                  </a:cubicBezTo>
                  <a:cubicBezTo>
                    <a:pt x="299" y="2"/>
                    <a:pt x="296" y="1"/>
                    <a:pt x="29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0"/>
            <p:cNvSpPr/>
            <p:nvPr/>
          </p:nvSpPr>
          <p:spPr>
            <a:xfrm>
              <a:off x="5599100" y="3534761"/>
              <a:ext cx="10737" cy="12948"/>
            </a:xfrm>
            <a:custGeom>
              <a:avLst/>
              <a:gdLst/>
              <a:ahLst/>
              <a:cxnLst/>
              <a:rect l="l" t="t" r="r" b="b"/>
              <a:pathLst>
                <a:path w="335" h="404" extrusionOk="0">
                  <a:moveTo>
                    <a:pt x="25" y="0"/>
                  </a:moveTo>
                  <a:cubicBezTo>
                    <a:pt x="22" y="0"/>
                    <a:pt x="19" y="1"/>
                    <a:pt x="18" y="3"/>
                  </a:cubicBezTo>
                  <a:cubicBezTo>
                    <a:pt x="1" y="19"/>
                    <a:pt x="68" y="103"/>
                    <a:pt x="151" y="203"/>
                  </a:cubicBezTo>
                  <a:cubicBezTo>
                    <a:pt x="235" y="320"/>
                    <a:pt x="285" y="404"/>
                    <a:pt x="302" y="404"/>
                  </a:cubicBezTo>
                  <a:cubicBezTo>
                    <a:pt x="335" y="387"/>
                    <a:pt x="302" y="287"/>
                    <a:pt x="218" y="170"/>
                  </a:cubicBezTo>
                  <a:cubicBezTo>
                    <a:pt x="143" y="65"/>
                    <a:pt x="55" y="0"/>
                    <a:pt x="2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0"/>
            <p:cNvSpPr/>
            <p:nvPr/>
          </p:nvSpPr>
          <p:spPr>
            <a:xfrm>
              <a:off x="5689609" y="3527678"/>
              <a:ext cx="8589" cy="7179"/>
            </a:xfrm>
            <a:custGeom>
              <a:avLst/>
              <a:gdLst/>
              <a:ahLst/>
              <a:cxnLst/>
              <a:rect l="l" t="t" r="r" b="b"/>
              <a:pathLst>
                <a:path w="268" h="224" extrusionOk="0">
                  <a:moveTo>
                    <a:pt x="251" y="0"/>
                  </a:moveTo>
                  <a:cubicBezTo>
                    <a:pt x="220" y="0"/>
                    <a:pt x="151" y="19"/>
                    <a:pt x="101" y="57"/>
                  </a:cubicBezTo>
                  <a:cubicBezTo>
                    <a:pt x="17" y="123"/>
                    <a:pt x="1" y="207"/>
                    <a:pt x="17" y="224"/>
                  </a:cubicBezTo>
                  <a:cubicBezTo>
                    <a:pt x="34" y="224"/>
                    <a:pt x="67" y="174"/>
                    <a:pt x="134" y="123"/>
                  </a:cubicBezTo>
                  <a:cubicBezTo>
                    <a:pt x="201" y="57"/>
                    <a:pt x="268" y="23"/>
                    <a:pt x="268" y="6"/>
                  </a:cubicBezTo>
                  <a:cubicBezTo>
                    <a:pt x="268" y="2"/>
                    <a:pt x="262" y="0"/>
                    <a:pt x="25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0"/>
            <p:cNvSpPr/>
            <p:nvPr/>
          </p:nvSpPr>
          <p:spPr>
            <a:xfrm>
              <a:off x="5688552" y="3482776"/>
              <a:ext cx="10737" cy="11442"/>
            </a:xfrm>
            <a:custGeom>
              <a:avLst/>
              <a:gdLst/>
              <a:ahLst/>
              <a:cxnLst/>
              <a:rect l="l" t="t" r="r" b="b"/>
              <a:pathLst>
                <a:path w="335" h="357" extrusionOk="0">
                  <a:moveTo>
                    <a:pt x="27" y="1"/>
                  </a:moveTo>
                  <a:cubicBezTo>
                    <a:pt x="22" y="1"/>
                    <a:pt x="19" y="2"/>
                    <a:pt x="17" y="4"/>
                  </a:cubicBezTo>
                  <a:cubicBezTo>
                    <a:pt x="0" y="21"/>
                    <a:pt x="84" y="87"/>
                    <a:pt x="167" y="188"/>
                  </a:cubicBezTo>
                  <a:cubicBezTo>
                    <a:pt x="244" y="279"/>
                    <a:pt x="292" y="357"/>
                    <a:pt x="325" y="357"/>
                  </a:cubicBezTo>
                  <a:cubicBezTo>
                    <a:pt x="328" y="357"/>
                    <a:pt x="331" y="356"/>
                    <a:pt x="334" y="355"/>
                  </a:cubicBezTo>
                  <a:lnTo>
                    <a:pt x="318" y="355"/>
                  </a:lnTo>
                  <a:cubicBezTo>
                    <a:pt x="334" y="355"/>
                    <a:pt x="301" y="238"/>
                    <a:pt x="217" y="138"/>
                  </a:cubicBezTo>
                  <a:cubicBezTo>
                    <a:pt x="144" y="50"/>
                    <a:pt x="59" y="1"/>
                    <a:pt x="2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0"/>
            <p:cNvSpPr/>
            <p:nvPr/>
          </p:nvSpPr>
          <p:spPr>
            <a:xfrm>
              <a:off x="5648906" y="3551427"/>
              <a:ext cx="3782" cy="11346"/>
            </a:xfrm>
            <a:custGeom>
              <a:avLst/>
              <a:gdLst/>
              <a:ahLst/>
              <a:cxnLst/>
              <a:rect l="l" t="t" r="r" b="b"/>
              <a:pathLst>
                <a:path w="118" h="354" extrusionOk="0">
                  <a:moveTo>
                    <a:pt x="17" y="1"/>
                  </a:moveTo>
                  <a:cubicBezTo>
                    <a:pt x="1" y="1"/>
                    <a:pt x="1" y="84"/>
                    <a:pt x="17" y="184"/>
                  </a:cubicBezTo>
                  <a:cubicBezTo>
                    <a:pt x="33" y="276"/>
                    <a:pt x="62" y="354"/>
                    <a:pt x="80" y="354"/>
                  </a:cubicBezTo>
                  <a:cubicBezTo>
                    <a:pt x="81" y="354"/>
                    <a:pt x="83" y="353"/>
                    <a:pt x="84" y="351"/>
                  </a:cubicBezTo>
                  <a:cubicBezTo>
                    <a:pt x="118" y="351"/>
                    <a:pt x="101" y="268"/>
                    <a:pt x="84" y="168"/>
                  </a:cubicBezTo>
                  <a:cubicBezTo>
                    <a:pt x="68" y="67"/>
                    <a:pt x="34" y="1"/>
                    <a:pt x="1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0"/>
            <p:cNvSpPr/>
            <p:nvPr/>
          </p:nvSpPr>
          <p:spPr>
            <a:xfrm>
              <a:off x="5530577" y="3452264"/>
              <a:ext cx="8045" cy="7724"/>
            </a:xfrm>
            <a:custGeom>
              <a:avLst/>
              <a:gdLst/>
              <a:ahLst/>
              <a:cxnLst/>
              <a:rect l="l" t="t" r="r" b="b"/>
              <a:pathLst>
                <a:path w="251" h="241" extrusionOk="0">
                  <a:moveTo>
                    <a:pt x="25" y="0"/>
                  </a:moveTo>
                  <a:cubicBezTo>
                    <a:pt x="22" y="0"/>
                    <a:pt x="19" y="1"/>
                    <a:pt x="17" y="4"/>
                  </a:cubicBezTo>
                  <a:cubicBezTo>
                    <a:pt x="0" y="20"/>
                    <a:pt x="34" y="87"/>
                    <a:pt x="100" y="154"/>
                  </a:cubicBezTo>
                  <a:cubicBezTo>
                    <a:pt x="158" y="197"/>
                    <a:pt x="216" y="241"/>
                    <a:pt x="241" y="241"/>
                  </a:cubicBezTo>
                  <a:cubicBezTo>
                    <a:pt x="245" y="241"/>
                    <a:pt x="249" y="240"/>
                    <a:pt x="251" y="237"/>
                  </a:cubicBezTo>
                  <a:cubicBezTo>
                    <a:pt x="251" y="221"/>
                    <a:pt x="217" y="154"/>
                    <a:pt x="151" y="87"/>
                  </a:cubicBezTo>
                  <a:cubicBezTo>
                    <a:pt x="93" y="44"/>
                    <a:pt x="47" y="0"/>
                    <a:pt x="2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0"/>
            <p:cNvSpPr/>
            <p:nvPr/>
          </p:nvSpPr>
          <p:spPr>
            <a:xfrm>
              <a:off x="5615702" y="3347332"/>
              <a:ext cx="5384" cy="10352"/>
            </a:xfrm>
            <a:custGeom>
              <a:avLst/>
              <a:gdLst/>
              <a:ahLst/>
              <a:cxnLst/>
              <a:rect l="l" t="t" r="r" b="b"/>
              <a:pathLst>
                <a:path w="168" h="323" extrusionOk="0">
                  <a:moveTo>
                    <a:pt x="145" y="0"/>
                  </a:moveTo>
                  <a:cubicBezTo>
                    <a:pt x="124" y="0"/>
                    <a:pt x="81" y="63"/>
                    <a:pt x="51" y="153"/>
                  </a:cubicBezTo>
                  <a:cubicBezTo>
                    <a:pt x="18" y="237"/>
                    <a:pt x="1" y="320"/>
                    <a:pt x="34" y="320"/>
                  </a:cubicBezTo>
                  <a:cubicBezTo>
                    <a:pt x="36" y="322"/>
                    <a:pt x="38" y="323"/>
                    <a:pt x="40" y="323"/>
                  </a:cubicBezTo>
                  <a:cubicBezTo>
                    <a:pt x="58" y="323"/>
                    <a:pt x="88" y="260"/>
                    <a:pt x="118" y="170"/>
                  </a:cubicBezTo>
                  <a:cubicBezTo>
                    <a:pt x="151" y="86"/>
                    <a:pt x="168" y="3"/>
                    <a:pt x="151" y="3"/>
                  </a:cubicBezTo>
                  <a:cubicBezTo>
                    <a:pt x="149" y="1"/>
                    <a:pt x="147" y="0"/>
                    <a:pt x="14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0"/>
            <p:cNvSpPr/>
            <p:nvPr/>
          </p:nvSpPr>
          <p:spPr>
            <a:xfrm>
              <a:off x="5573396" y="3442713"/>
              <a:ext cx="3269" cy="11282"/>
            </a:xfrm>
            <a:custGeom>
              <a:avLst/>
              <a:gdLst/>
              <a:ahLst/>
              <a:cxnLst/>
              <a:rect l="l" t="t" r="r" b="b"/>
              <a:pathLst>
                <a:path w="102" h="352" extrusionOk="0">
                  <a:moveTo>
                    <a:pt x="18" y="1"/>
                  </a:moveTo>
                  <a:cubicBezTo>
                    <a:pt x="1" y="17"/>
                    <a:pt x="1" y="84"/>
                    <a:pt x="18" y="185"/>
                  </a:cubicBezTo>
                  <a:cubicBezTo>
                    <a:pt x="34" y="285"/>
                    <a:pt x="68" y="352"/>
                    <a:pt x="84" y="352"/>
                  </a:cubicBezTo>
                  <a:cubicBezTo>
                    <a:pt x="101" y="352"/>
                    <a:pt x="101" y="268"/>
                    <a:pt x="84" y="168"/>
                  </a:cubicBezTo>
                  <a:cubicBezTo>
                    <a:pt x="68" y="84"/>
                    <a:pt x="51" y="1"/>
                    <a:pt x="1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0"/>
            <p:cNvSpPr/>
            <p:nvPr/>
          </p:nvSpPr>
          <p:spPr>
            <a:xfrm>
              <a:off x="5690154" y="3395920"/>
              <a:ext cx="13397" cy="4070"/>
            </a:xfrm>
            <a:custGeom>
              <a:avLst/>
              <a:gdLst/>
              <a:ahLst/>
              <a:cxnLst/>
              <a:rect l="l" t="t" r="r" b="b"/>
              <a:pathLst>
                <a:path w="418" h="127" extrusionOk="0">
                  <a:moveTo>
                    <a:pt x="27" y="1"/>
                  </a:moveTo>
                  <a:cubicBezTo>
                    <a:pt x="14" y="1"/>
                    <a:pt x="5" y="3"/>
                    <a:pt x="0" y="7"/>
                  </a:cubicBezTo>
                  <a:cubicBezTo>
                    <a:pt x="0" y="24"/>
                    <a:pt x="84" y="74"/>
                    <a:pt x="201" y="107"/>
                  </a:cubicBezTo>
                  <a:cubicBezTo>
                    <a:pt x="250" y="122"/>
                    <a:pt x="297" y="127"/>
                    <a:pt x="334" y="127"/>
                  </a:cubicBezTo>
                  <a:cubicBezTo>
                    <a:pt x="385" y="127"/>
                    <a:pt x="418" y="117"/>
                    <a:pt x="418" y="107"/>
                  </a:cubicBezTo>
                  <a:cubicBezTo>
                    <a:pt x="418" y="91"/>
                    <a:pt x="318" y="74"/>
                    <a:pt x="218" y="41"/>
                  </a:cubicBezTo>
                  <a:cubicBezTo>
                    <a:pt x="132" y="16"/>
                    <a:pt x="64" y="1"/>
                    <a:pt x="2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0"/>
            <p:cNvSpPr/>
            <p:nvPr/>
          </p:nvSpPr>
          <p:spPr>
            <a:xfrm>
              <a:off x="5745312" y="3379543"/>
              <a:ext cx="6442" cy="14487"/>
            </a:xfrm>
            <a:custGeom>
              <a:avLst/>
              <a:gdLst/>
              <a:ahLst/>
              <a:cxnLst/>
              <a:rect l="l" t="t" r="r" b="b"/>
              <a:pathLst>
                <a:path w="201" h="452" extrusionOk="0">
                  <a:moveTo>
                    <a:pt x="184" y="0"/>
                  </a:moveTo>
                  <a:cubicBezTo>
                    <a:pt x="167" y="0"/>
                    <a:pt x="134" y="100"/>
                    <a:pt x="84" y="217"/>
                  </a:cubicBezTo>
                  <a:cubicBezTo>
                    <a:pt x="50" y="334"/>
                    <a:pt x="0" y="435"/>
                    <a:pt x="17" y="451"/>
                  </a:cubicBezTo>
                  <a:cubicBezTo>
                    <a:pt x="34" y="451"/>
                    <a:pt x="117" y="368"/>
                    <a:pt x="151" y="251"/>
                  </a:cubicBezTo>
                  <a:cubicBezTo>
                    <a:pt x="201" y="117"/>
                    <a:pt x="201" y="0"/>
                    <a:pt x="18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0"/>
            <p:cNvSpPr/>
            <p:nvPr/>
          </p:nvSpPr>
          <p:spPr>
            <a:xfrm>
              <a:off x="5743710" y="3440918"/>
              <a:ext cx="8045" cy="7820"/>
            </a:xfrm>
            <a:custGeom>
              <a:avLst/>
              <a:gdLst/>
              <a:ahLst/>
              <a:cxnLst/>
              <a:rect l="l" t="t" r="r" b="b"/>
              <a:pathLst>
                <a:path w="251" h="244" extrusionOk="0">
                  <a:moveTo>
                    <a:pt x="22" y="1"/>
                  </a:moveTo>
                  <a:cubicBezTo>
                    <a:pt x="12" y="1"/>
                    <a:pt x="4" y="3"/>
                    <a:pt x="0" y="7"/>
                  </a:cubicBezTo>
                  <a:cubicBezTo>
                    <a:pt x="0" y="23"/>
                    <a:pt x="50" y="73"/>
                    <a:pt x="117" y="124"/>
                  </a:cubicBezTo>
                  <a:cubicBezTo>
                    <a:pt x="162" y="183"/>
                    <a:pt x="207" y="243"/>
                    <a:pt x="228" y="243"/>
                  </a:cubicBezTo>
                  <a:cubicBezTo>
                    <a:pt x="230" y="243"/>
                    <a:pt x="232" y="242"/>
                    <a:pt x="234" y="241"/>
                  </a:cubicBezTo>
                  <a:cubicBezTo>
                    <a:pt x="251" y="241"/>
                    <a:pt x="234" y="157"/>
                    <a:pt x="167" y="73"/>
                  </a:cubicBezTo>
                  <a:cubicBezTo>
                    <a:pt x="116" y="22"/>
                    <a:pt x="55" y="1"/>
                    <a:pt x="2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0"/>
            <p:cNvSpPr/>
            <p:nvPr/>
          </p:nvSpPr>
          <p:spPr>
            <a:xfrm>
              <a:off x="5743261" y="3476846"/>
              <a:ext cx="11185" cy="2564"/>
            </a:xfrm>
            <a:custGeom>
              <a:avLst/>
              <a:gdLst/>
              <a:ahLst/>
              <a:cxnLst/>
              <a:rect l="l" t="t" r="r" b="b"/>
              <a:pathLst>
                <a:path w="349" h="80" extrusionOk="0">
                  <a:moveTo>
                    <a:pt x="126" y="1"/>
                  </a:moveTo>
                  <a:cubicBezTo>
                    <a:pt x="53" y="1"/>
                    <a:pt x="1" y="25"/>
                    <a:pt x="14" y="39"/>
                  </a:cubicBezTo>
                  <a:cubicBezTo>
                    <a:pt x="14" y="55"/>
                    <a:pt x="81" y="55"/>
                    <a:pt x="165" y="72"/>
                  </a:cubicBezTo>
                  <a:cubicBezTo>
                    <a:pt x="220" y="72"/>
                    <a:pt x="276" y="79"/>
                    <a:pt x="307" y="79"/>
                  </a:cubicBezTo>
                  <a:cubicBezTo>
                    <a:pt x="322" y="79"/>
                    <a:pt x="332" y="78"/>
                    <a:pt x="332" y="72"/>
                  </a:cubicBezTo>
                  <a:cubicBezTo>
                    <a:pt x="348" y="55"/>
                    <a:pt x="265" y="5"/>
                    <a:pt x="181" y="5"/>
                  </a:cubicBezTo>
                  <a:cubicBezTo>
                    <a:pt x="162" y="2"/>
                    <a:pt x="144" y="1"/>
                    <a:pt x="126"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0"/>
            <p:cNvSpPr/>
            <p:nvPr/>
          </p:nvSpPr>
          <p:spPr>
            <a:xfrm>
              <a:off x="5786528" y="3467904"/>
              <a:ext cx="7019" cy="10833"/>
            </a:xfrm>
            <a:custGeom>
              <a:avLst/>
              <a:gdLst/>
              <a:ahLst/>
              <a:cxnLst/>
              <a:rect l="l" t="t" r="r" b="b"/>
              <a:pathLst>
                <a:path w="219" h="338" extrusionOk="0">
                  <a:moveTo>
                    <a:pt x="185" y="0"/>
                  </a:moveTo>
                  <a:cubicBezTo>
                    <a:pt x="168" y="0"/>
                    <a:pt x="151" y="84"/>
                    <a:pt x="101" y="167"/>
                  </a:cubicBezTo>
                  <a:cubicBezTo>
                    <a:pt x="51" y="251"/>
                    <a:pt x="1" y="318"/>
                    <a:pt x="1" y="334"/>
                  </a:cubicBezTo>
                  <a:cubicBezTo>
                    <a:pt x="3" y="336"/>
                    <a:pt x="6" y="337"/>
                    <a:pt x="10" y="337"/>
                  </a:cubicBezTo>
                  <a:cubicBezTo>
                    <a:pt x="38" y="337"/>
                    <a:pt x="110" y="288"/>
                    <a:pt x="168" y="201"/>
                  </a:cubicBezTo>
                  <a:cubicBezTo>
                    <a:pt x="218" y="100"/>
                    <a:pt x="201" y="0"/>
                    <a:pt x="18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0"/>
            <p:cNvSpPr/>
            <p:nvPr/>
          </p:nvSpPr>
          <p:spPr>
            <a:xfrm>
              <a:off x="5781176" y="3413195"/>
              <a:ext cx="12371" cy="12435"/>
            </a:xfrm>
            <a:custGeom>
              <a:avLst/>
              <a:gdLst/>
              <a:ahLst/>
              <a:cxnLst/>
              <a:rect l="l" t="t" r="r" b="b"/>
              <a:pathLst>
                <a:path w="386" h="388" extrusionOk="0">
                  <a:moveTo>
                    <a:pt x="361" y="0"/>
                  </a:moveTo>
                  <a:cubicBezTo>
                    <a:pt x="334" y="0"/>
                    <a:pt x="258" y="65"/>
                    <a:pt x="168" y="170"/>
                  </a:cubicBezTo>
                  <a:cubicBezTo>
                    <a:pt x="68" y="270"/>
                    <a:pt x="1" y="370"/>
                    <a:pt x="17" y="387"/>
                  </a:cubicBezTo>
                  <a:cubicBezTo>
                    <a:pt x="34" y="387"/>
                    <a:pt x="118" y="320"/>
                    <a:pt x="218" y="220"/>
                  </a:cubicBezTo>
                  <a:cubicBezTo>
                    <a:pt x="318" y="103"/>
                    <a:pt x="385" y="20"/>
                    <a:pt x="368" y="3"/>
                  </a:cubicBezTo>
                  <a:cubicBezTo>
                    <a:pt x="367" y="1"/>
                    <a:pt x="364" y="0"/>
                    <a:pt x="36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0"/>
            <p:cNvSpPr/>
            <p:nvPr/>
          </p:nvSpPr>
          <p:spPr>
            <a:xfrm>
              <a:off x="5468432" y="3486109"/>
              <a:ext cx="343832" cy="178358"/>
            </a:xfrm>
            <a:custGeom>
              <a:avLst/>
              <a:gdLst/>
              <a:ahLst/>
              <a:cxnLst/>
              <a:rect l="l" t="t" r="r" b="b"/>
              <a:pathLst>
                <a:path w="10728" h="5565" extrusionOk="0">
                  <a:moveTo>
                    <a:pt x="8071" y="0"/>
                  </a:moveTo>
                  <a:cubicBezTo>
                    <a:pt x="8071" y="0"/>
                    <a:pt x="8054" y="2373"/>
                    <a:pt x="7737" y="2523"/>
                  </a:cubicBezTo>
                  <a:cubicBezTo>
                    <a:pt x="5999" y="3342"/>
                    <a:pt x="3877" y="3459"/>
                    <a:pt x="3109" y="3476"/>
                  </a:cubicBezTo>
                  <a:cubicBezTo>
                    <a:pt x="3008" y="3425"/>
                    <a:pt x="2908" y="3359"/>
                    <a:pt x="2775" y="3275"/>
                  </a:cubicBezTo>
                  <a:cubicBezTo>
                    <a:pt x="2674" y="3208"/>
                    <a:pt x="2574" y="3125"/>
                    <a:pt x="2491" y="3008"/>
                  </a:cubicBezTo>
                  <a:cubicBezTo>
                    <a:pt x="2390" y="2891"/>
                    <a:pt x="2290" y="2757"/>
                    <a:pt x="2223" y="2607"/>
                  </a:cubicBezTo>
                  <a:cubicBezTo>
                    <a:pt x="2205" y="2536"/>
                    <a:pt x="2145" y="2498"/>
                    <a:pt x="2083" y="2498"/>
                  </a:cubicBezTo>
                  <a:cubicBezTo>
                    <a:pt x="2028" y="2498"/>
                    <a:pt x="1970" y="2527"/>
                    <a:pt x="1939" y="2590"/>
                  </a:cubicBezTo>
                  <a:cubicBezTo>
                    <a:pt x="1906" y="2724"/>
                    <a:pt x="2023" y="3108"/>
                    <a:pt x="2357" y="3459"/>
                  </a:cubicBezTo>
                  <a:cubicBezTo>
                    <a:pt x="2553" y="3664"/>
                    <a:pt x="2376" y="3715"/>
                    <a:pt x="2141" y="3715"/>
                  </a:cubicBezTo>
                  <a:cubicBezTo>
                    <a:pt x="1976" y="3715"/>
                    <a:pt x="1782" y="3690"/>
                    <a:pt x="1672" y="3676"/>
                  </a:cubicBezTo>
                  <a:cubicBezTo>
                    <a:pt x="1490" y="3655"/>
                    <a:pt x="1082" y="3626"/>
                    <a:pt x="790" y="3626"/>
                  </a:cubicBezTo>
                  <a:cubicBezTo>
                    <a:pt x="626" y="3626"/>
                    <a:pt x="499" y="3635"/>
                    <a:pt x="469" y="3659"/>
                  </a:cubicBezTo>
                  <a:cubicBezTo>
                    <a:pt x="352" y="3776"/>
                    <a:pt x="452" y="3910"/>
                    <a:pt x="736" y="3943"/>
                  </a:cubicBezTo>
                  <a:cubicBezTo>
                    <a:pt x="1003" y="3960"/>
                    <a:pt x="1822" y="4094"/>
                    <a:pt x="1789" y="4244"/>
                  </a:cubicBezTo>
                  <a:cubicBezTo>
                    <a:pt x="1784" y="4282"/>
                    <a:pt x="1667" y="4296"/>
                    <a:pt x="1503" y="4296"/>
                  </a:cubicBezTo>
                  <a:cubicBezTo>
                    <a:pt x="1093" y="4296"/>
                    <a:pt x="385" y="4211"/>
                    <a:pt x="385" y="4211"/>
                  </a:cubicBezTo>
                  <a:cubicBezTo>
                    <a:pt x="385" y="4211"/>
                    <a:pt x="307" y="4188"/>
                    <a:pt x="227" y="4188"/>
                  </a:cubicBezTo>
                  <a:cubicBezTo>
                    <a:pt x="156" y="4188"/>
                    <a:pt x="84" y="4206"/>
                    <a:pt x="68" y="4278"/>
                  </a:cubicBezTo>
                  <a:cubicBezTo>
                    <a:pt x="1" y="4578"/>
                    <a:pt x="1488" y="4662"/>
                    <a:pt x="1638" y="4662"/>
                  </a:cubicBezTo>
                  <a:cubicBezTo>
                    <a:pt x="1734" y="4662"/>
                    <a:pt x="1723" y="4813"/>
                    <a:pt x="1621" y="4813"/>
                  </a:cubicBezTo>
                  <a:cubicBezTo>
                    <a:pt x="1616" y="4813"/>
                    <a:pt x="1611" y="4813"/>
                    <a:pt x="1605" y="4812"/>
                  </a:cubicBezTo>
                  <a:cubicBezTo>
                    <a:pt x="1548" y="4812"/>
                    <a:pt x="1108" y="4747"/>
                    <a:pt x="730" y="4747"/>
                  </a:cubicBezTo>
                  <a:cubicBezTo>
                    <a:pt x="446" y="4747"/>
                    <a:pt x="197" y="4784"/>
                    <a:pt x="168" y="4912"/>
                  </a:cubicBezTo>
                  <a:cubicBezTo>
                    <a:pt x="118" y="5146"/>
                    <a:pt x="1388" y="4979"/>
                    <a:pt x="1622" y="5163"/>
                  </a:cubicBezTo>
                  <a:cubicBezTo>
                    <a:pt x="1872" y="5364"/>
                    <a:pt x="653" y="5197"/>
                    <a:pt x="619" y="5414"/>
                  </a:cubicBezTo>
                  <a:cubicBezTo>
                    <a:pt x="602" y="5497"/>
                    <a:pt x="602" y="5564"/>
                    <a:pt x="1321" y="5564"/>
                  </a:cubicBezTo>
                  <a:cubicBezTo>
                    <a:pt x="1839" y="5531"/>
                    <a:pt x="2340" y="5481"/>
                    <a:pt x="2858" y="5397"/>
                  </a:cubicBezTo>
                  <a:cubicBezTo>
                    <a:pt x="2858" y="5397"/>
                    <a:pt x="3272" y="5425"/>
                    <a:pt x="3908" y="5425"/>
                  </a:cubicBezTo>
                  <a:cubicBezTo>
                    <a:pt x="5942" y="5425"/>
                    <a:pt x="10247" y="5134"/>
                    <a:pt x="10527" y="2690"/>
                  </a:cubicBezTo>
                  <a:cubicBezTo>
                    <a:pt x="10628" y="1872"/>
                    <a:pt x="10694" y="1053"/>
                    <a:pt x="10728" y="234"/>
                  </a:cubicBezTo>
                  <a:lnTo>
                    <a:pt x="8071" y="0"/>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0"/>
            <p:cNvSpPr/>
            <p:nvPr/>
          </p:nvSpPr>
          <p:spPr>
            <a:xfrm>
              <a:off x="5607145" y="3161923"/>
              <a:ext cx="111951" cy="217171"/>
            </a:xfrm>
            <a:custGeom>
              <a:avLst/>
              <a:gdLst/>
              <a:ahLst/>
              <a:cxnLst/>
              <a:rect l="l" t="t" r="r" b="b"/>
              <a:pathLst>
                <a:path w="3493" h="6776" extrusionOk="0">
                  <a:moveTo>
                    <a:pt x="1187" y="0"/>
                  </a:moveTo>
                  <a:cubicBezTo>
                    <a:pt x="600" y="0"/>
                    <a:pt x="99" y="464"/>
                    <a:pt x="67" y="1059"/>
                  </a:cubicBezTo>
                  <a:cubicBezTo>
                    <a:pt x="0" y="1761"/>
                    <a:pt x="0" y="2463"/>
                    <a:pt x="84" y="3164"/>
                  </a:cubicBezTo>
                  <a:cubicBezTo>
                    <a:pt x="251" y="4234"/>
                    <a:pt x="1053" y="4367"/>
                    <a:pt x="1053" y="4367"/>
                  </a:cubicBezTo>
                  <a:cubicBezTo>
                    <a:pt x="1053" y="4367"/>
                    <a:pt x="1070" y="5036"/>
                    <a:pt x="1070" y="5654"/>
                  </a:cubicBezTo>
                  <a:cubicBezTo>
                    <a:pt x="1103" y="6289"/>
                    <a:pt x="1621" y="6773"/>
                    <a:pt x="2239" y="6773"/>
                  </a:cubicBezTo>
                  <a:cubicBezTo>
                    <a:pt x="2260" y="6775"/>
                    <a:pt x="2281" y="6775"/>
                    <a:pt x="2302" y="6775"/>
                  </a:cubicBezTo>
                  <a:cubicBezTo>
                    <a:pt x="2893" y="6775"/>
                    <a:pt x="3393" y="6318"/>
                    <a:pt x="3409" y="5721"/>
                  </a:cubicBezTo>
                  <a:lnTo>
                    <a:pt x="3476" y="591"/>
                  </a:lnTo>
                  <a:lnTo>
                    <a:pt x="3493" y="240"/>
                  </a:lnTo>
                  <a:lnTo>
                    <a:pt x="1304" y="7"/>
                  </a:lnTo>
                  <a:cubicBezTo>
                    <a:pt x="1264" y="2"/>
                    <a:pt x="1225" y="0"/>
                    <a:pt x="1187"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0"/>
            <p:cNvSpPr/>
            <p:nvPr/>
          </p:nvSpPr>
          <p:spPr>
            <a:xfrm>
              <a:off x="5616792" y="3212915"/>
              <a:ext cx="8589" cy="8237"/>
            </a:xfrm>
            <a:custGeom>
              <a:avLst/>
              <a:gdLst/>
              <a:ahLst/>
              <a:cxnLst/>
              <a:rect l="l" t="t" r="r" b="b"/>
              <a:pathLst>
                <a:path w="268" h="257" extrusionOk="0">
                  <a:moveTo>
                    <a:pt x="113" y="0"/>
                  </a:moveTo>
                  <a:cubicBezTo>
                    <a:pt x="54" y="0"/>
                    <a:pt x="0" y="60"/>
                    <a:pt x="0" y="120"/>
                  </a:cubicBezTo>
                  <a:cubicBezTo>
                    <a:pt x="0" y="187"/>
                    <a:pt x="67" y="253"/>
                    <a:pt x="134" y="253"/>
                  </a:cubicBezTo>
                  <a:cubicBezTo>
                    <a:pt x="141" y="255"/>
                    <a:pt x="148" y="256"/>
                    <a:pt x="155" y="256"/>
                  </a:cubicBezTo>
                  <a:cubicBezTo>
                    <a:pt x="214" y="256"/>
                    <a:pt x="268" y="196"/>
                    <a:pt x="268" y="136"/>
                  </a:cubicBezTo>
                  <a:cubicBezTo>
                    <a:pt x="268" y="53"/>
                    <a:pt x="217" y="3"/>
                    <a:pt x="134" y="3"/>
                  </a:cubicBezTo>
                  <a:cubicBezTo>
                    <a:pt x="127" y="1"/>
                    <a:pt x="120" y="0"/>
                    <a:pt x="1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0"/>
            <p:cNvSpPr/>
            <p:nvPr/>
          </p:nvSpPr>
          <p:spPr>
            <a:xfrm>
              <a:off x="5615189" y="3205479"/>
              <a:ext cx="17692" cy="4936"/>
            </a:xfrm>
            <a:custGeom>
              <a:avLst/>
              <a:gdLst/>
              <a:ahLst/>
              <a:cxnLst/>
              <a:rect l="l" t="t" r="r" b="b"/>
              <a:pathLst>
                <a:path w="552" h="154" extrusionOk="0">
                  <a:moveTo>
                    <a:pt x="267" y="1"/>
                  </a:moveTo>
                  <a:cubicBezTo>
                    <a:pt x="184" y="1"/>
                    <a:pt x="117" y="34"/>
                    <a:pt x="50" y="84"/>
                  </a:cubicBezTo>
                  <a:cubicBezTo>
                    <a:pt x="0" y="118"/>
                    <a:pt x="0" y="151"/>
                    <a:pt x="0" y="151"/>
                  </a:cubicBezTo>
                  <a:cubicBezTo>
                    <a:pt x="2" y="153"/>
                    <a:pt x="4" y="154"/>
                    <a:pt x="7" y="154"/>
                  </a:cubicBezTo>
                  <a:cubicBezTo>
                    <a:pt x="33" y="154"/>
                    <a:pt x="112" y="99"/>
                    <a:pt x="227" y="99"/>
                  </a:cubicBezTo>
                  <a:cubicBezTo>
                    <a:pt x="240" y="99"/>
                    <a:pt x="254" y="100"/>
                    <a:pt x="267" y="101"/>
                  </a:cubicBezTo>
                  <a:cubicBezTo>
                    <a:pt x="401" y="101"/>
                    <a:pt x="495" y="154"/>
                    <a:pt x="526" y="154"/>
                  </a:cubicBezTo>
                  <a:cubicBezTo>
                    <a:pt x="530" y="154"/>
                    <a:pt x="533" y="153"/>
                    <a:pt x="535" y="151"/>
                  </a:cubicBezTo>
                  <a:cubicBezTo>
                    <a:pt x="551" y="135"/>
                    <a:pt x="535" y="101"/>
                    <a:pt x="485" y="68"/>
                  </a:cubicBezTo>
                  <a:cubicBezTo>
                    <a:pt x="418" y="34"/>
                    <a:pt x="351" y="1"/>
                    <a:pt x="2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0"/>
            <p:cNvSpPr/>
            <p:nvPr/>
          </p:nvSpPr>
          <p:spPr>
            <a:xfrm>
              <a:off x="5661245" y="3212915"/>
              <a:ext cx="9134" cy="8237"/>
            </a:xfrm>
            <a:custGeom>
              <a:avLst/>
              <a:gdLst/>
              <a:ahLst/>
              <a:cxnLst/>
              <a:rect l="l" t="t" r="r" b="b"/>
              <a:pathLst>
                <a:path w="285" h="257" extrusionOk="0">
                  <a:moveTo>
                    <a:pt x="125" y="0"/>
                  </a:moveTo>
                  <a:cubicBezTo>
                    <a:pt x="53" y="0"/>
                    <a:pt x="0" y="60"/>
                    <a:pt x="0" y="120"/>
                  </a:cubicBezTo>
                  <a:cubicBezTo>
                    <a:pt x="0" y="187"/>
                    <a:pt x="67" y="253"/>
                    <a:pt x="134" y="253"/>
                  </a:cubicBezTo>
                  <a:cubicBezTo>
                    <a:pt x="141" y="255"/>
                    <a:pt x="148" y="256"/>
                    <a:pt x="155" y="256"/>
                  </a:cubicBezTo>
                  <a:cubicBezTo>
                    <a:pt x="214" y="256"/>
                    <a:pt x="269" y="196"/>
                    <a:pt x="284" y="136"/>
                  </a:cubicBezTo>
                  <a:cubicBezTo>
                    <a:pt x="284" y="53"/>
                    <a:pt x="217" y="3"/>
                    <a:pt x="150" y="3"/>
                  </a:cubicBezTo>
                  <a:cubicBezTo>
                    <a:pt x="142" y="1"/>
                    <a:pt x="133" y="0"/>
                    <a:pt x="1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0"/>
            <p:cNvSpPr/>
            <p:nvPr/>
          </p:nvSpPr>
          <p:spPr>
            <a:xfrm>
              <a:off x="5661245" y="3206569"/>
              <a:ext cx="17692" cy="4904"/>
            </a:xfrm>
            <a:custGeom>
              <a:avLst/>
              <a:gdLst/>
              <a:ahLst/>
              <a:cxnLst/>
              <a:rect l="l" t="t" r="r" b="b"/>
              <a:pathLst>
                <a:path w="552" h="153" extrusionOk="0">
                  <a:moveTo>
                    <a:pt x="267" y="0"/>
                  </a:moveTo>
                  <a:cubicBezTo>
                    <a:pt x="201" y="0"/>
                    <a:pt x="117" y="17"/>
                    <a:pt x="67" y="67"/>
                  </a:cubicBezTo>
                  <a:cubicBezTo>
                    <a:pt x="17" y="101"/>
                    <a:pt x="0" y="134"/>
                    <a:pt x="0" y="151"/>
                  </a:cubicBezTo>
                  <a:cubicBezTo>
                    <a:pt x="2" y="152"/>
                    <a:pt x="4" y="153"/>
                    <a:pt x="7" y="153"/>
                  </a:cubicBezTo>
                  <a:cubicBezTo>
                    <a:pt x="38" y="153"/>
                    <a:pt x="146" y="84"/>
                    <a:pt x="267" y="84"/>
                  </a:cubicBezTo>
                  <a:cubicBezTo>
                    <a:pt x="393" y="84"/>
                    <a:pt x="495" y="142"/>
                    <a:pt x="535" y="142"/>
                  </a:cubicBezTo>
                  <a:cubicBezTo>
                    <a:pt x="543" y="142"/>
                    <a:pt x="549" y="140"/>
                    <a:pt x="551" y="134"/>
                  </a:cubicBezTo>
                  <a:cubicBezTo>
                    <a:pt x="551" y="134"/>
                    <a:pt x="535" y="101"/>
                    <a:pt x="485" y="67"/>
                  </a:cubicBezTo>
                  <a:cubicBezTo>
                    <a:pt x="418" y="17"/>
                    <a:pt x="351" y="0"/>
                    <a:pt x="2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0"/>
            <p:cNvSpPr/>
            <p:nvPr/>
          </p:nvSpPr>
          <p:spPr>
            <a:xfrm>
              <a:off x="5632304" y="3207114"/>
              <a:ext cx="14487" cy="39101"/>
            </a:xfrm>
            <a:custGeom>
              <a:avLst/>
              <a:gdLst/>
              <a:ahLst/>
              <a:cxnLst/>
              <a:rect l="l" t="t" r="r" b="b"/>
              <a:pathLst>
                <a:path w="452" h="1220" extrusionOk="0">
                  <a:moveTo>
                    <a:pt x="452" y="0"/>
                  </a:moveTo>
                  <a:cubicBezTo>
                    <a:pt x="318" y="234"/>
                    <a:pt x="218" y="468"/>
                    <a:pt x="134" y="719"/>
                  </a:cubicBezTo>
                  <a:cubicBezTo>
                    <a:pt x="101" y="819"/>
                    <a:pt x="68" y="919"/>
                    <a:pt x="34" y="1003"/>
                  </a:cubicBezTo>
                  <a:cubicBezTo>
                    <a:pt x="1" y="1053"/>
                    <a:pt x="1" y="1103"/>
                    <a:pt x="17" y="1153"/>
                  </a:cubicBezTo>
                  <a:cubicBezTo>
                    <a:pt x="17" y="1170"/>
                    <a:pt x="51" y="1203"/>
                    <a:pt x="68" y="1203"/>
                  </a:cubicBezTo>
                  <a:cubicBezTo>
                    <a:pt x="84" y="1203"/>
                    <a:pt x="118" y="1220"/>
                    <a:pt x="134" y="1220"/>
                  </a:cubicBezTo>
                  <a:lnTo>
                    <a:pt x="385" y="1220"/>
                  </a:lnTo>
                  <a:cubicBezTo>
                    <a:pt x="302" y="1186"/>
                    <a:pt x="218" y="1170"/>
                    <a:pt x="134" y="1170"/>
                  </a:cubicBezTo>
                  <a:cubicBezTo>
                    <a:pt x="101" y="1170"/>
                    <a:pt x="68" y="1170"/>
                    <a:pt x="68" y="1136"/>
                  </a:cubicBezTo>
                  <a:cubicBezTo>
                    <a:pt x="51" y="1103"/>
                    <a:pt x="68" y="1053"/>
                    <a:pt x="84" y="1019"/>
                  </a:cubicBezTo>
                  <a:cubicBezTo>
                    <a:pt x="118" y="936"/>
                    <a:pt x="151" y="835"/>
                    <a:pt x="201" y="735"/>
                  </a:cubicBezTo>
                  <a:cubicBezTo>
                    <a:pt x="302" y="501"/>
                    <a:pt x="385" y="251"/>
                    <a:pt x="4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0"/>
            <p:cNvSpPr/>
            <p:nvPr/>
          </p:nvSpPr>
          <p:spPr>
            <a:xfrm>
              <a:off x="5640893" y="3289578"/>
              <a:ext cx="46088" cy="20672"/>
            </a:xfrm>
            <a:custGeom>
              <a:avLst/>
              <a:gdLst/>
              <a:ahLst/>
              <a:cxnLst/>
              <a:rect l="l" t="t" r="r" b="b"/>
              <a:pathLst>
                <a:path w="1438" h="645" extrusionOk="0">
                  <a:moveTo>
                    <a:pt x="1437" y="0"/>
                  </a:moveTo>
                  <a:lnTo>
                    <a:pt x="1437" y="0"/>
                  </a:lnTo>
                  <a:cubicBezTo>
                    <a:pt x="1003" y="251"/>
                    <a:pt x="501" y="384"/>
                    <a:pt x="0" y="384"/>
                  </a:cubicBezTo>
                  <a:lnTo>
                    <a:pt x="17" y="635"/>
                  </a:lnTo>
                  <a:cubicBezTo>
                    <a:pt x="85" y="641"/>
                    <a:pt x="150" y="644"/>
                    <a:pt x="213" y="644"/>
                  </a:cubicBezTo>
                  <a:cubicBezTo>
                    <a:pt x="1129" y="644"/>
                    <a:pt x="1437" y="0"/>
                    <a:pt x="1437"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0"/>
            <p:cNvSpPr/>
            <p:nvPr/>
          </p:nvSpPr>
          <p:spPr>
            <a:xfrm>
              <a:off x="5645701" y="3254131"/>
              <a:ext cx="15031" cy="10512"/>
            </a:xfrm>
            <a:custGeom>
              <a:avLst/>
              <a:gdLst/>
              <a:ahLst/>
              <a:cxnLst/>
              <a:rect l="l" t="t" r="r" b="b"/>
              <a:pathLst>
                <a:path w="469" h="328" extrusionOk="0">
                  <a:moveTo>
                    <a:pt x="218" y="0"/>
                  </a:moveTo>
                  <a:cubicBezTo>
                    <a:pt x="146" y="0"/>
                    <a:pt x="75" y="46"/>
                    <a:pt x="17" y="104"/>
                  </a:cubicBezTo>
                  <a:cubicBezTo>
                    <a:pt x="0" y="120"/>
                    <a:pt x="0" y="137"/>
                    <a:pt x="17" y="154"/>
                  </a:cubicBezTo>
                  <a:cubicBezTo>
                    <a:pt x="34" y="170"/>
                    <a:pt x="34" y="187"/>
                    <a:pt x="51" y="204"/>
                  </a:cubicBezTo>
                  <a:cubicBezTo>
                    <a:pt x="117" y="254"/>
                    <a:pt x="168" y="287"/>
                    <a:pt x="251" y="321"/>
                  </a:cubicBezTo>
                  <a:cubicBezTo>
                    <a:pt x="268" y="325"/>
                    <a:pt x="285" y="327"/>
                    <a:pt x="301" y="327"/>
                  </a:cubicBezTo>
                  <a:cubicBezTo>
                    <a:pt x="350" y="327"/>
                    <a:pt x="397" y="308"/>
                    <a:pt x="435" y="271"/>
                  </a:cubicBezTo>
                  <a:cubicBezTo>
                    <a:pt x="468" y="221"/>
                    <a:pt x="468" y="137"/>
                    <a:pt x="418" y="87"/>
                  </a:cubicBezTo>
                  <a:cubicBezTo>
                    <a:pt x="385" y="37"/>
                    <a:pt x="318" y="3"/>
                    <a:pt x="251" y="3"/>
                  </a:cubicBezTo>
                  <a:cubicBezTo>
                    <a:pt x="240" y="1"/>
                    <a:pt x="229" y="0"/>
                    <a:pt x="218"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0"/>
            <p:cNvSpPr/>
            <p:nvPr/>
          </p:nvSpPr>
          <p:spPr>
            <a:xfrm>
              <a:off x="5643009" y="3249420"/>
              <a:ext cx="16121" cy="13397"/>
            </a:xfrm>
            <a:custGeom>
              <a:avLst/>
              <a:gdLst/>
              <a:ahLst/>
              <a:cxnLst/>
              <a:rect l="l" t="t" r="r" b="b"/>
              <a:pathLst>
                <a:path w="503" h="418" extrusionOk="0">
                  <a:moveTo>
                    <a:pt x="469" y="0"/>
                  </a:moveTo>
                  <a:cubicBezTo>
                    <a:pt x="452" y="0"/>
                    <a:pt x="452" y="150"/>
                    <a:pt x="318" y="267"/>
                  </a:cubicBezTo>
                  <a:cubicBezTo>
                    <a:pt x="185" y="384"/>
                    <a:pt x="1" y="368"/>
                    <a:pt x="1" y="384"/>
                  </a:cubicBezTo>
                  <a:cubicBezTo>
                    <a:pt x="1" y="401"/>
                    <a:pt x="51" y="418"/>
                    <a:pt x="118" y="418"/>
                  </a:cubicBezTo>
                  <a:cubicBezTo>
                    <a:pt x="218" y="418"/>
                    <a:pt x="302" y="384"/>
                    <a:pt x="369" y="334"/>
                  </a:cubicBezTo>
                  <a:cubicBezTo>
                    <a:pt x="435" y="267"/>
                    <a:pt x="485" y="184"/>
                    <a:pt x="502" y="100"/>
                  </a:cubicBezTo>
                  <a:cubicBezTo>
                    <a:pt x="502" y="33"/>
                    <a:pt x="485" y="0"/>
                    <a:pt x="4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0"/>
            <p:cNvSpPr/>
            <p:nvPr/>
          </p:nvSpPr>
          <p:spPr>
            <a:xfrm>
              <a:off x="5594293" y="3150866"/>
              <a:ext cx="139257" cy="175153"/>
            </a:xfrm>
            <a:custGeom>
              <a:avLst/>
              <a:gdLst/>
              <a:ahLst/>
              <a:cxnLst/>
              <a:rect l="l" t="t" r="r" b="b"/>
              <a:pathLst>
                <a:path w="4345" h="5465" extrusionOk="0">
                  <a:moveTo>
                    <a:pt x="485" y="1"/>
                  </a:moveTo>
                  <a:cubicBezTo>
                    <a:pt x="318" y="17"/>
                    <a:pt x="151" y="101"/>
                    <a:pt x="51" y="235"/>
                  </a:cubicBezTo>
                  <a:cubicBezTo>
                    <a:pt x="0" y="301"/>
                    <a:pt x="0" y="402"/>
                    <a:pt x="67" y="468"/>
                  </a:cubicBezTo>
                  <a:cubicBezTo>
                    <a:pt x="117" y="502"/>
                    <a:pt x="184" y="535"/>
                    <a:pt x="251" y="569"/>
                  </a:cubicBezTo>
                  <a:cubicBezTo>
                    <a:pt x="301" y="602"/>
                    <a:pt x="351" y="652"/>
                    <a:pt x="401" y="702"/>
                  </a:cubicBezTo>
                  <a:cubicBezTo>
                    <a:pt x="418" y="736"/>
                    <a:pt x="452" y="753"/>
                    <a:pt x="485" y="786"/>
                  </a:cubicBezTo>
                  <a:cubicBezTo>
                    <a:pt x="485" y="803"/>
                    <a:pt x="485" y="803"/>
                    <a:pt x="502" y="819"/>
                  </a:cubicBezTo>
                  <a:lnTo>
                    <a:pt x="535" y="836"/>
                  </a:lnTo>
                  <a:lnTo>
                    <a:pt x="602" y="920"/>
                  </a:lnTo>
                  <a:cubicBezTo>
                    <a:pt x="669" y="986"/>
                    <a:pt x="752" y="1037"/>
                    <a:pt x="836" y="1087"/>
                  </a:cubicBezTo>
                  <a:cubicBezTo>
                    <a:pt x="953" y="1170"/>
                    <a:pt x="1087" y="1237"/>
                    <a:pt x="1220" y="1270"/>
                  </a:cubicBezTo>
                  <a:cubicBezTo>
                    <a:pt x="1304" y="1286"/>
                    <a:pt x="1388" y="1293"/>
                    <a:pt x="1471" y="1293"/>
                  </a:cubicBezTo>
                  <a:cubicBezTo>
                    <a:pt x="1851" y="1293"/>
                    <a:pt x="2210" y="1138"/>
                    <a:pt x="2457" y="836"/>
                  </a:cubicBezTo>
                  <a:cubicBezTo>
                    <a:pt x="2540" y="986"/>
                    <a:pt x="2640" y="1120"/>
                    <a:pt x="2757" y="1237"/>
                  </a:cubicBezTo>
                  <a:cubicBezTo>
                    <a:pt x="2841" y="1287"/>
                    <a:pt x="2908" y="1371"/>
                    <a:pt x="2941" y="1454"/>
                  </a:cubicBezTo>
                  <a:cubicBezTo>
                    <a:pt x="2975" y="1605"/>
                    <a:pt x="2958" y="1738"/>
                    <a:pt x="2874" y="1855"/>
                  </a:cubicBezTo>
                  <a:cubicBezTo>
                    <a:pt x="2791" y="2089"/>
                    <a:pt x="2741" y="2340"/>
                    <a:pt x="2741" y="2590"/>
                  </a:cubicBezTo>
                  <a:cubicBezTo>
                    <a:pt x="2757" y="2841"/>
                    <a:pt x="2874" y="3092"/>
                    <a:pt x="3041" y="3259"/>
                  </a:cubicBezTo>
                  <a:cubicBezTo>
                    <a:pt x="3142" y="3326"/>
                    <a:pt x="3225" y="3409"/>
                    <a:pt x="3275" y="3509"/>
                  </a:cubicBezTo>
                  <a:cubicBezTo>
                    <a:pt x="3325" y="3660"/>
                    <a:pt x="3309" y="3810"/>
                    <a:pt x="3242" y="3961"/>
                  </a:cubicBezTo>
                  <a:cubicBezTo>
                    <a:pt x="3142" y="4278"/>
                    <a:pt x="3158" y="4612"/>
                    <a:pt x="3275" y="4930"/>
                  </a:cubicBezTo>
                  <a:cubicBezTo>
                    <a:pt x="3392" y="5247"/>
                    <a:pt x="3760" y="5347"/>
                    <a:pt x="4077" y="5464"/>
                  </a:cubicBezTo>
                  <a:lnTo>
                    <a:pt x="4144" y="5130"/>
                  </a:lnTo>
                  <a:cubicBezTo>
                    <a:pt x="4345" y="3961"/>
                    <a:pt x="4295" y="2758"/>
                    <a:pt x="4228" y="1555"/>
                  </a:cubicBezTo>
                  <a:cubicBezTo>
                    <a:pt x="4211" y="1187"/>
                    <a:pt x="4194" y="769"/>
                    <a:pt x="3944" y="485"/>
                  </a:cubicBezTo>
                  <a:cubicBezTo>
                    <a:pt x="3712" y="195"/>
                    <a:pt x="3329" y="94"/>
                    <a:pt x="2959" y="94"/>
                  </a:cubicBezTo>
                  <a:cubicBezTo>
                    <a:pt x="2903" y="94"/>
                    <a:pt x="2846" y="96"/>
                    <a:pt x="2791" y="101"/>
                  </a:cubicBezTo>
                  <a:cubicBezTo>
                    <a:pt x="2674" y="101"/>
                    <a:pt x="2557" y="134"/>
                    <a:pt x="2457" y="201"/>
                  </a:cubicBezTo>
                  <a:cubicBezTo>
                    <a:pt x="2421" y="197"/>
                    <a:pt x="2386" y="195"/>
                    <a:pt x="2352" y="195"/>
                  </a:cubicBezTo>
                  <a:cubicBezTo>
                    <a:pt x="2259" y="195"/>
                    <a:pt x="2170" y="210"/>
                    <a:pt x="2072" y="235"/>
                  </a:cubicBezTo>
                  <a:cubicBezTo>
                    <a:pt x="1955" y="268"/>
                    <a:pt x="1838" y="285"/>
                    <a:pt x="1721" y="301"/>
                  </a:cubicBezTo>
                  <a:cubicBezTo>
                    <a:pt x="1680" y="310"/>
                    <a:pt x="1634" y="314"/>
                    <a:pt x="1588" y="314"/>
                  </a:cubicBezTo>
                  <a:cubicBezTo>
                    <a:pt x="1542" y="314"/>
                    <a:pt x="1496" y="310"/>
                    <a:pt x="1454" y="301"/>
                  </a:cubicBezTo>
                  <a:cubicBezTo>
                    <a:pt x="1404" y="285"/>
                    <a:pt x="1354" y="268"/>
                    <a:pt x="1320" y="251"/>
                  </a:cubicBezTo>
                  <a:cubicBezTo>
                    <a:pt x="1270" y="218"/>
                    <a:pt x="1187" y="184"/>
                    <a:pt x="1103" y="151"/>
                  </a:cubicBezTo>
                  <a:cubicBezTo>
                    <a:pt x="1053" y="118"/>
                    <a:pt x="1020" y="101"/>
                    <a:pt x="970" y="84"/>
                  </a:cubicBezTo>
                  <a:cubicBezTo>
                    <a:pt x="936" y="67"/>
                    <a:pt x="919" y="67"/>
                    <a:pt x="886" y="51"/>
                  </a:cubicBezTo>
                  <a:cubicBezTo>
                    <a:pt x="869" y="51"/>
                    <a:pt x="836" y="34"/>
                    <a:pt x="802" y="34"/>
                  </a:cubicBezTo>
                  <a:cubicBezTo>
                    <a:pt x="702" y="1"/>
                    <a:pt x="602" y="1"/>
                    <a:pt x="485"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0"/>
            <p:cNvSpPr/>
            <p:nvPr/>
          </p:nvSpPr>
          <p:spPr>
            <a:xfrm>
              <a:off x="5594293" y="3150866"/>
              <a:ext cx="139257" cy="175153"/>
            </a:xfrm>
            <a:custGeom>
              <a:avLst/>
              <a:gdLst/>
              <a:ahLst/>
              <a:cxnLst/>
              <a:rect l="l" t="t" r="r" b="b"/>
              <a:pathLst>
                <a:path w="4345" h="5465" extrusionOk="0">
                  <a:moveTo>
                    <a:pt x="485" y="1"/>
                  </a:moveTo>
                  <a:cubicBezTo>
                    <a:pt x="318" y="17"/>
                    <a:pt x="151" y="101"/>
                    <a:pt x="51" y="235"/>
                  </a:cubicBezTo>
                  <a:cubicBezTo>
                    <a:pt x="0" y="301"/>
                    <a:pt x="0" y="402"/>
                    <a:pt x="67" y="468"/>
                  </a:cubicBezTo>
                  <a:cubicBezTo>
                    <a:pt x="117" y="502"/>
                    <a:pt x="184" y="535"/>
                    <a:pt x="251" y="569"/>
                  </a:cubicBezTo>
                  <a:cubicBezTo>
                    <a:pt x="301" y="602"/>
                    <a:pt x="351" y="652"/>
                    <a:pt x="401" y="702"/>
                  </a:cubicBezTo>
                  <a:cubicBezTo>
                    <a:pt x="418" y="736"/>
                    <a:pt x="452" y="753"/>
                    <a:pt x="485" y="786"/>
                  </a:cubicBezTo>
                  <a:cubicBezTo>
                    <a:pt x="485" y="803"/>
                    <a:pt x="485" y="803"/>
                    <a:pt x="502" y="819"/>
                  </a:cubicBezTo>
                  <a:lnTo>
                    <a:pt x="535" y="836"/>
                  </a:lnTo>
                  <a:lnTo>
                    <a:pt x="602" y="920"/>
                  </a:lnTo>
                  <a:cubicBezTo>
                    <a:pt x="669" y="986"/>
                    <a:pt x="752" y="1037"/>
                    <a:pt x="836" y="1087"/>
                  </a:cubicBezTo>
                  <a:cubicBezTo>
                    <a:pt x="953" y="1170"/>
                    <a:pt x="1087" y="1237"/>
                    <a:pt x="1220" y="1270"/>
                  </a:cubicBezTo>
                  <a:cubicBezTo>
                    <a:pt x="1304" y="1286"/>
                    <a:pt x="1388" y="1293"/>
                    <a:pt x="1471" y="1293"/>
                  </a:cubicBezTo>
                  <a:cubicBezTo>
                    <a:pt x="1851" y="1293"/>
                    <a:pt x="2210" y="1138"/>
                    <a:pt x="2457" y="836"/>
                  </a:cubicBezTo>
                  <a:cubicBezTo>
                    <a:pt x="2540" y="986"/>
                    <a:pt x="2640" y="1120"/>
                    <a:pt x="2757" y="1237"/>
                  </a:cubicBezTo>
                  <a:cubicBezTo>
                    <a:pt x="2841" y="1287"/>
                    <a:pt x="2908" y="1371"/>
                    <a:pt x="2941" y="1454"/>
                  </a:cubicBezTo>
                  <a:cubicBezTo>
                    <a:pt x="2975" y="1605"/>
                    <a:pt x="2958" y="1738"/>
                    <a:pt x="2874" y="1855"/>
                  </a:cubicBezTo>
                  <a:cubicBezTo>
                    <a:pt x="2791" y="2089"/>
                    <a:pt x="2741" y="2340"/>
                    <a:pt x="2741" y="2590"/>
                  </a:cubicBezTo>
                  <a:cubicBezTo>
                    <a:pt x="2757" y="2841"/>
                    <a:pt x="2874" y="3092"/>
                    <a:pt x="3041" y="3259"/>
                  </a:cubicBezTo>
                  <a:cubicBezTo>
                    <a:pt x="3142" y="3326"/>
                    <a:pt x="3225" y="3409"/>
                    <a:pt x="3275" y="3509"/>
                  </a:cubicBezTo>
                  <a:cubicBezTo>
                    <a:pt x="3325" y="3660"/>
                    <a:pt x="3309" y="3810"/>
                    <a:pt x="3242" y="3961"/>
                  </a:cubicBezTo>
                  <a:cubicBezTo>
                    <a:pt x="3142" y="4278"/>
                    <a:pt x="3158" y="4612"/>
                    <a:pt x="3275" y="4930"/>
                  </a:cubicBezTo>
                  <a:cubicBezTo>
                    <a:pt x="3392" y="5247"/>
                    <a:pt x="3760" y="5347"/>
                    <a:pt x="4077" y="5464"/>
                  </a:cubicBezTo>
                  <a:lnTo>
                    <a:pt x="4144" y="5130"/>
                  </a:lnTo>
                  <a:cubicBezTo>
                    <a:pt x="4345" y="3961"/>
                    <a:pt x="4295" y="2758"/>
                    <a:pt x="4228" y="1555"/>
                  </a:cubicBezTo>
                  <a:cubicBezTo>
                    <a:pt x="4211" y="1187"/>
                    <a:pt x="4194" y="769"/>
                    <a:pt x="3944" y="485"/>
                  </a:cubicBezTo>
                  <a:cubicBezTo>
                    <a:pt x="3712" y="195"/>
                    <a:pt x="3329" y="94"/>
                    <a:pt x="2959" y="94"/>
                  </a:cubicBezTo>
                  <a:cubicBezTo>
                    <a:pt x="2903" y="94"/>
                    <a:pt x="2846" y="96"/>
                    <a:pt x="2791" y="101"/>
                  </a:cubicBezTo>
                  <a:cubicBezTo>
                    <a:pt x="2674" y="101"/>
                    <a:pt x="2557" y="134"/>
                    <a:pt x="2457" y="201"/>
                  </a:cubicBezTo>
                  <a:cubicBezTo>
                    <a:pt x="2421" y="197"/>
                    <a:pt x="2386" y="195"/>
                    <a:pt x="2352" y="195"/>
                  </a:cubicBezTo>
                  <a:cubicBezTo>
                    <a:pt x="2259" y="195"/>
                    <a:pt x="2170" y="210"/>
                    <a:pt x="2072" y="235"/>
                  </a:cubicBezTo>
                  <a:cubicBezTo>
                    <a:pt x="1955" y="268"/>
                    <a:pt x="1838" y="285"/>
                    <a:pt x="1721" y="301"/>
                  </a:cubicBezTo>
                  <a:cubicBezTo>
                    <a:pt x="1680" y="310"/>
                    <a:pt x="1634" y="314"/>
                    <a:pt x="1588" y="314"/>
                  </a:cubicBezTo>
                  <a:cubicBezTo>
                    <a:pt x="1542" y="314"/>
                    <a:pt x="1496" y="310"/>
                    <a:pt x="1454" y="301"/>
                  </a:cubicBezTo>
                  <a:cubicBezTo>
                    <a:pt x="1404" y="285"/>
                    <a:pt x="1354" y="268"/>
                    <a:pt x="1320" y="251"/>
                  </a:cubicBezTo>
                  <a:cubicBezTo>
                    <a:pt x="1270" y="218"/>
                    <a:pt x="1187" y="184"/>
                    <a:pt x="1103" y="151"/>
                  </a:cubicBezTo>
                  <a:cubicBezTo>
                    <a:pt x="1053" y="118"/>
                    <a:pt x="1020" y="101"/>
                    <a:pt x="970" y="84"/>
                  </a:cubicBezTo>
                  <a:cubicBezTo>
                    <a:pt x="936" y="67"/>
                    <a:pt x="919" y="67"/>
                    <a:pt x="886" y="51"/>
                  </a:cubicBezTo>
                  <a:cubicBezTo>
                    <a:pt x="869" y="51"/>
                    <a:pt x="836" y="34"/>
                    <a:pt x="802" y="34"/>
                  </a:cubicBezTo>
                  <a:cubicBezTo>
                    <a:pt x="702" y="1"/>
                    <a:pt x="602" y="1"/>
                    <a:pt x="4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0"/>
            <p:cNvSpPr/>
            <p:nvPr/>
          </p:nvSpPr>
          <p:spPr>
            <a:xfrm>
              <a:off x="5660155" y="3189198"/>
              <a:ext cx="21986" cy="6506"/>
            </a:xfrm>
            <a:custGeom>
              <a:avLst/>
              <a:gdLst/>
              <a:ahLst/>
              <a:cxnLst/>
              <a:rect l="l" t="t" r="r" b="b"/>
              <a:pathLst>
                <a:path w="686" h="203" extrusionOk="0">
                  <a:moveTo>
                    <a:pt x="303" y="1"/>
                  </a:moveTo>
                  <a:cubicBezTo>
                    <a:pt x="231" y="1"/>
                    <a:pt x="158" y="14"/>
                    <a:pt x="84" y="41"/>
                  </a:cubicBezTo>
                  <a:cubicBezTo>
                    <a:pt x="34" y="58"/>
                    <a:pt x="1" y="91"/>
                    <a:pt x="1" y="108"/>
                  </a:cubicBezTo>
                  <a:cubicBezTo>
                    <a:pt x="17" y="158"/>
                    <a:pt x="168" y="125"/>
                    <a:pt x="335" y="158"/>
                  </a:cubicBezTo>
                  <a:cubicBezTo>
                    <a:pt x="462" y="171"/>
                    <a:pt x="579" y="203"/>
                    <a:pt x="635" y="203"/>
                  </a:cubicBezTo>
                  <a:cubicBezTo>
                    <a:pt x="653" y="203"/>
                    <a:pt x="665" y="199"/>
                    <a:pt x="669" y="191"/>
                  </a:cubicBezTo>
                  <a:cubicBezTo>
                    <a:pt x="686" y="175"/>
                    <a:pt x="652" y="125"/>
                    <a:pt x="602" y="91"/>
                  </a:cubicBezTo>
                  <a:cubicBezTo>
                    <a:pt x="512" y="31"/>
                    <a:pt x="410" y="1"/>
                    <a:pt x="3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0"/>
            <p:cNvSpPr/>
            <p:nvPr/>
          </p:nvSpPr>
          <p:spPr>
            <a:xfrm>
              <a:off x="5616792" y="3191697"/>
              <a:ext cx="16634" cy="5705"/>
            </a:xfrm>
            <a:custGeom>
              <a:avLst/>
              <a:gdLst/>
              <a:ahLst/>
              <a:cxnLst/>
              <a:rect l="l" t="t" r="r" b="b"/>
              <a:pathLst>
                <a:path w="519" h="178" extrusionOk="0">
                  <a:moveTo>
                    <a:pt x="251" y="1"/>
                  </a:moveTo>
                  <a:cubicBezTo>
                    <a:pt x="180" y="1"/>
                    <a:pt x="109" y="22"/>
                    <a:pt x="50" y="63"/>
                  </a:cubicBezTo>
                  <a:cubicBezTo>
                    <a:pt x="0" y="113"/>
                    <a:pt x="0" y="147"/>
                    <a:pt x="0" y="164"/>
                  </a:cubicBezTo>
                  <a:cubicBezTo>
                    <a:pt x="11" y="174"/>
                    <a:pt x="27" y="178"/>
                    <a:pt x="49" y="178"/>
                  </a:cubicBezTo>
                  <a:cubicBezTo>
                    <a:pt x="97" y="178"/>
                    <a:pt x="170" y="158"/>
                    <a:pt x="251" y="147"/>
                  </a:cubicBezTo>
                  <a:cubicBezTo>
                    <a:pt x="329" y="147"/>
                    <a:pt x="407" y="162"/>
                    <a:pt x="455" y="162"/>
                  </a:cubicBezTo>
                  <a:cubicBezTo>
                    <a:pt x="479" y="162"/>
                    <a:pt x="496" y="158"/>
                    <a:pt x="501" y="147"/>
                  </a:cubicBezTo>
                  <a:cubicBezTo>
                    <a:pt x="518" y="130"/>
                    <a:pt x="501" y="97"/>
                    <a:pt x="451" y="63"/>
                  </a:cubicBezTo>
                  <a:cubicBezTo>
                    <a:pt x="393" y="22"/>
                    <a:pt x="322" y="1"/>
                    <a:pt x="2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0"/>
            <p:cNvSpPr/>
            <p:nvPr/>
          </p:nvSpPr>
          <p:spPr>
            <a:xfrm>
              <a:off x="4400110" y="3704145"/>
              <a:ext cx="695645" cy="718657"/>
            </a:xfrm>
            <a:custGeom>
              <a:avLst/>
              <a:gdLst/>
              <a:ahLst/>
              <a:cxnLst/>
              <a:rect l="l" t="t" r="r" b="b"/>
              <a:pathLst>
                <a:path w="21705" h="22423" extrusionOk="0">
                  <a:moveTo>
                    <a:pt x="7979" y="0"/>
                  </a:moveTo>
                  <a:cubicBezTo>
                    <a:pt x="6028" y="0"/>
                    <a:pt x="4142" y="1034"/>
                    <a:pt x="2858" y="2537"/>
                  </a:cubicBezTo>
                  <a:cubicBezTo>
                    <a:pt x="1471" y="4141"/>
                    <a:pt x="702" y="6230"/>
                    <a:pt x="351" y="8352"/>
                  </a:cubicBezTo>
                  <a:cubicBezTo>
                    <a:pt x="0" y="10457"/>
                    <a:pt x="17" y="12629"/>
                    <a:pt x="50" y="14768"/>
                  </a:cubicBezTo>
                  <a:cubicBezTo>
                    <a:pt x="67" y="16088"/>
                    <a:pt x="84" y="17408"/>
                    <a:pt x="101" y="18728"/>
                  </a:cubicBezTo>
                  <a:cubicBezTo>
                    <a:pt x="101" y="19279"/>
                    <a:pt x="117" y="19847"/>
                    <a:pt x="385" y="20315"/>
                  </a:cubicBezTo>
                  <a:cubicBezTo>
                    <a:pt x="802" y="21000"/>
                    <a:pt x="1638" y="21251"/>
                    <a:pt x="2406" y="21418"/>
                  </a:cubicBezTo>
                  <a:cubicBezTo>
                    <a:pt x="5456" y="22087"/>
                    <a:pt x="8563" y="22422"/>
                    <a:pt x="11671" y="22422"/>
                  </a:cubicBezTo>
                  <a:cubicBezTo>
                    <a:pt x="14386" y="22422"/>
                    <a:pt x="17103" y="22166"/>
                    <a:pt x="19783" y="21652"/>
                  </a:cubicBezTo>
                  <a:cubicBezTo>
                    <a:pt x="20218" y="21568"/>
                    <a:pt x="20686" y="21468"/>
                    <a:pt x="21036" y="21151"/>
                  </a:cubicBezTo>
                  <a:cubicBezTo>
                    <a:pt x="21488" y="20716"/>
                    <a:pt x="21571" y="20014"/>
                    <a:pt x="21588" y="19379"/>
                  </a:cubicBezTo>
                  <a:cubicBezTo>
                    <a:pt x="21705" y="16706"/>
                    <a:pt x="20853" y="14150"/>
                    <a:pt x="20485" y="11510"/>
                  </a:cubicBezTo>
                  <a:cubicBezTo>
                    <a:pt x="19716" y="5795"/>
                    <a:pt x="8371" y="14"/>
                    <a:pt x="8371" y="14"/>
                  </a:cubicBezTo>
                  <a:cubicBezTo>
                    <a:pt x="8240" y="5"/>
                    <a:pt x="8109" y="0"/>
                    <a:pt x="797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0"/>
            <p:cNvSpPr/>
            <p:nvPr/>
          </p:nvSpPr>
          <p:spPr>
            <a:xfrm>
              <a:off x="4912589" y="3695491"/>
              <a:ext cx="161211" cy="138296"/>
            </a:xfrm>
            <a:custGeom>
              <a:avLst/>
              <a:gdLst/>
              <a:ahLst/>
              <a:cxnLst/>
              <a:rect l="l" t="t" r="r" b="b"/>
              <a:pathLst>
                <a:path w="5030" h="4315" extrusionOk="0">
                  <a:moveTo>
                    <a:pt x="1421" y="0"/>
                  </a:moveTo>
                  <a:lnTo>
                    <a:pt x="0" y="1454"/>
                  </a:lnTo>
                  <a:cubicBezTo>
                    <a:pt x="0" y="1454"/>
                    <a:pt x="1237" y="4211"/>
                    <a:pt x="2323" y="4278"/>
                  </a:cubicBezTo>
                  <a:cubicBezTo>
                    <a:pt x="2691" y="4305"/>
                    <a:pt x="3093" y="4315"/>
                    <a:pt x="3467" y="4315"/>
                  </a:cubicBezTo>
                  <a:cubicBezTo>
                    <a:pt x="4215" y="4315"/>
                    <a:pt x="4846" y="4278"/>
                    <a:pt x="4846" y="4278"/>
                  </a:cubicBezTo>
                  <a:lnTo>
                    <a:pt x="5030" y="2473"/>
                  </a:lnTo>
                  <a:cubicBezTo>
                    <a:pt x="5030" y="2473"/>
                    <a:pt x="3058" y="2122"/>
                    <a:pt x="2858" y="1905"/>
                  </a:cubicBezTo>
                  <a:cubicBezTo>
                    <a:pt x="2674" y="1704"/>
                    <a:pt x="1421" y="0"/>
                    <a:pt x="1421"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0"/>
            <p:cNvSpPr/>
            <p:nvPr/>
          </p:nvSpPr>
          <p:spPr>
            <a:xfrm>
              <a:off x="4922236" y="4386297"/>
              <a:ext cx="138712" cy="59998"/>
            </a:xfrm>
            <a:custGeom>
              <a:avLst/>
              <a:gdLst/>
              <a:ahLst/>
              <a:cxnLst/>
              <a:rect l="l" t="t" r="r" b="b"/>
              <a:pathLst>
                <a:path w="4328" h="1872" extrusionOk="0">
                  <a:moveTo>
                    <a:pt x="2289" y="0"/>
                  </a:moveTo>
                  <a:lnTo>
                    <a:pt x="0" y="100"/>
                  </a:lnTo>
                  <a:lnTo>
                    <a:pt x="67" y="1872"/>
                  </a:lnTo>
                  <a:lnTo>
                    <a:pt x="217" y="1872"/>
                  </a:lnTo>
                  <a:cubicBezTo>
                    <a:pt x="852" y="1872"/>
                    <a:pt x="3442" y="1855"/>
                    <a:pt x="3860" y="1704"/>
                  </a:cubicBezTo>
                  <a:cubicBezTo>
                    <a:pt x="4328" y="1554"/>
                    <a:pt x="2356" y="1203"/>
                    <a:pt x="2356" y="1203"/>
                  </a:cubicBezTo>
                  <a:lnTo>
                    <a:pt x="2289"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0"/>
            <p:cNvSpPr/>
            <p:nvPr/>
          </p:nvSpPr>
          <p:spPr>
            <a:xfrm>
              <a:off x="4923839" y="4424757"/>
              <a:ext cx="27339" cy="20480"/>
            </a:xfrm>
            <a:custGeom>
              <a:avLst/>
              <a:gdLst/>
              <a:ahLst/>
              <a:cxnLst/>
              <a:rect l="l" t="t" r="r" b="b"/>
              <a:pathLst>
                <a:path w="853" h="639" extrusionOk="0">
                  <a:moveTo>
                    <a:pt x="70" y="0"/>
                  </a:moveTo>
                  <a:cubicBezTo>
                    <a:pt x="47" y="0"/>
                    <a:pt x="23" y="1"/>
                    <a:pt x="0" y="3"/>
                  </a:cubicBezTo>
                  <a:lnTo>
                    <a:pt x="17" y="638"/>
                  </a:lnTo>
                  <a:lnTo>
                    <a:pt x="852" y="621"/>
                  </a:lnTo>
                  <a:cubicBezTo>
                    <a:pt x="802" y="421"/>
                    <a:pt x="702" y="254"/>
                    <a:pt x="535" y="154"/>
                  </a:cubicBezTo>
                  <a:cubicBezTo>
                    <a:pt x="403" y="51"/>
                    <a:pt x="233" y="0"/>
                    <a:pt x="70"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0"/>
            <p:cNvSpPr/>
            <p:nvPr/>
          </p:nvSpPr>
          <p:spPr>
            <a:xfrm>
              <a:off x="4924383" y="4431263"/>
              <a:ext cx="126405" cy="15416"/>
            </a:xfrm>
            <a:custGeom>
              <a:avLst/>
              <a:gdLst/>
              <a:ahLst/>
              <a:cxnLst/>
              <a:rect l="l" t="t" r="r" b="b"/>
              <a:pathLst>
                <a:path w="3944" h="481" extrusionOk="0">
                  <a:moveTo>
                    <a:pt x="3241" y="1"/>
                  </a:moveTo>
                  <a:cubicBezTo>
                    <a:pt x="3108" y="17"/>
                    <a:pt x="3058" y="301"/>
                    <a:pt x="3058" y="301"/>
                  </a:cubicBezTo>
                  <a:lnTo>
                    <a:pt x="0" y="418"/>
                  </a:lnTo>
                  <a:lnTo>
                    <a:pt x="0" y="469"/>
                  </a:lnTo>
                  <a:cubicBezTo>
                    <a:pt x="191" y="477"/>
                    <a:pt x="420" y="480"/>
                    <a:pt x="671" y="480"/>
                  </a:cubicBezTo>
                  <a:cubicBezTo>
                    <a:pt x="1954" y="480"/>
                    <a:pt x="3790" y="383"/>
                    <a:pt x="3860" y="285"/>
                  </a:cubicBezTo>
                  <a:cubicBezTo>
                    <a:pt x="3943" y="168"/>
                    <a:pt x="3241" y="1"/>
                    <a:pt x="3241" y="1"/>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0"/>
            <p:cNvSpPr/>
            <p:nvPr/>
          </p:nvSpPr>
          <p:spPr>
            <a:xfrm>
              <a:off x="4928646" y="4439308"/>
              <a:ext cx="118393" cy="5384"/>
            </a:xfrm>
            <a:custGeom>
              <a:avLst/>
              <a:gdLst/>
              <a:ahLst/>
              <a:cxnLst/>
              <a:rect l="l" t="t" r="r" b="b"/>
              <a:pathLst>
                <a:path w="3694" h="168" extrusionOk="0">
                  <a:moveTo>
                    <a:pt x="3576" y="0"/>
                  </a:moveTo>
                  <a:lnTo>
                    <a:pt x="3159" y="34"/>
                  </a:lnTo>
                  <a:cubicBezTo>
                    <a:pt x="2808" y="50"/>
                    <a:pt x="2323" y="84"/>
                    <a:pt x="1789" y="101"/>
                  </a:cubicBezTo>
                  <a:cubicBezTo>
                    <a:pt x="1254" y="134"/>
                    <a:pt x="769" y="134"/>
                    <a:pt x="418" y="151"/>
                  </a:cubicBezTo>
                  <a:lnTo>
                    <a:pt x="1" y="167"/>
                  </a:lnTo>
                  <a:lnTo>
                    <a:pt x="418" y="167"/>
                  </a:lnTo>
                  <a:cubicBezTo>
                    <a:pt x="769" y="167"/>
                    <a:pt x="1254" y="151"/>
                    <a:pt x="1789" y="134"/>
                  </a:cubicBezTo>
                  <a:cubicBezTo>
                    <a:pt x="2323" y="101"/>
                    <a:pt x="2808" y="67"/>
                    <a:pt x="3159" y="50"/>
                  </a:cubicBezTo>
                  <a:lnTo>
                    <a:pt x="3576" y="17"/>
                  </a:lnTo>
                  <a:lnTo>
                    <a:pt x="369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0"/>
            <p:cNvSpPr/>
            <p:nvPr/>
          </p:nvSpPr>
          <p:spPr>
            <a:xfrm>
              <a:off x="5021815" y="4430206"/>
              <a:ext cx="7019" cy="11794"/>
            </a:xfrm>
            <a:custGeom>
              <a:avLst/>
              <a:gdLst/>
              <a:ahLst/>
              <a:cxnLst/>
              <a:rect l="l" t="t" r="r" b="b"/>
              <a:pathLst>
                <a:path w="219" h="368" extrusionOk="0">
                  <a:moveTo>
                    <a:pt x="218" y="0"/>
                  </a:moveTo>
                  <a:cubicBezTo>
                    <a:pt x="151" y="34"/>
                    <a:pt x="101" y="84"/>
                    <a:pt x="68" y="167"/>
                  </a:cubicBezTo>
                  <a:cubicBezTo>
                    <a:pt x="18" y="218"/>
                    <a:pt x="1" y="301"/>
                    <a:pt x="18" y="368"/>
                  </a:cubicBezTo>
                  <a:cubicBezTo>
                    <a:pt x="34" y="301"/>
                    <a:pt x="51" y="234"/>
                    <a:pt x="85" y="167"/>
                  </a:cubicBezTo>
                  <a:cubicBezTo>
                    <a:pt x="135" y="117"/>
                    <a:pt x="168" y="50"/>
                    <a:pt x="2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0"/>
            <p:cNvSpPr/>
            <p:nvPr/>
          </p:nvSpPr>
          <p:spPr>
            <a:xfrm>
              <a:off x="4999861" y="4425911"/>
              <a:ext cx="4327" cy="6474"/>
            </a:xfrm>
            <a:custGeom>
              <a:avLst/>
              <a:gdLst/>
              <a:ahLst/>
              <a:cxnLst/>
              <a:rect l="l" t="t" r="r" b="b"/>
              <a:pathLst>
                <a:path w="135" h="202" extrusionOk="0">
                  <a:moveTo>
                    <a:pt x="135" y="1"/>
                  </a:moveTo>
                  <a:cubicBezTo>
                    <a:pt x="118" y="1"/>
                    <a:pt x="84" y="34"/>
                    <a:pt x="51" y="101"/>
                  </a:cubicBezTo>
                  <a:cubicBezTo>
                    <a:pt x="34" y="151"/>
                    <a:pt x="1" y="201"/>
                    <a:pt x="18" y="201"/>
                  </a:cubicBezTo>
                  <a:cubicBezTo>
                    <a:pt x="18" y="201"/>
                    <a:pt x="51" y="168"/>
                    <a:pt x="84" y="101"/>
                  </a:cubicBezTo>
                  <a:cubicBezTo>
                    <a:pt x="118" y="51"/>
                    <a:pt x="135" y="1"/>
                    <a:pt x="1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0"/>
            <p:cNvSpPr/>
            <p:nvPr/>
          </p:nvSpPr>
          <p:spPr>
            <a:xfrm>
              <a:off x="4993996" y="4425238"/>
              <a:ext cx="4840" cy="4455"/>
            </a:xfrm>
            <a:custGeom>
              <a:avLst/>
              <a:gdLst/>
              <a:ahLst/>
              <a:cxnLst/>
              <a:rect l="l" t="t" r="r" b="b"/>
              <a:pathLst>
                <a:path w="151" h="139" extrusionOk="0">
                  <a:moveTo>
                    <a:pt x="140" y="0"/>
                  </a:moveTo>
                  <a:cubicBezTo>
                    <a:pt x="122" y="0"/>
                    <a:pt x="94" y="28"/>
                    <a:pt x="67" y="55"/>
                  </a:cubicBezTo>
                  <a:cubicBezTo>
                    <a:pt x="34" y="88"/>
                    <a:pt x="0" y="122"/>
                    <a:pt x="0" y="139"/>
                  </a:cubicBezTo>
                  <a:cubicBezTo>
                    <a:pt x="17" y="139"/>
                    <a:pt x="50" y="105"/>
                    <a:pt x="84" y="72"/>
                  </a:cubicBezTo>
                  <a:cubicBezTo>
                    <a:pt x="117" y="38"/>
                    <a:pt x="151" y="5"/>
                    <a:pt x="151" y="5"/>
                  </a:cubicBezTo>
                  <a:cubicBezTo>
                    <a:pt x="147" y="2"/>
                    <a:pt x="144" y="0"/>
                    <a:pt x="1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0"/>
            <p:cNvSpPr/>
            <p:nvPr/>
          </p:nvSpPr>
          <p:spPr>
            <a:xfrm>
              <a:off x="4990246" y="4422161"/>
              <a:ext cx="7532" cy="1122"/>
            </a:xfrm>
            <a:custGeom>
              <a:avLst/>
              <a:gdLst/>
              <a:ahLst/>
              <a:cxnLst/>
              <a:rect l="l" t="t" r="r" b="b"/>
              <a:pathLst>
                <a:path w="235" h="35" extrusionOk="0">
                  <a:moveTo>
                    <a:pt x="117" y="1"/>
                  </a:moveTo>
                  <a:cubicBezTo>
                    <a:pt x="84" y="1"/>
                    <a:pt x="34" y="1"/>
                    <a:pt x="0" y="17"/>
                  </a:cubicBezTo>
                  <a:cubicBezTo>
                    <a:pt x="34" y="34"/>
                    <a:pt x="84" y="34"/>
                    <a:pt x="117" y="34"/>
                  </a:cubicBezTo>
                  <a:cubicBezTo>
                    <a:pt x="151" y="34"/>
                    <a:pt x="201" y="17"/>
                    <a:pt x="234" y="17"/>
                  </a:cubicBezTo>
                  <a:cubicBezTo>
                    <a:pt x="201" y="1"/>
                    <a:pt x="151" y="1"/>
                    <a:pt x="1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0"/>
            <p:cNvSpPr/>
            <p:nvPr/>
          </p:nvSpPr>
          <p:spPr>
            <a:xfrm>
              <a:off x="4988644" y="4417898"/>
              <a:ext cx="8589" cy="1090"/>
            </a:xfrm>
            <a:custGeom>
              <a:avLst/>
              <a:gdLst/>
              <a:ahLst/>
              <a:cxnLst/>
              <a:rect l="l" t="t" r="r" b="b"/>
              <a:pathLst>
                <a:path w="268" h="34" extrusionOk="0">
                  <a:moveTo>
                    <a:pt x="0" y="0"/>
                  </a:moveTo>
                  <a:cubicBezTo>
                    <a:pt x="33" y="33"/>
                    <a:pt x="84" y="33"/>
                    <a:pt x="134" y="33"/>
                  </a:cubicBezTo>
                  <a:cubicBezTo>
                    <a:pt x="184" y="33"/>
                    <a:pt x="234" y="33"/>
                    <a:pt x="267" y="17"/>
                  </a:cubicBezTo>
                  <a:cubicBezTo>
                    <a:pt x="234" y="0"/>
                    <a:pt x="184" y="0"/>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0"/>
            <p:cNvSpPr/>
            <p:nvPr/>
          </p:nvSpPr>
          <p:spPr>
            <a:xfrm>
              <a:off x="5002553" y="4418764"/>
              <a:ext cx="13942" cy="8269"/>
            </a:xfrm>
            <a:custGeom>
              <a:avLst/>
              <a:gdLst/>
              <a:ahLst/>
              <a:cxnLst/>
              <a:rect l="l" t="t" r="r" b="b"/>
              <a:pathLst>
                <a:path w="435" h="258" extrusionOk="0">
                  <a:moveTo>
                    <a:pt x="278" y="29"/>
                  </a:moveTo>
                  <a:cubicBezTo>
                    <a:pt x="312" y="29"/>
                    <a:pt x="346" y="37"/>
                    <a:pt x="385" y="57"/>
                  </a:cubicBezTo>
                  <a:cubicBezTo>
                    <a:pt x="401" y="57"/>
                    <a:pt x="401" y="90"/>
                    <a:pt x="368" y="107"/>
                  </a:cubicBezTo>
                  <a:cubicBezTo>
                    <a:pt x="351" y="123"/>
                    <a:pt x="318" y="140"/>
                    <a:pt x="285" y="140"/>
                  </a:cubicBezTo>
                  <a:cubicBezTo>
                    <a:pt x="251" y="174"/>
                    <a:pt x="201" y="190"/>
                    <a:pt x="134" y="190"/>
                  </a:cubicBezTo>
                  <a:cubicBezTo>
                    <a:pt x="91" y="199"/>
                    <a:pt x="56" y="208"/>
                    <a:pt x="33" y="214"/>
                  </a:cubicBezTo>
                  <a:lnTo>
                    <a:pt x="33" y="214"/>
                  </a:lnTo>
                  <a:cubicBezTo>
                    <a:pt x="46" y="184"/>
                    <a:pt x="61" y="158"/>
                    <a:pt x="84" y="123"/>
                  </a:cubicBezTo>
                  <a:cubicBezTo>
                    <a:pt x="117" y="90"/>
                    <a:pt x="151" y="57"/>
                    <a:pt x="201" y="40"/>
                  </a:cubicBezTo>
                  <a:cubicBezTo>
                    <a:pt x="229" y="33"/>
                    <a:pt x="253" y="29"/>
                    <a:pt x="278" y="29"/>
                  </a:cubicBezTo>
                  <a:close/>
                  <a:moveTo>
                    <a:pt x="290" y="1"/>
                  </a:moveTo>
                  <a:cubicBezTo>
                    <a:pt x="202" y="1"/>
                    <a:pt x="114" y="42"/>
                    <a:pt x="67" y="123"/>
                  </a:cubicBezTo>
                  <a:cubicBezTo>
                    <a:pt x="52" y="155"/>
                    <a:pt x="36" y="186"/>
                    <a:pt x="20" y="218"/>
                  </a:cubicBezTo>
                  <a:lnTo>
                    <a:pt x="20" y="218"/>
                  </a:lnTo>
                  <a:cubicBezTo>
                    <a:pt x="7" y="221"/>
                    <a:pt x="0" y="224"/>
                    <a:pt x="0" y="224"/>
                  </a:cubicBezTo>
                  <a:cubicBezTo>
                    <a:pt x="6" y="224"/>
                    <a:pt x="12" y="224"/>
                    <a:pt x="17" y="224"/>
                  </a:cubicBezTo>
                  <a:lnTo>
                    <a:pt x="17" y="224"/>
                  </a:lnTo>
                  <a:cubicBezTo>
                    <a:pt x="17" y="224"/>
                    <a:pt x="17" y="224"/>
                    <a:pt x="17" y="224"/>
                  </a:cubicBezTo>
                  <a:cubicBezTo>
                    <a:pt x="17" y="240"/>
                    <a:pt x="17" y="257"/>
                    <a:pt x="17" y="257"/>
                  </a:cubicBezTo>
                  <a:cubicBezTo>
                    <a:pt x="21" y="245"/>
                    <a:pt x="25" y="234"/>
                    <a:pt x="29" y="224"/>
                  </a:cubicBezTo>
                  <a:lnTo>
                    <a:pt x="29" y="224"/>
                  </a:lnTo>
                  <a:cubicBezTo>
                    <a:pt x="70" y="223"/>
                    <a:pt x="110" y="220"/>
                    <a:pt x="151" y="207"/>
                  </a:cubicBezTo>
                  <a:cubicBezTo>
                    <a:pt x="201" y="207"/>
                    <a:pt x="251" y="190"/>
                    <a:pt x="301" y="174"/>
                  </a:cubicBezTo>
                  <a:cubicBezTo>
                    <a:pt x="335" y="157"/>
                    <a:pt x="368" y="140"/>
                    <a:pt x="385" y="123"/>
                  </a:cubicBezTo>
                  <a:cubicBezTo>
                    <a:pt x="401" y="123"/>
                    <a:pt x="418" y="107"/>
                    <a:pt x="418" y="90"/>
                  </a:cubicBezTo>
                  <a:cubicBezTo>
                    <a:pt x="435" y="57"/>
                    <a:pt x="418" y="40"/>
                    <a:pt x="401" y="23"/>
                  </a:cubicBezTo>
                  <a:cubicBezTo>
                    <a:pt x="366" y="8"/>
                    <a:pt x="328" y="1"/>
                    <a:pt x="2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0"/>
            <p:cNvSpPr/>
            <p:nvPr/>
          </p:nvSpPr>
          <p:spPr>
            <a:xfrm>
              <a:off x="4997201" y="4417354"/>
              <a:ext cx="7532" cy="8589"/>
            </a:xfrm>
            <a:custGeom>
              <a:avLst/>
              <a:gdLst/>
              <a:ahLst/>
              <a:cxnLst/>
              <a:rect l="l" t="t" r="r" b="b"/>
              <a:pathLst>
                <a:path w="235" h="268" extrusionOk="0">
                  <a:moveTo>
                    <a:pt x="51" y="0"/>
                  </a:moveTo>
                  <a:cubicBezTo>
                    <a:pt x="17" y="0"/>
                    <a:pt x="0" y="34"/>
                    <a:pt x="0" y="67"/>
                  </a:cubicBezTo>
                  <a:cubicBezTo>
                    <a:pt x="17" y="84"/>
                    <a:pt x="17" y="117"/>
                    <a:pt x="34" y="134"/>
                  </a:cubicBezTo>
                  <a:cubicBezTo>
                    <a:pt x="51" y="167"/>
                    <a:pt x="84" y="184"/>
                    <a:pt x="101" y="218"/>
                  </a:cubicBezTo>
                  <a:cubicBezTo>
                    <a:pt x="134" y="234"/>
                    <a:pt x="167" y="251"/>
                    <a:pt x="201" y="268"/>
                  </a:cubicBezTo>
                  <a:cubicBezTo>
                    <a:pt x="201" y="268"/>
                    <a:pt x="167" y="251"/>
                    <a:pt x="117" y="201"/>
                  </a:cubicBezTo>
                  <a:cubicBezTo>
                    <a:pt x="101" y="167"/>
                    <a:pt x="67" y="151"/>
                    <a:pt x="51" y="117"/>
                  </a:cubicBezTo>
                  <a:cubicBezTo>
                    <a:pt x="34" y="84"/>
                    <a:pt x="17" y="34"/>
                    <a:pt x="51" y="17"/>
                  </a:cubicBezTo>
                  <a:cubicBezTo>
                    <a:pt x="84" y="17"/>
                    <a:pt x="134" y="50"/>
                    <a:pt x="151" y="84"/>
                  </a:cubicBezTo>
                  <a:cubicBezTo>
                    <a:pt x="167" y="101"/>
                    <a:pt x="184" y="134"/>
                    <a:pt x="201" y="167"/>
                  </a:cubicBezTo>
                  <a:cubicBezTo>
                    <a:pt x="201" y="201"/>
                    <a:pt x="201" y="234"/>
                    <a:pt x="201" y="268"/>
                  </a:cubicBezTo>
                  <a:cubicBezTo>
                    <a:pt x="218" y="234"/>
                    <a:pt x="234" y="201"/>
                    <a:pt x="218" y="167"/>
                  </a:cubicBezTo>
                  <a:cubicBezTo>
                    <a:pt x="218" y="134"/>
                    <a:pt x="201" y="101"/>
                    <a:pt x="167" y="67"/>
                  </a:cubicBezTo>
                  <a:cubicBezTo>
                    <a:pt x="151" y="17"/>
                    <a:pt x="101" y="0"/>
                    <a:pt x="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0"/>
            <p:cNvSpPr/>
            <p:nvPr/>
          </p:nvSpPr>
          <p:spPr>
            <a:xfrm>
              <a:off x="4923839" y="4424084"/>
              <a:ext cx="27339" cy="20063"/>
            </a:xfrm>
            <a:custGeom>
              <a:avLst/>
              <a:gdLst/>
              <a:ahLst/>
              <a:cxnLst/>
              <a:rect l="l" t="t" r="r" b="b"/>
              <a:pathLst>
                <a:path w="853" h="626" extrusionOk="0">
                  <a:moveTo>
                    <a:pt x="138" y="0"/>
                  </a:moveTo>
                  <a:cubicBezTo>
                    <a:pt x="110" y="0"/>
                    <a:pt x="84" y="8"/>
                    <a:pt x="50" y="8"/>
                  </a:cubicBezTo>
                  <a:cubicBezTo>
                    <a:pt x="34" y="8"/>
                    <a:pt x="17" y="8"/>
                    <a:pt x="0" y="24"/>
                  </a:cubicBezTo>
                  <a:cubicBezTo>
                    <a:pt x="0" y="24"/>
                    <a:pt x="30" y="17"/>
                    <a:pt x="84" y="17"/>
                  </a:cubicBezTo>
                  <a:cubicBezTo>
                    <a:pt x="112" y="17"/>
                    <a:pt x="145" y="19"/>
                    <a:pt x="184" y="24"/>
                  </a:cubicBezTo>
                  <a:cubicBezTo>
                    <a:pt x="318" y="24"/>
                    <a:pt x="435" y="74"/>
                    <a:pt x="552" y="158"/>
                  </a:cubicBezTo>
                  <a:cubicBezTo>
                    <a:pt x="669" y="225"/>
                    <a:pt x="752" y="342"/>
                    <a:pt x="802" y="459"/>
                  </a:cubicBezTo>
                  <a:cubicBezTo>
                    <a:pt x="836" y="559"/>
                    <a:pt x="836" y="626"/>
                    <a:pt x="852" y="626"/>
                  </a:cubicBezTo>
                  <a:cubicBezTo>
                    <a:pt x="852" y="609"/>
                    <a:pt x="852" y="592"/>
                    <a:pt x="852" y="576"/>
                  </a:cubicBezTo>
                  <a:cubicBezTo>
                    <a:pt x="836" y="542"/>
                    <a:pt x="836" y="492"/>
                    <a:pt x="819" y="459"/>
                  </a:cubicBezTo>
                  <a:cubicBezTo>
                    <a:pt x="769" y="325"/>
                    <a:pt x="685" y="208"/>
                    <a:pt x="568" y="124"/>
                  </a:cubicBezTo>
                  <a:cubicBezTo>
                    <a:pt x="451" y="58"/>
                    <a:pt x="318" y="8"/>
                    <a:pt x="184" y="8"/>
                  </a:cubicBezTo>
                  <a:cubicBezTo>
                    <a:pt x="167" y="2"/>
                    <a:pt x="153" y="0"/>
                    <a:pt x="1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0"/>
            <p:cNvSpPr/>
            <p:nvPr/>
          </p:nvSpPr>
          <p:spPr>
            <a:xfrm>
              <a:off x="4930249" y="4394310"/>
              <a:ext cx="1122" cy="29486"/>
            </a:xfrm>
            <a:custGeom>
              <a:avLst/>
              <a:gdLst/>
              <a:ahLst/>
              <a:cxnLst/>
              <a:rect l="l" t="t" r="r" b="b"/>
              <a:pathLst>
                <a:path w="35" h="920" extrusionOk="0">
                  <a:moveTo>
                    <a:pt x="1" y="1"/>
                  </a:moveTo>
                  <a:cubicBezTo>
                    <a:pt x="1" y="302"/>
                    <a:pt x="1" y="619"/>
                    <a:pt x="34" y="920"/>
                  </a:cubicBezTo>
                  <a:cubicBezTo>
                    <a:pt x="34" y="619"/>
                    <a:pt x="34" y="302"/>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0"/>
            <p:cNvSpPr/>
            <p:nvPr/>
          </p:nvSpPr>
          <p:spPr>
            <a:xfrm>
              <a:off x="4960247" y="4436103"/>
              <a:ext cx="21441" cy="1635"/>
            </a:xfrm>
            <a:custGeom>
              <a:avLst/>
              <a:gdLst/>
              <a:ahLst/>
              <a:cxnLst/>
              <a:rect l="l" t="t" r="r" b="b"/>
              <a:pathLst>
                <a:path w="669" h="51" extrusionOk="0">
                  <a:moveTo>
                    <a:pt x="669" y="0"/>
                  </a:moveTo>
                  <a:cubicBezTo>
                    <a:pt x="669" y="0"/>
                    <a:pt x="518" y="17"/>
                    <a:pt x="335" y="17"/>
                  </a:cubicBezTo>
                  <a:cubicBezTo>
                    <a:pt x="151" y="17"/>
                    <a:pt x="1" y="17"/>
                    <a:pt x="1" y="34"/>
                  </a:cubicBezTo>
                  <a:cubicBezTo>
                    <a:pt x="77" y="45"/>
                    <a:pt x="157" y="51"/>
                    <a:pt x="236" y="51"/>
                  </a:cubicBezTo>
                  <a:cubicBezTo>
                    <a:pt x="381" y="51"/>
                    <a:pt x="529" y="32"/>
                    <a:pt x="6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0"/>
            <p:cNvSpPr/>
            <p:nvPr/>
          </p:nvSpPr>
          <p:spPr>
            <a:xfrm>
              <a:off x="4945793" y="4437705"/>
              <a:ext cx="2179" cy="3782"/>
            </a:xfrm>
            <a:custGeom>
              <a:avLst/>
              <a:gdLst/>
              <a:ahLst/>
              <a:cxnLst/>
              <a:rect l="l" t="t" r="r" b="b"/>
              <a:pathLst>
                <a:path w="68" h="118" extrusionOk="0">
                  <a:moveTo>
                    <a:pt x="0" y="0"/>
                  </a:moveTo>
                  <a:lnTo>
                    <a:pt x="0" y="0"/>
                  </a:lnTo>
                  <a:cubicBezTo>
                    <a:pt x="0" y="0"/>
                    <a:pt x="17" y="34"/>
                    <a:pt x="34" y="67"/>
                  </a:cubicBezTo>
                  <a:cubicBezTo>
                    <a:pt x="51" y="100"/>
                    <a:pt x="51" y="117"/>
                    <a:pt x="67" y="117"/>
                  </a:cubicBezTo>
                  <a:cubicBezTo>
                    <a:pt x="67" y="117"/>
                    <a:pt x="67" y="84"/>
                    <a:pt x="51" y="50"/>
                  </a:cubicBezTo>
                  <a:cubicBezTo>
                    <a:pt x="34" y="17"/>
                    <a:pt x="0"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0"/>
            <p:cNvSpPr/>
            <p:nvPr/>
          </p:nvSpPr>
          <p:spPr>
            <a:xfrm>
              <a:off x="4939896" y="4431071"/>
              <a:ext cx="3237" cy="2917"/>
            </a:xfrm>
            <a:custGeom>
              <a:avLst/>
              <a:gdLst/>
              <a:ahLst/>
              <a:cxnLst/>
              <a:rect l="l" t="t" r="r" b="b"/>
              <a:pathLst>
                <a:path w="101" h="91" extrusionOk="0">
                  <a:moveTo>
                    <a:pt x="7" y="0"/>
                  </a:moveTo>
                  <a:cubicBezTo>
                    <a:pt x="3" y="0"/>
                    <a:pt x="1" y="2"/>
                    <a:pt x="1" y="7"/>
                  </a:cubicBezTo>
                  <a:cubicBezTo>
                    <a:pt x="1" y="7"/>
                    <a:pt x="17" y="40"/>
                    <a:pt x="34" y="57"/>
                  </a:cubicBezTo>
                  <a:cubicBezTo>
                    <a:pt x="67" y="74"/>
                    <a:pt x="84" y="90"/>
                    <a:pt x="101" y="90"/>
                  </a:cubicBezTo>
                  <a:cubicBezTo>
                    <a:pt x="101" y="74"/>
                    <a:pt x="84" y="57"/>
                    <a:pt x="51" y="40"/>
                  </a:cubicBezTo>
                  <a:cubicBezTo>
                    <a:pt x="38" y="16"/>
                    <a:pt x="17" y="0"/>
                    <a:pt x="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0"/>
            <p:cNvSpPr/>
            <p:nvPr/>
          </p:nvSpPr>
          <p:spPr>
            <a:xfrm>
              <a:off x="4931851" y="4427834"/>
              <a:ext cx="4872" cy="1859"/>
            </a:xfrm>
            <a:custGeom>
              <a:avLst/>
              <a:gdLst/>
              <a:ahLst/>
              <a:cxnLst/>
              <a:rect l="l" t="t" r="r" b="b"/>
              <a:pathLst>
                <a:path w="152" h="58" extrusionOk="0">
                  <a:moveTo>
                    <a:pt x="45" y="1"/>
                  </a:moveTo>
                  <a:cubicBezTo>
                    <a:pt x="18" y="1"/>
                    <a:pt x="1" y="12"/>
                    <a:pt x="1" y="24"/>
                  </a:cubicBezTo>
                  <a:cubicBezTo>
                    <a:pt x="18" y="24"/>
                    <a:pt x="34" y="24"/>
                    <a:pt x="68" y="41"/>
                  </a:cubicBezTo>
                  <a:cubicBezTo>
                    <a:pt x="101" y="41"/>
                    <a:pt x="135" y="58"/>
                    <a:pt x="135" y="58"/>
                  </a:cubicBezTo>
                  <a:cubicBezTo>
                    <a:pt x="151" y="58"/>
                    <a:pt x="118" y="24"/>
                    <a:pt x="84" y="7"/>
                  </a:cubicBezTo>
                  <a:cubicBezTo>
                    <a:pt x="70" y="3"/>
                    <a:pt x="57" y="1"/>
                    <a:pt x="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0"/>
            <p:cNvSpPr/>
            <p:nvPr/>
          </p:nvSpPr>
          <p:spPr>
            <a:xfrm>
              <a:off x="4926499" y="4427001"/>
              <a:ext cx="2179" cy="1090"/>
            </a:xfrm>
            <a:custGeom>
              <a:avLst/>
              <a:gdLst/>
              <a:ahLst/>
              <a:cxnLst/>
              <a:rect l="l" t="t" r="r" b="b"/>
              <a:pathLst>
                <a:path w="68" h="34" extrusionOk="0">
                  <a:moveTo>
                    <a:pt x="34" y="0"/>
                  </a:moveTo>
                  <a:cubicBezTo>
                    <a:pt x="18" y="0"/>
                    <a:pt x="1" y="0"/>
                    <a:pt x="1" y="17"/>
                  </a:cubicBezTo>
                  <a:cubicBezTo>
                    <a:pt x="1" y="17"/>
                    <a:pt x="18" y="33"/>
                    <a:pt x="34" y="33"/>
                  </a:cubicBezTo>
                  <a:lnTo>
                    <a:pt x="68" y="33"/>
                  </a:lnTo>
                  <a:cubicBezTo>
                    <a:pt x="68" y="33"/>
                    <a:pt x="68" y="17"/>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0"/>
            <p:cNvSpPr/>
            <p:nvPr/>
          </p:nvSpPr>
          <p:spPr>
            <a:xfrm>
              <a:off x="5075916" y="4171017"/>
              <a:ext cx="136565" cy="85702"/>
            </a:xfrm>
            <a:custGeom>
              <a:avLst/>
              <a:gdLst/>
              <a:ahLst/>
              <a:cxnLst/>
              <a:rect l="l" t="t" r="r" b="b"/>
              <a:pathLst>
                <a:path w="4261" h="2674" extrusionOk="0">
                  <a:moveTo>
                    <a:pt x="2006" y="0"/>
                  </a:moveTo>
                  <a:lnTo>
                    <a:pt x="1" y="1120"/>
                  </a:lnTo>
                  <a:lnTo>
                    <a:pt x="886" y="2674"/>
                  </a:lnTo>
                  <a:lnTo>
                    <a:pt x="1003" y="2607"/>
                  </a:lnTo>
                  <a:cubicBezTo>
                    <a:pt x="1571" y="2323"/>
                    <a:pt x="3877" y="1153"/>
                    <a:pt x="4178" y="836"/>
                  </a:cubicBezTo>
                  <a:cubicBezTo>
                    <a:pt x="4260" y="753"/>
                    <a:pt x="4217" y="721"/>
                    <a:pt x="4102" y="721"/>
                  </a:cubicBezTo>
                  <a:cubicBezTo>
                    <a:pt x="3729" y="721"/>
                    <a:pt x="2607" y="1053"/>
                    <a:pt x="2607" y="1053"/>
                  </a:cubicBezTo>
                  <a:lnTo>
                    <a:pt x="2006"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0"/>
            <p:cNvSpPr/>
            <p:nvPr/>
          </p:nvSpPr>
          <p:spPr>
            <a:xfrm>
              <a:off x="5093575" y="4233867"/>
              <a:ext cx="33236" cy="21794"/>
            </a:xfrm>
            <a:custGeom>
              <a:avLst/>
              <a:gdLst/>
              <a:ahLst/>
              <a:cxnLst/>
              <a:rect l="l" t="t" r="r" b="b"/>
              <a:pathLst>
                <a:path w="1037" h="680" extrusionOk="0">
                  <a:moveTo>
                    <a:pt x="429" y="1"/>
                  </a:moveTo>
                  <a:cubicBezTo>
                    <a:pt x="276" y="1"/>
                    <a:pt x="133" y="49"/>
                    <a:pt x="1" y="128"/>
                  </a:cubicBezTo>
                  <a:lnTo>
                    <a:pt x="318" y="679"/>
                  </a:lnTo>
                  <a:lnTo>
                    <a:pt x="1037" y="278"/>
                  </a:lnTo>
                  <a:cubicBezTo>
                    <a:pt x="920" y="128"/>
                    <a:pt x="736" y="44"/>
                    <a:pt x="552" y="11"/>
                  </a:cubicBezTo>
                  <a:cubicBezTo>
                    <a:pt x="510" y="4"/>
                    <a:pt x="469" y="1"/>
                    <a:pt x="429" y="1"/>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0"/>
            <p:cNvSpPr/>
            <p:nvPr/>
          </p:nvSpPr>
          <p:spPr>
            <a:xfrm>
              <a:off x="5103222" y="4193997"/>
              <a:ext cx="108361" cy="62722"/>
            </a:xfrm>
            <a:custGeom>
              <a:avLst/>
              <a:gdLst/>
              <a:ahLst/>
              <a:cxnLst/>
              <a:rect l="l" t="t" r="r" b="b"/>
              <a:pathLst>
                <a:path w="3381" h="1957" extrusionOk="0">
                  <a:moveTo>
                    <a:pt x="3251" y="0"/>
                  </a:moveTo>
                  <a:cubicBezTo>
                    <a:pt x="3057" y="0"/>
                    <a:pt x="2707" y="85"/>
                    <a:pt x="2707" y="85"/>
                  </a:cubicBezTo>
                  <a:cubicBezTo>
                    <a:pt x="2591" y="152"/>
                    <a:pt x="2674" y="436"/>
                    <a:pt x="2674" y="436"/>
                  </a:cubicBezTo>
                  <a:lnTo>
                    <a:pt x="1" y="1907"/>
                  </a:lnTo>
                  <a:lnTo>
                    <a:pt x="34" y="1957"/>
                  </a:lnTo>
                  <a:cubicBezTo>
                    <a:pt x="1087" y="1472"/>
                    <a:pt x="3359" y="202"/>
                    <a:pt x="3376" y="52"/>
                  </a:cubicBezTo>
                  <a:cubicBezTo>
                    <a:pt x="3381" y="14"/>
                    <a:pt x="3328" y="0"/>
                    <a:pt x="3251"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0"/>
            <p:cNvSpPr/>
            <p:nvPr/>
          </p:nvSpPr>
          <p:spPr>
            <a:xfrm>
              <a:off x="5102165" y="4194606"/>
              <a:ext cx="108746" cy="61055"/>
            </a:xfrm>
            <a:custGeom>
              <a:avLst/>
              <a:gdLst/>
              <a:ahLst/>
              <a:cxnLst/>
              <a:rect l="l" t="t" r="r" b="b"/>
              <a:pathLst>
                <a:path w="3393" h="1905" extrusionOk="0">
                  <a:moveTo>
                    <a:pt x="3392" y="1"/>
                  </a:moveTo>
                  <a:lnTo>
                    <a:pt x="3392" y="1"/>
                  </a:lnTo>
                  <a:cubicBezTo>
                    <a:pt x="3391" y="16"/>
                    <a:pt x="3375" y="16"/>
                    <a:pt x="3359" y="16"/>
                  </a:cubicBezTo>
                  <a:lnTo>
                    <a:pt x="3258" y="83"/>
                  </a:lnTo>
                  <a:lnTo>
                    <a:pt x="2908" y="284"/>
                  </a:lnTo>
                  <a:cubicBezTo>
                    <a:pt x="2607" y="467"/>
                    <a:pt x="2189" y="718"/>
                    <a:pt x="1721" y="969"/>
                  </a:cubicBezTo>
                  <a:cubicBezTo>
                    <a:pt x="1253" y="1236"/>
                    <a:pt x="819" y="1470"/>
                    <a:pt x="502" y="1637"/>
                  </a:cubicBezTo>
                  <a:lnTo>
                    <a:pt x="134" y="1821"/>
                  </a:lnTo>
                  <a:lnTo>
                    <a:pt x="34" y="1888"/>
                  </a:lnTo>
                  <a:cubicBezTo>
                    <a:pt x="34" y="1888"/>
                    <a:pt x="17" y="1888"/>
                    <a:pt x="0" y="1904"/>
                  </a:cubicBezTo>
                  <a:cubicBezTo>
                    <a:pt x="17" y="1904"/>
                    <a:pt x="34" y="1888"/>
                    <a:pt x="50" y="1888"/>
                  </a:cubicBezTo>
                  <a:lnTo>
                    <a:pt x="151" y="1837"/>
                  </a:lnTo>
                  <a:lnTo>
                    <a:pt x="518" y="1654"/>
                  </a:lnTo>
                  <a:cubicBezTo>
                    <a:pt x="836" y="1487"/>
                    <a:pt x="1253" y="1269"/>
                    <a:pt x="1721" y="1002"/>
                  </a:cubicBezTo>
                  <a:cubicBezTo>
                    <a:pt x="2189" y="735"/>
                    <a:pt x="2607" y="484"/>
                    <a:pt x="2908" y="300"/>
                  </a:cubicBezTo>
                  <a:lnTo>
                    <a:pt x="3275" y="83"/>
                  </a:lnTo>
                  <a:lnTo>
                    <a:pt x="3359" y="33"/>
                  </a:lnTo>
                  <a:cubicBezTo>
                    <a:pt x="3375" y="17"/>
                    <a:pt x="3391" y="16"/>
                    <a:pt x="33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0"/>
            <p:cNvSpPr/>
            <p:nvPr/>
          </p:nvSpPr>
          <p:spPr>
            <a:xfrm>
              <a:off x="5186777" y="4195632"/>
              <a:ext cx="3237" cy="13429"/>
            </a:xfrm>
            <a:custGeom>
              <a:avLst/>
              <a:gdLst/>
              <a:ahLst/>
              <a:cxnLst/>
              <a:rect l="l" t="t" r="r" b="b"/>
              <a:pathLst>
                <a:path w="101" h="419" extrusionOk="0">
                  <a:moveTo>
                    <a:pt x="100" y="1"/>
                  </a:moveTo>
                  <a:lnTo>
                    <a:pt x="100" y="1"/>
                  </a:lnTo>
                  <a:cubicBezTo>
                    <a:pt x="17" y="118"/>
                    <a:pt x="0" y="285"/>
                    <a:pt x="84" y="419"/>
                  </a:cubicBezTo>
                  <a:cubicBezTo>
                    <a:pt x="34" y="285"/>
                    <a:pt x="50" y="135"/>
                    <a:pt x="1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0"/>
            <p:cNvSpPr/>
            <p:nvPr/>
          </p:nvSpPr>
          <p:spPr>
            <a:xfrm>
              <a:off x="5158381" y="4204638"/>
              <a:ext cx="2179" cy="5513"/>
            </a:xfrm>
            <a:custGeom>
              <a:avLst/>
              <a:gdLst/>
              <a:ahLst/>
              <a:cxnLst/>
              <a:rect l="l" t="t" r="r" b="b"/>
              <a:pathLst>
                <a:path w="68" h="172" extrusionOk="0">
                  <a:moveTo>
                    <a:pt x="61" y="1"/>
                  </a:moveTo>
                  <a:cubicBezTo>
                    <a:pt x="46" y="1"/>
                    <a:pt x="32" y="44"/>
                    <a:pt x="17" y="88"/>
                  </a:cubicBezTo>
                  <a:cubicBezTo>
                    <a:pt x="1" y="138"/>
                    <a:pt x="1" y="171"/>
                    <a:pt x="1" y="171"/>
                  </a:cubicBezTo>
                  <a:cubicBezTo>
                    <a:pt x="17" y="171"/>
                    <a:pt x="34" y="138"/>
                    <a:pt x="51" y="88"/>
                  </a:cubicBezTo>
                  <a:cubicBezTo>
                    <a:pt x="68" y="37"/>
                    <a:pt x="68" y="4"/>
                    <a:pt x="68" y="4"/>
                  </a:cubicBezTo>
                  <a:cubicBezTo>
                    <a:pt x="65" y="2"/>
                    <a:pt x="63" y="1"/>
                    <a:pt x="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0"/>
            <p:cNvSpPr/>
            <p:nvPr/>
          </p:nvSpPr>
          <p:spPr>
            <a:xfrm>
              <a:off x="5151971" y="4202619"/>
              <a:ext cx="6987" cy="3782"/>
            </a:xfrm>
            <a:custGeom>
              <a:avLst/>
              <a:gdLst/>
              <a:ahLst/>
              <a:cxnLst/>
              <a:rect l="l" t="t" r="r" b="b"/>
              <a:pathLst>
                <a:path w="218" h="118" extrusionOk="0">
                  <a:moveTo>
                    <a:pt x="201" y="0"/>
                  </a:moveTo>
                  <a:cubicBezTo>
                    <a:pt x="167" y="0"/>
                    <a:pt x="134" y="17"/>
                    <a:pt x="100" y="34"/>
                  </a:cubicBezTo>
                  <a:cubicBezTo>
                    <a:pt x="34" y="67"/>
                    <a:pt x="0" y="100"/>
                    <a:pt x="0" y="117"/>
                  </a:cubicBezTo>
                  <a:cubicBezTo>
                    <a:pt x="34" y="100"/>
                    <a:pt x="67" y="84"/>
                    <a:pt x="100" y="67"/>
                  </a:cubicBezTo>
                  <a:cubicBezTo>
                    <a:pt x="167" y="34"/>
                    <a:pt x="217" y="0"/>
                    <a:pt x="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0"/>
            <p:cNvSpPr/>
            <p:nvPr/>
          </p:nvSpPr>
          <p:spPr>
            <a:xfrm>
              <a:off x="5148221" y="4198869"/>
              <a:ext cx="8045" cy="3782"/>
            </a:xfrm>
            <a:custGeom>
              <a:avLst/>
              <a:gdLst/>
              <a:ahLst/>
              <a:cxnLst/>
              <a:rect l="l" t="t" r="r" b="b"/>
              <a:pathLst>
                <a:path w="251" h="118" extrusionOk="0">
                  <a:moveTo>
                    <a:pt x="251" y="0"/>
                  </a:moveTo>
                  <a:cubicBezTo>
                    <a:pt x="201" y="17"/>
                    <a:pt x="167" y="34"/>
                    <a:pt x="134" y="67"/>
                  </a:cubicBezTo>
                  <a:cubicBezTo>
                    <a:pt x="84" y="67"/>
                    <a:pt x="50" y="100"/>
                    <a:pt x="0" y="117"/>
                  </a:cubicBezTo>
                  <a:cubicBezTo>
                    <a:pt x="100" y="117"/>
                    <a:pt x="184" y="67"/>
                    <a:pt x="2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0"/>
            <p:cNvSpPr/>
            <p:nvPr/>
          </p:nvSpPr>
          <p:spPr>
            <a:xfrm>
              <a:off x="5164278" y="4191914"/>
              <a:ext cx="10192" cy="12339"/>
            </a:xfrm>
            <a:custGeom>
              <a:avLst/>
              <a:gdLst/>
              <a:ahLst/>
              <a:cxnLst/>
              <a:rect l="l" t="t" r="r" b="b"/>
              <a:pathLst>
                <a:path w="318" h="385" extrusionOk="0">
                  <a:moveTo>
                    <a:pt x="268" y="33"/>
                  </a:moveTo>
                  <a:cubicBezTo>
                    <a:pt x="301" y="33"/>
                    <a:pt x="301" y="67"/>
                    <a:pt x="285" y="84"/>
                  </a:cubicBezTo>
                  <a:cubicBezTo>
                    <a:pt x="268" y="117"/>
                    <a:pt x="251" y="134"/>
                    <a:pt x="234" y="167"/>
                  </a:cubicBezTo>
                  <a:cubicBezTo>
                    <a:pt x="201" y="201"/>
                    <a:pt x="151" y="234"/>
                    <a:pt x="117" y="267"/>
                  </a:cubicBezTo>
                  <a:cubicBezTo>
                    <a:pt x="84" y="301"/>
                    <a:pt x="55" y="322"/>
                    <a:pt x="34" y="334"/>
                  </a:cubicBezTo>
                  <a:lnTo>
                    <a:pt x="34" y="334"/>
                  </a:lnTo>
                  <a:cubicBezTo>
                    <a:pt x="34" y="301"/>
                    <a:pt x="34" y="267"/>
                    <a:pt x="34" y="234"/>
                  </a:cubicBezTo>
                  <a:cubicBezTo>
                    <a:pt x="51" y="184"/>
                    <a:pt x="67" y="150"/>
                    <a:pt x="101" y="100"/>
                  </a:cubicBezTo>
                  <a:cubicBezTo>
                    <a:pt x="151" y="67"/>
                    <a:pt x="201" y="33"/>
                    <a:pt x="268" y="33"/>
                  </a:cubicBezTo>
                  <a:close/>
                  <a:moveTo>
                    <a:pt x="268" y="0"/>
                  </a:moveTo>
                  <a:cubicBezTo>
                    <a:pt x="134" y="17"/>
                    <a:pt x="34" y="117"/>
                    <a:pt x="17" y="234"/>
                  </a:cubicBezTo>
                  <a:cubicBezTo>
                    <a:pt x="17" y="265"/>
                    <a:pt x="17" y="310"/>
                    <a:pt x="17" y="343"/>
                  </a:cubicBezTo>
                  <a:lnTo>
                    <a:pt x="17" y="343"/>
                  </a:lnTo>
                  <a:cubicBezTo>
                    <a:pt x="7" y="349"/>
                    <a:pt x="0" y="351"/>
                    <a:pt x="0" y="351"/>
                  </a:cubicBezTo>
                  <a:cubicBezTo>
                    <a:pt x="6" y="349"/>
                    <a:pt x="12" y="347"/>
                    <a:pt x="17" y="345"/>
                  </a:cubicBezTo>
                  <a:lnTo>
                    <a:pt x="17" y="345"/>
                  </a:lnTo>
                  <a:cubicBezTo>
                    <a:pt x="17" y="347"/>
                    <a:pt x="17" y="349"/>
                    <a:pt x="17" y="351"/>
                  </a:cubicBezTo>
                  <a:cubicBezTo>
                    <a:pt x="34" y="368"/>
                    <a:pt x="34" y="384"/>
                    <a:pt x="34" y="384"/>
                  </a:cubicBezTo>
                  <a:cubicBezTo>
                    <a:pt x="34" y="369"/>
                    <a:pt x="34" y="354"/>
                    <a:pt x="34" y="339"/>
                  </a:cubicBezTo>
                  <a:lnTo>
                    <a:pt x="34" y="339"/>
                  </a:lnTo>
                  <a:cubicBezTo>
                    <a:pt x="67" y="325"/>
                    <a:pt x="96" y="310"/>
                    <a:pt x="134" y="284"/>
                  </a:cubicBezTo>
                  <a:cubicBezTo>
                    <a:pt x="168" y="251"/>
                    <a:pt x="218" y="217"/>
                    <a:pt x="251" y="184"/>
                  </a:cubicBezTo>
                  <a:cubicBezTo>
                    <a:pt x="268" y="150"/>
                    <a:pt x="285" y="134"/>
                    <a:pt x="301" y="100"/>
                  </a:cubicBezTo>
                  <a:cubicBezTo>
                    <a:pt x="318" y="84"/>
                    <a:pt x="318" y="67"/>
                    <a:pt x="318" y="50"/>
                  </a:cubicBezTo>
                  <a:cubicBezTo>
                    <a:pt x="318" y="17"/>
                    <a:pt x="285" y="17"/>
                    <a:pt x="2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0"/>
            <p:cNvSpPr/>
            <p:nvPr/>
          </p:nvSpPr>
          <p:spPr>
            <a:xfrm>
              <a:off x="5156233" y="4196914"/>
              <a:ext cx="9134" cy="6250"/>
            </a:xfrm>
            <a:custGeom>
              <a:avLst/>
              <a:gdLst/>
              <a:ahLst/>
              <a:cxnLst/>
              <a:rect l="l" t="t" r="r" b="b"/>
              <a:pathLst>
                <a:path w="285" h="195" extrusionOk="0">
                  <a:moveTo>
                    <a:pt x="80" y="0"/>
                  </a:moveTo>
                  <a:cubicBezTo>
                    <a:pt x="59" y="0"/>
                    <a:pt x="38" y="4"/>
                    <a:pt x="18" y="11"/>
                  </a:cubicBezTo>
                  <a:cubicBezTo>
                    <a:pt x="1" y="28"/>
                    <a:pt x="1" y="78"/>
                    <a:pt x="18" y="95"/>
                  </a:cubicBezTo>
                  <a:cubicBezTo>
                    <a:pt x="34" y="111"/>
                    <a:pt x="51" y="128"/>
                    <a:pt x="68" y="145"/>
                  </a:cubicBezTo>
                  <a:cubicBezTo>
                    <a:pt x="101" y="161"/>
                    <a:pt x="135" y="178"/>
                    <a:pt x="168" y="178"/>
                  </a:cubicBezTo>
                  <a:cubicBezTo>
                    <a:pt x="201" y="195"/>
                    <a:pt x="235" y="195"/>
                    <a:pt x="285" y="195"/>
                  </a:cubicBezTo>
                  <a:cubicBezTo>
                    <a:pt x="285" y="195"/>
                    <a:pt x="235" y="178"/>
                    <a:pt x="185" y="161"/>
                  </a:cubicBezTo>
                  <a:cubicBezTo>
                    <a:pt x="151" y="145"/>
                    <a:pt x="118" y="128"/>
                    <a:pt x="84" y="111"/>
                  </a:cubicBezTo>
                  <a:cubicBezTo>
                    <a:pt x="51" y="95"/>
                    <a:pt x="18" y="61"/>
                    <a:pt x="34" y="28"/>
                  </a:cubicBezTo>
                  <a:cubicBezTo>
                    <a:pt x="84" y="28"/>
                    <a:pt x="118" y="28"/>
                    <a:pt x="151" y="45"/>
                  </a:cubicBezTo>
                  <a:cubicBezTo>
                    <a:pt x="185" y="61"/>
                    <a:pt x="218" y="78"/>
                    <a:pt x="235" y="111"/>
                  </a:cubicBezTo>
                  <a:cubicBezTo>
                    <a:pt x="251" y="128"/>
                    <a:pt x="268" y="161"/>
                    <a:pt x="285" y="195"/>
                  </a:cubicBezTo>
                  <a:cubicBezTo>
                    <a:pt x="285" y="161"/>
                    <a:pt x="285" y="111"/>
                    <a:pt x="251" y="95"/>
                  </a:cubicBezTo>
                  <a:cubicBezTo>
                    <a:pt x="235" y="61"/>
                    <a:pt x="201" y="45"/>
                    <a:pt x="168" y="28"/>
                  </a:cubicBezTo>
                  <a:cubicBezTo>
                    <a:pt x="139" y="8"/>
                    <a:pt x="109" y="0"/>
                    <a:pt x="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0"/>
            <p:cNvSpPr/>
            <p:nvPr/>
          </p:nvSpPr>
          <p:spPr>
            <a:xfrm>
              <a:off x="5093575" y="4232361"/>
              <a:ext cx="33236" cy="10448"/>
            </a:xfrm>
            <a:custGeom>
              <a:avLst/>
              <a:gdLst/>
              <a:ahLst/>
              <a:cxnLst/>
              <a:rect l="l" t="t" r="r" b="b"/>
              <a:pathLst>
                <a:path w="1037" h="326" extrusionOk="0">
                  <a:moveTo>
                    <a:pt x="453" y="0"/>
                  </a:moveTo>
                  <a:cubicBezTo>
                    <a:pt x="350" y="0"/>
                    <a:pt x="246" y="24"/>
                    <a:pt x="151" y="75"/>
                  </a:cubicBezTo>
                  <a:cubicBezTo>
                    <a:pt x="101" y="91"/>
                    <a:pt x="68" y="108"/>
                    <a:pt x="34" y="125"/>
                  </a:cubicBezTo>
                  <a:cubicBezTo>
                    <a:pt x="18" y="142"/>
                    <a:pt x="1" y="158"/>
                    <a:pt x="1" y="158"/>
                  </a:cubicBezTo>
                  <a:cubicBezTo>
                    <a:pt x="18" y="158"/>
                    <a:pt x="68" y="125"/>
                    <a:pt x="151" y="91"/>
                  </a:cubicBezTo>
                  <a:cubicBezTo>
                    <a:pt x="248" y="49"/>
                    <a:pt x="348" y="28"/>
                    <a:pt x="445" y="28"/>
                  </a:cubicBezTo>
                  <a:cubicBezTo>
                    <a:pt x="616" y="28"/>
                    <a:pt x="782" y="91"/>
                    <a:pt x="920" y="208"/>
                  </a:cubicBezTo>
                  <a:cubicBezTo>
                    <a:pt x="987" y="275"/>
                    <a:pt x="1037" y="325"/>
                    <a:pt x="1037" y="325"/>
                  </a:cubicBezTo>
                  <a:cubicBezTo>
                    <a:pt x="1020" y="309"/>
                    <a:pt x="1020" y="292"/>
                    <a:pt x="1003" y="275"/>
                  </a:cubicBezTo>
                  <a:cubicBezTo>
                    <a:pt x="987" y="242"/>
                    <a:pt x="953" y="225"/>
                    <a:pt x="920" y="192"/>
                  </a:cubicBezTo>
                  <a:cubicBezTo>
                    <a:pt x="795" y="67"/>
                    <a:pt x="624" y="0"/>
                    <a:pt x="4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0"/>
            <p:cNvSpPr/>
            <p:nvPr/>
          </p:nvSpPr>
          <p:spPr>
            <a:xfrm>
              <a:off x="5085563" y="4207426"/>
              <a:ext cx="14487" cy="26281"/>
            </a:xfrm>
            <a:custGeom>
              <a:avLst/>
              <a:gdLst/>
              <a:ahLst/>
              <a:cxnLst/>
              <a:rect l="l" t="t" r="r" b="b"/>
              <a:pathLst>
                <a:path w="452" h="820" extrusionOk="0">
                  <a:moveTo>
                    <a:pt x="0" y="1"/>
                  </a:moveTo>
                  <a:lnTo>
                    <a:pt x="0" y="1"/>
                  </a:lnTo>
                  <a:cubicBezTo>
                    <a:pt x="134" y="285"/>
                    <a:pt x="284" y="552"/>
                    <a:pt x="451" y="819"/>
                  </a:cubicBezTo>
                  <a:cubicBezTo>
                    <a:pt x="385" y="669"/>
                    <a:pt x="318" y="535"/>
                    <a:pt x="234" y="402"/>
                  </a:cubicBezTo>
                  <a:cubicBezTo>
                    <a:pt x="167" y="268"/>
                    <a:pt x="84" y="134"/>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0"/>
            <p:cNvSpPr/>
            <p:nvPr/>
          </p:nvSpPr>
          <p:spPr>
            <a:xfrm>
              <a:off x="5131619" y="4221881"/>
              <a:ext cx="18781" cy="10737"/>
            </a:xfrm>
            <a:custGeom>
              <a:avLst/>
              <a:gdLst/>
              <a:ahLst/>
              <a:cxnLst/>
              <a:rect l="l" t="t" r="r" b="b"/>
              <a:pathLst>
                <a:path w="586" h="335" extrusionOk="0">
                  <a:moveTo>
                    <a:pt x="585" y="1"/>
                  </a:moveTo>
                  <a:cubicBezTo>
                    <a:pt x="585" y="1"/>
                    <a:pt x="451" y="84"/>
                    <a:pt x="284" y="168"/>
                  </a:cubicBezTo>
                  <a:cubicBezTo>
                    <a:pt x="134" y="251"/>
                    <a:pt x="0" y="318"/>
                    <a:pt x="0" y="335"/>
                  </a:cubicBezTo>
                  <a:cubicBezTo>
                    <a:pt x="217" y="251"/>
                    <a:pt x="401" y="151"/>
                    <a:pt x="5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0"/>
            <p:cNvSpPr/>
            <p:nvPr/>
          </p:nvSpPr>
          <p:spPr>
            <a:xfrm>
              <a:off x="5118767" y="4239220"/>
              <a:ext cx="4295" cy="3045"/>
            </a:xfrm>
            <a:custGeom>
              <a:avLst/>
              <a:gdLst/>
              <a:ahLst/>
              <a:cxnLst/>
              <a:rect l="l" t="t" r="r" b="b"/>
              <a:pathLst>
                <a:path w="134" h="95" extrusionOk="0">
                  <a:moveTo>
                    <a:pt x="21" y="0"/>
                  </a:moveTo>
                  <a:cubicBezTo>
                    <a:pt x="9" y="0"/>
                    <a:pt x="0" y="4"/>
                    <a:pt x="0" y="11"/>
                  </a:cubicBezTo>
                  <a:cubicBezTo>
                    <a:pt x="0" y="11"/>
                    <a:pt x="34" y="28"/>
                    <a:pt x="67" y="44"/>
                  </a:cubicBezTo>
                  <a:cubicBezTo>
                    <a:pt x="100" y="78"/>
                    <a:pt x="117" y="95"/>
                    <a:pt x="117" y="95"/>
                  </a:cubicBezTo>
                  <a:cubicBezTo>
                    <a:pt x="134" y="78"/>
                    <a:pt x="117" y="44"/>
                    <a:pt x="84" y="28"/>
                  </a:cubicBezTo>
                  <a:cubicBezTo>
                    <a:pt x="64" y="8"/>
                    <a:pt x="39" y="0"/>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0"/>
            <p:cNvSpPr/>
            <p:nvPr/>
          </p:nvSpPr>
          <p:spPr>
            <a:xfrm>
              <a:off x="5110722" y="4235951"/>
              <a:ext cx="4327" cy="1506"/>
            </a:xfrm>
            <a:custGeom>
              <a:avLst/>
              <a:gdLst/>
              <a:ahLst/>
              <a:cxnLst/>
              <a:rect l="l" t="t" r="r" b="b"/>
              <a:pathLst>
                <a:path w="135" h="47" extrusionOk="0">
                  <a:moveTo>
                    <a:pt x="22" y="0"/>
                  </a:moveTo>
                  <a:cubicBezTo>
                    <a:pt x="9" y="0"/>
                    <a:pt x="1" y="4"/>
                    <a:pt x="1" y="13"/>
                  </a:cubicBezTo>
                  <a:cubicBezTo>
                    <a:pt x="1" y="13"/>
                    <a:pt x="34" y="30"/>
                    <a:pt x="67" y="30"/>
                  </a:cubicBezTo>
                  <a:cubicBezTo>
                    <a:pt x="101" y="46"/>
                    <a:pt x="118" y="46"/>
                    <a:pt x="118" y="46"/>
                  </a:cubicBezTo>
                  <a:cubicBezTo>
                    <a:pt x="134" y="30"/>
                    <a:pt x="101" y="13"/>
                    <a:pt x="67" y="13"/>
                  </a:cubicBezTo>
                  <a:cubicBezTo>
                    <a:pt x="51" y="4"/>
                    <a:pt x="34" y="0"/>
                    <a:pt x="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0"/>
            <p:cNvSpPr/>
            <p:nvPr/>
          </p:nvSpPr>
          <p:spPr>
            <a:xfrm>
              <a:off x="5102678" y="4235822"/>
              <a:ext cx="4327" cy="1635"/>
            </a:xfrm>
            <a:custGeom>
              <a:avLst/>
              <a:gdLst/>
              <a:ahLst/>
              <a:cxnLst/>
              <a:rect l="l" t="t" r="r" b="b"/>
              <a:pathLst>
                <a:path w="135" h="51" extrusionOk="0">
                  <a:moveTo>
                    <a:pt x="68" y="0"/>
                  </a:moveTo>
                  <a:cubicBezTo>
                    <a:pt x="18" y="17"/>
                    <a:pt x="1" y="34"/>
                    <a:pt x="1" y="50"/>
                  </a:cubicBezTo>
                  <a:cubicBezTo>
                    <a:pt x="1" y="50"/>
                    <a:pt x="34" y="34"/>
                    <a:pt x="68" y="34"/>
                  </a:cubicBezTo>
                  <a:cubicBezTo>
                    <a:pt x="85" y="25"/>
                    <a:pt x="101" y="25"/>
                    <a:pt x="114" y="25"/>
                  </a:cubicBezTo>
                  <a:cubicBezTo>
                    <a:pt x="126" y="25"/>
                    <a:pt x="135" y="25"/>
                    <a:pt x="135" y="17"/>
                  </a:cubicBezTo>
                  <a:cubicBezTo>
                    <a:pt x="135" y="17"/>
                    <a:pt x="101" y="0"/>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0"/>
            <p:cNvSpPr/>
            <p:nvPr/>
          </p:nvSpPr>
          <p:spPr>
            <a:xfrm>
              <a:off x="5097325" y="4237938"/>
              <a:ext cx="2179" cy="1122"/>
            </a:xfrm>
            <a:custGeom>
              <a:avLst/>
              <a:gdLst/>
              <a:ahLst/>
              <a:cxnLst/>
              <a:rect l="l" t="t" r="r" b="b"/>
              <a:pathLst>
                <a:path w="68" h="35" extrusionOk="0">
                  <a:moveTo>
                    <a:pt x="34" y="1"/>
                  </a:moveTo>
                  <a:cubicBezTo>
                    <a:pt x="1" y="18"/>
                    <a:pt x="1" y="18"/>
                    <a:pt x="1" y="18"/>
                  </a:cubicBezTo>
                  <a:cubicBezTo>
                    <a:pt x="1" y="34"/>
                    <a:pt x="18" y="34"/>
                    <a:pt x="34" y="34"/>
                  </a:cubicBezTo>
                  <a:cubicBezTo>
                    <a:pt x="51" y="34"/>
                    <a:pt x="68" y="18"/>
                    <a:pt x="68" y="18"/>
                  </a:cubicBezTo>
                  <a:cubicBezTo>
                    <a:pt x="68" y="1"/>
                    <a:pt x="51"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0"/>
            <p:cNvSpPr/>
            <p:nvPr/>
          </p:nvSpPr>
          <p:spPr>
            <a:xfrm>
              <a:off x="4674810" y="3848114"/>
              <a:ext cx="203550" cy="40191"/>
            </a:xfrm>
            <a:custGeom>
              <a:avLst/>
              <a:gdLst/>
              <a:ahLst/>
              <a:cxnLst/>
              <a:rect l="l" t="t" r="r" b="b"/>
              <a:pathLst>
                <a:path w="6351" h="1254" extrusionOk="0">
                  <a:moveTo>
                    <a:pt x="6267" y="0"/>
                  </a:moveTo>
                  <a:lnTo>
                    <a:pt x="218" y="518"/>
                  </a:lnTo>
                  <a:lnTo>
                    <a:pt x="1" y="1253"/>
                  </a:lnTo>
                  <a:lnTo>
                    <a:pt x="6350" y="284"/>
                  </a:lnTo>
                  <a:lnTo>
                    <a:pt x="62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0"/>
            <p:cNvSpPr/>
            <p:nvPr/>
          </p:nvSpPr>
          <p:spPr>
            <a:xfrm>
              <a:off x="4682855" y="3377139"/>
              <a:ext cx="242074" cy="230215"/>
            </a:xfrm>
            <a:custGeom>
              <a:avLst/>
              <a:gdLst/>
              <a:ahLst/>
              <a:cxnLst/>
              <a:rect l="l" t="t" r="r" b="b"/>
              <a:pathLst>
                <a:path w="7553" h="7183" extrusionOk="0">
                  <a:moveTo>
                    <a:pt x="3260" y="1"/>
                  </a:moveTo>
                  <a:cubicBezTo>
                    <a:pt x="2639" y="1"/>
                    <a:pt x="2045" y="325"/>
                    <a:pt x="1721" y="877"/>
                  </a:cubicBezTo>
                  <a:cubicBezTo>
                    <a:pt x="1454" y="1345"/>
                    <a:pt x="1437" y="1913"/>
                    <a:pt x="1170" y="2398"/>
                  </a:cubicBezTo>
                  <a:cubicBezTo>
                    <a:pt x="936" y="2698"/>
                    <a:pt x="702" y="2999"/>
                    <a:pt x="435" y="3283"/>
                  </a:cubicBezTo>
                  <a:cubicBezTo>
                    <a:pt x="201" y="3567"/>
                    <a:pt x="0" y="3952"/>
                    <a:pt x="101" y="4336"/>
                  </a:cubicBezTo>
                  <a:cubicBezTo>
                    <a:pt x="184" y="4670"/>
                    <a:pt x="518" y="4971"/>
                    <a:pt x="485" y="5322"/>
                  </a:cubicBezTo>
                  <a:cubicBezTo>
                    <a:pt x="452" y="5656"/>
                    <a:pt x="101" y="5890"/>
                    <a:pt x="67" y="6224"/>
                  </a:cubicBezTo>
                  <a:cubicBezTo>
                    <a:pt x="0" y="6625"/>
                    <a:pt x="401" y="6959"/>
                    <a:pt x="802" y="6993"/>
                  </a:cubicBezTo>
                  <a:cubicBezTo>
                    <a:pt x="835" y="6995"/>
                    <a:pt x="867" y="6996"/>
                    <a:pt x="899" y="6996"/>
                  </a:cubicBezTo>
                  <a:cubicBezTo>
                    <a:pt x="1265" y="6996"/>
                    <a:pt x="1616" y="6829"/>
                    <a:pt x="1939" y="6675"/>
                  </a:cubicBezTo>
                  <a:cubicBezTo>
                    <a:pt x="2274" y="6507"/>
                    <a:pt x="2624" y="6353"/>
                    <a:pt x="2988" y="6353"/>
                  </a:cubicBezTo>
                  <a:cubicBezTo>
                    <a:pt x="3022" y="6353"/>
                    <a:pt x="3057" y="6355"/>
                    <a:pt x="3092" y="6358"/>
                  </a:cubicBezTo>
                  <a:cubicBezTo>
                    <a:pt x="3543" y="6408"/>
                    <a:pt x="3927" y="6742"/>
                    <a:pt x="4328" y="6942"/>
                  </a:cubicBezTo>
                  <a:cubicBezTo>
                    <a:pt x="4676" y="7103"/>
                    <a:pt x="5046" y="7183"/>
                    <a:pt x="5413" y="7183"/>
                  </a:cubicBezTo>
                  <a:cubicBezTo>
                    <a:pt x="5997" y="7183"/>
                    <a:pt x="6573" y="6982"/>
                    <a:pt x="7035" y="6592"/>
                  </a:cubicBezTo>
                  <a:cubicBezTo>
                    <a:pt x="7319" y="6341"/>
                    <a:pt x="7553" y="5973"/>
                    <a:pt x="7452" y="5606"/>
                  </a:cubicBezTo>
                  <a:cubicBezTo>
                    <a:pt x="7352" y="5272"/>
                    <a:pt x="7001" y="5054"/>
                    <a:pt x="6884" y="4720"/>
                  </a:cubicBezTo>
                  <a:cubicBezTo>
                    <a:pt x="6701" y="4236"/>
                    <a:pt x="7085" y="3701"/>
                    <a:pt x="6985" y="3200"/>
                  </a:cubicBezTo>
                  <a:cubicBezTo>
                    <a:pt x="6851" y="2515"/>
                    <a:pt x="5965" y="2247"/>
                    <a:pt x="5615" y="1646"/>
                  </a:cubicBezTo>
                  <a:cubicBezTo>
                    <a:pt x="5431" y="1362"/>
                    <a:pt x="5397" y="1011"/>
                    <a:pt x="5247" y="710"/>
                  </a:cubicBezTo>
                  <a:cubicBezTo>
                    <a:pt x="5114" y="485"/>
                    <a:pt x="4866" y="281"/>
                    <a:pt x="4620" y="281"/>
                  </a:cubicBezTo>
                  <a:cubicBezTo>
                    <a:pt x="4555" y="281"/>
                    <a:pt x="4491" y="295"/>
                    <a:pt x="4428" y="326"/>
                  </a:cubicBezTo>
                  <a:lnTo>
                    <a:pt x="3710" y="58"/>
                  </a:lnTo>
                  <a:cubicBezTo>
                    <a:pt x="3561" y="20"/>
                    <a:pt x="3410" y="1"/>
                    <a:pt x="32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0"/>
            <p:cNvSpPr/>
            <p:nvPr/>
          </p:nvSpPr>
          <p:spPr>
            <a:xfrm>
              <a:off x="4743365" y="3381690"/>
              <a:ext cx="110348" cy="202973"/>
            </a:xfrm>
            <a:custGeom>
              <a:avLst/>
              <a:gdLst/>
              <a:ahLst/>
              <a:cxnLst/>
              <a:rect l="l" t="t" r="r" b="b"/>
              <a:pathLst>
                <a:path w="3443" h="6333" extrusionOk="0">
                  <a:moveTo>
                    <a:pt x="1354" y="0"/>
                  </a:moveTo>
                  <a:lnTo>
                    <a:pt x="1" y="1788"/>
                  </a:lnTo>
                  <a:lnTo>
                    <a:pt x="301" y="6333"/>
                  </a:lnTo>
                  <a:lnTo>
                    <a:pt x="2574" y="6182"/>
                  </a:lnTo>
                  <a:cubicBezTo>
                    <a:pt x="2524" y="5764"/>
                    <a:pt x="2507" y="5330"/>
                    <a:pt x="2524" y="4896"/>
                  </a:cubicBezTo>
                  <a:cubicBezTo>
                    <a:pt x="2524" y="4896"/>
                    <a:pt x="3443" y="4712"/>
                    <a:pt x="3409" y="3776"/>
                  </a:cubicBezTo>
                  <a:cubicBezTo>
                    <a:pt x="3376" y="2840"/>
                    <a:pt x="3125" y="685"/>
                    <a:pt x="3125" y="685"/>
                  </a:cubicBezTo>
                  <a:lnTo>
                    <a:pt x="1354"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0"/>
            <p:cNvSpPr/>
            <p:nvPr/>
          </p:nvSpPr>
          <p:spPr>
            <a:xfrm>
              <a:off x="4836919" y="3450758"/>
              <a:ext cx="8878" cy="5769"/>
            </a:xfrm>
            <a:custGeom>
              <a:avLst/>
              <a:gdLst/>
              <a:ahLst/>
              <a:cxnLst/>
              <a:rect l="l" t="t" r="r" b="b"/>
              <a:pathLst>
                <a:path w="277" h="180" extrusionOk="0">
                  <a:moveTo>
                    <a:pt x="139" y="0"/>
                  </a:moveTo>
                  <a:cubicBezTo>
                    <a:pt x="0" y="13"/>
                    <a:pt x="158" y="179"/>
                    <a:pt x="235" y="179"/>
                  </a:cubicBezTo>
                  <a:cubicBezTo>
                    <a:pt x="260" y="179"/>
                    <a:pt x="277" y="162"/>
                    <a:pt x="273" y="117"/>
                  </a:cubicBezTo>
                  <a:cubicBezTo>
                    <a:pt x="256" y="51"/>
                    <a:pt x="206" y="0"/>
                    <a:pt x="1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0"/>
            <p:cNvSpPr/>
            <p:nvPr/>
          </p:nvSpPr>
          <p:spPr>
            <a:xfrm>
              <a:off x="4830124" y="3446078"/>
              <a:ext cx="15544" cy="4711"/>
            </a:xfrm>
            <a:custGeom>
              <a:avLst/>
              <a:gdLst/>
              <a:ahLst/>
              <a:cxnLst/>
              <a:rect l="l" t="t" r="r" b="b"/>
              <a:pathLst>
                <a:path w="485" h="147" extrusionOk="0">
                  <a:moveTo>
                    <a:pt x="243" y="0"/>
                  </a:moveTo>
                  <a:cubicBezTo>
                    <a:pt x="176" y="0"/>
                    <a:pt x="109" y="21"/>
                    <a:pt x="50" y="63"/>
                  </a:cubicBezTo>
                  <a:cubicBezTo>
                    <a:pt x="17" y="96"/>
                    <a:pt x="0" y="130"/>
                    <a:pt x="17" y="146"/>
                  </a:cubicBezTo>
                  <a:cubicBezTo>
                    <a:pt x="34" y="146"/>
                    <a:pt x="117" y="80"/>
                    <a:pt x="251" y="80"/>
                  </a:cubicBezTo>
                  <a:cubicBezTo>
                    <a:pt x="355" y="80"/>
                    <a:pt x="446" y="132"/>
                    <a:pt x="476" y="132"/>
                  </a:cubicBezTo>
                  <a:cubicBezTo>
                    <a:pt x="480" y="132"/>
                    <a:pt x="483" y="132"/>
                    <a:pt x="485" y="130"/>
                  </a:cubicBezTo>
                  <a:cubicBezTo>
                    <a:pt x="485" y="113"/>
                    <a:pt x="468" y="96"/>
                    <a:pt x="435" y="63"/>
                  </a:cubicBezTo>
                  <a:cubicBezTo>
                    <a:pt x="376" y="21"/>
                    <a:pt x="309" y="0"/>
                    <a:pt x="2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0"/>
            <p:cNvSpPr/>
            <p:nvPr/>
          </p:nvSpPr>
          <p:spPr>
            <a:xfrm>
              <a:off x="4791921" y="3454507"/>
              <a:ext cx="8910" cy="5737"/>
            </a:xfrm>
            <a:custGeom>
              <a:avLst/>
              <a:gdLst/>
              <a:ahLst/>
              <a:cxnLst/>
              <a:rect l="l" t="t" r="r" b="b"/>
              <a:pathLst>
                <a:path w="278" h="179" extrusionOk="0">
                  <a:moveTo>
                    <a:pt x="140" y="0"/>
                  </a:moveTo>
                  <a:cubicBezTo>
                    <a:pt x="1" y="13"/>
                    <a:pt x="158" y="179"/>
                    <a:pt x="236" y="179"/>
                  </a:cubicBezTo>
                  <a:cubicBezTo>
                    <a:pt x="261" y="179"/>
                    <a:pt x="277" y="162"/>
                    <a:pt x="273" y="117"/>
                  </a:cubicBezTo>
                  <a:cubicBezTo>
                    <a:pt x="257" y="50"/>
                    <a:pt x="207" y="0"/>
                    <a:pt x="1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0"/>
            <p:cNvSpPr/>
            <p:nvPr/>
          </p:nvSpPr>
          <p:spPr>
            <a:xfrm>
              <a:off x="4785126" y="3450277"/>
              <a:ext cx="15576" cy="4359"/>
            </a:xfrm>
            <a:custGeom>
              <a:avLst/>
              <a:gdLst/>
              <a:ahLst/>
              <a:cxnLst/>
              <a:rect l="l" t="t" r="r" b="b"/>
              <a:pathLst>
                <a:path w="486" h="136" extrusionOk="0">
                  <a:moveTo>
                    <a:pt x="254" y="1"/>
                  </a:moveTo>
                  <a:cubicBezTo>
                    <a:pt x="184" y="1"/>
                    <a:pt x="113" y="21"/>
                    <a:pt x="51" y="66"/>
                  </a:cubicBezTo>
                  <a:cubicBezTo>
                    <a:pt x="18" y="99"/>
                    <a:pt x="1" y="132"/>
                    <a:pt x="18" y="132"/>
                  </a:cubicBezTo>
                  <a:cubicBezTo>
                    <a:pt x="19" y="134"/>
                    <a:pt x="22" y="135"/>
                    <a:pt x="26" y="135"/>
                  </a:cubicBezTo>
                  <a:cubicBezTo>
                    <a:pt x="53" y="135"/>
                    <a:pt x="133" y="82"/>
                    <a:pt x="251" y="82"/>
                  </a:cubicBezTo>
                  <a:cubicBezTo>
                    <a:pt x="265" y="80"/>
                    <a:pt x="278" y="80"/>
                    <a:pt x="290" y="80"/>
                  </a:cubicBezTo>
                  <a:cubicBezTo>
                    <a:pt x="377" y="80"/>
                    <a:pt x="450" y="118"/>
                    <a:pt x="477" y="118"/>
                  </a:cubicBezTo>
                  <a:cubicBezTo>
                    <a:pt x="481" y="118"/>
                    <a:pt x="483" y="118"/>
                    <a:pt x="485" y="116"/>
                  </a:cubicBezTo>
                  <a:cubicBezTo>
                    <a:pt x="485" y="116"/>
                    <a:pt x="469" y="82"/>
                    <a:pt x="435" y="49"/>
                  </a:cubicBezTo>
                  <a:cubicBezTo>
                    <a:pt x="380" y="17"/>
                    <a:pt x="317" y="1"/>
                    <a:pt x="2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0"/>
            <p:cNvSpPr/>
            <p:nvPr/>
          </p:nvSpPr>
          <p:spPr>
            <a:xfrm>
              <a:off x="4814580" y="3451815"/>
              <a:ext cx="13974" cy="35928"/>
            </a:xfrm>
            <a:custGeom>
              <a:avLst/>
              <a:gdLst/>
              <a:ahLst/>
              <a:cxnLst/>
              <a:rect l="l" t="t" r="r" b="b"/>
              <a:pathLst>
                <a:path w="436" h="1121" extrusionOk="0">
                  <a:moveTo>
                    <a:pt x="1" y="1"/>
                  </a:moveTo>
                  <a:cubicBezTo>
                    <a:pt x="68" y="235"/>
                    <a:pt x="151" y="452"/>
                    <a:pt x="251" y="669"/>
                  </a:cubicBezTo>
                  <a:lnTo>
                    <a:pt x="352" y="937"/>
                  </a:lnTo>
                  <a:cubicBezTo>
                    <a:pt x="385" y="970"/>
                    <a:pt x="385" y="1003"/>
                    <a:pt x="385" y="1037"/>
                  </a:cubicBezTo>
                  <a:cubicBezTo>
                    <a:pt x="385" y="1053"/>
                    <a:pt x="352" y="1070"/>
                    <a:pt x="318" y="1070"/>
                  </a:cubicBezTo>
                  <a:cubicBezTo>
                    <a:pt x="251" y="1087"/>
                    <a:pt x="185" y="1104"/>
                    <a:pt x="118" y="1120"/>
                  </a:cubicBezTo>
                  <a:lnTo>
                    <a:pt x="318" y="1120"/>
                  </a:lnTo>
                  <a:cubicBezTo>
                    <a:pt x="335" y="1104"/>
                    <a:pt x="368" y="1104"/>
                    <a:pt x="385" y="1104"/>
                  </a:cubicBezTo>
                  <a:cubicBezTo>
                    <a:pt x="402" y="1087"/>
                    <a:pt x="418" y="1070"/>
                    <a:pt x="435" y="1053"/>
                  </a:cubicBezTo>
                  <a:cubicBezTo>
                    <a:pt x="435" y="1003"/>
                    <a:pt x="435" y="953"/>
                    <a:pt x="402" y="920"/>
                  </a:cubicBezTo>
                  <a:lnTo>
                    <a:pt x="302" y="652"/>
                  </a:lnTo>
                  <a:cubicBezTo>
                    <a:pt x="218" y="435"/>
                    <a:pt x="118" y="20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0"/>
            <p:cNvSpPr/>
            <p:nvPr/>
          </p:nvSpPr>
          <p:spPr>
            <a:xfrm>
              <a:off x="4781921" y="3528928"/>
              <a:ext cx="40191" cy="17628"/>
            </a:xfrm>
            <a:custGeom>
              <a:avLst/>
              <a:gdLst/>
              <a:ahLst/>
              <a:cxnLst/>
              <a:rect l="l" t="t" r="r" b="b"/>
              <a:pathLst>
                <a:path w="1254" h="550" extrusionOk="0">
                  <a:moveTo>
                    <a:pt x="1" y="1"/>
                  </a:moveTo>
                  <a:cubicBezTo>
                    <a:pt x="1" y="1"/>
                    <a:pt x="282" y="550"/>
                    <a:pt x="1038" y="550"/>
                  </a:cubicBezTo>
                  <a:cubicBezTo>
                    <a:pt x="1106" y="550"/>
                    <a:pt x="1178" y="545"/>
                    <a:pt x="1254" y="536"/>
                  </a:cubicBezTo>
                  <a:lnTo>
                    <a:pt x="1254" y="302"/>
                  </a:lnTo>
                  <a:cubicBezTo>
                    <a:pt x="1205" y="305"/>
                    <a:pt x="1155" y="307"/>
                    <a:pt x="1106" y="307"/>
                  </a:cubicBezTo>
                  <a:cubicBezTo>
                    <a:pt x="718" y="307"/>
                    <a:pt x="327" y="193"/>
                    <a:pt x="1"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0"/>
            <p:cNvSpPr/>
            <p:nvPr/>
          </p:nvSpPr>
          <p:spPr>
            <a:xfrm>
              <a:off x="4804965" y="3492711"/>
              <a:ext cx="12884" cy="8942"/>
            </a:xfrm>
            <a:custGeom>
              <a:avLst/>
              <a:gdLst/>
              <a:ahLst/>
              <a:cxnLst/>
              <a:rect l="l" t="t" r="r" b="b"/>
              <a:pathLst>
                <a:path w="402" h="279" extrusionOk="0">
                  <a:moveTo>
                    <a:pt x="165" y="0"/>
                  </a:moveTo>
                  <a:cubicBezTo>
                    <a:pt x="131" y="0"/>
                    <a:pt x="96" y="9"/>
                    <a:pt x="67" y="28"/>
                  </a:cubicBezTo>
                  <a:cubicBezTo>
                    <a:pt x="17" y="45"/>
                    <a:pt x="0" y="112"/>
                    <a:pt x="0" y="162"/>
                  </a:cubicBezTo>
                  <a:cubicBezTo>
                    <a:pt x="17" y="229"/>
                    <a:pt x="84" y="279"/>
                    <a:pt x="150" y="279"/>
                  </a:cubicBezTo>
                  <a:cubicBezTo>
                    <a:pt x="201" y="279"/>
                    <a:pt x="267" y="279"/>
                    <a:pt x="334" y="245"/>
                  </a:cubicBezTo>
                  <a:cubicBezTo>
                    <a:pt x="351" y="245"/>
                    <a:pt x="368" y="245"/>
                    <a:pt x="384" y="229"/>
                  </a:cubicBezTo>
                  <a:cubicBezTo>
                    <a:pt x="401" y="212"/>
                    <a:pt x="401" y="195"/>
                    <a:pt x="401" y="178"/>
                  </a:cubicBezTo>
                  <a:cubicBezTo>
                    <a:pt x="368" y="95"/>
                    <a:pt x="317" y="28"/>
                    <a:pt x="234" y="11"/>
                  </a:cubicBezTo>
                  <a:cubicBezTo>
                    <a:pt x="213" y="4"/>
                    <a:pt x="190" y="0"/>
                    <a:pt x="165"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0"/>
            <p:cNvSpPr/>
            <p:nvPr/>
          </p:nvSpPr>
          <p:spPr>
            <a:xfrm>
              <a:off x="4806023" y="3488256"/>
              <a:ext cx="14487" cy="12339"/>
            </a:xfrm>
            <a:custGeom>
              <a:avLst/>
              <a:gdLst/>
              <a:ahLst/>
              <a:cxnLst/>
              <a:rect l="l" t="t" r="r" b="b"/>
              <a:pathLst>
                <a:path w="452" h="385" extrusionOk="0">
                  <a:moveTo>
                    <a:pt x="17" y="0"/>
                  </a:moveTo>
                  <a:cubicBezTo>
                    <a:pt x="17" y="0"/>
                    <a:pt x="0" y="33"/>
                    <a:pt x="17" y="100"/>
                  </a:cubicBezTo>
                  <a:cubicBezTo>
                    <a:pt x="17" y="184"/>
                    <a:pt x="67" y="251"/>
                    <a:pt x="134" y="301"/>
                  </a:cubicBezTo>
                  <a:cubicBezTo>
                    <a:pt x="184" y="351"/>
                    <a:pt x="268" y="384"/>
                    <a:pt x="351" y="384"/>
                  </a:cubicBezTo>
                  <a:cubicBezTo>
                    <a:pt x="418" y="384"/>
                    <a:pt x="452" y="351"/>
                    <a:pt x="452" y="351"/>
                  </a:cubicBezTo>
                  <a:cubicBezTo>
                    <a:pt x="452" y="334"/>
                    <a:pt x="301" y="351"/>
                    <a:pt x="168" y="251"/>
                  </a:cubicBezTo>
                  <a:cubicBezTo>
                    <a:pt x="51" y="150"/>
                    <a:pt x="34"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0"/>
            <p:cNvSpPr/>
            <p:nvPr/>
          </p:nvSpPr>
          <p:spPr>
            <a:xfrm>
              <a:off x="4723558" y="3375793"/>
              <a:ext cx="124258" cy="125860"/>
            </a:xfrm>
            <a:custGeom>
              <a:avLst/>
              <a:gdLst/>
              <a:ahLst/>
              <a:cxnLst/>
              <a:rect l="l" t="t" r="r" b="b"/>
              <a:pathLst>
                <a:path w="3877" h="3927" extrusionOk="0">
                  <a:moveTo>
                    <a:pt x="2423" y="0"/>
                  </a:moveTo>
                  <a:cubicBezTo>
                    <a:pt x="1671" y="17"/>
                    <a:pt x="953" y="368"/>
                    <a:pt x="502" y="986"/>
                  </a:cubicBezTo>
                  <a:cubicBezTo>
                    <a:pt x="117" y="1487"/>
                    <a:pt x="0" y="2139"/>
                    <a:pt x="184" y="2757"/>
                  </a:cubicBezTo>
                  <a:cubicBezTo>
                    <a:pt x="268" y="2958"/>
                    <a:pt x="485" y="3910"/>
                    <a:pt x="719" y="3927"/>
                  </a:cubicBezTo>
                  <a:cubicBezTo>
                    <a:pt x="721" y="3927"/>
                    <a:pt x="723" y="3927"/>
                    <a:pt x="725" y="3927"/>
                  </a:cubicBezTo>
                  <a:cubicBezTo>
                    <a:pt x="971" y="3927"/>
                    <a:pt x="1087" y="2972"/>
                    <a:pt x="1153" y="2740"/>
                  </a:cubicBezTo>
                  <a:cubicBezTo>
                    <a:pt x="1203" y="2506"/>
                    <a:pt x="1187" y="2256"/>
                    <a:pt x="1253" y="2022"/>
                  </a:cubicBezTo>
                  <a:cubicBezTo>
                    <a:pt x="1402" y="2108"/>
                    <a:pt x="1565" y="2150"/>
                    <a:pt x="1727" y="2150"/>
                  </a:cubicBezTo>
                  <a:cubicBezTo>
                    <a:pt x="1912" y="2150"/>
                    <a:pt x="2096" y="2095"/>
                    <a:pt x="2256" y="1989"/>
                  </a:cubicBezTo>
                  <a:cubicBezTo>
                    <a:pt x="2540" y="1805"/>
                    <a:pt x="2791" y="1537"/>
                    <a:pt x="2974" y="1253"/>
                  </a:cubicBezTo>
                  <a:lnTo>
                    <a:pt x="2974" y="1253"/>
                  </a:lnTo>
                  <a:lnTo>
                    <a:pt x="2757" y="1821"/>
                  </a:lnTo>
                  <a:cubicBezTo>
                    <a:pt x="3325" y="1788"/>
                    <a:pt x="3776" y="1337"/>
                    <a:pt x="3810" y="769"/>
                  </a:cubicBezTo>
                  <a:lnTo>
                    <a:pt x="3877" y="936"/>
                  </a:lnTo>
                  <a:cubicBezTo>
                    <a:pt x="3793" y="669"/>
                    <a:pt x="3609" y="418"/>
                    <a:pt x="3375" y="268"/>
                  </a:cubicBezTo>
                  <a:cubicBezTo>
                    <a:pt x="3091" y="84"/>
                    <a:pt x="2757" y="0"/>
                    <a:pt x="24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0"/>
            <p:cNvSpPr/>
            <p:nvPr/>
          </p:nvSpPr>
          <p:spPr>
            <a:xfrm>
              <a:off x="4831727" y="3386497"/>
              <a:ext cx="92144" cy="146212"/>
            </a:xfrm>
            <a:custGeom>
              <a:avLst/>
              <a:gdLst/>
              <a:ahLst/>
              <a:cxnLst/>
              <a:rect l="l" t="t" r="r" b="b"/>
              <a:pathLst>
                <a:path w="2875" h="4562" extrusionOk="0">
                  <a:moveTo>
                    <a:pt x="0" y="0"/>
                  </a:moveTo>
                  <a:lnTo>
                    <a:pt x="0" y="0"/>
                  </a:lnTo>
                  <a:cubicBezTo>
                    <a:pt x="17" y="17"/>
                    <a:pt x="34" y="34"/>
                    <a:pt x="51" y="51"/>
                  </a:cubicBezTo>
                  <a:cubicBezTo>
                    <a:pt x="84" y="101"/>
                    <a:pt x="134" y="134"/>
                    <a:pt x="184" y="184"/>
                  </a:cubicBezTo>
                  <a:cubicBezTo>
                    <a:pt x="268" y="234"/>
                    <a:pt x="368" y="268"/>
                    <a:pt x="452" y="301"/>
                  </a:cubicBezTo>
                  <a:cubicBezTo>
                    <a:pt x="569" y="351"/>
                    <a:pt x="686" y="385"/>
                    <a:pt x="819" y="452"/>
                  </a:cubicBezTo>
                  <a:cubicBezTo>
                    <a:pt x="970" y="502"/>
                    <a:pt x="1087" y="602"/>
                    <a:pt x="1170" y="736"/>
                  </a:cubicBezTo>
                  <a:cubicBezTo>
                    <a:pt x="1270" y="886"/>
                    <a:pt x="1320" y="1053"/>
                    <a:pt x="1304" y="1237"/>
                  </a:cubicBezTo>
                  <a:cubicBezTo>
                    <a:pt x="1270" y="1437"/>
                    <a:pt x="1254" y="1638"/>
                    <a:pt x="1254" y="1838"/>
                  </a:cubicBezTo>
                  <a:cubicBezTo>
                    <a:pt x="1270" y="1955"/>
                    <a:pt x="1320" y="2056"/>
                    <a:pt x="1404" y="2139"/>
                  </a:cubicBezTo>
                  <a:cubicBezTo>
                    <a:pt x="1488" y="2223"/>
                    <a:pt x="1604" y="2256"/>
                    <a:pt x="1721" y="2273"/>
                  </a:cubicBezTo>
                  <a:cubicBezTo>
                    <a:pt x="2139" y="2323"/>
                    <a:pt x="2490" y="2574"/>
                    <a:pt x="2657" y="2958"/>
                  </a:cubicBezTo>
                  <a:cubicBezTo>
                    <a:pt x="2807" y="3259"/>
                    <a:pt x="2807" y="3609"/>
                    <a:pt x="2657" y="3910"/>
                  </a:cubicBezTo>
                  <a:cubicBezTo>
                    <a:pt x="2574" y="4127"/>
                    <a:pt x="2423" y="4294"/>
                    <a:pt x="2239" y="4428"/>
                  </a:cubicBezTo>
                  <a:cubicBezTo>
                    <a:pt x="2106" y="4512"/>
                    <a:pt x="2022" y="4545"/>
                    <a:pt x="2022" y="4562"/>
                  </a:cubicBezTo>
                  <a:cubicBezTo>
                    <a:pt x="2039" y="4545"/>
                    <a:pt x="2056" y="4545"/>
                    <a:pt x="2089" y="4545"/>
                  </a:cubicBezTo>
                  <a:cubicBezTo>
                    <a:pt x="2139" y="4512"/>
                    <a:pt x="2189" y="4478"/>
                    <a:pt x="2256" y="4445"/>
                  </a:cubicBezTo>
                  <a:cubicBezTo>
                    <a:pt x="2457" y="4328"/>
                    <a:pt x="2607" y="4144"/>
                    <a:pt x="2707" y="3944"/>
                  </a:cubicBezTo>
                  <a:cubicBezTo>
                    <a:pt x="2874" y="3626"/>
                    <a:pt x="2874" y="3242"/>
                    <a:pt x="2724" y="2924"/>
                  </a:cubicBezTo>
                  <a:cubicBezTo>
                    <a:pt x="2640" y="2741"/>
                    <a:pt x="2507" y="2574"/>
                    <a:pt x="2340" y="2457"/>
                  </a:cubicBezTo>
                  <a:cubicBezTo>
                    <a:pt x="2173" y="2323"/>
                    <a:pt x="1955" y="2223"/>
                    <a:pt x="1738" y="2206"/>
                  </a:cubicBezTo>
                  <a:cubicBezTo>
                    <a:pt x="1621" y="2189"/>
                    <a:pt x="1538" y="2156"/>
                    <a:pt x="1454" y="2089"/>
                  </a:cubicBezTo>
                  <a:cubicBezTo>
                    <a:pt x="1387" y="2022"/>
                    <a:pt x="1337" y="1922"/>
                    <a:pt x="1320" y="1822"/>
                  </a:cubicBezTo>
                  <a:cubicBezTo>
                    <a:pt x="1320" y="1638"/>
                    <a:pt x="1337" y="1437"/>
                    <a:pt x="1371" y="1237"/>
                  </a:cubicBezTo>
                  <a:cubicBezTo>
                    <a:pt x="1371" y="1053"/>
                    <a:pt x="1320" y="869"/>
                    <a:pt x="1220" y="702"/>
                  </a:cubicBezTo>
                  <a:cubicBezTo>
                    <a:pt x="1120" y="568"/>
                    <a:pt x="986" y="468"/>
                    <a:pt x="836" y="401"/>
                  </a:cubicBezTo>
                  <a:cubicBezTo>
                    <a:pt x="702" y="335"/>
                    <a:pt x="585" y="301"/>
                    <a:pt x="468" y="268"/>
                  </a:cubicBezTo>
                  <a:cubicBezTo>
                    <a:pt x="368" y="234"/>
                    <a:pt x="284" y="201"/>
                    <a:pt x="201" y="151"/>
                  </a:cubicBezTo>
                  <a:cubicBezTo>
                    <a:pt x="134" y="117"/>
                    <a:pt x="67" y="51"/>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0"/>
            <p:cNvSpPr/>
            <p:nvPr/>
          </p:nvSpPr>
          <p:spPr>
            <a:xfrm>
              <a:off x="4673752" y="3408996"/>
              <a:ext cx="67497" cy="177269"/>
            </a:xfrm>
            <a:custGeom>
              <a:avLst/>
              <a:gdLst/>
              <a:ahLst/>
              <a:cxnLst/>
              <a:rect l="l" t="t" r="r" b="b"/>
              <a:pathLst>
                <a:path w="2106" h="5531" extrusionOk="0">
                  <a:moveTo>
                    <a:pt x="2106" y="0"/>
                  </a:moveTo>
                  <a:cubicBezTo>
                    <a:pt x="2089" y="84"/>
                    <a:pt x="2089" y="167"/>
                    <a:pt x="2056" y="251"/>
                  </a:cubicBezTo>
                  <a:cubicBezTo>
                    <a:pt x="1989" y="485"/>
                    <a:pt x="1872" y="702"/>
                    <a:pt x="1705" y="869"/>
                  </a:cubicBezTo>
                  <a:cubicBezTo>
                    <a:pt x="1487" y="1103"/>
                    <a:pt x="1187" y="1303"/>
                    <a:pt x="886" y="1587"/>
                  </a:cubicBezTo>
                  <a:cubicBezTo>
                    <a:pt x="719" y="1738"/>
                    <a:pt x="585" y="1922"/>
                    <a:pt x="502" y="2122"/>
                  </a:cubicBezTo>
                  <a:cubicBezTo>
                    <a:pt x="385" y="2339"/>
                    <a:pt x="368" y="2573"/>
                    <a:pt x="435" y="2807"/>
                  </a:cubicBezTo>
                  <a:cubicBezTo>
                    <a:pt x="518" y="3041"/>
                    <a:pt x="669" y="3225"/>
                    <a:pt x="669" y="3442"/>
                  </a:cubicBezTo>
                  <a:cubicBezTo>
                    <a:pt x="685" y="3643"/>
                    <a:pt x="585" y="3843"/>
                    <a:pt x="401" y="3960"/>
                  </a:cubicBezTo>
                  <a:cubicBezTo>
                    <a:pt x="318" y="4010"/>
                    <a:pt x="234" y="4077"/>
                    <a:pt x="168" y="4144"/>
                  </a:cubicBezTo>
                  <a:cubicBezTo>
                    <a:pt x="101" y="4211"/>
                    <a:pt x="51" y="4311"/>
                    <a:pt x="34" y="4411"/>
                  </a:cubicBezTo>
                  <a:cubicBezTo>
                    <a:pt x="0" y="4578"/>
                    <a:pt x="34" y="4762"/>
                    <a:pt x="101" y="4912"/>
                  </a:cubicBezTo>
                  <a:cubicBezTo>
                    <a:pt x="168" y="5046"/>
                    <a:pt x="268" y="5146"/>
                    <a:pt x="385" y="5247"/>
                  </a:cubicBezTo>
                  <a:cubicBezTo>
                    <a:pt x="468" y="5313"/>
                    <a:pt x="552" y="5364"/>
                    <a:pt x="635" y="5414"/>
                  </a:cubicBezTo>
                  <a:cubicBezTo>
                    <a:pt x="719" y="5464"/>
                    <a:pt x="786" y="5497"/>
                    <a:pt x="819" y="5514"/>
                  </a:cubicBezTo>
                  <a:cubicBezTo>
                    <a:pt x="836" y="5514"/>
                    <a:pt x="869" y="5531"/>
                    <a:pt x="886" y="5531"/>
                  </a:cubicBezTo>
                  <a:cubicBezTo>
                    <a:pt x="886" y="5531"/>
                    <a:pt x="802" y="5481"/>
                    <a:pt x="652" y="5397"/>
                  </a:cubicBezTo>
                  <a:cubicBezTo>
                    <a:pt x="452" y="5280"/>
                    <a:pt x="268" y="5096"/>
                    <a:pt x="151" y="4896"/>
                  </a:cubicBezTo>
                  <a:cubicBezTo>
                    <a:pt x="84" y="4745"/>
                    <a:pt x="67" y="4578"/>
                    <a:pt x="84" y="4411"/>
                  </a:cubicBezTo>
                  <a:cubicBezTo>
                    <a:pt x="117" y="4328"/>
                    <a:pt x="151" y="4244"/>
                    <a:pt x="218" y="4177"/>
                  </a:cubicBezTo>
                  <a:cubicBezTo>
                    <a:pt x="284" y="4110"/>
                    <a:pt x="351" y="4060"/>
                    <a:pt x="435" y="4010"/>
                  </a:cubicBezTo>
                  <a:cubicBezTo>
                    <a:pt x="635" y="3877"/>
                    <a:pt x="752" y="3659"/>
                    <a:pt x="752" y="3442"/>
                  </a:cubicBezTo>
                  <a:cubicBezTo>
                    <a:pt x="736" y="3191"/>
                    <a:pt x="569" y="3008"/>
                    <a:pt x="502" y="2790"/>
                  </a:cubicBezTo>
                  <a:cubicBezTo>
                    <a:pt x="435" y="2573"/>
                    <a:pt x="452" y="2339"/>
                    <a:pt x="552" y="2139"/>
                  </a:cubicBezTo>
                  <a:cubicBezTo>
                    <a:pt x="652" y="1955"/>
                    <a:pt x="769" y="1788"/>
                    <a:pt x="919" y="1638"/>
                  </a:cubicBezTo>
                  <a:cubicBezTo>
                    <a:pt x="1220" y="1354"/>
                    <a:pt x="1521" y="1136"/>
                    <a:pt x="1738" y="902"/>
                  </a:cubicBezTo>
                  <a:cubicBezTo>
                    <a:pt x="1905" y="719"/>
                    <a:pt x="2022" y="501"/>
                    <a:pt x="2089" y="267"/>
                  </a:cubicBezTo>
                  <a:cubicBezTo>
                    <a:pt x="2106" y="201"/>
                    <a:pt x="2106" y="134"/>
                    <a:pt x="2106" y="67"/>
                  </a:cubicBezTo>
                  <a:cubicBezTo>
                    <a:pt x="2106" y="34"/>
                    <a:pt x="2106" y="17"/>
                    <a:pt x="21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0"/>
            <p:cNvSpPr/>
            <p:nvPr/>
          </p:nvSpPr>
          <p:spPr>
            <a:xfrm>
              <a:off x="4836534" y="3403003"/>
              <a:ext cx="13974" cy="34390"/>
            </a:xfrm>
            <a:custGeom>
              <a:avLst/>
              <a:gdLst/>
              <a:ahLst/>
              <a:cxnLst/>
              <a:rect l="l" t="t" r="r" b="b"/>
              <a:pathLst>
                <a:path w="436" h="1073" extrusionOk="0">
                  <a:moveTo>
                    <a:pt x="71" y="0"/>
                  </a:moveTo>
                  <a:cubicBezTo>
                    <a:pt x="64" y="0"/>
                    <a:pt x="58" y="1"/>
                    <a:pt x="51" y="3"/>
                  </a:cubicBezTo>
                  <a:cubicBezTo>
                    <a:pt x="1" y="20"/>
                    <a:pt x="1" y="87"/>
                    <a:pt x="18" y="137"/>
                  </a:cubicBezTo>
                  <a:cubicBezTo>
                    <a:pt x="18" y="304"/>
                    <a:pt x="51" y="471"/>
                    <a:pt x="101" y="638"/>
                  </a:cubicBezTo>
                  <a:cubicBezTo>
                    <a:pt x="151" y="789"/>
                    <a:pt x="268" y="939"/>
                    <a:pt x="402" y="1039"/>
                  </a:cubicBezTo>
                  <a:lnTo>
                    <a:pt x="368" y="1056"/>
                  </a:lnTo>
                  <a:lnTo>
                    <a:pt x="402" y="1073"/>
                  </a:lnTo>
                  <a:cubicBezTo>
                    <a:pt x="435" y="722"/>
                    <a:pt x="352" y="371"/>
                    <a:pt x="168" y="70"/>
                  </a:cubicBezTo>
                  <a:cubicBezTo>
                    <a:pt x="139" y="41"/>
                    <a:pt x="110" y="0"/>
                    <a:pt x="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0"/>
            <p:cNvSpPr/>
            <p:nvPr/>
          </p:nvSpPr>
          <p:spPr>
            <a:xfrm>
              <a:off x="4703206" y="3358454"/>
              <a:ext cx="56248" cy="51408"/>
            </a:xfrm>
            <a:custGeom>
              <a:avLst/>
              <a:gdLst/>
              <a:ahLst/>
              <a:cxnLst/>
              <a:rect l="l" t="t" r="r" b="b"/>
              <a:pathLst>
                <a:path w="1755" h="1604" extrusionOk="0">
                  <a:moveTo>
                    <a:pt x="773" y="1"/>
                  </a:moveTo>
                  <a:cubicBezTo>
                    <a:pt x="624" y="1"/>
                    <a:pt x="472" y="41"/>
                    <a:pt x="335" y="124"/>
                  </a:cubicBezTo>
                  <a:cubicBezTo>
                    <a:pt x="184" y="207"/>
                    <a:pt x="84" y="357"/>
                    <a:pt x="34" y="525"/>
                  </a:cubicBezTo>
                  <a:cubicBezTo>
                    <a:pt x="0" y="708"/>
                    <a:pt x="34" y="909"/>
                    <a:pt x="134" y="1059"/>
                  </a:cubicBezTo>
                  <a:cubicBezTo>
                    <a:pt x="234" y="1226"/>
                    <a:pt x="385" y="1343"/>
                    <a:pt x="552" y="1443"/>
                  </a:cubicBezTo>
                  <a:cubicBezTo>
                    <a:pt x="712" y="1550"/>
                    <a:pt x="905" y="1604"/>
                    <a:pt x="1104" y="1604"/>
                  </a:cubicBezTo>
                  <a:cubicBezTo>
                    <a:pt x="1153" y="1604"/>
                    <a:pt x="1203" y="1601"/>
                    <a:pt x="1254" y="1594"/>
                  </a:cubicBezTo>
                  <a:cubicBezTo>
                    <a:pt x="1504" y="1560"/>
                    <a:pt x="1705" y="1377"/>
                    <a:pt x="1755" y="1126"/>
                  </a:cubicBezTo>
                  <a:lnTo>
                    <a:pt x="1755" y="1126"/>
                  </a:lnTo>
                  <a:lnTo>
                    <a:pt x="1304" y="1226"/>
                  </a:lnTo>
                  <a:cubicBezTo>
                    <a:pt x="1571" y="959"/>
                    <a:pt x="1604" y="525"/>
                    <a:pt x="1354" y="240"/>
                  </a:cubicBezTo>
                  <a:cubicBezTo>
                    <a:pt x="1196" y="83"/>
                    <a:pt x="987" y="1"/>
                    <a:pt x="7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0"/>
            <p:cNvSpPr/>
            <p:nvPr/>
          </p:nvSpPr>
          <p:spPr>
            <a:xfrm>
              <a:off x="4639491" y="3570945"/>
              <a:ext cx="326686" cy="362870"/>
            </a:xfrm>
            <a:custGeom>
              <a:avLst/>
              <a:gdLst/>
              <a:ahLst/>
              <a:cxnLst/>
              <a:rect l="l" t="t" r="r" b="b"/>
              <a:pathLst>
                <a:path w="10193" h="11322" extrusionOk="0">
                  <a:moveTo>
                    <a:pt x="6153" y="0"/>
                  </a:moveTo>
                  <a:cubicBezTo>
                    <a:pt x="5764" y="0"/>
                    <a:pt x="5497" y="60"/>
                    <a:pt x="5497" y="60"/>
                  </a:cubicBezTo>
                  <a:lnTo>
                    <a:pt x="3308" y="260"/>
                  </a:lnTo>
                  <a:cubicBezTo>
                    <a:pt x="3308" y="260"/>
                    <a:pt x="518" y="595"/>
                    <a:pt x="301" y="2600"/>
                  </a:cubicBezTo>
                  <a:lnTo>
                    <a:pt x="0" y="5056"/>
                  </a:lnTo>
                  <a:lnTo>
                    <a:pt x="1370" y="4956"/>
                  </a:lnTo>
                  <a:lnTo>
                    <a:pt x="1738" y="8247"/>
                  </a:lnTo>
                  <a:cubicBezTo>
                    <a:pt x="1237" y="9200"/>
                    <a:pt x="952" y="10252"/>
                    <a:pt x="902" y="11321"/>
                  </a:cubicBezTo>
                  <a:lnTo>
                    <a:pt x="8104" y="11071"/>
                  </a:lnTo>
                  <a:lnTo>
                    <a:pt x="7168" y="7963"/>
                  </a:lnTo>
                  <a:lnTo>
                    <a:pt x="7235" y="5975"/>
                  </a:lnTo>
                  <a:cubicBezTo>
                    <a:pt x="7235" y="5975"/>
                    <a:pt x="7887" y="5641"/>
                    <a:pt x="7853" y="4989"/>
                  </a:cubicBezTo>
                  <a:cubicBezTo>
                    <a:pt x="7825" y="4770"/>
                    <a:pt x="7769" y="4557"/>
                    <a:pt x="7686" y="4355"/>
                  </a:cubicBezTo>
                  <a:lnTo>
                    <a:pt x="7686" y="4355"/>
                  </a:lnTo>
                  <a:lnTo>
                    <a:pt x="8521" y="5908"/>
                  </a:lnTo>
                  <a:lnTo>
                    <a:pt x="10192" y="3836"/>
                  </a:lnTo>
                  <a:cubicBezTo>
                    <a:pt x="10192" y="3836"/>
                    <a:pt x="8388" y="962"/>
                    <a:pt x="8204" y="778"/>
                  </a:cubicBezTo>
                  <a:cubicBezTo>
                    <a:pt x="7566" y="131"/>
                    <a:pt x="6727" y="0"/>
                    <a:pt x="6153"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0"/>
            <p:cNvSpPr/>
            <p:nvPr/>
          </p:nvSpPr>
          <p:spPr>
            <a:xfrm>
              <a:off x="4653946" y="3634436"/>
              <a:ext cx="274188" cy="35896"/>
            </a:xfrm>
            <a:custGeom>
              <a:avLst/>
              <a:gdLst/>
              <a:ahLst/>
              <a:cxnLst/>
              <a:rect l="l" t="t" r="r" b="b"/>
              <a:pathLst>
                <a:path w="8555" h="1120" extrusionOk="0">
                  <a:moveTo>
                    <a:pt x="0" y="0"/>
                  </a:moveTo>
                  <a:cubicBezTo>
                    <a:pt x="50" y="117"/>
                    <a:pt x="100" y="234"/>
                    <a:pt x="184" y="335"/>
                  </a:cubicBezTo>
                  <a:cubicBezTo>
                    <a:pt x="385" y="619"/>
                    <a:pt x="652" y="836"/>
                    <a:pt x="969" y="970"/>
                  </a:cubicBezTo>
                  <a:cubicBezTo>
                    <a:pt x="1187" y="1053"/>
                    <a:pt x="1420" y="1120"/>
                    <a:pt x="1654" y="1120"/>
                  </a:cubicBezTo>
                  <a:cubicBezTo>
                    <a:pt x="1922" y="1120"/>
                    <a:pt x="2189" y="1070"/>
                    <a:pt x="2440" y="970"/>
                  </a:cubicBezTo>
                  <a:cubicBezTo>
                    <a:pt x="2991" y="786"/>
                    <a:pt x="3509" y="435"/>
                    <a:pt x="4144" y="284"/>
                  </a:cubicBezTo>
                  <a:cubicBezTo>
                    <a:pt x="4388" y="229"/>
                    <a:pt x="4638" y="202"/>
                    <a:pt x="4889" y="202"/>
                  </a:cubicBezTo>
                  <a:cubicBezTo>
                    <a:pt x="5239" y="202"/>
                    <a:pt x="5591" y="254"/>
                    <a:pt x="5932" y="351"/>
                  </a:cubicBezTo>
                  <a:cubicBezTo>
                    <a:pt x="6199" y="435"/>
                    <a:pt x="6450" y="552"/>
                    <a:pt x="6684" y="635"/>
                  </a:cubicBezTo>
                  <a:cubicBezTo>
                    <a:pt x="6901" y="719"/>
                    <a:pt x="7135" y="786"/>
                    <a:pt x="7369" y="819"/>
                  </a:cubicBezTo>
                  <a:cubicBezTo>
                    <a:pt x="7426" y="828"/>
                    <a:pt x="7484" y="832"/>
                    <a:pt x="7542" y="832"/>
                  </a:cubicBezTo>
                  <a:cubicBezTo>
                    <a:pt x="7821" y="832"/>
                    <a:pt x="8102" y="735"/>
                    <a:pt x="8338" y="569"/>
                  </a:cubicBezTo>
                  <a:cubicBezTo>
                    <a:pt x="8405" y="502"/>
                    <a:pt x="8471" y="435"/>
                    <a:pt x="8522" y="368"/>
                  </a:cubicBezTo>
                  <a:cubicBezTo>
                    <a:pt x="8538" y="335"/>
                    <a:pt x="8555" y="301"/>
                    <a:pt x="8555" y="268"/>
                  </a:cubicBezTo>
                  <a:lnTo>
                    <a:pt x="8555" y="268"/>
                  </a:lnTo>
                  <a:cubicBezTo>
                    <a:pt x="8488" y="385"/>
                    <a:pt x="8421" y="468"/>
                    <a:pt x="8321" y="552"/>
                  </a:cubicBezTo>
                  <a:cubicBezTo>
                    <a:pt x="8092" y="700"/>
                    <a:pt x="7829" y="783"/>
                    <a:pt x="7561" y="783"/>
                  </a:cubicBezTo>
                  <a:cubicBezTo>
                    <a:pt x="7497" y="783"/>
                    <a:pt x="7433" y="779"/>
                    <a:pt x="7369" y="769"/>
                  </a:cubicBezTo>
                  <a:cubicBezTo>
                    <a:pt x="7135" y="736"/>
                    <a:pt x="6918" y="669"/>
                    <a:pt x="6700" y="585"/>
                  </a:cubicBezTo>
                  <a:cubicBezTo>
                    <a:pt x="6466" y="485"/>
                    <a:pt x="6233" y="385"/>
                    <a:pt x="5948" y="301"/>
                  </a:cubicBezTo>
                  <a:cubicBezTo>
                    <a:pt x="5612" y="186"/>
                    <a:pt x="5259" y="131"/>
                    <a:pt x="4905" y="131"/>
                  </a:cubicBezTo>
                  <a:cubicBezTo>
                    <a:pt x="4644" y="131"/>
                    <a:pt x="4383" y="161"/>
                    <a:pt x="4127" y="218"/>
                  </a:cubicBezTo>
                  <a:cubicBezTo>
                    <a:pt x="3476" y="368"/>
                    <a:pt x="2958" y="736"/>
                    <a:pt x="2423" y="919"/>
                  </a:cubicBezTo>
                  <a:cubicBezTo>
                    <a:pt x="2172" y="1003"/>
                    <a:pt x="1922" y="1053"/>
                    <a:pt x="1654" y="1070"/>
                  </a:cubicBezTo>
                  <a:cubicBezTo>
                    <a:pt x="1420" y="1053"/>
                    <a:pt x="1203" y="1003"/>
                    <a:pt x="986" y="919"/>
                  </a:cubicBezTo>
                  <a:cubicBezTo>
                    <a:pt x="685" y="786"/>
                    <a:pt x="401" y="585"/>
                    <a:pt x="201" y="318"/>
                  </a:cubicBezTo>
                  <a:cubicBezTo>
                    <a:pt x="67" y="117"/>
                    <a:pt x="1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0"/>
            <p:cNvSpPr/>
            <p:nvPr/>
          </p:nvSpPr>
          <p:spPr>
            <a:xfrm>
              <a:off x="4720353" y="3730811"/>
              <a:ext cx="167621" cy="24454"/>
            </a:xfrm>
            <a:custGeom>
              <a:avLst/>
              <a:gdLst/>
              <a:ahLst/>
              <a:cxnLst/>
              <a:rect l="l" t="t" r="r" b="b"/>
              <a:pathLst>
                <a:path w="5230" h="763" extrusionOk="0">
                  <a:moveTo>
                    <a:pt x="752" y="1"/>
                  </a:moveTo>
                  <a:cubicBezTo>
                    <a:pt x="551" y="1"/>
                    <a:pt x="351" y="51"/>
                    <a:pt x="167" y="135"/>
                  </a:cubicBezTo>
                  <a:cubicBezTo>
                    <a:pt x="117" y="151"/>
                    <a:pt x="84" y="185"/>
                    <a:pt x="33" y="218"/>
                  </a:cubicBezTo>
                  <a:cubicBezTo>
                    <a:pt x="0" y="235"/>
                    <a:pt x="0" y="252"/>
                    <a:pt x="0" y="252"/>
                  </a:cubicBezTo>
                  <a:cubicBezTo>
                    <a:pt x="0" y="252"/>
                    <a:pt x="67" y="218"/>
                    <a:pt x="184" y="151"/>
                  </a:cubicBezTo>
                  <a:cubicBezTo>
                    <a:pt x="368" y="85"/>
                    <a:pt x="551" y="51"/>
                    <a:pt x="752" y="51"/>
                  </a:cubicBezTo>
                  <a:cubicBezTo>
                    <a:pt x="1036" y="68"/>
                    <a:pt x="1320" y="135"/>
                    <a:pt x="1587" y="252"/>
                  </a:cubicBezTo>
                  <a:cubicBezTo>
                    <a:pt x="1888" y="352"/>
                    <a:pt x="2222" y="519"/>
                    <a:pt x="2590" y="636"/>
                  </a:cubicBezTo>
                  <a:cubicBezTo>
                    <a:pt x="2873" y="720"/>
                    <a:pt x="3171" y="762"/>
                    <a:pt x="3469" y="762"/>
                  </a:cubicBezTo>
                  <a:cubicBezTo>
                    <a:pt x="3822" y="762"/>
                    <a:pt x="4177" y="703"/>
                    <a:pt x="4511" y="586"/>
                  </a:cubicBezTo>
                  <a:cubicBezTo>
                    <a:pt x="4695" y="536"/>
                    <a:pt x="4879" y="452"/>
                    <a:pt x="5046" y="352"/>
                  </a:cubicBezTo>
                  <a:cubicBezTo>
                    <a:pt x="5113" y="318"/>
                    <a:pt x="5146" y="285"/>
                    <a:pt x="5180" y="252"/>
                  </a:cubicBezTo>
                  <a:cubicBezTo>
                    <a:pt x="5213" y="235"/>
                    <a:pt x="5230" y="218"/>
                    <a:pt x="5230" y="218"/>
                  </a:cubicBezTo>
                  <a:lnTo>
                    <a:pt x="5230" y="218"/>
                  </a:lnTo>
                  <a:cubicBezTo>
                    <a:pt x="4996" y="352"/>
                    <a:pt x="4745" y="452"/>
                    <a:pt x="4495" y="552"/>
                  </a:cubicBezTo>
                  <a:cubicBezTo>
                    <a:pt x="4172" y="648"/>
                    <a:pt x="3839" y="699"/>
                    <a:pt x="3507" y="699"/>
                  </a:cubicBezTo>
                  <a:cubicBezTo>
                    <a:pt x="3204" y="699"/>
                    <a:pt x="2902" y="657"/>
                    <a:pt x="2607" y="569"/>
                  </a:cubicBezTo>
                  <a:cubicBezTo>
                    <a:pt x="2239" y="452"/>
                    <a:pt x="1922" y="302"/>
                    <a:pt x="1604" y="185"/>
                  </a:cubicBezTo>
                  <a:cubicBezTo>
                    <a:pt x="1337" y="68"/>
                    <a:pt x="1053" y="18"/>
                    <a:pt x="75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0"/>
            <p:cNvSpPr/>
            <p:nvPr/>
          </p:nvSpPr>
          <p:spPr>
            <a:xfrm>
              <a:off x="4714969" y="3638731"/>
              <a:ext cx="16634" cy="129065"/>
            </a:xfrm>
            <a:custGeom>
              <a:avLst/>
              <a:gdLst/>
              <a:ahLst/>
              <a:cxnLst/>
              <a:rect l="l" t="t" r="r" b="b"/>
              <a:pathLst>
                <a:path w="519" h="4027" extrusionOk="0">
                  <a:moveTo>
                    <a:pt x="519" y="0"/>
                  </a:moveTo>
                  <a:cubicBezTo>
                    <a:pt x="502" y="50"/>
                    <a:pt x="502" y="117"/>
                    <a:pt x="502" y="167"/>
                  </a:cubicBezTo>
                  <a:cubicBezTo>
                    <a:pt x="486" y="284"/>
                    <a:pt x="469" y="418"/>
                    <a:pt x="435" y="585"/>
                  </a:cubicBezTo>
                  <a:cubicBezTo>
                    <a:pt x="402" y="969"/>
                    <a:pt x="335" y="1470"/>
                    <a:pt x="268" y="2005"/>
                  </a:cubicBezTo>
                  <a:cubicBezTo>
                    <a:pt x="201" y="2573"/>
                    <a:pt x="151" y="3074"/>
                    <a:pt x="118" y="3425"/>
                  </a:cubicBezTo>
                  <a:cubicBezTo>
                    <a:pt x="101" y="3609"/>
                    <a:pt x="101" y="3760"/>
                    <a:pt x="101" y="3860"/>
                  </a:cubicBezTo>
                  <a:cubicBezTo>
                    <a:pt x="1" y="3876"/>
                    <a:pt x="1" y="4010"/>
                    <a:pt x="101" y="4027"/>
                  </a:cubicBezTo>
                  <a:cubicBezTo>
                    <a:pt x="185" y="4027"/>
                    <a:pt x="218" y="3893"/>
                    <a:pt x="118" y="3860"/>
                  </a:cubicBezTo>
                  <a:cubicBezTo>
                    <a:pt x="135" y="3760"/>
                    <a:pt x="151" y="3609"/>
                    <a:pt x="168" y="3442"/>
                  </a:cubicBezTo>
                  <a:lnTo>
                    <a:pt x="335" y="2022"/>
                  </a:lnTo>
                  <a:cubicBezTo>
                    <a:pt x="402" y="1470"/>
                    <a:pt x="452" y="969"/>
                    <a:pt x="486" y="602"/>
                  </a:cubicBezTo>
                  <a:cubicBezTo>
                    <a:pt x="502" y="418"/>
                    <a:pt x="519" y="267"/>
                    <a:pt x="519" y="167"/>
                  </a:cubicBezTo>
                  <a:cubicBezTo>
                    <a:pt x="519" y="117"/>
                    <a:pt x="519" y="67"/>
                    <a:pt x="5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0"/>
            <p:cNvSpPr/>
            <p:nvPr/>
          </p:nvSpPr>
          <p:spPr>
            <a:xfrm>
              <a:off x="4637856" y="3722798"/>
              <a:ext cx="85189" cy="6442"/>
            </a:xfrm>
            <a:custGeom>
              <a:avLst/>
              <a:gdLst/>
              <a:ahLst/>
              <a:cxnLst/>
              <a:rect l="l" t="t" r="r" b="b"/>
              <a:pathLst>
                <a:path w="2658" h="201" extrusionOk="0">
                  <a:moveTo>
                    <a:pt x="2658" y="0"/>
                  </a:moveTo>
                  <a:lnTo>
                    <a:pt x="2658" y="0"/>
                  </a:lnTo>
                  <a:cubicBezTo>
                    <a:pt x="1772" y="17"/>
                    <a:pt x="887" y="84"/>
                    <a:pt x="1" y="201"/>
                  </a:cubicBezTo>
                  <a:cubicBezTo>
                    <a:pt x="887" y="184"/>
                    <a:pt x="1772" y="117"/>
                    <a:pt x="26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0"/>
            <p:cNvSpPr/>
            <p:nvPr/>
          </p:nvSpPr>
          <p:spPr>
            <a:xfrm>
              <a:off x="4872430" y="3646231"/>
              <a:ext cx="15544" cy="70702"/>
            </a:xfrm>
            <a:custGeom>
              <a:avLst/>
              <a:gdLst/>
              <a:ahLst/>
              <a:cxnLst/>
              <a:rect l="l" t="t" r="r" b="b"/>
              <a:pathLst>
                <a:path w="485" h="2206" extrusionOk="0">
                  <a:moveTo>
                    <a:pt x="167" y="0"/>
                  </a:moveTo>
                  <a:cubicBezTo>
                    <a:pt x="134" y="100"/>
                    <a:pt x="117" y="217"/>
                    <a:pt x="101" y="334"/>
                  </a:cubicBezTo>
                  <a:cubicBezTo>
                    <a:pt x="84" y="434"/>
                    <a:pt x="67" y="568"/>
                    <a:pt x="50" y="685"/>
                  </a:cubicBezTo>
                  <a:lnTo>
                    <a:pt x="17" y="902"/>
                  </a:lnTo>
                  <a:cubicBezTo>
                    <a:pt x="17" y="986"/>
                    <a:pt x="0" y="1069"/>
                    <a:pt x="0" y="1136"/>
                  </a:cubicBezTo>
                  <a:cubicBezTo>
                    <a:pt x="0" y="1186"/>
                    <a:pt x="17" y="1236"/>
                    <a:pt x="34" y="1270"/>
                  </a:cubicBezTo>
                  <a:cubicBezTo>
                    <a:pt x="50" y="1320"/>
                    <a:pt x="67" y="1337"/>
                    <a:pt x="84" y="1370"/>
                  </a:cubicBezTo>
                  <a:cubicBezTo>
                    <a:pt x="117" y="1437"/>
                    <a:pt x="151" y="1504"/>
                    <a:pt x="184" y="1571"/>
                  </a:cubicBezTo>
                  <a:lnTo>
                    <a:pt x="334" y="1905"/>
                  </a:lnTo>
                  <a:cubicBezTo>
                    <a:pt x="368" y="2005"/>
                    <a:pt x="435" y="2105"/>
                    <a:pt x="485" y="2206"/>
                  </a:cubicBezTo>
                  <a:cubicBezTo>
                    <a:pt x="468" y="2089"/>
                    <a:pt x="435" y="1988"/>
                    <a:pt x="385" y="1888"/>
                  </a:cubicBezTo>
                  <a:cubicBezTo>
                    <a:pt x="351" y="1788"/>
                    <a:pt x="301" y="1671"/>
                    <a:pt x="251" y="1537"/>
                  </a:cubicBezTo>
                  <a:cubicBezTo>
                    <a:pt x="218" y="1470"/>
                    <a:pt x="184" y="1404"/>
                    <a:pt x="151" y="1337"/>
                  </a:cubicBezTo>
                  <a:cubicBezTo>
                    <a:pt x="134" y="1303"/>
                    <a:pt x="101" y="1270"/>
                    <a:pt x="101" y="1236"/>
                  </a:cubicBezTo>
                  <a:cubicBezTo>
                    <a:pt x="84" y="1220"/>
                    <a:pt x="84" y="1170"/>
                    <a:pt x="67" y="1136"/>
                  </a:cubicBezTo>
                  <a:cubicBezTo>
                    <a:pt x="84" y="1069"/>
                    <a:pt x="84" y="986"/>
                    <a:pt x="101" y="919"/>
                  </a:cubicBezTo>
                  <a:cubicBezTo>
                    <a:pt x="101" y="835"/>
                    <a:pt x="117" y="769"/>
                    <a:pt x="117" y="702"/>
                  </a:cubicBezTo>
                  <a:cubicBezTo>
                    <a:pt x="134" y="568"/>
                    <a:pt x="151" y="451"/>
                    <a:pt x="151" y="334"/>
                  </a:cubicBezTo>
                  <a:cubicBezTo>
                    <a:pt x="167" y="217"/>
                    <a:pt x="184" y="117"/>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0"/>
            <p:cNvSpPr/>
            <p:nvPr/>
          </p:nvSpPr>
          <p:spPr>
            <a:xfrm>
              <a:off x="4713911" y="3660140"/>
              <a:ext cx="20384" cy="126501"/>
            </a:xfrm>
            <a:custGeom>
              <a:avLst/>
              <a:gdLst/>
              <a:ahLst/>
              <a:cxnLst/>
              <a:rect l="l" t="t" r="r" b="b"/>
              <a:pathLst>
                <a:path w="636" h="3947" extrusionOk="0">
                  <a:moveTo>
                    <a:pt x="519" y="0"/>
                  </a:moveTo>
                  <a:cubicBezTo>
                    <a:pt x="318" y="1471"/>
                    <a:pt x="1" y="3259"/>
                    <a:pt x="118" y="3827"/>
                  </a:cubicBezTo>
                  <a:cubicBezTo>
                    <a:pt x="263" y="3899"/>
                    <a:pt x="409" y="3947"/>
                    <a:pt x="565" y="3947"/>
                  </a:cubicBezTo>
                  <a:cubicBezTo>
                    <a:pt x="588" y="3947"/>
                    <a:pt x="612" y="3946"/>
                    <a:pt x="635" y="3944"/>
                  </a:cubicBezTo>
                  <a:cubicBezTo>
                    <a:pt x="569" y="2590"/>
                    <a:pt x="535" y="1354"/>
                    <a:pt x="5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0"/>
            <p:cNvSpPr/>
            <p:nvPr/>
          </p:nvSpPr>
          <p:spPr>
            <a:xfrm>
              <a:off x="4622344" y="3723856"/>
              <a:ext cx="390946" cy="141949"/>
            </a:xfrm>
            <a:custGeom>
              <a:avLst/>
              <a:gdLst/>
              <a:ahLst/>
              <a:cxnLst/>
              <a:rect l="l" t="t" r="r" b="b"/>
              <a:pathLst>
                <a:path w="12198" h="4429" extrusionOk="0">
                  <a:moveTo>
                    <a:pt x="3091" y="1"/>
                  </a:moveTo>
                  <a:lnTo>
                    <a:pt x="552" y="185"/>
                  </a:lnTo>
                  <a:cubicBezTo>
                    <a:pt x="552" y="185"/>
                    <a:pt x="435" y="1187"/>
                    <a:pt x="368" y="2357"/>
                  </a:cubicBezTo>
                  <a:cubicBezTo>
                    <a:pt x="351" y="2758"/>
                    <a:pt x="0" y="4429"/>
                    <a:pt x="1270" y="4429"/>
                  </a:cubicBezTo>
                  <a:cubicBezTo>
                    <a:pt x="2373" y="4429"/>
                    <a:pt x="7452" y="3944"/>
                    <a:pt x="8889" y="3760"/>
                  </a:cubicBezTo>
                  <a:cubicBezTo>
                    <a:pt x="9524" y="3727"/>
                    <a:pt x="10159" y="3660"/>
                    <a:pt x="10794" y="3560"/>
                  </a:cubicBezTo>
                  <a:cubicBezTo>
                    <a:pt x="11412" y="3426"/>
                    <a:pt x="11847" y="3359"/>
                    <a:pt x="11813" y="3292"/>
                  </a:cubicBezTo>
                  <a:cubicBezTo>
                    <a:pt x="11799" y="3253"/>
                    <a:pt x="11742" y="3239"/>
                    <a:pt x="11662" y="3239"/>
                  </a:cubicBezTo>
                  <a:cubicBezTo>
                    <a:pt x="11452" y="3239"/>
                    <a:pt x="11086" y="3337"/>
                    <a:pt x="10939" y="3337"/>
                  </a:cubicBezTo>
                  <a:cubicBezTo>
                    <a:pt x="10880" y="3337"/>
                    <a:pt x="10856" y="3321"/>
                    <a:pt x="10894" y="3276"/>
                  </a:cubicBezTo>
                  <a:cubicBezTo>
                    <a:pt x="11078" y="3058"/>
                    <a:pt x="12198" y="2958"/>
                    <a:pt x="12114" y="2758"/>
                  </a:cubicBezTo>
                  <a:cubicBezTo>
                    <a:pt x="12087" y="2700"/>
                    <a:pt x="12012" y="2678"/>
                    <a:pt x="11910" y="2678"/>
                  </a:cubicBezTo>
                  <a:cubicBezTo>
                    <a:pt x="11566" y="2678"/>
                    <a:pt x="10922" y="2932"/>
                    <a:pt x="10844" y="2958"/>
                  </a:cubicBezTo>
                  <a:cubicBezTo>
                    <a:pt x="10839" y="2959"/>
                    <a:pt x="10835" y="2960"/>
                    <a:pt x="10830" y="2960"/>
                  </a:cubicBezTo>
                  <a:cubicBezTo>
                    <a:pt x="10755" y="2960"/>
                    <a:pt x="10715" y="2840"/>
                    <a:pt x="10794" y="2824"/>
                  </a:cubicBezTo>
                  <a:cubicBezTo>
                    <a:pt x="10928" y="2791"/>
                    <a:pt x="12181" y="2440"/>
                    <a:pt x="12081" y="2190"/>
                  </a:cubicBezTo>
                  <a:cubicBezTo>
                    <a:pt x="12064" y="2145"/>
                    <a:pt x="12027" y="2130"/>
                    <a:pt x="11985" y="2130"/>
                  </a:cubicBezTo>
                  <a:cubicBezTo>
                    <a:pt x="11901" y="2130"/>
                    <a:pt x="11797" y="2190"/>
                    <a:pt x="11797" y="2190"/>
                  </a:cubicBezTo>
                  <a:cubicBezTo>
                    <a:pt x="11797" y="2190"/>
                    <a:pt x="10897" y="2511"/>
                    <a:pt x="10642" y="2511"/>
                  </a:cubicBezTo>
                  <a:cubicBezTo>
                    <a:pt x="10606" y="2511"/>
                    <a:pt x="10583" y="2505"/>
                    <a:pt x="10577" y="2490"/>
                  </a:cubicBezTo>
                  <a:cubicBezTo>
                    <a:pt x="10527" y="2357"/>
                    <a:pt x="11212" y="2089"/>
                    <a:pt x="11446" y="2022"/>
                  </a:cubicBezTo>
                  <a:cubicBezTo>
                    <a:pt x="11680" y="1939"/>
                    <a:pt x="11730" y="1805"/>
                    <a:pt x="11613" y="1722"/>
                  </a:cubicBezTo>
                  <a:cubicBezTo>
                    <a:pt x="11604" y="1717"/>
                    <a:pt x="11589" y="1714"/>
                    <a:pt x="11569" y="1714"/>
                  </a:cubicBezTo>
                  <a:cubicBezTo>
                    <a:pt x="11388" y="1714"/>
                    <a:pt x="10789" y="1896"/>
                    <a:pt x="10594" y="1956"/>
                  </a:cubicBezTo>
                  <a:cubicBezTo>
                    <a:pt x="10456" y="2005"/>
                    <a:pt x="10179" y="2106"/>
                    <a:pt x="10019" y="2106"/>
                  </a:cubicBezTo>
                  <a:cubicBezTo>
                    <a:pt x="9907" y="2106"/>
                    <a:pt x="9853" y="2057"/>
                    <a:pt x="9942" y="1906"/>
                  </a:cubicBezTo>
                  <a:cubicBezTo>
                    <a:pt x="10176" y="1538"/>
                    <a:pt x="10193" y="1170"/>
                    <a:pt x="10143" y="1070"/>
                  </a:cubicBezTo>
                  <a:cubicBezTo>
                    <a:pt x="10110" y="1025"/>
                    <a:pt x="10068" y="1005"/>
                    <a:pt x="10028" y="1005"/>
                  </a:cubicBezTo>
                  <a:cubicBezTo>
                    <a:pt x="9965" y="1005"/>
                    <a:pt x="9909" y="1055"/>
                    <a:pt x="9909" y="1137"/>
                  </a:cubicBezTo>
                  <a:cubicBezTo>
                    <a:pt x="9875" y="1271"/>
                    <a:pt x="9825" y="1421"/>
                    <a:pt x="9758" y="1538"/>
                  </a:cubicBezTo>
                  <a:cubicBezTo>
                    <a:pt x="9708" y="1655"/>
                    <a:pt x="9641" y="1738"/>
                    <a:pt x="9558" y="1822"/>
                  </a:cubicBezTo>
                  <a:cubicBezTo>
                    <a:pt x="9514" y="1866"/>
                    <a:pt x="9466" y="1875"/>
                    <a:pt x="9421" y="1875"/>
                  </a:cubicBezTo>
                  <a:cubicBezTo>
                    <a:pt x="9393" y="1875"/>
                    <a:pt x="9366" y="1871"/>
                    <a:pt x="9341" y="1871"/>
                  </a:cubicBezTo>
                  <a:cubicBezTo>
                    <a:pt x="9315" y="1871"/>
                    <a:pt x="9292" y="1875"/>
                    <a:pt x="9274" y="1889"/>
                  </a:cubicBezTo>
                  <a:cubicBezTo>
                    <a:pt x="8550" y="1936"/>
                    <a:pt x="6672" y="2004"/>
                    <a:pt x="5153" y="2004"/>
                  </a:cubicBezTo>
                  <a:cubicBezTo>
                    <a:pt x="3974" y="2004"/>
                    <a:pt x="3011" y="1963"/>
                    <a:pt x="2975" y="1839"/>
                  </a:cubicBezTo>
                  <a:cubicBezTo>
                    <a:pt x="2874" y="1505"/>
                    <a:pt x="3091" y="1"/>
                    <a:pt x="3091"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0"/>
            <p:cNvSpPr/>
            <p:nvPr/>
          </p:nvSpPr>
          <p:spPr>
            <a:xfrm>
              <a:off x="4702117" y="3429861"/>
              <a:ext cx="83586" cy="172012"/>
            </a:xfrm>
            <a:custGeom>
              <a:avLst/>
              <a:gdLst/>
              <a:ahLst/>
              <a:cxnLst/>
              <a:rect l="l" t="t" r="r" b="b"/>
              <a:pathLst>
                <a:path w="2608" h="5367" extrusionOk="0">
                  <a:moveTo>
                    <a:pt x="2190" y="1"/>
                  </a:moveTo>
                  <a:lnTo>
                    <a:pt x="1321" y="452"/>
                  </a:lnTo>
                  <a:cubicBezTo>
                    <a:pt x="1137" y="703"/>
                    <a:pt x="903" y="936"/>
                    <a:pt x="653" y="1137"/>
                  </a:cubicBezTo>
                  <a:cubicBezTo>
                    <a:pt x="435" y="1354"/>
                    <a:pt x="235" y="1655"/>
                    <a:pt x="285" y="1972"/>
                  </a:cubicBezTo>
                  <a:cubicBezTo>
                    <a:pt x="335" y="2206"/>
                    <a:pt x="519" y="2407"/>
                    <a:pt x="486" y="2641"/>
                  </a:cubicBezTo>
                  <a:cubicBezTo>
                    <a:pt x="435" y="2825"/>
                    <a:pt x="352" y="2992"/>
                    <a:pt x="235" y="3125"/>
                  </a:cubicBezTo>
                  <a:cubicBezTo>
                    <a:pt x="1" y="3526"/>
                    <a:pt x="85" y="4028"/>
                    <a:pt x="268" y="4462"/>
                  </a:cubicBezTo>
                  <a:cubicBezTo>
                    <a:pt x="385" y="4796"/>
                    <a:pt x="619" y="5080"/>
                    <a:pt x="937" y="5247"/>
                  </a:cubicBezTo>
                  <a:cubicBezTo>
                    <a:pt x="1090" y="5328"/>
                    <a:pt x="1257" y="5367"/>
                    <a:pt x="1422" y="5367"/>
                  </a:cubicBezTo>
                  <a:cubicBezTo>
                    <a:pt x="1634" y="5367"/>
                    <a:pt x="1844" y="5303"/>
                    <a:pt x="2023" y="5180"/>
                  </a:cubicBezTo>
                  <a:cubicBezTo>
                    <a:pt x="2357" y="4963"/>
                    <a:pt x="2557" y="4612"/>
                    <a:pt x="2591" y="4228"/>
                  </a:cubicBezTo>
                  <a:cubicBezTo>
                    <a:pt x="2608" y="3844"/>
                    <a:pt x="2474" y="3459"/>
                    <a:pt x="2207" y="3175"/>
                  </a:cubicBezTo>
                  <a:cubicBezTo>
                    <a:pt x="2039" y="2975"/>
                    <a:pt x="1789" y="2791"/>
                    <a:pt x="1789" y="2524"/>
                  </a:cubicBezTo>
                  <a:cubicBezTo>
                    <a:pt x="1772" y="2206"/>
                    <a:pt x="2140" y="1972"/>
                    <a:pt x="2156" y="1655"/>
                  </a:cubicBezTo>
                  <a:cubicBezTo>
                    <a:pt x="2173" y="1371"/>
                    <a:pt x="1939" y="1154"/>
                    <a:pt x="1872" y="870"/>
                  </a:cubicBezTo>
                  <a:cubicBezTo>
                    <a:pt x="1822" y="569"/>
                    <a:pt x="2006" y="268"/>
                    <a:pt x="21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0"/>
            <p:cNvSpPr/>
            <p:nvPr/>
          </p:nvSpPr>
          <p:spPr>
            <a:xfrm>
              <a:off x="4660356" y="3849652"/>
              <a:ext cx="520556" cy="385113"/>
            </a:xfrm>
            <a:custGeom>
              <a:avLst/>
              <a:gdLst/>
              <a:ahLst/>
              <a:cxnLst/>
              <a:rect l="l" t="t" r="r" b="b"/>
              <a:pathLst>
                <a:path w="16242" h="12016" extrusionOk="0">
                  <a:moveTo>
                    <a:pt x="10093" y="1"/>
                  </a:moveTo>
                  <a:cubicBezTo>
                    <a:pt x="8277" y="1"/>
                    <a:pt x="201" y="2308"/>
                    <a:pt x="201" y="2308"/>
                  </a:cubicBezTo>
                  <a:lnTo>
                    <a:pt x="201" y="2291"/>
                  </a:lnTo>
                  <a:lnTo>
                    <a:pt x="201" y="2291"/>
                  </a:lnTo>
                  <a:cubicBezTo>
                    <a:pt x="201" y="2293"/>
                    <a:pt x="1" y="6118"/>
                    <a:pt x="1170" y="6268"/>
                  </a:cubicBezTo>
                  <a:cubicBezTo>
                    <a:pt x="1200" y="6272"/>
                    <a:pt x="1234" y="6274"/>
                    <a:pt x="1271" y="6274"/>
                  </a:cubicBezTo>
                  <a:cubicBezTo>
                    <a:pt x="2665" y="6274"/>
                    <a:pt x="8723" y="3578"/>
                    <a:pt x="8723" y="3578"/>
                  </a:cubicBezTo>
                  <a:lnTo>
                    <a:pt x="12983" y="12016"/>
                  </a:lnTo>
                  <a:lnTo>
                    <a:pt x="16241" y="10328"/>
                  </a:lnTo>
                  <a:cubicBezTo>
                    <a:pt x="16241" y="10328"/>
                    <a:pt x="11312" y="387"/>
                    <a:pt x="10377" y="36"/>
                  </a:cubicBezTo>
                  <a:cubicBezTo>
                    <a:pt x="10316" y="12"/>
                    <a:pt x="10220" y="1"/>
                    <a:pt x="100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0"/>
            <p:cNvSpPr/>
            <p:nvPr/>
          </p:nvSpPr>
          <p:spPr>
            <a:xfrm>
              <a:off x="4697854" y="3931091"/>
              <a:ext cx="315981" cy="490045"/>
            </a:xfrm>
            <a:custGeom>
              <a:avLst/>
              <a:gdLst/>
              <a:ahLst/>
              <a:cxnLst/>
              <a:rect l="l" t="t" r="r" b="b"/>
              <a:pathLst>
                <a:path w="9859" h="15290" extrusionOk="0">
                  <a:moveTo>
                    <a:pt x="3258" y="1"/>
                  </a:moveTo>
                  <a:lnTo>
                    <a:pt x="0" y="3727"/>
                  </a:lnTo>
                  <a:lnTo>
                    <a:pt x="6132" y="4796"/>
                  </a:lnTo>
                  <a:lnTo>
                    <a:pt x="6700" y="15289"/>
                  </a:lnTo>
                  <a:lnTo>
                    <a:pt x="9775" y="15072"/>
                  </a:lnTo>
                  <a:cubicBezTo>
                    <a:pt x="9775" y="15072"/>
                    <a:pt x="9858" y="3209"/>
                    <a:pt x="9424" y="2524"/>
                  </a:cubicBezTo>
                  <a:cubicBezTo>
                    <a:pt x="8990" y="1856"/>
                    <a:pt x="3409" y="34"/>
                    <a:pt x="32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0"/>
            <p:cNvSpPr/>
            <p:nvPr/>
          </p:nvSpPr>
          <p:spPr>
            <a:xfrm>
              <a:off x="4696764" y="3950930"/>
              <a:ext cx="262970" cy="100701"/>
            </a:xfrm>
            <a:custGeom>
              <a:avLst/>
              <a:gdLst/>
              <a:ahLst/>
              <a:cxnLst/>
              <a:rect l="l" t="t" r="r" b="b"/>
              <a:pathLst>
                <a:path w="8205" h="3142" extrusionOk="0">
                  <a:moveTo>
                    <a:pt x="8205" y="0"/>
                  </a:moveTo>
                  <a:lnTo>
                    <a:pt x="8205" y="0"/>
                  </a:lnTo>
                  <a:cubicBezTo>
                    <a:pt x="8171" y="17"/>
                    <a:pt x="8155" y="17"/>
                    <a:pt x="8121" y="34"/>
                  </a:cubicBezTo>
                  <a:lnTo>
                    <a:pt x="7904" y="151"/>
                  </a:lnTo>
                  <a:cubicBezTo>
                    <a:pt x="7804" y="217"/>
                    <a:pt x="7687" y="268"/>
                    <a:pt x="7536" y="351"/>
                  </a:cubicBezTo>
                  <a:cubicBezTo>
                    <a:pt x="7403" y="418"/>
                    <a:pt x="7236" y="501"/>
                    <a:pt x="7052" y="585"/>
                  </a:cubicBezTo>
                  <a:cubicBezTo>
                    <a:pt x="6701" y="752"/>
                    <a:pt x="6267" y="953"/>
                    <a:pt x="5782" y="1153"/>
                  </a:cubicBezTo>
                  <a:cubicBezTo>
                    <a:pt x="5298" y="1354"/>
                    <a:pt x="4763" y="1571"/>
                    <a:pt x="4195" y="1788"/>
                  </a:cubicBezTo>
                  <a:cubicBezTo>
                    <a:pt x="3042" y="2189"/>
                    <a:pt x="2006" y="2523"/>
                    <a:pt x="1237" y="2757"/>
                  </a:cubicBezTo>
                  <a:lnTo>
                    <a:pt x="335" y="3024"/>
                  </a:lnTo>
                  <a:lnTo>
                    <a:pt x="84" y="3108"/>
                  </a:lnTo>
                  <a:cubicBezTo>
                    <a:pt x="51" y="3108"/>
                    <a:pt x="34" y="3125"/>
                    <a:pt x="1" y="3141"/>
                  </a:cubicBezTo>
                  <a:cubicBezTo>
                    <a:pt x="34" y="3141"/>
                    <a:pt x="68" y="3125"/>
                    <a:pt x="84" y="3125"/>
                  </a:cubicBezTo>
                  <a:lnTo>
                    <a:pt x="335" y="3058"/>
                  </a:lnTo>
                  <a:cubicBezTo>
                    <a:pt x="552" y="3008"/>
                    <a:pt x="870" y="2924"/>
                    <a:pt x="1254" y="2807"/>
                  </a:cubicBezTo>
                  <a:cubicBezTo>
                    <a:pt x="2023" y="2590"/>
                    <a:pt x="3075" y="2273"/>
                    <a:pt x="4211" y="1855"/>
                  </a:cubicBezTo>
                  <a:cubicBezTo>
                    <a:pt x="4780" y="1638"/>
                    <a:pt x="5331" y="1420"/>
                    <a:pt x="5815" y="1220"/>
                  </a:cubicBezTo>
                  <a:cubicBezTo>
                    <a:pt x="6300" y="1003"/>
                    <a:pt x="6718" y="802"/>
                    <a:pt x="7085" y="635"/>
                  </a:cubicBezTo>
                  <a:cubicBezTo>
                    <a:pt x="7252" y="535"/>
                    <a:pt x="7419" y="451"/>
                    <a:pt x="7553" y="384"/>
                  </a:cubicBezTo>
                  <a:cubicBezTo>
                    <a:pt x="7704" y="301"/>
                    <a:pt x="7821" y="234"/>
                    <a:pt x="7921" y="184"/>
                  </a:cubicBezTo>
                  <a:lnTo>
                    <a:pt x="8138" y="50"/>
                  </a:lnTo>
                  <a:cubicBezTo>
                    <a:pt x="8155" y="34"/>
                    <a:pt x="8188" y="17"/>
                    <a:pt x="820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0"/>
            <p:cNvSpPr/>
            <p:nvPr/>
          </p:nvSpPr>
          <p:spPr>
            <a:xfrm>
              <a:off x="4947395" y="3985191"/>
              <a:ext cx="60542" cy="113553"/>
            </a:xfrm>
            <a:custGeom>
              <a:avLst/>
              <a:gdLst/>
              <a:ahLst/>
              <a:cxnLst/>
              <a:rect l="l" t="t" r="r" b="b"/>
              <a:pathLst>
                <a:path w="1889" h="3543" extrusionOk="0">
                  <a:moveTo>
                    <a:pt x="17" y="1"/>
                  </a:moveTo>
                  <a:cubicBezTo>
                    <a:pt x="1" y="17"/>
                    <a:pt x="251" y="84"/>
                    <a:pt x="635" y="234"/>
                  </a:cubicBezTo>
                  <a:cubicBezTo>
                    <a:pt x="869" y="318"/>
                    <a:pt x="1070" y="435"/>
                    <a:pt x="1270" y="585"/>
                  </a:cubicBezTo>
                  <a:cubicBezTo>
                    <a:pt x="1488" y="769"/>
                    <a:pt x="1655" y="1020"/>
                    <a:pt x="1738" y="1287"/>
                  </a:cubicBezTo>
                  <a:cubicBezTo>
                    <a:pt x="1805" y="1571"/>
                    <a:pt x="1822" y="1872"/>
                    <a:pt x="1805" y="2156"/>
                  </a:cubicBezTo>
                  <a:lnTo>
                    <a:pt x="1805" y="2891"/>
                  </a:lnTo>
                  <a:cubicBezTo>
                    <a:pt x="1805" y="3075"/>
                    <a:pt x="1805" y="3242"/>
                    <a:pt x="1805" y="3376"/>
                  </a:cubicBezTo>
                  <a:cubicBezTo>
                    <a:pt x="1805" y="3426"/>
                    <a:pt x="1822" y="3493"/>
                    <a:pt x="1822" y="3543"/>
                  </a:cubicBezTo>
                  <a:cubicBezTo>
                    <a:pt x="1838" y="3493"/>
                    <a:pt x="1838" y="3426"/>
                    <a:pt x="1838" y="3376"/>
                  </a:cubicBezTo>
                  <a:cubicBezTo>
                    <a:pt x="1838" y="3242"/>
                    <a:pt x="1855" y="3075"/>
                    <a:pt x="1855" y="2891"/>
                  </a:cubicBezTo>
                  <a:cubicBezTo>
                    <a:pt x="1855" y="2674"/>
                    <a:pt x="1872" y="2423"/>
                    <a:pt x="1872" y="2156"/>
                  </a:cubicBezTo>
                  <a:cubicBezTo>
                    <a:pt x="1889" y="1872"/>
                    <a:pt x="1872" y="1571"/>
                    <a:pt x="1805" y="1270"/>
                  </a:cubicBezTo>
                  <a:cubicBezTo>
                    <a:pt x="1721" y="986"/>
                    <a:pt x="1554" y="719"/>
                    <a:pt x="1304" y="535"/>
                  </a:cubicBezTo>
                  <a:cubicBezTo>
                    <a:pt x="1103" y="385"/>
                    <a:pt x="886" y="268"/>
                    <a:pt x="652" y="184"/>
                  </a:cubicBezTo>
                  <a:cubicBezTo>
                    <a:pt x="502" y="134"/>
                    <a:pt x="351" y="84"/>
                    <a:pt x="184" y="51"/>
                  </a:cubicBezTo>
                  <a:cubicBezTo>
                    <a:pt x="134" y="34"/>
                    <a:pt x="67" y="17"/>
                    <a:pt x="1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0"/>
            <p:cNvSpPr/>
            <p:nvPr/>
          </p:nvSpPr>
          <p:spPr>
            <a:xfrm>
              <a:off x="4894385" y="4073008"/>
              <a:ext cx="23044" cy="11826"/>
            </a:xfrm>
            <a:custGeom>
              <a:avLst/>
              <a:gdLst/>
              <a:ahLst/>
              <a:cxnLst/>
              <a:rect l="l" t="t" r="r" b="b"/>
              <a:pathLst>
                <a:path w="719" h="369" extrusionOk="0">
                  <a:moveTo>
                    <a:pt x="719" y="1"/>
                  </a:moveTo>
                  <a:cubicBezTo>
                    <a:pt x="451" y="84"/>
                    <a:pt x="218" y="201"/>
                    <a:pt x="0" y="368"/>
                  </a:cubicBezTo>
                  <a:cubicBezTo>
                    <a:pt x="134" y="335"/>
                    <a:pt x="268" y="285"/>
                    <a:pt x="385" y="218"/>
                  </a:cubicBezTo>
                  <a:cubicBezTo>
                    <a:pt x="502" y="168"/>
                    <a:pt x="619" y="84"/>
                    <a:pt x="71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0"/>
            <p:cNvSpPr/>
            <p:nvPr/>
          </p:nvSpPr>
          <p:spPr>
            <a:xfrm>
              <a:off x="4892237" y="4063361"/>
              <a:ext cx="15576" cy="22531"/>
            </a:xfrm>
            <a:custGeom>
              <a:avLst/>
              <a:gdLst/>
              <a:ahLst/>
              <a:cxnLst/>
              <a:rect l="l" t="t" r="r" b="b"/>
              <a:pathLst>
                <a:path w="486" h="703" extrusionOk="0">
                  <a:moveTo>
                    <a:pt x="485" y="1"/>
                  </a:moveTo>
                  <a:cubicBezTo>
                    <a:pt x="402" y="118"/>
                    <a:pt x="335" y="235"/>
                    <a:pt x="268" y="352"/>
                  </a:cubicBezTo>
                  <a:cubicBezTo>
                    <a:pt x="134" y="552"/>
                    <a:pt x="1" y="686"/>
                    <a:pt x="17" y="703"/>
                  </a:cubicBezTo>
                  <a:cubicBezTo>
                    <a:pt x="151" y="636"/>
                    <a:pt x="251" y="519"/>
                    <a:pt x="318" y="402"/>
                  </a:cubicBezTo>
                  <a:cubicBezTo>
                    <a:pt x="418" y="285"/>
                    <a:pt x="468" y="135"/>
                    <a:pt x="48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0"/>
            <p:cNvSpPr/>
            <p:nvPr/>
          </p:nvSpPr>
          <p:spPr>
            <a:xfrm>
              <a:off x="4870828" y="4081053"/>
              <a:ext cx="24646" cy="34293"/>
            </a:xfrm>
            <a:custGeom>
              <a:avLst/>
              <a:gdLst/>
              <a:ahLst/>
              <a:cxnLst/>
              <a:rect l="l" t="t" r="r" b="b"/>
              <a:pathLst>
                <a:path w="769" h="1070" extrusionOk="0">
                  <a:moveTo>
                    <a:pt x="501" y="0"/>
                  </a:moveTo>
                  <a:cubicBezTo>
                    <a:pt x="418" y="17"/>
                    <a:pt x="318" y="17"/>
                    <a:pt x="234" y="34"/>
                  </a:cubicBezTo>
                  <a:cubicBezTo>
                    <a:pt x="210" y="39"/>
                    <a:pt x="187" y="41"/>
                    <a:pt x="164" y="41"/>
                  </a:cubicBezTo>
                  <a:cubicBezTo>
                    <a:pt x="110" y="41"/>
                    <a:pt x="59" y="29"/>
                    <a:pt x="0" y="17"/>
                  </a:cubicBezTo>
                  <a:lnTo>
                    <a:pt x="0" y="17"/>
                  </a:lnTo>
                  <a:cubicBezTo>
                    <a:pt x="0" y="17"/>
                    <a:pt x="17" y="34"/>
                    <a:pt x="50" y="50"/>
                  </a:cubicBezTo>
                  <a:cubicBezTo>
                    <a:pt x="117" y="84"/>
                    <a:pt x="184" y="84"/>
                    <a:pt x="234" y="84"/>
                  </a:cubicBezTo>
                  <a:cubicBezTo>
                    <a:pt x="318" y="84"/>
                    <a:pt x="418" y="67"/>
                    <a:pt x="501" y="67"/>
                  </a:cubicBezTo>
                  <a:cubicBezTo>
                    <a:pt x="585" y="84"/>
                    <a:pt x="669" y="167"/>
                    <a:pt x="669" y="251"/>
                  </a:cubicBezTo>
                  <a:cubicBezTo>
                    <a:pt x="669" y="535"/>
                    <a:pt x="702" y="802"/>
                    <a:pt x="752" y="1070"/>
                  </a:cubicBezTo>
                  <a:cubicBezTo>
                    <a:pt x="769" y="802"/>
                    <a:pt x="769" y="518"/>
                    <a:pt x="735" y="251"/>
                  </a:cubicBezTo>
                  <a:cubicBezTo>
                    <a:pt x="735" y="184"/>
                    <a:pt x="702" y="117"/>
                    <a:pt x="669" y="84"/>
                  </a:cubicBezTo>
                  <a:cubicBezTo>
                    <a:pt x="618" y="34"/>
                    <a:pt x="568" y="17"/>
                    <a:pt x="5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0"/>
            <p:cNvSpPr/>
            <p:nvPr/>
          </p:nvSpPr>
          <p:spPr>
            <a:xfrm>
              <a:off x="4794773" y="3669787"/>
              <a:ext cx="371139" cy="196018"/>
            </a:xfrm>
            <a:custGeom>
              <a:avLst/>
              <a:gdLst/>
              <a:ahLst/>
              <a:cxnLst/>
              <a:rect l="l" t="t" r="r" b="b"/>
              <a:pathLst>
                <a:path w="11580" h="6116" extrusionOk="0">
                  <a:moveTo>
                    <a:pt x="5681" y="0"/>
                  </a:moveTo>
                  <a:lnTo>
                    <a:pt x="3910" y="5681"/>
                  </a:lnTo>
                  <a:lnTo>
                    <a:pt x="67" y="5798"/>
                  </a:lnTo>
                  <a:lnTo>
                    <a:pt x="1" y="6116"/>
                  </a:lnTo>
                  <a:lnTo>
                    <a:pt x="9491" y="6116"/>
                  </a:lnTo>
                  <a:lnTo>
                    <a:pt x="1158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0"/>
            <p:cNvSpPr/>
            <p:nvPr/>
          </p:nvSpPr>
          <p:spPr>
            <a:xfrm>
              <a:off x="4491676" y="3742060"/>
              <a:ext cx="413253" cy="413445"/>
            </a:xfrm>
            <a:custGeom>
              <a:avLst/>
              <a:gdLst/>
              <a:ahLst/>
              <a:cxnLst/>
              <a:rect l="l" t="t" r="r" b="b"/>
              <a:pathLst>
                <a:path w="12894" h="12900" extrusionOk="0">
                  <a:moveTo>
                    <a:pt x="2423" y="1"/>
                  </a:moveTo>
                  <a:lnTo>
                    <a:pt x="1" y="11145"/>
                  </a:lnTo>
                  <a:lnTo>
                    <a:pt x="12164" y="12900"/>
                  </a:lnTo>
                  <a:cubicBezTo>
                    <a:pt x="12894" y="9888"/>
                    <a:pt x="10585" y="7026"/>
                    <a:pt x="7549" y="7026"/>
                  </a:cubicBezTo>
                  <a:cubicBezTo>
                    <a:pt x="7385" y="7026"/>
                    <a:pt x="7219" y="7035"/>
                    <a:pt x="7052" y="7052"/>
                  </a:cubicBezTo>
                  <a:cubicBezTo>
                    <a:pt x="7018" y="5498"/>
                    <a:pt x="6784" y="3927"/>
                    <a:pt x="6049" y="2574"/>
                  </a:cubicBezTo>
                  <a:cubicBezTo>
                    <a:pt x="5297" y="1221"/>
                    <a:pt x="3960" y="118"/>
                    <a:pt x="242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0"/>
            <p:cNvSpPr/>
            <p:nvPr/>
          </p:nvSpPr>
          <p:spPr>
            <a:xfrm>
              <a:off x="4417769" y="3738855"/>
              <a:ext cx="627667" cy="474725"/>
            </a:xfrm>
            <a:custGeom>
              <a:avLst/>
              <a:gdLst/>
              <a:ahLst/>
              <a:cxnLst/>
              <a:rect l="l" t="t" r="r" b="b"/>
              <a:pathLst>
                <a:path w="19584" h="14812" extrusionOk="0">
                  <a:moveTo>
                    <a:pt x="19583" y="12582"/>
                  </a:moveTo>
                  <a:cubicBezTo>
                    <a:pt x="19583" y="12582"/>
                    <a:pt x="19566" y="12616"/>
                    <a:pt x="19550" y="12666"/>
                  </a:cubicBezTo>
                  <a:cubicBezTo>
                    <a:pt x="19566" y="12616"/>
                    <a:pt x="19583" y="12599"/>
                    <a:pt x="19583" y="12599"/>
                  </a:cubicBezTo>
                  <a:lnTo>
                    <a:pt x="19583" y="12582"/>
                  </a:lnTo>
                  <a:close/>
                  <a:moveTo>
                    <a:pt x="3927" y="1"/>
                  </a:moveTo>
                  <a:lnTo>
                    <a:pt x="3743" y="168"/>
                  </a:lnTo>
                  <a:cubicBezTo>
                    <a:pt x="3493" y="385"/>
                    <a:pt x="3276" y="619"/>
                    <a:pt x="3058" y="869"/>
                  </a:cubicBezTo>
                  <a:cubicBezTo>
                    <a:pt x="2724" y="1270"/>
                    <a:pt x="2423" y="1688"/>
                    <a:pt x="2173" y="2123"/>
                  </a:cubicBezTo>
                  <a:cubicBezTo>
                    <a:pt x="1822" y="2724"/>
                    <a:pt x="1521" y="3326"/>
                    <a:pt x="1271" y="3961"/>
                  </a:cubicBezTo>
                  <a:cubicBezTo>
                    <a:pt x="1120" y="4311"/>
                    <a:pt x="970" y="4679"/>
                    <a:pt x="819" y="5063"/>
                  </a:cubicBezTo>
                  <a:cubicBezTo>
                    <a:pt x="736" y="5247"/>
                    <a:pt x="652" y="5448"/>
                    <a:pt x="586" y="5648"/>
                  </a:cubicBezTo>
                  <a:cubicBezTo>
                    <a:pt x="552" y="5748"/>
                    <a:pt x="502" y="5849"/>
                    <a:pt x="469" y="5949"/>
                  </a:cubicBezTo>
                  <a:cubicBezTo>
                    <a:pt x="435" y="6066"/>
                    <a:pt x="402" y="6166"/>
                    <a:pt x="368" y="6266"/>
                  </a:cubicBezTo>
                  <a:cubicBezTo>
                    <a:pt x="101" y="7185"/>
                    <a:pt x="1" y="8138"/>
                    <a:pt x="84" y="9090"/>
                  </a:cubicBezTo>
                  <a:cubicBezTo>
                    <a:pt x="168" y="10143"/>
                    <a:pt x="535" y="11162"/>
                    <a:pt x="1137" y="12031"/>
                  </a:cubicBezTo>
                  <a:cubicBezTo>
                    <a:pt x="1839" y="12933"/>
                    <a:pt x="2758" y="13618"/>
                    <a:pt x="3827" y="14019"/>
                  </a:cubicBezTo>
                  <a:cubicBezTo>
                    <a:pt x="4880" y="14403"/>
                    <a:pt x="5999" y="14637"/>
                    <a:pt x="7135" y="14687"/>
                  </a:cubicBezTo>
                  <a:cubicBezTo>
                    <a:pt x="8221" y="14771"/>
                    <a:pt x="9274" y="14754"/>
                    <a:pt x="10260" y="14771"/>
                  </a:cubicBezTo>
                  <a:lnTo>
                    <a:pt x="13100" y="14804"/>
                  </a:lnTo>
                  <a:cubicBezTo>
                    <a:pt x="13702" y="14804"/>
                    <a:pt x="14266" y="14812"/>
                    <a:pt x="14803" y="14812"/>
                  </a:cubicBezTo>
                  <a:cubicBezTo>
                    <a:pt x="15072" y="14812"/>
                    <a:pt x="15334" y="14810"/>
                    <a:pt x="15590" y="14804"/>
                  </a:cubicBezTo>
                  <a:cubicBezTo>
                    <a:pt x="15632" y="14805"/>
                    <a:pt x="15674" y="14806"/>
                    <a:pt x="15717" y="14806"/>
                  </a:cubicBezTo>
                  <a:cubicBezTo>
                    <a:pt x="16345" y="14806"/>
                    <a:pt x="16984" y="14691"/>
                    <a:pt x="17595" y="14504"/>
                  </a:cubicBezTo>
                  <a:cubicBezTo>
                    <a:pt x="18096" y="14337"/>
                    <a:pt x="18531" y="14069"/>
                    <a:pt x="18915" y="13702"/>
                  </a:cubicBezTo>
                  <a:cubicBezTo>
                    <a:pt x="19149" y="13484"/>
                    <a:pt x="19333" y="13217"/>
                    <a:pt x="19466" y="12916"/>
                  </a:cubicBezTo>
                  <a:lnTo>
                    <a:pt x="19466" y="12916"/>
                  </a:lnTo>
                  <a:cubicBezTo>
                    <a:pt x="19316" y="13200"/>
                    <a:pt x="19132" y="13468"/>
                    <a:pt x="18898" y="13685"/>
                  </a:cubicBezTo>
                  <a:cubicBezTo>
                    <a:pt x="18514" y="14036"/>
                    <a:pt x="18079" y="14303"/>
                    <a:pt x="17595" y="14470"/>
                  </a:cubicBezTo>
                  <a:cubicBezTo>
                    <a:pt x="16990" y="14656"/>
                    <a:pt x="16356" y="14756"/>
                    <a:pt x="15734" y="14756"/>
                  </a:cubicBezTo>
                  <a:cubicBezTo>
                    <a:pt x="15686" y="14756"/>
                    <a:pt x="15638" y="14755"/>
                    <a:pt x="15590" y="14754"/>
                  </a:cubicBezTo>
                  <a:cubicBezTo>
                    <a:pt x="15365" y="14759"/>
                    <a:pt x="15135" y="14761"/>
                    <a:pt x="14901" y="14761"/>
                  </a:cubicBezTo>
                  <a:cubicBezTo>
                    <a:pt x="14336" y="14761"/>
                    <a:pt x="13743" y="14749"/>
                    <a:pt x="13117" y="14738"/>
                  </a:cubicBezTo>
                  <a:lnTo>
                    <a:pt x="10276" y="14704"/>
                  </a:lnTo>
                  <a:cubicBezTo>
                    <a:pt x="9274" y="14687"/>
                    <a:pt x="8221" y="14704"/>
                    <a:pt x="7135" y="14621"/>
                  </a:cubicBezTo>
                  <a:cubicBezTo>
                    <a:pt x="6016" y="14570"/>
                    <a:pt x="4913" y="14337"/>
                    <a:pt x="3860" y="13952"/>
                  </a:cubicBezTo>
                  <a:cubicBezTo>
                    <a:pt x="2808" y="13551"/>
                    <a:pt x="1889" y="12883"/>
                    <a:pt x="1204" y="11981"/>
                  </a:cubicBezTo>
                  <a:cubicBezTo>
                    <a:pt x="602" y="11128"/>
                    <a:pt x="235" y="10126"/>
                    <a:pt x="151" y="9090"/>
                  </a:cubicBezTo>
                  <a:cubicBezTo>
                    <a:pt x="68" y="8138"/>
                    <a:pt x="168" y="7202"/>
                    <a:pt x="435" y="6283"/>
                  </a:cubicBezTo>
                  <a:lnTo>
                    <a:pt x="535" y="5966"/>
                  </a:lnTo>
                  <a:lnTo>
                    <a:pt x="636" y="5665"/>
                  </a:lnTo>
                  <a:cubicBezTo>
                    <a:pt x="719" y="5464"/>
                    <a:pt x="803" y="5280"/>
                    <a:pt x="870" y="5080"/>
                  </a:cubicBezTo>
                  <a:cubicBezTo>
                    <a:pt x="1020" y="4696"/>
                    <a:pt x="1170" y="4328"/>
                    <a:pt x="1321" y="3977"/>
                  </a:cubicBezTo>
                  <a:cubicBezTo>
                    <a:pt x="1571" y="3359"/>
                    <a:pt x="1872" y="2741"/>
                    <a:pt x="2206" y="2156"/>
                  </a:cubicBezTo>
                  <a:cubicBezTo>
                    <a:pt x="2457" y="1705"/>
                    <a:pt x="2758" y="1287"/>
                    <a:pt x="3075" y="886"/>
                  </a:cubicBezTo>
                  <a:cubicBezTo>
                    <a:pt x="3292" y="636"/>
                    <a:pt x="3510" y="402"/>
                    <a:pt x="3743" y="184"/>
                  </a:cubicBezTo>
                  <a:lnTo>
                    <a:pt x="392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0"/>
            <p:cNvSpPr/>
            <p:nvPr/>
          </p:nvSpPr>
          <p:spPr>
            <a:xfrm>
              <a:off x="4725161" y="4211721"/>
              <a:ext cx="7532" cy="40191"/>
            </a:xfrm>
            <a:custGeom>
              <a:avLst/>
              <a:gdLst/>
              <a:ahLst/>
              <a:cxnLst/>
              <a:rect l="l" t="t" r="r" b="b"/>
              <a:pathLst>
                <a:path w="235" h="1254" extrusionOk="0">
                  <a:moveTo>
                    <a:pt x="17" y="0"/>
                  </a:moveTo>
                  <a:cubicBezTo>
                    <a:pt x="0" y="0"/>
                    <a:pt x="67" y="268"/>
                    <a:pt x="117" y="618"/>
                  </a:cubicBezTo>
                  <a:cubicBezTo>
                    <a:pt x="151" y="969"/>
                    <a:pt x="151" y="1237"/>
                    <a:pt x="168" y="1253"/>
                  </a:cubicBezTo>
                  <a:cubicBezTo>
                    <a:pt x="234" y="819"/>
                    <a:pt x="184" y="385"/>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0"/>
            <p:cNvSpPr/>
            <p:nvPr/>
          </p:nvSpPr>
          <p:spPr>
            <a:xfrm>
              <a:off x="4745512" y="4210631"/>
              <a:ext cx="5384" cy="34326"/>
            </a:xfrm>
            <a:custGeom>
              <a:avLst/>
              <a:gdLst/>
              <a:ahLst/>
              <a:cxnLst/>
              <a:rect l="l" t="t" r="r" b="b"/>
              <a:pathLst>
                <a:path w="168" h="1071" extrusionOk="0">
                  <a:moveTo>
                    <a:pt x="50" y="1"/>
                  </a:moveTo>
                  <a:lnTo>
                    <a:pt x="50" y="1"/>
                  </a:lnTo>
                  <a:cubicBezTo>
                    <a:pt x="34" y="1"/>
                    <a:pt x="67" y="235"/>
                    <a:pt x="50" y="535"/>
                  </a:cubicBezTo>
                  <a:cubicBezTo>
                    <a:pt x="50" y="836"/>
                    <a:pt x="0" y="1070"/>
                    <a:pt x="17" y="1070"/>
                  </a:cubicBezTo>
                  <a:cubicBezTo>
                    <a:pt x="151" y="719"/>
                    <a:pt x="167" y="352"/>
                    <a:pt x="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0"/>
            <p:cNvSpPr/>
            <p:nvPr/>
          </p:nvSpPr>
          <p:spPr>
            <a:xfrm>
              <a:off x="4551129" y="4154960"/>
              <a:ext cx="18749" cy="36441"/>
            </a:xfrm>
            <a:custGeom>
              <a:avLst/>
              <a:gdLst/>
              <a:ahLst/>
              <a:cxnLst/>
              <a:rect l="l" t="t" r="r" b="b"/>
              <a:pathLst>
                <a:path w="585" h="1137" extrusionOk="0">
                  <a:moveTo>
                    <a:pt x="585" y="0"/>
                  </a:moveTo>
                  <a:lnTo>
                    <a:pt x="585" y="0"/>
                  </a:lnTo>
                  <a:cubicBezTo>
                    <a:pt x="201" y="234"/>
                    <a:pt x="0" y="685"/>
                    <a:pt x="50" y="1136"/>
                  </a:cubicBezTo>
                  <a:cubicBezTo>
                    <a:pt x="84" y="702"/>
                    <a:pt x="284" y="301"/>
                    <a:pt x="58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0"/>
            <p:cNvSpPr/>
            <p:nvPr/>
          </p:nvSpPr>
          <p:spPr>
            <a:xfrm>
              <a:off x="4530233" y="4151210"/>
              <a:ext cx="20929" cy="30544"/>
            </a:xfrm>
            <a:custGeom>
              <a:avLst/>
              <a:gdLst/>
              <a:ahLst/>
              <a:cxnLst/>
              <a:rect l="l" t="t" r="r" b="b"/>
              <a:pathLst>
                <a:path w="653" h="953" extrusionOk="0">
                  <a:moveTo>
                    <a:pt x="652" y="0"/>
                  </a:moveTo>
                  <a:lnTo>
                    <a:pt x="652" y="0"/>
                  </a:lnTo>
                  <a:cubicBezTo>
                    <a:pt x="652" y="0"/>
                    <a:pt x="585" y="17"/>
                    <a:pt x="485" y="67"/>
                  </a:cubicBezTo>
                  <a:cubicBezTo>
                    <a:pt x="218" y="217"/>
                    <a:pt x="51" y="468"/>
                    <a:pt x="17" y="769"/>
                  </a:cubicBezTo>
                  <a:cubicBezTo>
                    <a:pt x="1" y="819"/>
                    <a:pt x="1" y="886"/>
                    <a:pt x="17" y="953"/>
                  </a:cubicBezTo>
                  <a:cubicBezTo>
                    <a:pt x="67" y="552"/>
                    <a:pt x="301" y="201"/>
                    <a:pt x="6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0"/>
            <p:cNvSpPr/>
            <p:nvPr/>
          </p:nvSpPr>
          <p:spPr>
            <a:xfrm>
              <a:off x="4633049" y="3966763"/>
              <a:ext cx="110893" cy="36665"/>
            </a:xfrm>
            <a:custGeom>
              <a:avLst/>
              <a:gdLst/>
              <a:ahLst/>
              <a:cxnLst/>
              <a:rect l="l" t="t" r="r" b="b"/>
              <a:pathLst>
                <a:path w="3460" h="1144" extrusionOk="0">
                  <a:moveTo>
                    <a:pt x="2742" y="1"/>
                  </a:moveTo>
                  <a:cubicBezTo>
                    <a:pt x="2607" y="1"/>
                    <a:pt x="2465" y="12"/>
                    <a:pt x="2323" y="24"/>
                  </a:cubicBezTo>
                  <a:cubicBezTo>
                    <a:pt x="1822" y="74"/>
                    <a:pt x="1354" y="225"/>
                    <a:pt x="920" y="442"/>
                  </a:cubicBezTo>
                  <a:cubicBezTo>
                    <a:pt x="736" y="542"/>
                    <a:pt x="569" y="642"/>
                    <a:pt x="402" y="759"/>
                  </a:cubicBezTo>
                  <a:cubicBezTo>
                    <a:pt x="301" y="843"/>
                    <a:pt x="201" y="926"/>
                    <a:pt x="101" y="1027"/>
                  </a:cubicBezTo>
                  <a:cubicBezTo>
                    <a:pt x="67" y="1060"/>
                    <a:pt x="34" y="1093"/>
                    <a:pt x="1" y="1144"/>
                  </a:cubicBezTo>
                  <a:cubicBezTo>
                    <a:pt x="17" y="1144"/>
                    <a:pt x="168" y="993"/>
                    <a:pt x="435" y="809"/>
                  </a:cubicBezTo>
                  <a:cubicBezTo>
                    <a:pt x="602" y="692"/>
                    <a:pt x="769" y="592"/>
                    <a:pt x="953" y="509"/>
                  </a:cubicBezTo>
                  <a:cubicBezTo>
                    <a:pt x="1371" y="291"/>
                    <a:pt x="1839" y="141"/>
                    <a:pt x="2323" y="91"/>
                  </a:cubicBezTo>
                  <a:cubicBezTo>
                    <a:pt x="2524" y="58"/>
                    <a:pt x="2724" y="58"/>
                    <a:pt x="2908" y="58"/>
                  </a:cubicBezTo>
                  <a:cubicBezTo>
                    <a:pt x="3209" y="58"/>
                    <a:pt x="3399" y="94"/>
                    <a:pt x="3447" y="94"/>
                  </a:cubicBezTo>
                  <a:cubicBezTo>
                    <a:pt x="3455" y="94"/>
                    <a:pt x="3459" y="93"/>
                    <a:pt x="3459" y="91"/>
                  </a:cubicBezTo>
                  <a:cubicBezTo>
                    <a:pt x="3409" y="74"/>
                    <a:pt x="3359" y="58"/>
                    <a:pt x="3309" y="58"/>
                  </a:cubicBezTo>
                  <a:cubicBezTo>
                    <a:pt x="3192" y="24"/>
                    <a:pt x="3058" y="7"/>
                    <a:pt x="2908" y="7"/>
                  </a:cubicBezTo>
                  <a:cubicBezTo>
                    <a:pt x="2854" y="3"/>
                    <a:pt x="2799" y="1"/>
                    <a:pt x="27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0"/>
            <p:cNvSpPr/>
            <p:nvPr/>
          </p:nvSpPr>
          <p:spPr>
            <a:xfrm>
              <a:off x="3498319" y="4352548"/>
              <a:ext cx="65895" cy="123553"/>
            </a:xfrm>
            <a:custGeom>
              <a:avLst/>
              <a:gdLst/>
              <a:ahLst/>
              <a:cxnLst/>
              <a:rect l="l" t="t" r="r" b="b"/>
              <a:pathLst>
                <a:path w="2056" h="3855" extrusionOk="0">
                  <a:moveTo>
                    <a:pt x="251" y="1"/>
                  </a:moveTo>
                  <a:lnTo>
                    <a:pt x="251" y="151"/>
                  </a:lnTo>
                  <a:cubicBezTo>
                    <a:pt x="184" y="769"/>
                    <a:pt x="0" y="3359"/>
                    <a:pt x="117" y="3777"/>
                  </a:cubicBezTo>
                  <a:cubicBezTo>
                    <a:pt x="130" y="3831"/>
                    <a:pt x="148" y="3854"/>
                    <a:pt x="170" y="3854"/>
                  </a:cubicBezTo>
                  <a:cubicBezTo>
                    <a:pt x="343" y="3854"/>
                    <a:pt x="752" y="2323"/>
                    <a:pt x="752" y="2323"/>
                  </a:cubicBezTo>
                  <a:lnTo>
                    <a:pt x="1972" y="2356"/>
                  </a:lnTo>
                  <a:lnTo>
                    <a:pt x="2055" y="67"/>
                  </a:lnTo>
                  <a:lnTo>
                    <a:pt x="251"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0"/>
            <p:cNvSpPr/>
            <p:nvPr/>
          </p:nvSpPr>
          <p:spPr>
            <a:xfrm>
              <a:off x="3506331" y="4352548"/>
              <a:ext cx="21986" cy="26794"/>
            </a:xfrm>
            <a:custGeom>
              <a:avLst/>
              <a:gdLst/>
              <a:ahLst/>
              <a:cxnLst/>
              <a:rect l="l" t="t" r="r" b="b"/>
              <a:pathLst>
                <a:path w="686" h="836" extrusionOk="0">
                  <a:moveTo>
                    <a:pt x="34" y="1"/>
                  </a:moveTo>
                  <a:lnTo>
                    <a:pt x="1" y="836"/>
                  </a:lnTo>
                  <a:cubicBezTo>
                    <a:pt x="185" y="803"/>
                    <a:pt x="368" y="702"/>
                    <a:pt x="502" y="552"/>
                  </a:cubicBezTo>
                  <a:cubicBezTo>
                    <a:pt x="619" y="418"/>
                    <a:pt x="686" y="218"/>
                    <a:pt x="686" y="34"/>
                  </a:cubicBezTo>
                  <a:lnTo>
                    <a:pt x="34" y="1"/>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0"/>
            <p:cNvSpPr/>
            <p:nvPr/>
          </p:nvSpPr>
          <p:spPr>
            <a:xfrm>
              <a:off x="3498832" y="4352548"/>
              <a:ext cx="14487" cy="123969"/>
            </a:xfrm>
            <a:custGeom>
              <a:avLst/>
              <a:gdLst/>
              <a:ahLst/>
              <a:cxnLst/>
              <a:rect l="l" t="t" r="r" b="b"/>
              <a:pathLst>
                <a:path w="452" h="3868" extrusionOk="0">
                  <a:moveTo>
                    <a:pt x="235" y="1"/>
                  </a:moveTo>
                  <a:cubicBezTo>
                    <a:pt x="101" y="1153"/>
                    <a:pt x="1" y="3777"/>
                    <a:pt x="118" y="3860"/>
                  </a:cubicBezTo>
                  <a:cubicBezTo>
                    <a:pt x="124" y="3865"/>
                    <a:pt x="130" y="3867"/>
                    <a:pt x="137" y="3867"/>
                  </a:cubicBezTo>
                  <a:cubicBezTo>
                    <a:pt x="245" y="3867"/>
                    <a:pt x="452" y="3275"/>
                    <a:pt x="452" y="3275"/>
                  </a:cubicBezTo>
                  <a:cubicBezTo>
                    <a:pt x="452" y="3142"/>
                    <a:pt x="151" y="3058"/>
                    <a:pt x="151" y="3058"/>
                  </a:cubicBezTo>
                  <a:lnTo>
                    <a:pt x="285" y="1"/>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0"/>
            <p:cNvSpPr/>
            <p:nvPr/>
          </p:nvSpPr>
          <p:spPr>
            <a:xfrm>
              <a:off x="3503671" y="4351491"/>
              <a:ext cx="4840" cy="123713"/>
            </a:xfrm>
            <a:custGeom>
              <a:avLst/>
              <a:gdLst/>
              <a:ahLst/>
              <a:cxnLst/>
              <a:rect l="l" t="t" r="r" b="b"/>
              <a:pathLst>
                <a:path w="151" h="3860" extrusionOk="0">
                  <a:moveTo>
                    <a:pt x="151" y="0"/>
                  </a:moveTo>
                  <a:cubicBezTo>
                    <a:pt x="134" y="17"/>
                    <a:pt x="134" y="34"/>
                    <a:pt x="134" y="50"/>
                  </a:cubicBezTo>
                  <a:cubicBezTo>
                    <a:pt x="134" y="84"/>
                    <a:pt x="134" y="117"/>
                    <a:pt x="134" y="151"/>
                  </a:cubicBezTo>
                  <a:cubicBezTo>
                    <a:pt x="134" y="117"/>
                    <a:pt x="134" y="84"/>
                    <a:pt x="151" y="50"/>
                  </a:cubicBezTo>
                  <a:cubicBezTo>
                    <a:pt x="151" y="34"/>
                    <a:pt x="151" y="17"/>
                    <a:pt x="151" y="0"/>
                  </a:cubicBezTo>
                  <a:close/>
                  <a:moveTo>
                    <a:pt x="134" y="151"/>
                  </a:moveTo>
                  <a:lnTo>
                    <a:pt x="134" y="151"/>
                  </a:lnTo>
                  <a:cubicBezTo>
                    <a:pt x="117" y="267"/>
                    <a:pt x="100" y="418"/>
                    <a:pt x="100" y="568"/>
                  </a:cubicBezTo>
                  <a:cubicBezTo>
                    <a:pt x="67" y="919"/>
                    <a:pt x="34" y="1404"/>
                    <a:pt x="17" y="1955"/>
                  </a:cubicBezTo>
                  <a:cubicBezTo>
                    <a:pt x="0" y="2490"/>
                    <a:pt x="0" y="2974"/>
                    <a:pt x="0" y="3325"/>
                  </a:cubicBezTo>
                  <a:cubicBezTo>
                    <a:pt x="0" y="3492"/>
                    <a:pt x="0" y="3626"/>
                    <a:pt x="0" y="3743"/>
                  </a:cubicBezTo>
                  <a:cubicBezTo>
                    <a:pt x="0" y="3776"/>
                    <a:pt x="0" y="3826"/>
                    <a:pt x="0" y="3860"/>
                  </a:cubicBezTo>
                  <a:cubicBezTo>
                    <a:pt x="0" y="3826"/>
                    <a:pt x="0" y="3776"/>
                    <a:pt x="17" y="3743"/>
                  </a:cubicBezTo>
                  <a:cubicBezTo>
                    <a:pt x="17" y="3626"/>
                    <a:pt x="17" y="3492"/>
                    <a:pt x="17" y="3325"/>
                  </a:cubicBezTo>
                  <a:cubicBezTo>
                    <a:pt x="17" y="2974"/>
                    <a:pt x="34" y="2490"/>
                    <a:pt x="50" y="1955"/>
                  </a:cubicBezTo>
                  <a:cubicBezTo>
                    <a:pt x="67" y="1404"/>
                    <a:pt x="100" y="919"/>
                    <a:pt x="117" y="568"/>
                  </a:cubicBezTo>
                  <a:cubicBezTo>
                    <a:pt x="117" y="418"/>
                    <a:pt x="134" y="267"/>
                    <a:pt x="134" y="15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0"/>
            <p:cNvSpPr/>
            <p:nvPr/>
          </p:nvSpPr>
          <p:spPr>
            <a:xfrm>
              <a:off x="3502581" y="4450557"/>
              <a:ext cx="11282" cy="7532"/>
            </a:xfrm>
            <a:custGeom>
              <a:avLst/>
              <a:gdLst/>
              <a:ahLst/>
              <a:cxnLst/>
              <a:rect l="l" t="t" r="r" b="b"/>
              <a:pathLst>
                <a:path w="352" h="235" extrusionOk="0">
                  <a:moveTo>
                    <a:pt x="1" y="0"/>
                  </a:moveTo>
                  <a:cubicBezTo>
                    <a:pt x="151" y="34"/>
                    <a:pt x="268" y="117"/>
                    <a:pt x="352" y="234"/>
                  </a:cubicBezTo>
                  <a:cubicBezTo>
                    <a:pt x="302" y="84"/>
                    <a:pt x="151"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0"/>
            <p:cNvSpPr/>
            <p:nvPr/>
          </p:nvSpPr>
          <p:spPr>
            <a:xfrm>
              <a:off x="3514376" y="4429116"/>
              <a:ext cx="6442" cy="4327"/>
            </a:xfrm>
            <a:custGeom>
              <a:avLst/>
              <a:gdLst/>
              <a:ahLst/>
              <a:cxnLst/>
              <a:rect l="l" t="t" r="r" b="b"/>
              <a:pathLst>
                <a:path w="201" h="135" extrusionOk="0">
                  <a:moveTo>
                    <a:pt x="0" y="1"/>
                  </a:moveTo>
                  <a:cubicBezTo>
                    <a:pt x="0" y="18"/>
                    <a:pt x="34" y="51"/>
                    <a:pt x="84" y="84"/>
                  </a:cubicBezTo>
                  <a:cubicBezTo>
                    <a:pt x="134" y="118"/>
                    <a:pt x="184" y="135"/>
                    <a:pt x="184" y="135"/>
                  </a:cubicBezTo>
                  <a:cubicBezTo>
                    <a:pt x="201" y="118"/>
                    <a:pt x="151" y="84"/>
                    <a:pt x="101" y="51"/>
                  </a:cubicBezTo>
                  <a:cubicBezTo>
                    <a:pt x="50" y="18"/>
                    <a:pt x="17" y="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0"/>
            <p:cNvSpPr/>
            <p:nvPr/>
          </p:nvSpPr>
          <p:spPr>
            <a:xfrm>
              <a:off x="3517581" y="4423251"/>
              <a:ext cx="4327" cy="4840"/>
            </a:xfrm>
            <a:custGeom>
              <a:avLst/>
              <a:gdLst/>
              <a:ahLst/>
              <a:cxnLst/>
              <a:rect l="l" t="t" r="r" b="b"/>
              <a:pathLst>
                <a:path w="135" h="151" extrusionOk="0">
                  <a:moveTo>
                    <a:pt x="17" y="0"/>
                  </a:moveTo>
                  <a:cubicBezTo>
                    <a:pt x="1" y="17"/>
                    <a:pt x="34" y="50"/>
                    <a:pt x="67" y="84"/>
                  </a:cubicBezTo>
                  <a:cubicBezTo>
                    <a:pt x="101" y="134"/>
                    <a:pt x="134" y="150"/>
                    <a:pt x="134" y="150"/>
                  </a:cubicBezTo>
                  <a:cubicBezTo>
                    <a:pt x="134" y="150"/>
                    <a:pt x="118" y="117"/>
                    <a:pt x="84" y="67"/>
                  </a:cubicBezTo>
                  <a:cubicBezTo>
                    <a:pt x="51" y="34"/>
                    <a:pt x="17"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0"/>
            <p:cNvSpPr/>
            <p:nvPr/>
          </p:nvSpPr>
          <p:spPr>
            <a:xfrm>
              <a:off x="3524023" y="4420014"/>
              <a:ext cx="1635" cy="7532"/>
            </a:xfrm>
            <a:custGeom>
              <a:avLst/>
              <a:gdLst/>
              <a:ahLst/>
              <a:cxnLst/>
              <a:rect l="l" t="t" r="r" b="b"/>
              <a:pathLst>
                <a:path w="51" h="235" extrusionOk="0">
                  <a:moveTo>
                    <a:pt x="34" y="1"/>
                  </a:moveTo>
                  <a:cubicBezTo>
                    <a:pt x="0" y="68"/>
                    <a:pt x="0" y="151"/>
                    <a:pt x="17" y="235"/>
                  </a:cubicBezTo>
                  <a:cubicBezTo>
                    <a:pt x="34" y="151"/>
                    <a:pt x="50" y="84"/>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0"/>
            <p:cNvSpPr/>
            <p:nvPr/>
          </p:nvSpPr>
          <p:spPr>
            <a:xfrm>
              <a:off x="3527773" y="4418956"/>
              <a:ext cx="2147" cy="8589"/>
            </a:xfrm>
            <a:custGeom>
              <a:avLst/>
              <a:gdLst/>
              <a:ahLst/>
              <a:cxnLst/>
              <a:rect l="l" t="t" r="r" b="b"/>
              <a:pathLst>
                <a:path w="67" h="268" extrusionOk="0">
                  <a:moveTo>
                    <a:pt x="67" y="0"/>
                  </a:moveTo>
                  <a:cubicBezTo>
                    <a:pt x="17" y="84"/>
                    <a:pt x="0" y="168"/>
                    <a:pt x="33" y="268"/>
                  </a:cubicBezTo>
                  <a:cubicBezTo>
                    <a:pt x="50" y="218"/>
                    <a:pt x="50" y="168"/>
                    <a:pt x="50" y="134"/>
                  </a:cubicBezTo>
                  <a:cubicBezTo>
                    <a:pt x="67" y="84"/>
                    <a:pt x="67" y="34"/>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0"/>
            <p:cNvSpPr/>
            <p:nvPr/>
          </p:nvSpPr>
          <p:spPr>
            <a:xfrm>
              <a:off x="3519728" y="4431808"/>
              <a:ext cx="8077" cy="14166"/>
            </a:xfrm>
            <a:custGeom>
              <a:avLst/>
              <a:gdLst/>
              <a:ahLst/>
              <a:cxnLst/>
              <a:rect l="l" t="t" r="r" b="b"/>
              <a:pathLst>
                <a:path w="252" h="442" extrusionOk="0">
                  <a:moveTo>
                    <a:pt x="35" y="37"/>
                  </a:moveTo>
                  <a:cubicBezTo>
                    <a:pt x="63" y="55"/>
                    <a:pt x="94" y="78"/>
                    <a:pt x="117" y="101"/>
                  </a:cubicBezTo>
                  <a:cubicBezTo>
                    <a:pt x="151" y="134"/>
                    <a:pt x="184" y="184"/>
                    <a:pt x="201" y="218"/>
                  </a:cubicBezTo>
                  <a:cubicBezTo>
                    <a:pt x="218" y="284"/>
                    <a:pt x="201" y="351"/>
                    <a:pt x="184" y="401"/>
                  </a:cubicBezTo>
                  <a:cubicBezTo>
                    <a:pt x="170" y="408"/>
                    <a:pt x="159" y="412"/>
                    <a:pt x="150" y="412"/>
                  </a:cubicBezTo>
                  <a:cubicBezTo>
                    <a:pt x="137" y="412"/>
                    <a:pt x="127" y="404"/>
                    <a:pt x="117" y="385"/>
                  </a:cubicBezTo>
                  <a:cubicBezTo>
                    <a:pt x="101" y="368"/>
                    <a:pt x="84" y="335"/>
                    <a:pt x="84" y="301"/>
                  </a:cubicBezTo>
                  <a:cubicBezTo>
                    <a:pt x="67" y="251"/>
                    <a:pt x="51" y="201"/>
                    <a:pt x="51" y="151"/>
                  </a:cubicBezTo>
                  <a:cubicBezTo>
                    <a:pt x="41" y="105"/>
                    <a:pt x="37" y="65"/>
                    <a:pt x="35" y="37"/>
                  </a:cubicBezTo>
                  <a:close/>
                  <a:moveTo>
                    <a:pt x="34" y="0"/>
                  </a:moveTo>
                  <a:cubicBezTo>
                    <a:pt x="31" y="9"/>
                    <a:pt x="28" y="18"/>
                    <a:pt x="26" y="27"/>
                  </a:cubicBezTo>
                  <a:lnTo>
                    <a:pt x="26" y="27"/>
                  </a:lnTo>
                  <a:cubicBezTo>
                    <a:pt x="13" y="17"/>
                    <a:pt x="0" y="17"/>
                    <a:pt x="0" y="17"/>
                  </a:cubicBezTo>
                  <a:lnTo>
                    <a:pt x="0" y="17"/>
                  </a:lnTo>
                  <a:cubicBezTo>
                    <a:pt x="8" y="21"/>
                    <a:pt x="17" y="26"/>
                    <a:pt x="26" y="31"/>
                  </a:cubicBezTo>
                  <a:lnTo>
                    <a:pt x="26" y="31"/>
                  </a:lnTo>
                  <a:cubicBezTo>
                    <a:pt x="18" y="71"/>
                    <a:pt x="21" y="111"/>
                    <a:pt x="34" y="151"/>
                  </a:cubicBezTo>
                  <a:cubicBezTo>
                    <a:pt x="34" y="201"/>
                    <a:pt x="51" y="251"/>
                    <a:pt x="67" y="318"/>
                  </a:cubicBezTo>
                  <a:cubicBezTo>
                    <a:pt x="67" y="335"/>
                    <a:pt x="84" y="368"/>
                    <a:pt x="101" y="401"/>
                  </a:cubicBezTo>
                  <a:cubicBezTo>
                    <a:pt x="101" y="418"/>
                    <a:pt x="117" y="435"/>
                    <a:pt x="134" y="435"/>
                  </a:cubicBezTo>
                  <a:cubicBezTo>
                    <a:pt x="144" y="440"/>
                    <a:pt x="152" y="442"/>
                    <a:pt x="160" y="442"/>
                  </a:cubicBezTo>
                  <a:cubicBezTo>
                    <a:pt x="177" y="442"/>
                    <a:pt x="189" y="430"/>
                    <a:pt x="201" y="418"/>
                  </a:cubicBezTo>
                  <a:cubicBezTo>
                    <a:pt x="251" y="301"/>
                    <a:pt x="234" y="168"/>
                    <a:pt x="134" y="84"/>
                  </a:cubicBezTo>
                  <a:cubicBezTo>
                    <a:pt x="101" y="51"/>
                    <a:pt x="68" y="34"/>
                    <a:pt x="35" y="34"/>
                  </a:cubicBezTo>
                  <a:lnTo>
                    <a:pt x="35" y="34"/>
                  </a:lnTo>
                  <a:cubicBezTo>
                    <a:pt x="34" y="13"/>
                    <a:pt x="34"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0"/>
            <p:cNvSpPr/>
            <p:nvPr/>
          </p:nvSpPr>
          <p:spPr>
            <a:xfrm>
              <a:off x="3520786" y="4427385"/>
              <a:ext cx="9134" cy="6602"/>
            </a:xfrm>
            <a:custGeom>
              <a:avLst/>
              <a:gdLst/>
              <a:ahLst/>
              <a:cxnLst/>
              <a:rect l="l" t="t" r="r" b="b"/>
              <a:pathLst>
                <a:path w="285" h="206" extrusionOk="0">
                  <a:moveTo>
                    <a:pt x="237" y="0"/>
                  </a:moveTo>
                  <a:cubicBezTo>
                    <a:pt x="231" y="0"/>
                    <a:pt x="224" y="2"/>
                    <a:pt x="218" y="5"/>
                  </a:cubicBezTo>
                  <a:cubicBezTo>
                    <a:pt x="201" y="5"/>
                    <a:pt x="168" y="5"/>
                    <a:pt x="151" y="21"/>
                  </a:cubicBezTo>
                  <a:cubicBezTo>
                    <a:pt x="118" y="38"/>
                    <a:pt x="84" y="55"/>
                    <a:pt x="51" y="88"/>
                  </a:cubicBezTo>
                  <a:cubicBezTo>
                    <a:pt x="34" y="105"/>
                    <a:pt x="18" y="138"/>
                    <a:pt x="1" y="172"/>
                  </a:cubicBezTo>
                  <a:cubicBezTo>
                    <a:pt x="1" y="172"/>
                    <a:pt x="18" y="138"/>
                    <a:pt x="68" y="105"/>
                  </a:cubicBezTo>
                  <a:cubicBezTo>
                    <a:pt x="101" y="72"/>
                    <a:pt x="135" y="55"/>
                    <a:pt x="168" y="38"/>
                  </a:cubicBezTo>
                  <a:cubicBezTo>
                    <a:pt x="185" y="30"/>
                    <a:pt x="206" y="21"/>
                    <a:pt x="222" y="21"/>
                  </a:cubicBezTo>
                  <a:cubicBezTo>
                    <a:pt x="239" y="21"/>
                    <a:pt x="251" y="30"/>
                    <a:pt x="251" y="55"/>
                  </a:cubicBezTo>
                  <a:cubicBezTo>
                    <a:pt x="268" y="88"/>
                    <a:pt x="218" y="122"/>
                    <a:pt x="185" y="138"/>
                  </a:cubicBezTo>
                  <a:cubicBezTo>
                    <a:pt x="168" y="172"/>
                    <a:pt x="135" y="172"/>
                    <a:pt x="101" y="189"/>
                  </a:cubicBezTo>
                  <a:lnTo>
                    <a:pt x="1" y="189"/>
                  </a:lnTo>
                  <a:cubicBezTo>
                    <a:pt x="18" y="205"/>
                    <a:pt x="68" y="205"/>
                    <a:pt x="101" y="205"/>
                  </a:cubicBezTo>
                  <a:cubicBezTo>
                    <a:pt x="135" y="205"/>
                    <a:pt x="168" y="189"/>
                    <a:pt x="201" y="172"/>
                  </a:cubicBezTo>
                  <a:cubicBezTo>
                    <a:pt x="251" y="138"/>
                    <a:pt x="285" y="88"/>
                    <a:pt x="285" y="38"/>
                  </a:cubicBezTo>
                  <a:cubicBezTo>
                    <a:pt x="285" y="25"/>
                    <a:pt x="263" y="0"/>
                    <a:pt x="2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0"/>
            <p:cNvSpPr/>
            <p:nvPr/>
          </p:nvSpPr>
          <p:spPr>
            <a:xfrm>
              <a:off x="3506331" y="4353606"/>
              <a:ext cx="22531" cy="25736"/>
            </a:xfrm>
            <a:custGeom>
              <a:avLst/>
              <a:gdLst/>
              <a:ahLst/>
              <a:cxnLst/>
              <a:rect l="l" t="t" r="r" b="b"/>
              <a:pathLst>
                <a:path w="703" h="803" extrusionOk="0">
                  <a:moveTo>
                    <a:pt x="686" y="1"/>
                  </a:moveTo>
                  <a:cubicBezTo>
                    <a:pt x="686" y="1"/>
                    <a:pt x="686" y="68"/>
                    <a:pt x="669" y="185"/>
                  </a:cubicBezTo>
                  <a:cubicBezTo>
                    <a:pt x="636" y="452"/>
                    <a:pt x="435" y="686"/>
                    <a:pt x="168" y="753"/>
                  </a:cubicBezTo>
                  <a:cubicBezTo>
                    <a:pt x="68" y="786"/>
                    <a:pt x="1" y="786"/>
                    <a:pt x="17" y="803"/>
                  </a:cubicBezTo>
                  <a:lnTo>
                    <a:pt x="51" y="803"/>
                  </a:lnTo>
                  <a:cubicBezTo>
                    <a:pt x="101" y="803"/>
                    <a:pt x="134" y="786"/>
                    <a:pt x="185" y="786"/>
                  </a:cubicBezTo>
                  <a:cubicBezTo>
                    <a:pt x="452" y="703"/>
                    <a:pt x="669" y="469"/>
                    <a:pt x="702" y="185"/>
                  </a:cubicBezTo>
                  <a:cubicBezTo>
                    <a:pt x="702" y="135"/>
                    <a:pt x="702" y="101"/>
                    <a:pt x="702" y="51"/>
                  </a:cubicBezTo>
                  <a:cubicBezTo>
                    <a:pt x="702" y="34"/>
                    <a:pt x="686" y="18"/>
                    <a:pt x="68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0"/>
            <p:cNvSpPr/>
            <p:nvPr/>
          </p:nvSpPr>
          <p:spPr>
            <a:xfrm>
              <a:off x="3528285" y="4361106"/>
              <a:ext cx="30576" cy="1667"/>
            </a:xfrm>
            <a:custGeom>
              <a:avLst/>
              <a:gdLst/>
              <a:ahLst/>
              <a:cxnLst/>
              <a:rect l="l" t="t" r="r" b="b"/>
              <a:pathLst>
                <a:path w="954" h="52" extrusionOk="0">
                  <a:moveTo>
                    <a:pt x="1" y="1"/>
                  </a:moveTo>
                  <a:cubicBezTo>
                    <a:pt x="318" y="34"/>
                    <a:pt x="636" y="51"/>
                    <a:pt x="953" y="51"/>
                  </a:cubicBezTo>
                  <a:cubicBezTo>
                    <a:pt x="636" y="18"/>
                    <a:pt x="318"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0"/>
            <p:cNvSpPr/>
            <p:nvPr/>
          </p:nvSpPr>
          <p:spPr>
            <a:xfrm>
              <a:off x="3511171" y="4388957"/>
              <a:ext cx="2147" cy="21474"/>
            </a:xfrm>
            <a:custGeom>
              <a:avLst/>
              <a:gdLst/>
              <a:ahLst/>
              <a:cxnLst/>
              <a:rect l="l" t="t" r="r" b="b"/>
              <a:pathLst>
                <a:path w="67" h="670" extrusionOk="0">
                  <a:moveTo>
                    <a:pt x="50" y="1"/>
                  </a:moveTo>
                  <a:cubicBezTo>
                    <a:pt x="0" y="218"/>
                    <a:pt x="0" y="435"/>
                    <a:pt x="34" y="669"/>
                  </a:cubicBezTo>
                  <a:cubicBezTo>
                    <a:pt x="34" y="669"/>
                    <a:pt x="34" y="519"/>
                    <a:pt x="34" y="335"/>
                  </a:cubicBezTo>
                  <a:cubicBezTo>
                    <a:pt x="50" y="151"/>
                    <a:pt x="67" y="1"/>
                    <a:pt x="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0"/>
            <p:cNvSpPr/>
            <p:nvPr/>
          </p:nvSpPr>
          <p:spPr>
            <a:xfrm>
              <a:off x="3509536" y="4374278"/>
              <a:ext cx="4327" cy="2276"/>
            </a:xfrm>
            <a:custGeom>
              <a:avLst/>
              <a:gdLst/>
              <a:ahLst/>
              <a:cxnLst/>
              <a:rect l="l" t="t" r="r" b="b"/>
              <a:pathLst>
                <a:path w="135" h="71" extrusionOk="0">
                  <a:moveTo>
                    <a:pt x="113" y="1"/>
                  </a:moveTo>
                  <a:cubicBezTo>
                    <a:pt x="105" y="1"/>
                    <a:pt x="87" y="13"/>
                    <a:pt x="51" y="24"/>
                  </a:cubicBezTo>
                  <a:cubicBezTo>
                    <a:pt x="18" y="41"/>
                    <a:pt x="1" y="58"/>
                    <a:pt x="1" y="58"/>
                  </a:cubicBezTo>
                  <a:cubicBezTo>
                    <a:pt x="1" y="66"/>
                    <a:pt x="9" y="70"/>
                    <a:pt x="22" y="70"/>
                  </a:cubicBezTo>
                  <a:cubicBezTo>
                    <a:pt x="34" y="70"/>
                    <a:pt x="51" y="66"/>
                    <a:pt x="68" y="58"/>
                  </a:cubicBezTo>
                  <a:cubicBezTo>
                    <a:pt x="118" y="41"/>
                    <a:pt x="135" y="8"/>
                    <a:pt x="118" y="8"/>
                  </a:cubicBezTo>
                  <a:cubicBezTo>
                    <a:pt x="118" y="3"/>
                    <a:pt x="117" y="1"/>
                    <a:pt x="1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0"/>
            <p:cNvSpPr/>
            <p:nvPr/>
          </p:nvSpPr>
          <p:spPr>
            <a:xfrm>
              <a:off x="3517581" y="4369150"/>
              <a:ext cx="3237" cy="2724"/>
            </a:xfrm>
            <a:custGeom>
              <a:avLst/>
              <a:gdLst/>
              <a:ahLst/>
              <a:cxnLst/>
              <a:rect l="l" t="t" r="r" b="b"/>
              <a:pathLst>
                <a:path w="101" h="85" extrusionOk="0">
                  <a:moveTo>
                    <a:pt x="84" y="1"/>
                  </a:moveTo>
                  <a:cubicBezTo>
                    <a:pt x="84" y="1"/>
                    <a:pt x="67" y="17"/>
                    <a:pt x="34" y="34"/>
                  </a:cubicBezTo>
                  <a:cubicBezTo>
                    <a:pt x="17" y="51"/>
                    <a:pt x="1" y="84"/>
                    <a:pt x="1" y="84"/>
                  </a:cubicBezTo>
                  <a:cubicBezTo>
                    <a:pt x="1" y="84"/>
                    <a:pt x="34" y="84"/>
                    <a:pt x="51" y="51"/>
                  </a:cubicBezTo>
                  <a:cubicBezTo>
                    <a:pt x="84" y="34"/>
                    <a:pt x="101" y="1"/>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0"/>
            <p:cNvSpPr/>
            <p:nvPr/>
          </p:nvSpPr>
          <p:spPr>
            <a:xfrm>
              <a:off x="3522388" y="4361651"/>
              <a:ext cx="2179" cy="3974"/>
            </a:xfrm>
            <a:custGeom>
              <a:avLst/>
              <a:gdLst/>
              <a:ahLst/>
              <a:cxnLst/>
              <a:rect l="l" t="t" r="r" b="b"/>
              <a:pathLst>
                <a:path w="68" h="124" extrusionOk="0">
                  <a:moveTo>
                    <a:pt x="51" y="1"/>
                  </a:moveTo>
                  <a:cubicBezTo>
                    <a:pt x="34" y="1"/>
                    <a:pt x="34" y="34"/>
                    <a:pt x="18" y="67"/>
                  </a:cubicBezTo>
                  <a:cubicBezTo>
                    <a:pt x="18" y="101"/>
                    <a:pt x="1" y="118"/>
                    <a:pt x="1" y="118"/>
                  </a:cubicBezTo>
                  <a:cubicBezTo>
                    <a:pt x="1" y="122"/>
                    <a:pt x="3" y="124"/>
                    <a:pt x="6" y="124"/>
                  </a:cubicBezTo>
                  <a:cubicBezTo>
                    <a:pt x="17" y="124"/>
                    <a:pt x="39" y="105"/>
                    <a:pt x="51" y="67"/>
                  </a:cubicBezTo>
                  <a:cubicBezTo>
                    <a:pt x="68" y="34"/>
                    <a:pt x="51" y="1"/>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0"/>
            <p:cNvSpPr/>
            <p:nvPr/>
          </p:nvSpPr>
          <p:spPr>
            <a:xfrm>
              <a:off x="3524536" y="4356074"/>
              <a:ext cx="1122" cy="2404"/>
            </a:xfrm>
            <a:custGeom>
              <a:avLst/>
              <a:gdLst/>
              <a:ahLst/>
              <a:cxnLst/>
              <a:rect l="l" t="t" r="r" b="b"/>
              <a:pathLst>
                <a:path w="35" h="75" extrusionOk="0">
                  <a:moveTo>
                    <a:pt x="23" y="1"/>
                  </a:moveTo>
                  <a:cubicBezTo>
                    <a:pt x="16" y="1"/>
                    <a:pt x="13" y="12"/>
                    <a:pt x="1" y="24"/>
                  </a:cubicBezTo>
                  <a:cubicBezTo>
                    <a:pt x="1" y="41"/>
                    <a:pt x="1" y="58"/>
                    <a:pt x="1" y="74"/>
                  </a:cubicBezTo>
                  <a:cubicBezTo>
                    <a:pt x="1" y="74"/>
                    <a:pt x="18" y="58"/>
                    <a:pt x="34" y="41"/>
                  </a:cubicBezTo>
                  <a:cubicBezTo>
                    <a:pt x="34" y="24"/>
                    <a:pt x="34" y="8"/>
                    <a:pt x="34" y="8"/>
                  </a:cubicBezTo>
                  <a:cubicBezTo>
                    <a:pt x="29" y="3"/>
                    <a:pt x="26" y="1"/>
                    <a:pt x="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0"/>
            <p:cNvSpPr/>
            <p:nvPr/>
          </p:nvSpPr>
          <p:spPr>
            <a:xfrm>
              <a:off x="3663248" y="4069259"/>
              <a:ext cx="136597" cy="85734"/>
            </a:xfrm>
            <a:custGeom>
              <a:avLst/>
              <a:gdLst/>
              <a:ahLst/>
              <a:cxnLst/>
              <a:rect l="l" t="t" r="r" b="b"/>
              <a:pathLst>
                <a:path w="4262" h="2675" extrusionOk="0">
                  <a:moveTo>
                    <a:pt x="3426" y="1"/>
                  </a:moveTo>
                  <a:lnTo>
                    <a:pt x="3292" y="68"/>
                  </a:lnTo>
                  <a:cubicBezTo>
                    <a:pt x="2724" y="335"/>
                    <a:pt x="385" y="1471"/>
                    <a:pt x="84" y="1789"/>
                  </a:cubicBezTo>
                  <a:cubicBezTo>
                    <a:pt x="0" y="1868"/>
                    <a:pt x="46" y="1898"/>
                    <a:pt x="163" y="1898"/>
                  </a:cubicBezTo>
                  <a:cubicBezTo>
                    <a:pt x="539" y="1898"/>
                    <a:pt x="1654" y="1588"/>
                    <a:pt x="1654" y="1588"/>
                  </a:cubicBezTo>
                  <a:lnTo>
                    <a:pt x="2239" y="2674"/>
                  </a:lnTo>
                  <a:lnTo>
                    <a:pt x="4261" y="1588"/>
                  </a:lnTo>
                  <a:lnTo>
                    <a:pt x="3426"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0"/>
            <p:cNvSpPr/>
            <p:nvPr/>
          </p:nvSpPr>
          <p:spPr>
            <a:xfrm>
              <a:off x="3749463" y="4070348"/>
              <a:ext cx="33781" cy="21858"/>
            </a:xfrm>
            <a:custGeom>
              <a:avLst/>
              <a:gdLst/>
              <a:ahLst/>
              <a:cxnLst/>
              <a:rect l="l" t="t" r="r" b="b"/>
              <a:pathLst>
                <a:path w="1054" h="682" extrusionOk="0">
                  <a:moveTo>
                    <a:pt x="752" y="0"/>
                  </a:moveTo>
                  <a:lnTo>
                    <a:pt x="0" y="384"/>
                  </a:lnTo>
                  <a:cubicBezTo>
                    <a:pt x="134" y="535"/>
                    <a:pt x="301" y="635"/>
                    <a:pt x="502" y="669"/>
                  </a:cubicBezTo>
                  <a:cubicBezTo>
                    <a:pt x="548" y="677"/>
                    <a:pt x="595" y="681"/>
                    <a:pt x="642" y="681"/>
                  </a:cubicBezTo>
                  <a:cubicBezTo>
                    <a:pt x="784" y="681"/>
                    <a:pt x="928" y="643"/>
                    <a:pt x="1053" y="568"/>
                  </a:cubicBezTo>
                  <a:lnTo>
                    <a:pt x="752" y="0"/>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0"/>
            <p:cNvSpPr/>
            <p:nvPr/>
          </p:nvSpPr>
          <p:spPr>
            <a:xfrm>
              <a:off x="3663985" y="4069259"/>
              <a:ext cx="109611" cy="60735"/>
            </a:xfrm>
            <a:custGeom>
              <a:avLst/>
              <a:gdLst/>
              <a:ahLst/>
              <a:cxnLst/>
              <a:rect l="l" t="t" r="r" b="b"/>
              <a:pathLst>
                <a:path w="3420" h="1895" extrusionOk="0">
                  <a:moveTo>
                    <a:pt x="3403" y="1"/>
                  </a:moveTo>
                  <a:cubicBezTo>
                    <a:pt x="2333" y="452"/>
                    <a:pt x="27" y="1705"/>
                    <a:pt x="11" y="1839"/>
                  </a:cubicBezTo>
                  <a:cubicBezTo>
                    <a:pt x="0" y="1880"/>
                    <a:pt x="60" y="1894"/>
                    <a:pt x="147" y="1894"/>
                  </a:cubicBezTo>
                  <a:cubicBezTo>
                    <a:pt x="343" y="1894"/>
                    <a:pt x="679" y="1822"/>
                    <a:pt x="679" y="1822"/>
                  </a:cubicBezTo>
                  <a:cubicBezTo>
                    <a:pt x="796" y="1755"/>
                    <a:pt x="713" y="1471"/>
                    <a:pt x="713" y="1471"/>
                  </a:cubicBezTo>
                  <a:lnTo>
                    <a:pt x="3419" y="51"/>
                  </a:lnTo>
                  <a:lnTo>
                    <a:pt x="3403" y="1"/>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0"/>
            <p:cNvSpPr/>
            <p:nvPr/>
          </p:nvSpPr>
          <p:spPr>
            <a:xfrm>
              <a:off x="3664851" y="4070348"/>
              <a:ext cx="109803" cy="58940"/>
            </a:xfrm>
            <a:custGeom>
              <a:avLst/>
              <a:gdLst/>
              <a:ahLst/>
              <a:cxnLst/>
              <a:rect l="l" t="t" r="r" b="b"/>
              <a:pathLst>
                <a:path w="3426" h="1839" extrusionOk="0">
                  <a:moveTo>
                    <a:pt x="3426" y="0"/>
                  </a:moveTo>
                  <a:cubicBezTo>
                    <a:pt x="3409" y="0"/>
                    <a:pt x="3392" y="0"/>
                    <a:pt x="3392" y="17"/>
                  </a:cubicBezTo>
                  <a:cubicBezTo>
                    <a:pt x="3409" y="17"/>
                    <a:pt x="3409" y="0"/>
                    <a:pt x="3426" y="0"/>
                  </a:cubicBezTo>
                  <a:close/>
                  <a:moveTo>
                    <a:pt x="3292" y="67"/>
                  </a:moveTo>
                  <a:lnTo>
                    <a:pt x="2908" y="251"/>
                  </a:lnTo>
                  <a:cubicBezTo>
                    <a:pt x="2590" y="401"/>
                    <a:pt x="2156" y="618"/>
                    <a:pt x="1688" y="869"/>
                  </a:cubicBezTo>
                  <a:cubicBezTo>
                    <a:pt x="1203" y="1120"/>
                    <a:pt x="786" y="1370"/>
                    <a:pt x="485" y="1537"/>
                  </a:cubicBezTo>
                  <a:lnTo>
                    <a:pt x="117" y="1755"/>
                  </a:lnTo>
                  <a:lnTo>
                    <a:pt x="34" y="1821"/>
                  </a:lnTo>
                  <a:lnTo>
                    <a:pt x="134" y="1771"/>
                  </a:lnTo>
                  <a:lnTo>
                    <a:pt x="485" y="1554"/>
                  </a:lnTo>
                  <a:cubicBezTo>
                    <a:pt x="802" y="1387"/>
                    <a:pt x="1220" y="1153"/>
                    <a:pt x="1705" y="902"/>
                  </a:cubicBezTo>
                  <a:cubicBezTo>
                    <a:pt x="2173" y="635"/>
                    <a:pt x="2607" y="418"/>
                    <a:pt x="2924" y="268"/>
                  </a:cubicBezTo>
                  <a:lnTo>
                    <a:pt x="3292" y="67"/>
                  </a:lnTo>
                  <a:close/>
                  <a:moveTo>
                    <a:pt x="34" y="1821"/>
                  </a:moveTo>
                  <a:cubicBezTo>
                    <a:pt x="17" y="1821"/>
                    <a:pt x="0" y="1821"/>
                    <a:pt x="0" y="1838"/>
                  </a:cubicBezTo>
                  <a:cubicBezTo>
                    <a:pt x="0" y="1838"/>
                    <a:pt x="17" y="1821"/>
                    <a:pt x="34" y="182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0"/>
            <p:cNvSpPr/>
            <p:nvPr/>
          </p:nvSpPr>
          <p:spPr>
            <a:xfrm>
              <a:off x="3685747" y="4115314"/>
              <a:ext cx="3237" cy="13429"/>
            </a:xfrm>
            <a:custGeom>
              <a:avLst/>
              <a:gdLst/>
              <a:ahLst/>
              <a:cxnLst/>
              <a:rect l="l" t="t" r="r" b="b"/>
              <a:pathLst>
                <a:path w="101" h="419" extrusionOk="0">
                  <a:moveTo>
                    <a:pt x="17" y="1"/>
                  </a:moveTo>
                  <a:cubicBezTo>
                    <a:pt x="67" y="134"/>
                    <a:pt x="50" y="285"/>
                    <a:pt x="0" y="418"/>
                  </a:cubicBezTo>
                  <a:cubicBezTo>
                    <a:pt x="84" y="301"/>
                    <a:pt x="100" y="134"/>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0"/>
            <p:cNvSpPr/>
            <p:nvPr/>
          </p:nvSpPr>
          <p:spPr>
            <a:xfrm>
              <a:off x="3715201" y="4114770"/>
              <a:ext cx="2692" cy="5929"/>
            </a:xfrm>
            <a:custGeom>
              <a:avLst/>
              <a:gdLst/>
              <a:ahLst/>
              <a:cxnLst/>
              <a:rect l="l" t="t" r="r" b="b"/>
              <a:pathLst>
                <a:path w="84" h="185" extrusionOk="0">
                  <a:moveTo>
                    <a:pt x="67" y="1"/>
                  </a:moveTo>
                  <a:cubicBezTo>
                    <a:pt x="67" y="1"/>
                    <a:pt x="50" y="34"/>
                    <a:pt x="33" y="85"/>
                  </a:cubicBezTo>
                  <a:cubicBezTo>
                    <a:pt x="0" y="135"/>
                    <a:pt x="0" y="185"/>
                    <a:pt x="0" y="185"/>
                  </a:cubicBezTo>
                  <a:cubicBezTo>
                    <a:pt x="17" y="185"/>
                    <a:pt x="33" y="151"/>
                    <a:pt x="50" y="101"/>
                  </a:cubicBezTo>
                  <a:cubicBezTo>
                    <a:pt x="67" y="51"/>
                    <a:pt x="84"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0"/>
            <p:cNvSpPr/>
            <p:nvPr/>
          </p:nvSpPr>
          <p:spPr>
            <a:xfrm>
              <a:off x="3717316" y="4119064"/>
              <a:ext cx="7019" cy="3782"/>
            </a:xfrm>
            <a:custGeom>
              <a:avLst/>
              <a:gdLst/>
              <a:ahLst/>
              <a:cxnLst/>
              <a:rect l="l" t="t" r="r" b="b"/>
              <a:pathLst>
                <a:path w="219" h="118" extrusionOk="0">
                  <a:moveTo>
                    <a:pt x="218" y="1"/>
                  </a:moveTo>
                  <a:cubicBezTo>
                    <a:pt x="168" y="1"/>
                    <a:pt x="135" y="17"/>
                    <a:pt x="101" y="51"/>
                  </a:cubicBezTo>
                  <a:cubicBezTo>
                    <a:pt x="34" y="67"/>
                    <a:pt x="1" y="101"/>
                    <a:pt x="1" y="118"/>
                  </a:cubicBezTo>
                  <a:cubicBezTo>
                    <a:pt x="34" y="101"/>
                    <a:pt x="84" y="84"/>
                    <a:pt x="118" y="67"/>
                  </a:cubicBezTo>
                  <a:cubicBezTo>
                    <a:pt x="168" y="34"/>
                    <a:pt x="218" y="1"/>
                    <a:pt x="2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0"/>
            <p:cNvSpPr/>
            <p:nvPr/>
          </p:nvSpPr>
          <p:spPr>
            <a:xfrm>
              <a:off x="3719464" y="4122814"/>
              <a:ext cx="8077" cy="3782"/>
            </a:xfrm>
            <a:custGeom>
              <a:avLst/>
              <a:gdLst/>
              <a:ahLst/>
              <a:cxnLst/>
              <a:rect l="l" t="t" r="r" b="b"/>
              <a:pathLst>
                <a:path w="252" h="118" extrusionOk="0">
                  <a:moveTo>
                    <a:pt x="251" y="1"/>
                  </a:moveTo>
                  <a:cubicBezTo>
                    <a:pt x="151" y="1"/>
                    <a:pt x="68" y="34"/>
                    <a:pt x="1" y="118"/>
                  </a:cubicBezTo>
                  <a:cubicBezTo>
                    <a:pt x="51" y="101"/>
                    <a:pt x="84" y="84"/>
                    <a:pt x="134" y="51"/>
                  </a:cubicBezTo>
                  <a:cubicBezTo>
                    <a:pt x="168" y="34"/>
                    <a:pt x="218" y="17"/>
                    <a:pt x="2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0"/>
            <p:cNvSpPr/>
            <p:nvPr/>
          </p:nvSpPr>
          <p:spPr>
            <a:xfrm>
              <a:off x="3701259" y="4120667"/>
              <a:ext cx="10224" cy="12371"/>
            </a:xfrm>
            <a:custGeom>
              <a:avLst/>
              <a:gdLst/>
              <a:ahLst/>
              <a:cxnLst/>
              <a:rect l="l" t="t" r="r" b="b"/>
              <a:pathLst>
                <a:path w="319" h="386" extrusionOk="0">
                  <a:moveTo>
                    <a:pt x="285" y="57"/>
                  </a:moveTo>
                  <a:cubicBezTo>
                    <a:pt x="285" y="88"/>
                    <a:pt x="285" y="120"/>
                    <a:pt x="285" y="151"/>
                  </a:cubicBezTo>
                  <a:cubicBezTo>
                    <a:pt x="268" y="201"/>
                    <a:pt x="251" y="251"/>
                    <a:pt x="218" y="285"/>
                  </a:cubicBezTo>
                  <a:cubicBezTo>
                    <a:pt x="168" y="318"/>
                    <a:pt x="118" y="352"/>
                    <a:pt x="51" y="352"/>
                  </a:cubicBezTo>
                  <a:cubicBezTo>
                    <a:pt x="17" y="352"/>
                    <a:pt x="17" y="318"/>
                    <a:pt x="34" y="302"/>
                  </a:cubicBezTo>
                  <a:cubicBezTo>
                    <a:pt x="51" y="268"/>
                    <a:pt x="67" y="251"/>
                    <a:pt x="84" y="218"/>
                  </a:cubicBezTo>
                  <a:cubicBezTo>
                    <a:pt x="118" y="185"/>
                    <a:pt x="168" y="151"/>
                    <a:pt x="201" y="118"/>
                  </a:cubicBezTo>
                  <a:cubicBezTo>
                    <a:pt x="235" y="93"/>
                    <a:pt x="264" y="72"/>
                    <a:pt x="285" y="57"/>
                  </a:cubicBezTo>
                  <a:close/>
                  <a:moveTo>
                    <a:pt x="285" y="1"/>
                  </a:moveTo>
                  <a:cubicBezTo>
                    <a:pt x="285" y="16"/>
                    <a:pt x="285" y="31"/>
                    <a:pt x="285" y="46"/>
                  </a:cubicBezTo>
                  <a:lnTo>
                    <a:pt x="285" y="46"/>
                  </a:lnTo>
                  <a:cubicBezTo>
                    <a:pt x="252" y="60"/>
                    <a:pt x="227" y="76"/>
                    <a:pt x="201" y="101"/>
                  </a:cubicBezTo>
                  <a:cubicBezTo>
                    <a:pt x="151" y="134"/>
                    <a:pt x="101" y="168"/>
                    <a:pt x="67" y="201"/>
                  </a:cubicBezTo>
                  <a:cubicBezTo>
                    <a:pt x="51" y="235"/>
                    <a:pt x="34" y="251"/>
                    <a:pt x="17" y="285"/>
                  </a:cubicBezTo>
                  <a:cubicBezTo>
                    <a:pt x="1" y="302"/>
                    <a:pt x="1" y="318"/>
                    <a:pt x="1" y="335"/>
                  </a:cubicBezTo>
                  <a:cubicBezTo>
                    <a:pt x="1" y="368"/>
                    <a:pt x="17" y="368"/>
                    <a:pt x="51" y="385"/>
                  </a:cubicBezTo>
                  <a:cubicBezTo>
                    <a:pt x="168" y="368"/>
                    <a:pt x="285" y="285"/>
                    <a:pt x="301" y="151"/>
                  </a:cubicBezTo>
                  <a:cubicBezTo>
                    <a:pt x="301" y="118"/>
                    <a:pt x="301" y="84"/>
                    <a:pt x="301" y="51"/>
                  </a:cubicBezTo>
                  <a:cubicBezTo>
                    <a:pt x="301" y="50"/>
                    <a:pt x="300" y="48"/>
                    <a:pt x="299" y="47"/>
                  </a:cubicBezTo>
                  <a:lnTo>
                    <a:pt x="299" y="47"/>
                  </a:lnTo>
                  <a:cubicBezTo>
                    <a:pt x="311" y="39"/>
                    <a:pt x="318" y="34"/>
                    <a:pt x="318" y="34"/>
                  </a:cubicBezTo>
                  <a:lnTo>
                    <a:pt x="318" y="34"/>
                  </a:lnTo>
                  <a:cubicBezTo>
                    <a:pt x="311" y="37"/>
                    <a:pt x="304" y="39"/>
                    <a:pt x="297" y="42"/>
                  </a:cubicBezTo>
                  <a:lnTo>
                    <a:pt x="297" y="42"/>
                  </a:lnTo>
                  <a:cubicBezTo>
                    <a:pt x="285" y="14"/>
                    <a:pt x="285" y="1"/>
                    <a:pt x="2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0"/>
            <p:cNvSpPr/>
            <p:nvPr/>
          </p:nvSpPr>
          <p:spPr>
            <a:xfrm>
              <a:off x="3710362" y="4121756"/>
              <a:ext cx="9134" cy="6731"/>
            </a:xfrm>
            <a:custGeom>
              <a:avLst/>
              <a:gdLst/>
              <a:ahLst/>
              <a:cxnLst/>
              <a:rect l="l" t="t" r="r" b="b"/>
              <a:pathLst>
                <a:path w="285" h="210" extrusionOk="0">
                  <a:moveTo>
                    <a:pt x="17" y="0"/>
                  </a:moveTo>
                  <a:cubicBezTo>
                    <a:pt x="17" y="17"/>
                    <a:pt x="51" y="17"/>
                    <a:pt x="101" y="34"/>
                  </a:cubicBezTo>
                  <a:cubicBezTo>
                    <a:pt x="134" y="50"/>
                    <a:pt x="168" y="67"/>
                    <a:pt x="201" y="84"/>
                  </a:cubicBezTo>
                  <a:cubicBezTo>
                    <a:pt x="235" y="100"/>
                    <a:pt x="268" y="151"/>
                    <a:pt x="251" y="167"/>
                  </a:cubicBezTo>
                  <a:cubicBezTo>
                    <a:pt x="231" y="174"/>
                    <a:pt x="213" y="178"/>
                    <a:pt x="196" y="178"/>
                  </a:cubicBezTo>
                  <a:cubicBezTo>
                    <a:pt x="174" y="178"/>
                    <a:pt x="154" y="170"/>
                    <a:pt x="134" y="151"/>
                  </a:cubicBezTo>
                  <a:cubicBezTo>
                    <a:pt x="101" y="151"/>
                    <a:pt x="68" y="117"/>
                    <a:pt x="51" y="100"/>
                  </a:cubicBezTo>
                  <a:cubicBezTo>
                    <a:pt x="34" y="67"/>
                    <a:pt x="17" y="34"/>
                    <a:pt x="1" y="0"/>
                  </a:cubicBezTo>
                  <a:lnTo>
                    <a:pt x="1" y="0"/>
                  </a:lnTo>
                  <a:cubicBezTo>
                    <a:pt x="1" y="50"/>
                    <a:pt x="17" y="84"/>
                    <a:pt x="34" y="100"/>
                  </a:cubicBezTo>
                  <a:cubicBezTo>
                    <a:pt x="51" y="134"/>
                    <a:pt x="84" y="167"/>
                    <a:pt x="118" y="184"/>
                  </a:cubicBezTo>
                  <a:cubicBezTo>
                    <a:pt x="143" y="201"/>
                    <a:pt x="168" y="209"/>
                    <a:pt x="193" y="209"/>
                  </a:cubicBezTo>
                  <a:cubicBezTo>
                    <a:pt x="218" y="209"/>
                    <a:pt x="243" y="201"/>
                    <a:pt x="268" y="184"/>
                  </a:cubicBezTo>
                  <a:cubicBezTo>
                    <a:pt x="285" y="167"/>
                    <a:pt x="285" y="134"/>
                    <a:pt x="268" y="117"/>
                  </a:cubicBezTo>
                  <a:cubicBezTo>
                    <a:pt x="251" y="84"/>
                    <a:pt x="235" y="67"/>
                    <a:pt x="218" y="67"/>
                  </a:cubicBezTo>
                  <a:cubicBezTo>
                    <a:pt x="184" y="50"/>
                    <a:pt x="151" y="34"/>
                    <a:pt x="118" y="17"/>
                  </a:cubicBezTo>
                  <a:cubicBezTo>
                    <a:pt x="84" y="0"/>
                    <a:pt x="51" y="0"/>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0"/>
            <p:cNvSpPr/>
            <p:nvPr/>
          </p:nvSpPr>
          <p:spPr>
            <a:xfrm>
              <a:off x="3750007" y="4082655"/>
              <a:ext cx="32691" cy="11089"/>
            </a:xfrm>
            <a:custGeom>
              <a:avLst/>
              <a:gdLst/>
              <a:ahLst/>
              <a:cxnLst/>
              <a:rect l="l" t="t" r="r" b="b"/>
              <a:pathLst>
                <a:path w="1020" h="346" extrusionOk="0">
                  <a:moveTo>
                    <a:pt x="0" y="0"/>
                  </a:moveTo>
                  <a:cubicBezTo>
                    <a:pt x="0" y="17"/>
                    <a:pt x="17" y="34"/>
                    <a:pt x="17" y="51"/>
                  </a:cubicBezTo>
                  <a:cubicBezTo>
                    <a:pt x="50" y="84"/>
                    <a:pt x="67" y="117"/>
                    <a:pt x="100" y="134"/>
                  </a:cubicBezTo>
                  <a:cubicBezTo>
                    <a:pt x="231" y="275"/>
                    <a:pt x="410" y="346"/>
                    <a:pt x="594" y="346"/>
                  </a:cubicBezTo>
                  <a:cubicBezTo>
                    <a:pt x="692" y="346"/>
                    <a:pt x="792" y="325"/>
                    <a:pt x="886" y="285"/>
                  </a:cubicBezTo>
                  <a:cubicBezTo>
                    <a:pt x="919" y="268"/>
                    <a:pt x="953" y="251"/>
                    <a:pt x="986" y="218"/>
                  </a:cubicBezTo>
                  <a:cubicBezTo>
                    <a:pt x="1019" y="201"/>
                    <a:pt x="1019" y="184"/>
                    <a:pt x="1019" y="184"/>
                  </a:cubicBezTo>
                  <a:lnTo>
                    <a:pt x="1019" y="184"/>
                  </a:lnTo>
                  <a:cubicBezTo>
                    <a:pt x="1019" y="184"/>
                    <a:pt x="969" y="234"/>
                    <a:pt x="869" y="268"/>
                  </a:cubicBezTo>
                  <a:cubicBezTo>
                    <a:pt x="784" y="302"/>
                    <a:pt x="693" y="319"/>
                    <a:pt x="602" y="319"/>
                  </a:cubicBezTo>
                  <a:cubicBezTo>
                    <a:pt x="426" y="319"/>
                    <a:pt x="249" y="255"/>
                    <a:pt x="117" y="134"/>
                  </a:cubicBezTo>
                  <a:cubicBezTo>
                    <a:pt x="34" y="51"/>
                    <a:pt x="0" y="1"/>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0"/>
            <p:cNvSpPr/>
            <p:nvPr/>
          </p:nvSpPr>
          <p:spPr>
            <a:xfrm>
              <a:off x="3776769" y="4092302"/>
              <a:ext cx="13942" cy="26794"/>
            </a:xfrm>
            <a:custGeom>
              <a:avLst/>
              <a:gdLst/>
              <a:ahLst/>
              <a:cxnLst/>
              <a:rect l="l" t="t" r="r" b="b"/>
              <a:pathLst>
                <a:path w="435" h="836" extrusionOk="0">
                  <a:moveTo>
                    <a:pt x="1" y="0"/>
                  </a:moveTo>
                  <a:cubicBezTo>
                    <a:pt x="118" y="301"/>
                    <a:pt x="268" y="568"/>
                    <a:pt x="435" y="836"/>
                  </a:cubicBezTo>
                  <a:cubicBezTo>
                    <a:pt x="301" y="552"/>
                    <a:pt x="151" y="28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0"/>
            <p:cNvSpPr/>
            <p:nvPr/>
          </p:nvSpPr>
          <p:spPr>
            <a:xfrm>
              <a:off x="3725906" y="4093360"/>
              <a:ext cx="19294" cy="9743"/>
            </a:xfrm>
            <a:custGeom>
              <a:avLst/>
              <a:gdLst/>
              <a:ahLst/>
              <a:cxnLst/>
              <a:rect l="l" t="t" r="r" b="b"/>
              <a:pathLst>
                <a:path w="602" h="304" extrusionOk="0">
                  <a:moveTo>
                    <a:pt x="602" y="1"/>
                  </a:moveTo>
                  <a:lnTo>
                    <a:pt x="602" y="1"/>
                  </a:lnTo>
                  <a:cubicBezTo>
                    <a:pt x="385" y="67"/>
                    <a:pt x="184" y="168"/>
                    <a:pt x="0" y="301"/>
                  </a:cubicBezTo>
                  <a:cubicBezTo>
                    <a:pt x="0" y="303"/>
                    <a:pt x="1" y="304"/>
                    <a:pt x="3" y="304"/>
                  </a:cubicBezTo>
                  <a:cubicBezTo>
                    <a:pt x="24" y="304"/>
                    <a:pt x="148" y="227"/>
                    <a:pt x="301" y="151"/>
                  </a:cubicBezTo>
                  <a:cubicBezTo>
                    <a:pt x="468" y="67"/>
                    <a:pt x="602" y="1"/>
                    <a:pt x="6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0"/>
            <p:cNvSpPr/>
            <p:nvPr/>
          </p:nvSpPr>
          <p:spPr>
            <a:xfrm>
              <a:off x="3753757" y="4083585"/>
              <a:ext cx="3782" cy="2852"/>
            </a:xfrm>
            <a:custGeom>
              <a:avLst/>
              <a:gdLst/>
              <a:ahLst/>
              <a:cxnLst/>
              <a:rect l="l" t="t" r="r" b="b"/>
              <a:pathLst>
                <a:path w="118" h="89" extrusionOk="0">
                  <a:moveTo>
                    <a:pt x="10" y="0"/>
                  </a:moveTo>
                  <a:cubicBezTo>
                    <a:pt x="6" y="0"/>
                    <a:pt x="3" y="2"/>
                    <a:pt x="0" y="5"/>
                  </a:cubicBezTo>
                  <a:cubicBezTo>
                    <a:pt x="0" y="5"/>
                    <a:pt x="17" y="38"/>
                    <a:pt x="50" y="55"/>
                  </a:cubicBezTo>
                  <a:cubicBezTo>
                    <a:pt x="84" y="88"/>
                    <a:pt x="117" y="88"/>
                    <a:pt x="117" y="88"/>
                  </a:cubicBezTo>
                  <a:cubicBezTo>
                    <a:pt x="117" y="72"/>
                    <a:pt x="100" y="72"/>
                    <a:pt x="67" y="38"/>
                  </a:cubicBezTo>
                  <a:cubicBezTo>
                    <a:pt x="40" y="25"/>
                    <a:pt x="24" y="0"/>
                    <a:pt x="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0"/>
            <p:cNvSpPr/>
            <p:nvPr/>
          </p:nvSpPr>
          <p:spPr>
            <a:xfrm>
              <a:off x="3761770" y="4088553"/>
              <a:ext cx="3782" cy="1506"/>
            </a:xfrm>
            <a:custGeom>
              <a:avLst/>
              <a:gdLst/>
              <a:ahLst/>
              <a:cxnLst/>
              <a:rect l="l" t="t" r="r" b="b"/>
              <a:pathLst>
                <a:path w="118" h="47" extrusionOk="0">
                  <a:moveTo>
                    <a:pt x="1" y="0"/>
                  </a:moveTo>
                  <a:cubicBezTo>
                    <a:pt x="1" y="0"/>
                    <a:pt x="17" y="17"/>
                    <a:pt x="51" y="34"/>
                  </a:cubicBezTo>
                  <a:cubicBezTo>
                    <a:pt x="68" y="42"/>
                    <a:pt x="84" y="46"/>
                    <a:pt x="97" y="46"/>
                  </a:cubicBezTo>
                  <a:cubicBezTo>
                    <a:pt x="109" y="46"/>
                    <a:pt x="118" y="42"/>
                    <a:pt x="118" y="34"/>
                  </a:cubicBezTo>
                  <a:cubicBezTo>
                    <a:pt x="118" y="34"/>
                    <a:pt x="101" y="17"/>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0"/>
            <p:cNvSpPr/>
            <p:nvPr/>
          </p:nvSpPr>
          <p:spPr>
            <a:xfrm>
              <a:off x="3769269" y="4088553"/>
              <a:ext cx="4872" cy="1635"/>
            </a:xfrm>
            <a:custGeom>
              <a:avLst/>
              <a:gdLst/>
              <a:ahLst/>
              <a:cxnLst/>
              <a:rect l="l" t="t" r="r" b="b"/>
              <a:pathLst>
                <a:path w="152" h="51" extrusionOk="0">
                  <a:moveTo>
                    <a:pt x="151" y="0"/>
                  </a:moveTo>
                  <a:cubicBezTo>
                    <a:pt x="134" y="0"/>
                    <a:pt x="118" y="17"/>
                    <a:pt x="84" y="17"/>
                  </a:cubicBezTo>
                  <a:cubicBezTo>
                    <a:pt x="67" y="25"/>
                    <a:pt x="51" y="25"/>
                    <a:pt x="38" y="25"/>
                  </a:cubicBezTo>
                  <a:cubicBezTo>
                    <a:pt x="26" y="25"/>
                    <a:pt x="17" y="25"/>
                    <a:pt x="17" y="34"/>
                  </a:cubicBezTo>
                  <a:cubicBezTo>
                    <a:pt x="1" y="34"/>
                    <a:pt x="34" y="50"/>
                    <a:pt x="84" y="50"/>
                  </a:cubicBezTo>
                  <a:cubicBezTo>
                    <a:pt x="134" y="34"/>
                    <a:pt x="151" y="17"/>
                    <a:pt x="1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0"/>
            <p:cNvSpPr/>
            <p:nvPr/>
          </p:nvSpPr>
          <p:spPr>
            <a:xfrm>
              <a:off x="3777314" y="4086950"/>
              <a:ext cx="2179" cy="1090"/>
            </a:xfrm>
            <a:custGeom>
              <a:avLst/>
              <a:gdLst/>
              <a:ahLst/>
              <a:cxnLst/>
              <a:rect l="l" t="t" r="r" b="b"/>
              <a:pathLst>
                <a:path w="68" h="34" extrusionOk="0">
                  <a:moveTo>
                    <a:pt x="34" y="0"/>
                  </a:moveTo>
                  <a:cubicBezTo>
                    <a:pt x="17" y="17"/>
                    <a:pt x="0" y="17"/>
                    <a:pt x="0" y="17"/>
                  </a:cubicBezTo>
                  <a:cubicBezTo>
                    <a:pt x="0" y="34"/>
                    <a:pt x="17" y="34"/>
                    <a:pt x="34" y="34"/>
                  </a:cubicBezTo>
                  <a:cubicBezTo>
                    <a:pt x="50" y="34"/>
                    <a:pt x="67" y="17"/>
                    <a:pt x="67" y="17"/>
                  </a:cubicBezTo>
                  <a:cubicBezTo>
                    <a:pt x="67" y="0"/>
                    <a:pt x="50"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0"/>
            <p:cNvSpPr/>
            <p:nvPr/>
          </p:nvSpPr>
          <p:spPr>
            <a:xfrm>
              <a:off x="3705009" y="4090155"/>
              <a:ext cx="397388" cy="313289"/>
            </a:xfrm>
            <a:custGeom>
              <a:avLst/>
              <a:gdLst/>
              <a:ahLst/>
              <a:cxnLst/>
              <a:rect l="l" t="t" r="r" b="b"/>
              <a:pathLst>
                <a:path w="12399" h="9775" extrusionOk="0">
                  <a:moveTo>
                    <a:pt x="2941" y="0"/>
                  </a:moveTo>
                  <a:lnTo>
                    <a:pt x="1" y="1788"/>
                  </a:lnTo>
                  <a:cubicBezTo>
                    <a:pt x="1" y="1788"/>
                    <a:pt x="4094" y="7503"/>
                    <a:pt x="4378" y="7803"/>
                  </a:cubicBezTo>
                  <a:cubicBezTo>
                    <a:pt x="4662" y="8104"/>
                    <a:pt x="8338" y="9775"/>
                    <a:pt x="8338" y="9775"/>
                  </a:cubicBezTo>
                  <a:lnTo>
                    <a:pt x="12398" y="7636"/>
                  </a:lnTo>
                  <a:cubicBezTo>
                    <a:pt x="12398" y="7636"/>
                    <a:pt x="7352" y="6116"/>
                    <a:pt x="6901" y="5715"/>
                  </a:cubicBezTo>
                  <a:cubicBezTo>
                    <a:pt x="6450" y="5314"/>
                    <a:pt x="2941" y="0"/>
                    <a:pt x="29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0"/>
            <p:cNvSpPr/>
            <p:nvPr/>
          </p:nvSpPr>
          <p:spPr>
            <a:xfrm>
              <a:off x="3532580" y="4290788"/>
              <a:ext cx="772245" cy="156051"/>
            </a:xfrm>
            <a:custGeom>
              <a:avLst/>
              <a:gdLst/>
              <a:ahLst/>
              <a:cxnLst/>
              <a:rect l="l" t="t" r="r" b="b"/>
              <a:pathLst>
                <a:path w="24095" h="4869" extrusionOk="0">
                  <a:moveTo>
                    <a:pt x="20584" y="0"/>
                  </a:moveTo>
                  <a:cubicBezTo>
                    <a:pt x="20194" y="0"/>
                    <a:pt x="19817" y="40"/>
                    <a:pt x="19483" y="140"/>
                  </a:cubicBezTo>
                  <a:cubicBezTo>
                    <a:pt x="18764" y="357"/>
                    <a:pt x="17611" y="1209"/>
                    <a:pt x="17611" y="1209"/>
                  </a:cubicBezTo>
                  <a:cubicBezTo>
                    <a:pt x="17611" y="1209"/>
                    <a:pt x="11328" y="1830"/>
                    <a:pt x="9182" y="1830"/>
                  </a:cubicBezTo>
                  <a:cubicBezTo>
                    <a:pt x="8967" y="1830"/>
                    <a:pt x="8794" y="1824"/>
                    <a:pt x="8672" y="1811"/>
                  </a:cubicBezTo>
                  <a:cubicBezTo>
                    <a:pt x="8227" y="1760"/>
                    <a:pt x="7148" y="1744"/>
                    <a:pt x="5908" y="1744"/>
                  </a:cubicBezTo>
                  <a:cubicBezTo>
                    <a:pt x="3428" y="1744"/>
                    <a:pt x="301" y="1811"/>
                    <a:pt x="301" y="1811"/>
                  </a:cubicBezTo>
                  <a:lnTo>
                    <a:pt x="0" y="4785"/>
                  </a:lnTo>
                  <a:lnTo>
                    <a:pt x="23693" y="4868"/>
                  </a:lnTo>
                  <a:lnTo>
                    <a:pt x="24094" y="741"/>
                  </a:lnTo>
                  <a:cubicBezTo>
                    <a:pt x="23974" y="661"/>
                    <a:pt x="22166" y="0"/>
                    <a:pt x="205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0"/>
            <p:cNvSpPr/>
            <p:nvPr/>
          </p:nvSpPr>
          <p:spPr>
            <a:xfrm>
              <a:off x="3857086" y="4311332"/>
              <a:ext cx="267810" cy="38043"/>
            </a:xfrm>
            <a:custGeom>
              <a:avLst/>
              <a:gdLst/>
              <a:ahLst/>
              <a:cxnLst/>
              <a:rect l="l" t="t" r="r" b="b"/>
              <a:pathLst>
                <a:path w="8356" h="1187" extrusionOk="0">
                  <a:moveTo>
                    <a:pt x="8355" y="0"/>
                  </a:moveTo>
                  <a:cubicBezTo>
                    <a:pt x="8322" y="17"/>
                    <a:pt x="8305" y="33"/>
                    <a:pt x="8272" y="50"/>
                  </a:cubicBezTo>
                  <a:cubicBezTo>
                    <a:pt x="8238" y="84"/>
                    <a:pt x="8171" y="134"/>
                    <a:pt x="8071" y="201"/>
                  </a:cubicBezTo>
                  <a:cubicBezTo>
                    <a:pt x="7820" y="368"/>
                    <a:pt x="7536" y="501"/>
                    <a:pt x="7236" y="568"/>
                  </a:cubicBezTo>
                  <a:cubicBezTo>
                    <a:pt x="6851" y="602"/>
                    <a:pt x="6400" y="652"/>
                    <a:pt x="5899" y="702"/>
                  </a:cubicBezTo>
                  <a:cubicBezTo>
                    <a:pt x="5648" y="718"/>
                    <a:pt x="5381" y="735"/>
                    <a:pt x="5097" y="752"/>
                  </a:cubicBezTo>
                  <a:cubicBezTo>
                    <a:pt x="4830" y="752"/>
                    <a:pt x="4546" y="769"/>
                    <a:pt x="4245" y="802"/>
                  </a:cubicBezTo>
                  <a:cubicBezTo>
                    <a:pt x="3075" y="886"/>
                    <a:pt x="2006" y="1003"/>
                    <a:pt x="1237" y="1069"/>
                  </a:cubicBezTo>
                  <a:lnTo>
                    <a:pt x="335" y="1153"/>
                  </a:lnTo>
                  <a:lnTo>
                    <a:pt x="84" y="1170"/>
                  </a:lnTo>
                  <a:cubicBezTo>
                    <a:pt x="51" y="1170"/>
                    <a:pt x="18" y="1186"/>
                    <a:pt x="1" y="1186"/>
                  </a:cubicBezTo>
                  <a:lnTo>
                    <a:pt x="335" y="1186"/>
                  </a:lnTo>
                  <a:cubicBezTo>
                    <a:pt x="552" y="1170"/>
                    <a:pt x="853" y="1153"/>
                    <a:pt x="1237" y="1119"/>
                  </a:cubicBezTo>
                  <a:lnTo>
                    <a:pt x="4262" y="869"/>
                  </a:lnTo>
                  <a:cubicBezTo>
                    <a:pt x="4546" y="852"/>
                    <a:pt x="4830" y="835"/>
                    <a:pt x="5114" y="819"/>
                  </a:cubicBezTo>
                  <a:cubicBezTo>
                    <a:pt x="5381" y="802"/>
                    <a:pt x="5648" y="785"/>
                    <a:pt x="5899" y="769"/>
                  </a:cubicBezTo>
                  <a:cubicBezTo>
                    <a:pt x="6417" y="718"/>
                    <a:pt x="6868" y="668"/>
                    <a:pt x="7252" y="618"/>
                  </a:cubicBezTo>
                  <a:cubicBezTo>
                    <a:pt x="7553" y="535"/>
                    <a:pt x="7837" y="401"/>
                    <a:pt x="8088" y="217"/>
                  </a:cubicBezTo>
                  <a:cubicBezTo>
                    <a:pt x="8155" y="167"/>
                    <a:pt x="8221" y="117"/>
                    <a:pt x="8288" y="67"/>
                  </a:cubicBezTo>
                  <a:cubicBezTo>
                    <a:pt x="8305" y="33"/>
                    <a:pt x="8338" y="17"/>
                    <a:pt x="835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0"/>
            <p:cNvSpPr/>
            <p:nvPr/>
          </p:nvSpPr>
          <p:spPr>
            <a:xfrm>
              <a:off x="3547580" y="4348799"/>
              <a:ext cx="10737" cy="92144"/>
            </a:xfrm>
            <a:custGeom>
              <a:avLst/>
              <a:gdLst/>
              <a:ahLst/>
              <a:cxnLst/>
              <a:rect l="l" t="t" r="r" b="b"/>
              <a:pathLst>
                <a:path w="335" h="2875" extrusionOk="0">
                  <a:moveTo>
                    <a:pt x="318" y="1"/>
                  </a:moveTo>
                  <a:cubicBezTo>
                    <a:pt x="284" y="1"/>
                    <a:pt x="218" y="652"/>
                    <a:pt x="134" y="1438"/>
                  </a:cubicBezTo>
                  <a:cubicBezTo>
                    <a:pt x="50" y="2223"/>
                    <a:pt x="0" y="2874"/>
                    <a:pt x="17" y="2874"/>
                  </a:cubicBezTo>
                  <a:cubicBezTo>
                    <a:pt x="50" y="2874"/>
                    <a:pt x="117" y="2240"/>
                    <a:pt x="201" y="1438"/>
                  </a:cubicBezTo>
                  <a:cubicBezTo>
                    <a:pt x="284" y="652"/>
                    <a:pt x="334" y="17"/>
                    <a:pt x="31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0"/>
            <p:cNvSpPr/>
            <p:nvPr/>
          </p:nvSpPr>
          <p:spPr>
            <a:xfrm>
              <a:off x="3851734" y="4350401"/>
              <a:ext cx="4327" cy="38075"/>
            </a:xfrm>
            <a:custGeom>
              <a:avLst/>
              <a:gdLst/>
              <a:ahLst/>
              <a:cxnLst/>
              <a:rect l="l" t="t" r="r" b="b"/>
              <a:pathLst>
                <a:path w="135" h="1188" extrusionOk="0">
                  <a:moveTo>
                    <a:pt x="134" y="1"/>
                  </a:moveTo>
                  <a:lnTo>
                    <a:pt x="134" y="1"/>
                  </a:lnTo>
                  <a:cubicBezTo>
                    <a:pt x="51" y="385"/>
                    <a:pt x="1" y="786"/>
                    <a:pt x="1" y="1187"/>
                  </a:cubicBezTo>
                  <a:cubicBezTo>
                    <a:pt x="101" y="803"/>
                    <a:pt x="134" y="402"/>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0"/>
            <p:cNvSpPr/>
            <p:nvPr/>
          </p:nvSpPr>
          <p:spPr>
            <a:xfrm>
              <a:off x="3859234" y="4349311"/>
              <a:ext cx="14487" cy="45030"/>
            </a:xfrm>
            <a:custGeom>
              <a:avLst/>
              <a:gdLst/>
              <a:ahLst/>
              <a:cxnLst/>
              <a:rect l="l" t="t" r="r" b="b"/>
              <a:pathLst>
                <a:path w="452" h="1405" extrusionOk="0">
                  <a:moveTo>
                    <a:pt x="2" y="1"/>
                  </a:moveTo>
                  <a:cubicBezTo>
                    <a:pt x="2" y="1"/>
                    <a:pt x="1" y="1"/>
                    <a:pt x="1" y="1"/>
                  </a:cubicBezTo>
                  <a:cubicBezTo>
                    <a:pt x="51" y="486"/>
                    <a:pt x="201" y="970"/>
                    <a:pt x="435" y="1405"/>
                  </a:cubicBezTo>
                  <a:cubicBezTo>
                    <a:pt x="452" y="1405"/>
                    <a:pt x="335" y="1087"/>
                    <a:pt x="218" y="703"/>
                  </a:cubicBezTo>
                  <a:cubicBezTo>
                    <a:pt x="87" y="328"/>
                    <a:pt x="21" y="1"/>
                    <a:pt x="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0"/>
            <p:cNvSpPr/>
            <p:nvPr/>
          </p:nvSpPr>
          <p:spPr>
            <a:xfrm>
              <a:off x="3715714" y="4111565"/>
              <a:ext cx="96983" cy="46088"/>
            </a:xfrm>
            <a:custGeom>
              <a:avLst/>
              <a:gdLst/>
              <a:ahLst/>
              <a:cxnLst/>
              <a:rect l="l" t="t" r="r" b="b"/>
              <a:pathLst>
                <a:path w="3026" h="1438" extrusionOk="0">
                  <a:moveTo>
                    <a:pt x="3025" y="1"/>
                  </a:moveTo>
                  <a:lnTo>
                    <a:pt x="3025" y="1"/>
                  </a:lnTo>
                  <a:cubicBezTo>
                    <a:pt x="2875" y="68"/>
                    <a:pt x="2724" y="134"/>
                    <a:pt x="2591" y="218"/>
                  </a:cubicBezTo>
                  <a:cubicBezTo>
                    <a:pt x="2323" y="368"/>
                    <a:pt x="1956" y="552"/>
                    <a:pt x="1538" y="753"/>
                  </a:cubicBezTo>
                  <a:cubicBezTo>
                    <a:pt x="1120" y="953"/>
                    <a:pt x="736" y="1120"/>
                    <a:pt x="452" y="1237"/>
                  </a:cubicBezTo>
                  <a:cubicBezTo>
                    <a:pt x="302" y="1287"/>
                    <a:pt x="151" y="1354"/>
                    <a:pt x="1" y="1438"/>
                  </a:cubicBezTo>
                  <a:cubicBezTo>
                    <a:pt x="51" y="1421"/>
                    <a:pt x="84" y="1421"/>
                    <a:pt x="134" y="1404"/>
                  </a:cubicBezTo>
                  <a:cubicBezTo>
                    <a:pt x="218" y="1371"/>
                    <a:pt x="335" y="1337"/>
                    <a:pt x="469" y="1287"/>
                  </a:cubicBezTo>
                  <a:cubicBezTo>
                    <a:pt x="753" y="1170"/>
                    <a:pt x="1137" y="1020"/>
                    <a:pt x="1555" y="819"/>
                  </a:cubicBezTo>
                  <a:cubicBezTo>
                    <a:pt x="1989" y="619"/>
                    <a:pt x="2357" y="418"/>
                    <a:pt x="2607" y="268"/>
                  </a:cubicBezTo>
                  <a:cubicBezTo>
                    <a:pt x="2741" y="185"/>
                    <a:pt x="2841" y="118"/>
                    <a:pt x="2925" y="68"/>
                  </a:cubicBezTo>
                  <a:cubicBezTo>
                    <a:pt x="2958" y="51"/>
                    <a:pt x="2992" y="34"/>
                    <a:pt x="302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0"/>
            <p:cNvSpPr/>
            <p:nvPr/>
          </p:nvSpPr>
          <p:spPr>
            <a:xfrm>
              <a:off x="3897790" y="4273289"/>
              <a:ext cx="27883" cy="24134"/>
            </a:xfrm>
            <a:custGeom>
              <a:avLst/>
              <a:gdLst/>
              <a:ahLst/>
              <a:cxnLst/>
              <a:rect l="l" t="t" r="r" b="b"/>
              <a:pathLst>
                <a:path w="870" h="753" extrusionOk="0">
                  <a:moveTo>
                    <a:pt x="870" y="1"/>
                  </a:moveTo>
                  <a:lnTo>
                    <a:pt x="870" y="1"/>
                  </a:lnTo>
                  <a:cubicBezTo>
                    <a:pt x="519" y="168"/>
                    <a:pt x="218" y="435"/>
                    <a:pt x="1" y="753"/>
                  </a:cubicBezTo>
                  <a:cubicBezTo>
                    <a:pt x="285" y="502"/>
                    <a:pt x="586" y="251"/>
                    <a:pt x="87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0"/>
            <p:cNvSpPr/>
            <p:nvPr/>
          </p:nvSpPr>
          <p:spPr>
            <a:xfrm>
              <a:off x="3914392" y="4272744"/>
              <a:ext cx="11282" cy="32178"/>
            </a:xfrm>
            <a:custGeom>
              <a:avLst/>
              <a:gdLst/>
              <a:ahLst/>
              <a:cxnLst/>
              <a:rect l="l" t="t" r="r" b="b"/>
              <a:pathLst>
                <a:path w="352" h="1004" extrusionOk="0">
                  <a:moveTo>
                    <a:pt x="352" y="1"/>
                  </a:moveTo>
                  <a:cubicBezTo>
                    <a:pt x="184" y="318"/>
                    <a:pt x="68" y="669"/>
                    <a:pt x="1" y="1004"/>
                  </a:cubicBezTo>
                  <a:cubicBezTo>
                    <a:pt x="151" y="686"/>
                    <a:pt x="285" y="352"/>
                    <a:pt x="35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0"/>
            <p:cNvSpPr/>
            <p:nvPr/>
          </p:nvSpPr>
          <p:spPr>
            <a:xfrm>
              <a:off x="4198227" y="4395399"/>
              <a:ext cx="35351" cy="34293"/>
            </a:xfrm>
            <a:custGeom>
              <a:avLst/>
              <a:gdLst/>
              <a:ahLst/>
              <a:cxnLst/>
              <a:rect l="l" t="t" r="r" b="b"/>
              <a:pathLst>
                <a:path w="1103" h="1070" extrusionOk="0">
                  <a:moveTo>
                    <a:pt x="34" y="0"/>
                  </a:moveTo>
                  <a:cubicBezTo>
                    <a:pt x="0" y="84"/>
                    <a:pt x="0" y="167"/>
                    <a:pt x="0" y="251"/>
                  </a:cubicBezTo>
                  <a:cubicBezTo>
                    <a:pt x="50" y="702"/>
                    <a:pt x="401" y="1053"/>
                    <a:pt x="852" y="1070"/>
                  </a:cubicBezTo>
                  <a:cubicBezTo>
                    <a:pt x="936" y="1070"/>
                    <a:pt x="1036" y="1053"/>
                    <a:pt x="1103" y="1019"/>
                  </a:cubicBezTo>
                  <a:cubicBezTo>
                    <a:pt x="1103" y="1016"/>
                    <a:pt x="1099" y="1015"/>
                    <a:pt x="1090" y="1015"/>
                  </a:cubicBezTo>
                  <a:cubicBezTo>
                    <a:pt x="1067" y="1015"/>
                    <a:pt x="1014" y="1024"/>
                    <a:pt x="940" y="1024"/>
                  </a:cubicBezTo>
                  <a:cubicBezTo>
                    <a:pt x="914" y="1024"/>
                    <a:pt x="884" y="1023"/>
                    <a:pt x="852" y="1019"/>
                  </a:cubicBezTo>
                  <a:cubicBezTo>
                    <a:pt x="451" y="969"/>
                    <a:pt x="117" y="652"/>
                    <a:pt x="50" y="251"/>
                  </a:cubicBezTo>
                  <a:cubicBezTo>
                    <a:pt x="34" y="100"/>
                    <a:pt x="50" y="0"/>
                    <a:pt x="3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0"/>
            <p:cNvSpPr/>
            <p:nvPr/>
          </p:nvSpPr>
          <p:spPr>
            <a:xfrm>
              <a:off x="3537933" y="4400207"/>
              <a:ext cx="8589" cy="2179"/>
            </a:xfrm>
            <a:custGeom>
              <a:avLst/>
              <a:gdLst/>
              <a:ahLst/>
              <a:cxnLst/>
              <a:rect l="l" t="t" r="r" b="b"/>
              <a:pathLst>
                <a:path w="268" h="68" extrusionOk="0">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0"/>
            <p:cNvSpPr/>
            <p:nvPr/>
          </p:nvSpPr>
          <p:spPr>
            <a:xfrm>
              <a:off x="3555592" y="4400207"/>
              <a:ext cx="8621" cy="2179"/>
            </a:xfrm>
            <a:custGeom>
              <a:avLst/>
              <a:gdLst/>
              <a:ahLst/>
              <a:cxnLst/>
              <a:rect l="l" t="t" r="r" b="b"/>
              <a:pathLst>
                <a:path w="269" h="68" extrusionOk="0">
                  <a:moveTo>
                    <a:pt x="135" y="1"/>
                  </a:moveTo>
                  <a:cubicBezTo>
                    <a:pt x="51" y="1"/>
                    <a:pt x="1" y="17"/>
                    <a:pt x="1" y="34"/>
                  </a:cubicBezTo>
                  <a:cubicBezTo>
                    <a:pt x="1" y="51"/>
                    <a:pt x="51" y="67"/>
                    <a:pt x="135" y="67"/>
                  </a:cubicBezTo>
                  <a:cubicBezTo>
                    <a:pt x="201" y="67"/>
                    <a:pt x="268" y="51"/>
                    <a:pt x="268" y="34"/>
                  </a:cubicBezTo>
                  <a:cubicBezTo>
                    <a:pt x="268" y="17"/>
                    <a:pt x="201" y="1"/>
                    <a:pt x="13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0"/>
            <p:cNvSpPr/>
            <p:nvPr/>
          </p:nvSpPr>
          <p:spPr>
            <a:xfrm>
              <a:off x="3572739" y="4400207"/>
              <a:ext cx="8589" cy="2179"/>
            </a:xfrm>
            <a:custGeom>
              <a:avLst/>
              <a:gdLst/>
              <a:ahLst/>
              <a:cxnLst/>
              <a:rect l="l" t="t" r="r" b="b"/>
              <a:pathLst>
                <a:path w="268" h="68" extrusionOk="0">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0"/>
            <p:cNvSpPr/>
            <p:nvPr/>
          </p:nvSpPr>
          <p:spPr>
            <a:xfrm>
              <a:off x="3590398" y="4400207"/>
              <a:ext cx="8621" cy="2179"/>
            </a:xfrm>
            <a:custGeom>
              <a:avLst/>
              <a:gdLst/>
              <a:ahLst/>
              <a:cxnLst/>
              <a:rect l="l" t="t" r="r" b="b"/>
              <a:pathLst>
                <a:path w="269" h="68" extrusionOk="0">
                  <a:moveTo>
                    <a:pt x="135" y="1"/>
                  </a:moveTo>
                  <a:cubicBezTo>
                    <a:pt x="51" y="1"/>
                    <a:pt x="1" y="17"/>
                    <a:pt x="1" y="34"/>
                  </a:cubicBezTo>
                  <a:cubicBezTo>
                    <a:pt x="1" y="51"/>
                    <a:pt x="51" y="67"/>
                    <a:pt x="135" y="67"/>
                  </a:cubicBezTo>
                  <a:cubicBezTo>
                    <a:pt x="201" y="67"/>
                    <a:pt x="268" y="51"/>
                    <a:pt x="268" y="34"/>
                  </a:cubicBezTo>
                  <a:cubicBezTo>
                    <a:pt x="268" y="17"/>
                    <a:pt x="201" y="1"/>
                    <a:pt x="13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0"/>
            <p:cNvSpPr/>
            <p:nvPr/>
          </p:nvSpPr>
          <p:spPr>
            <a:xfrm>
              <a:off x="3607545" y="4400207"/>
              <a:ext cx="9134" cy="2179"/>
            </a:xfrm>
            <a:custGeom>
              <a:avLst/>
              <a:gdLst/>
              <a:ahLst/>
              <a:cxnLst/>
              <a:rect l="l" t="t" r="r" b="b"/>
              <a:pathLst>
                <a:path w="285" h="68" extrusionOk="0">
                  <a:moveTo>
                    <a:pt x="134" y="1"/>
                  </a:moveTo>
                  <a:cubicBezTo>
                    <a:pt x="67" y="1"/>
                    <a:pt x="1" y="17"/>
                    <a:pt x="1" y="34"/>
                  </a:cubicBezTo>
                  <a:cubicBezTo>
                    <a:pt x="1" y="51"/>
                    <a:pt x="67" y="67"/>
                    <a:pt x="134" y="67"/>
                  </a:cubicBezTo>
                  <a:cubicBezTo>
                    <a:pt x="218" y="67"/>
                    <a:pt x="285" y="51"/>
                    <a:pt x="285" y="34"/>
                  </a:cubicBezTo>
                  <a:cubicBezTo>
                    <a:pt x="285"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0"/>
            <p:cNvSpPr/>
            <p:nvPr/>
          </p:nvSpPr>
          <p:spPr>
            <a:xfrm>
              <a:off x="3625237" y="4400207"/>
              <a:ext cx="8589" cy="2179"/>
            </a:xfrm>
            <a:custGeom>
              <a:avLst/>
              <a:gdLst/>
              <a:ahLst/>
              <a:cxnLst/>
              <a:rect l="l" t="t" r="r" b="b"/>
              <a:pathLst>
                <a:path w="268" h="68" extrusionOk="0">
                  <a:moveTo>
                    <a:pt x="134" y="1"/>
                  </a:moveTo>
                  <a:cubicBezTo>
                    <a:pt x="50" y="1"/>
                    <a:pt x="0" y="17"/>
                    <a:pt x="0" y="34"/>
                  </a:cubicBezTo>
                  <a:cubicBezTo>
                    <a:pt x="0" y="51"/>
                    <a:pt x="50" y="67"/>
                    <a:pt x="134" y="67"/>
                  </a:cubicBezTo>
                  <a:cubicBezTo>
                    <a:pt x="201" y="67"/>
                    <a:pt x="267" y="51"/>
                    <a:pt x="267" y="34"/>
                  </a:cubicBezTo>
                  <a:cubicBezTo>
                    <a:pt x="267"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0"/>
            <p:cNvSpPr/>
            <p:nvPr/>
          </p:nvSpPr>
          <p:spPr>
            <a:xfrm>
              <a:off x="3642351" y="4400207"/>
              <a:ext cx="9134" cy="2179"/>
            </a:xfrm>
            <a:custGeom>
              <a:avLst/>
              <a:gdLst/>
              <a:ahLst/>
              <a:cxnLst/>
              <a:rect l="l" t="t" r="r" b="b"/>
              <a:pathLst>
                <a:path w="285" h="68" extrusionOk="0">
                  <a:moveTo>
                    <a:pt x="151" y="1"/>
                  </a:moveTo>
                  <a:cubicBezTo>
                    <a:pt x="68" y="1"/>
                    <a:pt x="1" y="17"/>
                    <a:pt x="1" y="34"/>
                  </a:cubicBezTo>
                  <a:cubicBezTo>
                    <a:pt x="1" y="51"/>
                    <a:pt x="68" y="67"/>
                    <a:pt x="151" y="67"/>
                  </a:cubicBezTo>
                  <a:cubicBezTo>
                    <a:pt x="218" y="67"/>
                    <a:pt x="285" y="51"/>
                    <a:pt x="285" y="34"/>
                  </a:cubicBezTo>
                  <a:cubicBezTo>
                    <a:pt x="285" y="17"/>
                    <a:pt x="218" y="1"/>
                    <a:pt x="15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0"/>
            <p:cNvSpPr/>
            <p:nvPr/>
          </p:nvSpPr>
          <p:spPr>
            <a:xfrm>
              <a:off x="3660043" y="4400207"/>
              <a:ext cx="8589" cy="2179"/>
            </a:xfrm>
            <a:custGeom>
              <a:avLst/>
              <a:gdLst/>
              <a:ahLst/>
              <a:cxnLst/>
              <a:rect l="l" t="t" r="r" b="b"/>
              <a:pathLst>
                <a:path w="268" h="68" extrusionOk="0">
                  <a:moveTo>
                    <a:pt x="134" y="1"/>
                  </a:moveTo>
                  <a:cubicBezTo>
                    <a:pt x="67" y="1"/>
                    <a:pt x="0" y="17"/>
                    <a:pt x="0" y="34"/>
                  </a:cubicBezTo>
                  <a:cubicBezTo>
                    <a:pt x="0" y="51"/>
                    <a:pt x="67" y="67"/>
                    <a:pt x="134" y="67"/>
                  </a:cubicBezTo>
                  <a:cubicBezTo>
                    <a:pt x="217" y="67"/>
                    <a:pt x="267" y="51"/>
                    <a:pt x="267" y="34"/>
                  </a:cubicBezTo>
                  <a:cubicBezTo>
                    <a:pt x="267" y="17"/>
                    <a:pt x="217"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0"/>
            <p:cNvSpPr/>
            <p:nvPr/>
          </p:nvSpPr>
          <p:spPr>
            <a:xfrm>
              <a:off x="3677703" y="4400207"/>
              <a:ext cx="8589" cy="2179"/>
            </a:xfrm>
            <a:custGeom>
              <a:avLst/>
              <a:gdLst/>
              <a:ahLst/>
              <a:cxnLst/>
              <a:rect l="l" t="t" r="r" b="b"/>
              <a:pathLst>
                <a:path w="268" h="68" extrusionOk="0">
                  <a:moveTo>
                    <a:pt x="134" y="1"/>
                  </a:moveTo>
                  <a:cubicBezTo>
                    <a:pt x="51" y="1"/>
                    <a:pt x="0" y="17"/>
                    <a:pt x="0" y="34"/>
                  </a:cubicBezTo>
                  <a:cubicBezTo>
                    <a:pt x="0" y="51"/>
                    <a:pt x="51" y="67"/>
                    <a:pt x="134" y="67"/>
                  </a:cubicBezTo>
                  <a:cubicBezTo>
                    <a:pt x="201" y="67"/>
                    <a:pt x="268" y="51"/>
                    <a:pt x="268" y="34"/>
                  </a:cubicBezTo>
                  <a:cubicBezTo>
                    <a:pt x="268"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0"/>
            <p:cNvSpPr/>
            <p:nvPr/>
          </p:nvSpPr>
          <p:spPr>
            <a:xfrm>
              <a:off x="3694849" y="4400207"/>
              <a:ext cx="9134" cy="2179"/>
            </a:xfrm>
            <a:custGeom>
              <a:avLst/>
              <a:gdLst/>
              <a:ahLst/>
              <a:cxnLst/>
              <a:rect l="l" t="t" r="r" b="b"/>
              <a:pathLst>
                <a:path w="285" h="68" extrusionOk="0">
                  <a:moveTo>
                    <a:pt x="134" y="1"/>
                  </a:moveTo>
                  <a:cubicBezTo>
                    <a:pt x="67" y="1"/>
                    <a:pt x="0" y="17"/>
                    <a:pt x="0" y="34"/>
                  </a:cubicBezTo>
                  <a:cubicBezTo>
                    <a:pt x="0" y="51"/>
                    <a:pt x="67" y="67"/>
                    <a:pt x="134" y="67"/>
                  </a:cubicBezTo>
                  <a:cubicBezTo>
                    <a:pt x="217" y="67"/>
                    <a:pt x="284" y="51"/>
                    <a:pt x="284" y="34"/>
                  </a:cubicBezTo>
                  <a:cubicBezTo>
                    <a:pt x="284" y="17"/>
                    <a:pt x="217"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0"/>
            <p:cNvSpPr/>
            <p:nvPr/>
          </p:nvSpPr>
          <p:spPr>
            <a:xfrm>
              <a:off x="3712509" y="4400207"/>
              <a:ext cx="8589" cy="2179"/>
            </a:xfrm>
            <a:custGeom>
              <a:avLst/>
              <a:gdLst/>
              <a:ahLst/>
              <a:cxnLst/>
              <a:rect l="l" t="t" r="r" b="b"/>
              <a:pathLst>
                <a:path w="268" h="68" extrusionOk="0">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0"/>
            <p:cNvSpPr/>
            <p:nvPr/>
          </p:nvSpPr>
          <p:spPr>
            <a:xfrm>
              <a:off x="3729656" y="4400207"/>
              <a:ext cx="9134" cy="2179"/>
            </a:xfrm>
            <a:custGeom>
              <a:avLst/>
              <a:gdLst/>
              <a:ahLst/>
              <a:cxnLst/>
              <a:rect l="l" t="t" r="r" b="b"/>
              <a:pathLst>
                <a:path w="285" h="68" extrusionOk="0">
                  <a:moveTo>
                    <a:pt x="151" y="1"/>
                  </a:moveTo>
                  <a:cubicBezTo>
                    <a:pt x="67" y="1"/>
                    <a:pt x="0" y="17"/>
                    <a:pt x="0" y="34"/>
                  </a:cubicBezTo>
                  <a:cubicBezTo>
                    <a:pt x="0" y="51"/>
                    <a:pt x="67" y="67"/>
                    <a:pt x="151" y="67"/>
                  </a:cubicBezTo>
                  <a:cubicBezTo>
                    <a:pt x="217" y="67"/>
                    <a:pt x="284" y="51"/>
                    <a:pt x="284" y="34"/>
                  </a:cubicBezTo>
                  <a:cubicBezTo>
                    <a:pt x="284" y="17"/>
                    <a:pt x="217" y="1"/>
                    <a:pt x="15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0"/>
            <p:cNvSpPr/>
            <p:nvPr/>
          </p:nvSpPr>
          <p:spPr>
            <a:xfrm>
              <a:off x="3747315" y="4400207"/>
              <a:ext cx="8589" cy="2179"/>
            </a:xfrm>
            <a:custGeom>
              <a:avLst/>
              <a:gdLst/>
              <a:ahLst/>
              <a:cxnLst/>
              <a:rect l="l" t="t" r="r" b="b"/>
              <a:pathLst>
                <a:path w="268" h="68" extrusionOk="0">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0"/>
            <p:cNvSpPr/>
            <p:nvPr/>
          </p:nvSpPr>
          <p:spPr>
            <a:xfrm>
              <a:off x="3764975" y="4400207"/>
              <a:ext cx="8621" cy="2179"/>
            </a:xfrm>
            <a:custGeom>
              <a:avLst/>
              <a:gdLst/>
              <a:ahLst/>
              <a:cxnLst/>
              <a:rect l="l" t="t" r="r" b="b"/>
              <a:pathLst>
                <a:path w="269" h="68" extrusionOk="0">
                  <a:moveTo>
                    <a:pt x="135" y="1"/>
                  </a:moveTo>
                  <a:cubicBezTo>
                    <a:pt x="51" y="1"/>
                    <a:pt x="1" y="17"/>
                    <a:pt x="1" y="34"/>
                  </a:cubicBezTo>
                  <a:cubicBezTo>
                    <a:pt x="1" y="51"/>
                    <a:pt x="51" y="67"/>
                    <a:pt x="135" y="67"/>
                  </a:cubicBezTo>
                  <a:cubicBezTo>
                    <a:pt x="201" y="67"/>
                    <a:pt x="268" y="51"/>
                    <a:pt x="268" y="34"/>
                  </a:cubicBezTo>
                  <a:cubicBezTo>
                    <a:pt x="268" y="17"/>
                    <a:pt x="201" y="1"/>
                    <a:pt x="13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0"/>
            <p:cNvSpPr/>
            <p:nvPr/>
          </p:nvSpPr>
          <p:spPr>
            <a:xfrm>
              <a:off x="3782121" y="4400207"/>
              <a:ext cx="8589" cy="2179"/>
            </a:xfrm>
            <a:custGeom>
              <a:avLst/>
              <a:gdLst/>
              <a:ahLst/>
              <a:cxnLst/>
              <a:rect l="l" t="t" r="r" b="b"/>
              <a:pathLst>
                <a:path w="268" h="68" extrusionOk="0">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0"/>
            <p:cNvSpPr/>
            <p:nvPr/>
          </p:nvSpPr>
          <p:spPr>
            <a:xfrm>
              <a:off x="3799813" y="4400207"/>
              <a:ext cx="8589" cy="2179"/>
            </a:xfrm>
            <a:custGeom>
              <a:avLst/>
              <a:gdLst/>
              <a:ahLst/>
              <a:cxnLst/>
              <a:rect l="l" t="t" r="r" b="b"/>
              <a:pathLst>
                <a:path w="268" h="68" extrusionOk="0">
                  <a:moveTo>
                    <a:pt x="134" y="1"/>
                  </a:moveTo>
                  <a:cubicBezTo>
                    <a:pt x="50" y="1"/>
                    <a:pt x="0" y="17"/>
                    <a:pt x="0" y="34"/>
                  </a:cubicBezTo>
                  <a:cubicBezTo>
                    <a:pt x="0" y="51"/>
                    <a:pt x="50" y="67"/>
                    <a:pt x="134" y="67"/>
                  </a:cubicBezTo>
                  <a:cubicBezTo>
                    <a:pt x="201" y="67"/>
                    <a:pt x="267" y="51"/>
                    <a:pt x="267" y="34"/>
                  </a:cubicBezTo>
                  <a:cubicBezTo>
                    <a:pt x="267"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0"/>
            <p:cNvSpPr/>
            <p:nvPr/>
          </p:nvSpPr>
          <p:spPr>
            <a:xfrm>
              <a:off x="3816928" y="4400207"/>
              <a:ext cx="8621" cy="2179"/>
            </a:xfrm>
            <a:custGeom>
              <a:avLst/>
              <a:gdLst/>
              <a:ahLst/>
              <a:cxnLst/>
              <a:rect l="l" t="t" r="r" b="b"/>
              <a:pathLst>
                <a:path w="269" h="68" extrusionOk="0">
                  <a:moveTo>
                    <a:pt x="134" y="1"/>
                  </a:moveTo>
                  <a:cubicBezTo>
                    <a:pt x="68" y="1"/>
                    <a:pt x="1" y="17"/>
                    <a:pt x="1" y="34"/>
                  </a:cubicBezTo>
                  <a:cubicBezTo>
                    <a:pt x="1" y="51"/>
                    <a:pt x="68" y="67"/>
                    <a:pt x="134" y="67"/>
                  </a:cubicBezTo>
                  <a:cubicBezTo>
                    <a:pt x="218" y="67"/>
                    <a:pt x="268" y="51"/>
                    <a:pt x="268" y="34"/>
                  </a:cubicBezTo>
                  <a:cubicBezTo>
                    <a:pt x="268"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0"/>
            <p:cNvSpPr/>
            <p:nvPr/>
          </p:nvSpPr>
          <p:spPr>
            <a:xfrm>
              <a:off x="3834619" y="4400207"/>
              <a:ext cx="8589" cy="2179"/>
            </a:xfrm>
            <a:custGeom>
              <a:avLst/>
              <a:gdLst/>
              <a:ahLst/>
              <a:cxnLst/>
              <a:rect l="l" t="t" r="r" b="b"/>
              <a:pathLst>
                <a:path w="268" h="68" extrusionOk="0">
                  <a:moveTo>
                    <a:pt x="134" y="1"/>
                  </a:moveTo>
                  <a:cubicBezTo>
                    <a:pt x="50" y="1"/>
                    <a:pt x="0" y="17"/>
                    <a:pt x="0" y="34"/>
                  </a:cubicBezTo>
                  <a:cubicBezTo>
                    <a:pt x="0" y="51"/>
                    <a:pt x="50" y="67"/>
                    <a:pt x="134" y="67"/>
                  </a:cubicBezTo>
                  <a:cubicBezTo>
                    <a:pt x="201" y="67"/>
                    <a:pt x="267" y="51"/>
                    <a:pt x="267" y="34"/>
                  </a:cubicBezTo>
                  <a:cubicBezTo>
                    <a:pt x="267"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0"/>
            <p:cNvSpPr/>
            <p:nvPr/>
          </p:nvSpPr>
          <p:spPr>
            <a:xfrm>
              <a:off x="3851734" y="4400207"/>
              <a:ext cx="9134" cy="2179"/>
            </a:xfrm>
            <a:custGeom>
              <a:avLst/>
              <a:gdLst/>
              <a:ahLst/>
              <a:cxnLst/>
              <a:rect l="l" t="t" r="r" b="b"/>
              <a:pathLst>
                <a:path w="285" h="68" extrusionOk="0">
                  <a:moveTo>
                    <a:pt x="151" y="1"/>
                  </a:moveTo>
                  <a:cubicBezTo>
                    <a:pt x="68" y="1"/>
                    <a:pt x="1" y="17"/>
                    <a:pt x="1" y="34"/>
                  </a:cubicBezTo>
                  <a:cubicBezTo>
                    <a:pt x="1" y="51"/>
                    <a:pt x="68" y="67"/>
                    <a:pt x="151" y="67"/>
                  </a:cubicBezTo>
                  <a:cubicBezTo>
                    <a:pt x="218" y="67"/>
                    <a:pt x="285" y="51"/>
                    <a:pt x="285" y="34"/>
                  </a:cubicBezTo>
                  <a:cubicBezTo>
                    <a:pt x="285" y="17"/>
                    <a:pt x="218" y="1"/>
                    <a:pt x="15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0"/>
            <p:cNvSpPr/>
            <p:nvPr/>
          </p:nvSpPr>
          <p:spPr>
            <a:xfrm>
              <a:off x="3869426" y="4400207"/>
              <a:ext cx="8589" cy="2179"/>
            </a:xfrm>
            <a:custGeom>
              <a:avLst/>
              <a:gdLst/>
              <a:ahLst/>
              <a:cxnLst/>
              <a:rect l="l" t="t" r="r" b="b"/>
              <a:pathLst>
                <a:path w="268" h="68" extrusionOk="0">
                  <a:moveTo>
                    <a:pt x="134" y="1"/>
                  </a:moveTo>
                  <a:cubicBezTo>
                    <a:pt x="67" y="1"/>
                    <a:pt x="0" y="17"/>
                    <a:pt x="0" y="34"/>
                  </a:cubicBezTo>
                  <a:cubicBezTo>
                    <a:pt x="0" y="51"/>
                    <a:pt x="67" y="67"/>
                    <a:pt x="134" y="67"/>
                  </a:cubicBezTo>
                  <a:cubicBezTo>
                    <a:pt x="217" y="67"/>
                    <a:pt x="267" y="51"/>
                    <a:pt x="267" y="34"/>
                  </a:cubicBezTo>
                  <a:cubicBezTo>
                    <a:pt x="267" y="17"/>
                    <a:pt x="217"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0"/>
            <p:cNvSpPr/>
            <p:nvPr/>
          </p:nvSpPr>
          <p:spPr>
            <a:xfrm>
              <a:off x="3887085" y="4400207"/>
              <a:ext cx="8589" cy="2179"/>
            </a:xfrm>
            <a:custGeom>
              <a:avLst/>
              <a:gdLst/>
              <a:ahLst/>
              <a:cxnLst/>
              <a:rect l="l" t="t" r="r" b="b"/>
              <a:pathLst>
                <a:path w="268" h="68" extrusionOk="0">
                  <a:moveTo>
                    <a:pt x="134" y="1"/>
                  </a:moveTo>
                  <a:cubicBezTo>
                    <a:pt x="51"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0"/>
            <p:cNvSpPr/>
            <p:nvPr/>
          </p:nvSpPr>
          <p:spPr>
            <a:xfrm>
              <a:off x="3904232" y="4400207"/>
              <a:ext cx="8589" cy="2179"/>
            </a:xfrm>
            <a:custGeom>
              <a:avLst/>
              <a:gdLst/>
              <a:ahLst/>
              <a:cxnLst/>
              <a:rect l="l" t="t" r="r" b="b"/>
              <a:pathLst>
                <a:path w="268" h="68" extrusionOk="0">
                  <a:moveTo>
                    <a:pt x="134" y="1"/>
                  </a:moveTo>
                  <a:cubicBezTo>
                    <a:pt x="67" y="1"/>
                    <a:pt x="0" y="17"/>
                    <a:pt x="0" y="34"/>
                  </a:cubicBezTo>
                  <a:cubicBezTo>
                    <a:pt x="0" y="51"/>
                    <a:pt x="67" y="67"/>
                    <a:pt x="134" y="67"/>
                  </a:cubicBezTo>
                  <a:cubicBezTo>
                    <a:pt x="217" y="67"/>
                    <a:pt x="268" y="51"/>
                    <a:pt x="268" y="34"/>
                  </a:cubicBezTo>
                  <a:cubicBezTo>
                    <a:pt x="268" y="17"/>
                    <a:pt x="217"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0"/>
            <p:cNvSpPr/>
            <p:nvPr/>
          </p:nvSpPr>
          <p:spPr>
            <a:xfrm>
              <a:off x="3921892" y="4400207"/>
              <a:ext cx="8589" cy="2179"/>
            </a:xfrm>
            <a:custGeom>
              <a:avLst/>
              <a:gdLst/>
              <a:ahLst/>
              <a:cxnLst/>
              <a:rect l="l" t="t" r="r" b="b"/>
              <a:pathLst>
                <a:path w="268" h="68" extrusionOk="0">
                  <a:moveTo>
                    <a:pt x="134" y="1"/>
                  </a:moveTo>
                  <a:cubicBezTo>
                    <a:pt x="51"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0"/>
            <p:cNvSpPr/>
            <p:nvPr/>
          </p:nvSpPr>
          <p:spPr>
            <a:xfrm>
              <a:off x="3939038" y="4400207"/>
              <a:ext cx="9134" cy="2179"/>
            </a:xfrm>
            <a:custGeom>
              <a:avLst/>
              <a:gdLst/>
              <a:ahLst/>
              <a:cxnLst/>
              <a:rect l="l" t="t" r="r" b="b"/>
              <a:pathLst>
                <a:path w="285" h="68" extrusionOk="0">
                  <a:moveTo>
                    <a:pt x="134" y="1"/>
                  </a:moveTo>
                  <a:cubicBezTo>
                    <a:pt x="67" y="1"/>
                    <a:pt x="0" y="17"/>
                    <a:pt x="0" y="34"/>
                  </a:cubicBezTo>
                  <a:cubicBezTo>
                    <a:pt x="0" y="51"/>
                    <a:pt x="67" y="67"/>
                    <a:pt x="134" y="67"/>
                  </a:cubicBezTo>
                  <a:cubicBezTo>
                    <a:pt x="217" y="67"/>
                    <a:pt x="284" y="51"/>
                    <a:pt x="284" y="34"/>
                  </a:cubicBezTo>
                  <a:cubicBezTo>
                    <a:pt x="284" y="17"/>
                    <a:pt x="217"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0"/>
            <p:cNvSpPr/>
            <p:nvPr/>
          </p:nvSpPr>
          <p:spPr>
            <a:xfrm>
              <a:off x="3956698" y="4400207"/>
              <a:ext cx="8589" cy="2179"/>
            </a:xfrm>
            <a:custGeom>
              <a:avLst/>
              <a:gdLst/>
              <a:ahLst/>
              <a:cxnLst/>
              <a:rect l="l" t="t" r="r" b="b"/>
              <a:pathLst>
                <a:path w="268" h="68" extrusionOk="0">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0"/>
            <p:cNvSpPr/>
            <p:nvPr/>
          </p:nvSpPr>
          <p:spPr>
            <a:xfrm>
              <a:off x="3973845" y="4400207"/>
              <a:ext cx="9134" cy="2179"/>
            </a:xfrm>
            <a:custGeom>
              <a:avLst/>
              <a:gdLst/>
              <a:ahLst/>
              <a:cxnLst/>
              <a:rect l="l" t="t" r="r" b="b"/>
              <a:pathLst>
                <a:path w="285" h="68" extrusionOk="0">
                  <a:moveTo>
                    <a:pt x="151" y="1"/>
                  </a:moveTo>
                  <a:cubicBezTo>
                    <a:pt x="67" y="1"/>
                    <a:pt x="0" y="17"/>
                    <a:pt x="0" y="34"/>
                  </a:cubicBezTo>
                  <a:cubicBezTo>
                    <a:pt x="0" y="51"/>
                    <a:pt x="67" y="67"/>
                    <a:pt x="151" y="67"/>
                  </a:cubicBezTo>
                  <a:cubicBezTo>
                    <a:pt x="218" y="67"/>
                    <a:pt x="284" y="51"/>
                    <a:pt x="284" y="34"/>
                  </a:cubicBezTo>
                  <a:cubicBezTo>
                    <a:pt x="284" y="17"/>
                    <a:pt x="218" y="1"/>
                    <a:pt x="15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0"/>
            <p:cNvSpPr/>
            <p:nvPr/>
          </p:nvSpPr>
          <p:spPr>
            <a:xfrm>
              <a:off x="3991504" y="4400207"/>
              <a:ext cx="8621" cy="2179"/>
            </a:xfrm>
            <a:custGeom>
              <a:avLst/>
              <a:gdLst/>
              <a:ahLst/>
              <a:cxnLst/>
              <a:rect l="l" t="t" r="r" b="b"/>
              <a:pathLst>
                <a:path w="269" h="68" extrusionOk="0">
                  <a:moveTo>
                    <a:pt x="134" y="1"/>
                  </a:moveTo>
                  <a:cubicBezTo>
                    <a:pt x="68" y="1"/>
                    <a:pt x="1" y="17"/>
                    <a:pt x="1" y="34"/>
                  </a:cubicBezTo>
                  <a:cubicBezTo>
                    <a:pt x="1" y="51"/>
                    <a:pt x="68" y="67"/>
                    <a:pt x="134" y="67"/>
                  </a:cubicBezTo>
                  <a:cubicBezTo>
                    <a:pt x="218" y="67"/>
                    <a:pt x="268" y="51"/>
                    <a:pt x="268" y="34"/>
                  </a:cubicBezTo>
                  <a:cubicBezTo>
                    <a:pt x="268"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0"/>
            <p:cNvSpPr/>
            <p:nvPr/>
          </p:nvSpPr>
          <p:spPr>
            <a:xfrm>
              <a:off x="4009196" y="4400207"/>
              <a:ext cx="8589" cy="2179"/>
            </a:xfrm>
            <a:custGeom>
              <a:avLst/>
              <a:gdLst/>
              <a:ahLst/>
              <a:cxnLst/>
              <a:rect l="l" t="t" r="r" b="b"/>
              <a:pathLst>
                <a:path w="268" h="68" extrusionOk="0">
                  <a:moveTo>
                    <a:pt x="134" y="1"/>
                  </a:moveTo>
                  <a:cubicBezTo>
                    <a:pt x="50" y="1"/>
                    <a:pt x="0" y="17"/>
                    <a:pt x="0" y="34"/>
                  </a:cubicBezTo>
                  <a:cubicBezTo>
                    <a:pt x="0" y="51"/>
                    <a:pt x="50" y="67"/>
                    <a:pt x="134" y="67"/>
                  </a:cubicBezTo>
                  <a:cubicBezTo>
                    <a:pt x="201" y="67"/>
                    <a:pt x="267" y="51"/>
                    <a:pt x="267" y="34"/>
                  </a:cubicBezTo>
                  <a:cubicBezTo>
                    <a:pt x="267"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0"/>
            <p:cNvSpPr/>
            <p:nvPr/>
          </p:nvSpPr>
          <p:spPr>
            <a:xfrm>
              <a:off x="4026310" y="4400207"/>
              <a:ext cx="8621" cy="2179"/>
            </a:xfrm>
            <a:custGeom>
              <a:avLst/>
              <a:gdLst/>
              <a:ahLst/>
              <a:cxnLst/>
              <a:rect l="l" t="t" r="r" b="b"/>
              <a:pathLst>
                <a:path w="269" h="68" extrusionOk="0">
                  <a:moveTo>
                    <a:pt x="134" y="1"/>
                  </a:moveTo>
                  <a:cubicBezTo>
                    <a:pt x="68" y="1"/>
                    <a:pt x="1" y="17"/>
                    <a:pt x="1" y="34"/>
                  </a:cubicBezTo>
                  <a:cubicBezTo>
                    <a:pt x="1" y="51"/>
                    <a:pt x="68" y="67"/>
                    <a:pt x="134" y="67"/>
                  </a:cubicBezTo>
                  <a:cubicBezTo>
                    <a:pt x="218" y="67"/>
                    <a:pt x="268" y="51"/>
                    <a:pt x="268" y="34"/>
                  </a:cubicBezTo>
                  <a:cubicBezTo>
                    <a:pt x="268"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0"/>
            <p:cNvSpPr/>
            <p:nvPr/>
          </p:nvSpPr>
          <p:spPr>
            <a:xfrm>
              <a:off x="4044002" y="4400207"/>
              <a:ext cx="8589" cy="2179"/>
            </a:xfrm>
            <a:custGeom>
              <a:avLst/>
              <a:gdLst/>
              <a:ahLst/>
              <a:cxnLst/>
              <a:rect l="l" t="t" r="r" b="b"/>
              <a:pathLst>
                <a:path w="268" h="68" extrusionOk="0">
                  <a:moveTo>
                    <a:pt x="134" y="1"/>
                  </a:moveTo>
                  <a:cubicBezTo>
                    <a:pt x="50" y="1"/>
                    <a:pt x="0" y="17"/>
                    <a:pt x="0" y="34"/>
                  </a:cubicBezTo>
                  <a:cubicBezTo>
                    <a:pt x="0" y="51"/>
                    <a:pt x="50" y="67"/>
                    <a:pt x="134" y="67"/>
                  </a:cubicBezTo>
                  <a:cubicBezTo>
                    <a:pt x="201" y="67"/>
                    <a:pt x="267" y="51"/>
                    <a:pt x="267" y="34"/>
                  </a:cubicBezTo>
                  <a:cubicBezTo>
                    <a:pt x="267"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0"/>
            <p:cNvSpPr/>
            <p:nvPr/>
          </p:nvSpPr>
          <p:spPr>
            <a:xfrm>
              <a:off x="4061117" y="4400207"/>
              <a:ext cx="9134" cy="2179"/>
            </a:xfrm>
            <a:custGeom>
              <a:avLst/>
              <a:gdLst/>
              <a:ahLst/>
              <a:cxnLst/>
              <a:rect l="l" t="t" r="r" b="b"/>
              <a:pathLst>
                <a:path w="285" h="68" extrusionOk="0">
                  <a:moveTo>
                    <a:pt x="151" y="1"/>
                  </a:moveTo>
                  <a:cubicBezTo>
                    <a:pt x="68" y="1"/>
                    <a:pt x="1" y="17"/>
                    <a:pt x="1" y="34"/>
                  </a:cubicBezTo>
                  <a:cubicBezTo>
                    <a:pt x="1" y="51"/>
                    <a:pt x="68" y="67"/>
                    <a:pt x="151" y="67"/>
                  </a:cubicBezTo>
                  <a:cubicBezTo>
                    <a:pt x="218" y="67"/>
                    <a:pt x="285" y="51"/>
                    <a:pt x="285" y="34"/>
                  </a:cubicBezTo>
                  <a:cubicBezTo>
                    <a:pt x="285" y="17"/>
                    <a:pt x="218" y="1"/>
                    <a:pt x="15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0"/>
            <p:cNvSpPr/>
            <p:nvPr/>
          </p:nvSpPr>
          <p:spPr>
            <a:xfrm>
              <a:off x="4078808" y="4400207"/>
              <a:ext cx="8589" cy="2179"/>
            </a:xfrm>
            <a:custGeom>
              <a:avLst/>
              <a:gdLst/>
              <a:ahLst/>
              <a:cxnLst/>
              <a:rect l="l" t="t" r="r" b="b"/>
              <a:pathLst>
                <a:path w="268" h="68" extrusionOk="0">
                  <a:moveTo>
                    <a:pt x="134" y="1"/>
                  </a:moveTo>
                  <a:cubicBezTo>
                    <a:pt x="67" y="1"/>
                    <a:pt x="0" y="17"/>
                    <a:pt x="0" y="34"/>
                  </a:cubicBezTo>
                  <a:cubicBezTo>
                    <a:pt x="0" y="51"/>
                    <a:pt x="67" y="67"/>
                    <a:pt x="134" y="67"/>
                  </a:cubicBezTo>
                  <a:cubicBezTo>
                    <a:pt x="217" y="67"/>
                    <a:pt x="268" y="51"/>
                    <a:pt x="268" y="34"/>
                  </a:cubicBezTo>
                  <a:cubicBezTo>
                    <a:pt x="268" y="17"/>
                    <a:pt x="217"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0"/>
            <p:cNvSpPr/>
            <p:nvPr/>
          </p:nvSpPr>
          <p:spPr>
            <a:xfrm>
              <a:off x="4096468" y="4400207"/>
              <a:ext cx="8589" cy="2179"/>
            </a:xfrm>
            <a:custGeom>
              <a:avLst/>
              <a:gdLst/>
              <a:ahLst/>
              <a:cxnLst/>
              <a:rect l="l" t="t" r="r" b="b"/>
              <a:pathLst>
                <a:path w="268" h="68" extrusionOk="0">
                  <a:moveTo>
                    <a:pt x="134" y="1"/>
                  </a:moveTo>
                  <a:cubicBezTo>
                    <a:pt x="51"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0"/>
            <p:cNvSpPr/>
            <p:nvPr/>
          </p:nvSpPr>
          <p:spPr>
            <a:xfrm>
              <a:off x="4113615" y="4400207"/>
              <a:ext cx="8589" cy="2179"/>
            </a:xfrm>
            <a:custGeom>
              <a:avLst/>
              <a:gdLst/>
              <a:ahLst/>
              <a:cxnLst/>
              <a:rect l="l" t="t" r="r" b="b"/>
              <a:pathLst>
                <a:path w="268" h="68" extrusionOk="0">
                  <a:moveTo>
                    <a:pt x="134" y="1"/>
                  </a:moveTo>
                  <a:cubicBezTo>
                    <a:pt x="67" y="1"/>
                    <a:pt x="0" y="17"/>
                    <a:pt x="0" y="34"/>
                  </a:cubicBezTo>
                  <a:cubicBezTo>
                    <a:pt x="0" y="51"/>
                    <a:pt x="67" y="67"/>
                    <a:pt x="134" y="67"/>
                  </a:cubicBezTo>
                  <a:cubicBezTo>
                    <a:pt x="217" y="67"/>
                    <a:pt x="268" y="51"/>
                    <a:pt x="268" y="34"/>
                  </a:cubicBezTo>
                  <a:cubicBezTo>
                    <a:pt x="268" y="17"/>
                    <a:pt x="217"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0"/>
            <p:cNvSpPr/>
            <p:nvPr/>
          </p:nvSpPr>
          <p:spPr>
            <a:xfrm>
              <a:off x="4131274" y="4400207"/>
              <a:ext cx="8589" cy="2179"/>
            </a:xfrm>
            <a:custGeom>
              <a:avLst/>
              <a:gdLst/>
              <a:ahLst/>
              <a:cxnLst/>
              <a:rect l="l" t="t" r="r" b="b"/>
              <a:pathLst>
                <a:path w="268" h="68" extrusionOk="0">
                  <a:moveTo>
                    <a:pt x="134" y="1"/>
                  </a:moveTo>
                  <a:cubicBezTo>
                    <a:pt x="51"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0"/>
            <p:cNvSpPr/>
            <p:nvPr/>
          </p:nvSpPr>
          <p:spPr>
            <a:xfrm>
              <a:off x="4148421" y="4400207"/>
              <a:ext cx="9134" cy="2179"/>
            </a:xfrm>
            <a:custGeom>
              <a:avLst/>
              <a:gdLst/>
              <a:ahLst/>
              <a:cxnLst/>
              <a:rect l="l" t="t" r="r" b="b"/>
              <a:pathLst>
                <a:path w="285" h="68" extrusionOk="0">
                  <a:moveTo>
                    <a:pt x="134" y="1"/>
                  </a:moveTo>
                  <a:cubicBezTo>
                    <a:pt x="67" y="1"/>
                    <a:pt x="0" y="17"/>
                    <a:pt x="0" y="34"/>
                  </a:cubicBezTo>
                  <a:cubicBezTo>
                    <a:pt x="0" y="51"/>
                    <a:pt x="67" y="67"/>
                    <a:pt x="134" y="67"/>
                  </a:cubicBezTo>
                  <a:cubicBezTo>
                    <a:pt x="218" y="67"/>
                    <a:pt x="284" y="51"/>
                    <a:pt x="284" y="34"/>
                  </a:cubicBezTo>
                  <a:cubicBezTo>
                    <a:pt x="284"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0"/>
            <p:cNvSpPr/>
            <p:nvPr/>
          </p:nvSpPr>
          <p:spPr>
            <a:xfrm>
              <a:off x="4166080" y="4400207"/>
              <a:ext cx="8621" cy="2179"/>
            </a:xfrm>
            <a:custGeom>
              <a:avLst/>
              <a:gdLst/>
              <a:ahLst/>
              <a:cxnLst/>
              <a:rect l="l" t="t" r="r" b="b"/>
              <a:pathLst>
                <a:path w="269" h="68" extrusionOk="0">
                  <a:moveTo>
                    <a:pt x="134" y="1"/>
                  </a:moveTo>
                  <a:cubicBezTo>
                    <a:pt x="51"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0"/>
            <p:cNvSpPr/>
            <p:nvPr/>
          </p:nvSpPr>
          <p:spPr>
            <a:xfrm>
              <a:off x="4183227" y="4400207"/>
              <a:ext cx="9134" cy="2179"/>
            </a:xfrm>
            <a:custGeom>
              <a:avLst/>
              <a:gdLst/>
              <a:ahLst/>
              <a:cxnLst/>
              <a:rect l="l" t="t" r="r" b="b"/>
              <a:pathLst>
                <a:path w="285" h="68" extrusionOk="0">
                  <a:moveTo>
                    <a:pt x="134" y="1"/>
                  </a:moveTo>
                  <a:cubicBezTo>
                    <a:pt x="67" y="1"/>
                    <a:pt x="0" y="17"/>
                    <a:pt x="0" y="34"/>
                  </a:cubicBezTo>
                  <a:cubicBezTo>
                    <a:pt x="0" y="51"/>
                    <a:pt x="67" y="67"/>
                    <a:pt x="134" y="67"/>
                  </a:cubicBezTo>
                  <a:cubicBezTo>
                    <a:pt x="218" y="67"/>
                    <a:pt x="284" y="51"/>
                    <a:pt x="284" y="34"/>
                  </a:cubicBezTo>
                  <a:cubicBezTo>
                    <a:pt x="284" y="17"/>
                    <a:pt x="218"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0"/>
            <p:cNvSpPr/>
            <p:nvPr/>
          </p:nvSpPr>
          <p:spPr>
            <a:xfrm>
              <a:off x="4200887" y="4400207"/>
              <a:ext cx="8621" cy="2179"/>
            </a:xfrm>
            <a:custGeom>
              <a:avLst/>
              <a:gdLst/>
              <a:ahLst/>
              <a:cxnLst/>
              <a:rect l="l" t="t" r="r" b="b"/>
              <a:pathLst>
                <a:path w="269" h="68" extrusionOk="0">
                  <a:moveTo>
                    <a:pt x="134" y="1"/>
                  </a:moveTo>
                  <a:cubicBezTo>
                    <a:pt x="68"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0"/>
            <p:cNvSpPr/>
            <p:nvPr/>
          </p:nvSpPr>
          <p:spPr>
            <a:xfrm>
              <a:off x="4218034" y="4400207"/>
              <a:ext cx="9134" cy="2179"/>
            </a:xfrm>
            <a:custGeom>
              <a:avLst/>
              <a:gdLst/>
              <a:ahLst/>
              <a:cxnLst/>
              <a:rect l="l" t="t" r="r" b="b"/>
              <a:pathLst>
                <a:path w="285" h="68" extrusionOk="0">
                  <a:moveTo>
                    <a:pt x="151" y="1"/>
                  </a:moveTo>
                  <a:cubicBezTo>
                    <a:pt x="67" y="1"/>
                    <a:pt x="0" y="17"/>
                    <a:pt x="0" y="34"/>
                  </a:cubicBezTo>
                  <a:cubicBezTo>
                    <a:pt x="0" y="51"/>
                    <a:pt x="67" y="67"/>
                    <a:pt x="151" y="67"/>
                  </a:cubicBezTo>
                  <a:cubicBezTo>
                    <a:pt x="218" y="67"/>
                    <a:pt x="284" y="51"/>
                    <a:pt x="284" y="34"/>
                  </a:cubicBezTo>
                  <a:cubicBezTo>
                    <a:pt x="284" y="17"/>
                    <a:pt x="218" y="1"/>
                    <a:pt x="15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0"/>
            <p:cNvSpPr/>
            <p:nvPr/>
          </p:nvSpPr>
          <p:spPr>
            <a:xfrm>
              <a:off x="4235693" y="4400207"/>
              <a:ext cx="577" cy="2179"/>
            </a:xfrm>
            <a:custGeom>
              <a:avLst/>
              <a:gdLst/>
              <a:ahLst/>
              <a:cxnLst/>
              <a:rect l="l" t="t" r="r" b="b"/>
              <a:pathLst>
                <a:path w="18" h="68" extrusionOk="0">
                  <a:moveTo>
                    <a:pt x="1" y="1"/>
                  </a:moveTo>
                  <a:cubicBezTo>
                    <a:pt x="1" y="1"/>
                    <a:pt x="1" y="17"/>
                    <a:pt x="1" y="34"/>
                  </a:cubicBezTo>
                  <a:cubicBezTo>
                    <a:pt x="1" y="51"/>
                    <a:pt x="1" y="67"/>
                    <a:pt x="1" y="67"/>
                  </a:cubicBezTo>
                  <a:cubicBezTo>
                    <a:pt x="18" y="67"/>
                    <a:pt x="18" y="51"/>
                    <a:pt x="18" y="34"/>
                  </a:cubicBezTo>
                  <a:cubicBezTo>
                    <a:pt x="18" y="17"/>
                    <a:pt x="18" y="1"/>
                    <a:pt x="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0"/>
            <p:cNvSpPr/>
            <p:nvPr/>
          </p:nvSpPr>
          <p:spPr>
            <a:xfrm>
              <a:off x="3760167" y="4143550"/>
              <a:ext cx="5929" cy="7147"/>
            </a:xfrm>
            <a:custGeom>
              <a:avLst/>
              <a:gdLst/>
              <a:ahLst/>
              <a:cxnLst/>
              <a:rect l="l" t="t" r="r" b="b"/>
              <a:pathLst>
                <a:path w="185" h="223" extrusionOk="0">
                  <a:moveTo>
                    <a:pt x="12" y="1"/>
                  </a:moveTo>
                  <a:cubicBezTo>
                    <a:pt x="7" y="1"/>
                    <a:pt x="3" y="2"/>
                    <a:pt x="1" y="5"/>
                  </a:cubicBezTo>
                  <a:cubicBezTo>
                    <a:pt x="1" y="5"/>
                    <a:pt x="17" y="72"/>
                    <a:pt x="51" y="122"/>
                  </a:cubicBezTo>
                  <a:cubicBezTo>
                    <a:pt x="101" y="189"/>
                    <a:pt x="151" y="222"/>
                    <a:pt x="168" y="222"/>
                  </a:cubicBezTo>
                  <a:cubicBezTo>
                    <a:pt x="184" y="206"/>
                    <a:pt x="168" y="156"/>
                    <a:pt x="118" y="89"/>
                  </a:cubicBezTo>
                  <a:cubicBezTo>
                    <a:pt x="76" y="33"/>
                    <a:pt x="35" y="1"/>
                    <a:pt x="1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0"/>
            <p:cNvSpPr/>
            <p:nvPr/>
          </p:nvSpPr>
          <p:spPr>
            <a:xfrm>
              <a:off x="3769814" y="4157524"/>
              <a:ext cx="6442" cy="7243"/>
            </a:xfrm>
            <a:custGeom>
              <a:avLst/>
              <a:gdLst/>
              <a:ahLst/>
              <a:cxnLst/>
              <a:rect l="l" t="t" r="r" b="b"/>
              <a:pathLst>
                <a:path w="201" h="226" extrusionOk="0">
                  <a:moveTo>
                    <a:pt x="25" y="0"/>
                  </a:moveTo>
                  <a:cubicBezTo>
                    <a:pt x="22" y="0"/>
                    <a:pt x="19" y="1"/>
                    <a:pt x="17" y="4"/>
                  </a:cubicBezTo>
                  <a:cubicBezTo>
                    <a:pt x="0" y="20"/>
                    <a:pt x="34" y="70"/>
                    <a:pt x="67" y="137"/>
                  </a:cubicBezTo>
                  <a:cubicBezTo>
                    <a:pt x="109" y="193"/>
                    <a:pt x="150" y="225"/>
                    <a:pt x="173" y="225"/>
                  </a:cubicBezTo>
                  <a:cubicBezTo>
                    <a:pt x="177" y="225"/>
                    <a:pt x="181" y="224"/>
                    <a:pt x="184" y="221"/>
                  </a:cubicBezTo>
                  <a:cubicBezTo>
                    <a:pt x="201" y="221"/>
                    <a:pt x="167" y="154"/>
                    <a:pt x="134" y="104"/>
                  </a:cubicBezTo>
                  <a:cubicBezTo>
                    <a:pt x="90" y="46"/>
                    <a:pt x="47" y="0"/>
                    <a:pt x="2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0"/>
            <p:cNvSpPr/>
            <p:nvPr/>
          </p:nvSpPr>
          <p:spPr>
            <a:xfrm>
              <a:off x="3779974" y="4171947"/>
              <a:ext cx="5929" cy="7243"/>
            </a:xfrm>
            <a:custGeom>
              <a:avLst/>
              <a:gdLst/>
              <a:ahLst/>
              <a:cxnLst/>
              <a:rect l="l" t="t" r="r" b="b"/>
              <a:pathLst>
                <a:path w="185" h="226" extrusionOk="0">
                  <a:moveTo>
                    <a:pt x="29" y="1"/>
                  </a:moveTo>
                  <a:cubicBezTo>
                    <a:pt x="24" y="1"/>
                    <a:pt x="20" y="2"/>
                    <a:pt x="18" y="5"/>
                  </a:cubicBezTo>
                  <a:cubicBezTo>
                    <a:pt x="1" y="5"/>
                    <a:pt x="34" y="72"/>
                    <a:pt x="68" y="138"/>
                  </a:cubicBezTo>
                  <a:cubicBezTo>
                    <a:pt x="111" y="182"/>
                    <a:pt x="154" y="225"/>
                    <a:pt x="176" y="225"/>
                  </a:cubicBezTo>
                  <a:cubicBezTo>
                    <a:pt x="180" y="225"/>
                    <a:pt x="182" y="224"/>
                    <a:pt x="185" y="222"/>
                  </a:cubicBezTo>
                  <a:cubicBezTo>
                    <a:pt x="185" y="205"/>
                    <a:pt x="168" y="155"/>
                    <a:pt x="134" y="88"/>
                  </a:cubicBezTo>
                  <a:cubicBezTo>
                    <a:pt x="93" y="33"/>
                    <a:pt x="51" y="1"/>
                    <a:pt x="2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0"/>
            <p:cNvSpPr/>
            <p:nvPr/>
          </p:nvSpPr>
          <p:spPr>
            <a:xfrm>
              <a:off x="3790166" y="4186017"/>
              <a:ext cx="5929" cy="7532"/>
            </a:xfrm>
            <a:custGeom>
              <a:avLst/>
              <a:gdLst/>
              <a:ahLst/>
              <a:cxnLst/>
              <a:rect l="l" t="t" r="r" b="b"/>
              <a:pathLst>
                <a:path w="185" h="235" extrusionOk="0">
                  <a:moveTo>
                    <a:pt x="17" y="0"/>
                  </a:moveTo>
                  <a:cubicBezTo>
                    <a:pt x="0" y="17"/>
                    <a:pt x="17" y="84"/>
                    <a:pt x="67" y="134"/>
                  </a:cubicBezTo>
                  <a:cubicBezTo>
                    <a:pt x="117" y="201"/>
                    <a:pt x="151" y="234"/>
                    <a:pt x="167" y="234"/>
                  </a:cubicBezTo>
                  <a:cubicBezTo>
                    <a:pt x="184" y="217"/>
                    <a:pt x="167" y="151"/>
                    <a:pt x="117" y="100"/>
                  </a:cubicBezTo>
                  <a:cubicBezTo>
                    <a:pt x="84" y="34"/>
                    <a:pt x="34" y="0"/>
                    <a:pt x="1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0"/>
            <p:cNvSpPr/>
            <p:nvPr/>
          </p:nvSpPr>
          <p:spPr>
            <a:xfrm>
              <a:off x="3800326" y="4200375"/>
              <a:ext cx="5929" cy="7179"/>
            </a:xfrm>
            <a:custGeom>
              <a:avLst/>
              <a:gdLst/>
              <a:ahLst/>
              <a:cxnLst/>
              <a:rect l="l" t="t" r="r" b="b"/>
              <a:pathLst>
                <a:path w="185" h="224" extrusionOk="0">
                  <a:moveTo>
                    <a:pt x="26" y="0"/>
                  </a:moveTo>
                  <a:cubicBezTo>
                    <a:pt x="23" y="0"/>
                    <a:pt x="20" y="1"/>
                    <a:pt x="17" y="3"/>
                  </a:cubicBezTo>
                  <a:cubicBezTo>
                    <a:pt x="1" y="20"/>
                    <a:pt x="17" y="70"/>
                    <a:pt x="68" y="137"/>
                  </a:cubicBezTo>
                  <a:cubicBezTo>
                    <a:pt x="97" y="180"/>
                    <a:pt x="138" y="224"/>
                    <a:pt x="159" y="224"/>
                  </a:cubicBezTo>
                  <a:cubicBezTo>
                    <a:pt x="163" y="224"/>
                    <a:pt x="166" y="223"/>
                    <a:pt x="168" y="221"/>
                  </a:cubicBezTo>
                  <a:cubicBezTo>
                    <a:pt x="185" y="221"/>
                    <a:pt x="168" y="154"/>
                    <a:pt x="118" y="87"/>
                  </a:cubicBezTo>
                  <a:cubicBezTo>
                    <a:pt x="89" y="43"/>
                    <a:pt x="47" y="0"/>
                    <a:pt x="2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0"/>
            <p:cNvSpPr/>
            <p:nvPr/>
          </p:nvSpPr>
          <p:spPr>
            <a:xfrm>
              <a:off x="3810518" y="4214798"/>
              <a:ext cx="5897" cy="7115"/>
            </a:xfrm>
            <a:custGeom>
              <a:avLst/>
              <a:gdLst/>
              <a:ahLst/>
              <a:cxnLst/>
              <a:rect l="l" t="t" r="r" b="b"/>
              <a:pathLst>
                <a:path w="184" h="222" extrusionOk="0">
                  <a:moveTo>
                    <a:pt x="27" y="0"/>
                  </a:moveTo>
                  <a:cubicBezTo>
                    <a:pt x="23" y="0"/>
                    <a:pt x="20" y="2"/>
                    <a:pt x="17" y="4"/>
                  </a:cubicBezTo>
                  <a:cubicBezTo>
                    <a:pt x="0" y="4"/>
                    <a:pt x="17" y="71"/>
                    <a:pt x="67" y="121"/>
                  </a:cubicBezTo>
                  <a:cubicBezTo>
                    <a:pt x="100" y="188"/>
                    <a:pt x="151" y="222"/>
                    <a:pt x="167" y="222"/>
                  </a:cubicBezTo>
                  <a:cubicBezTo>
                    <a:pt x="184" y="205"/>
                    <a:pt x="167" y="155"/>
                    <a:pt x="117" y="88"/>
                  </a:cubicBezTo>
                  <a:cubicBezTo>
                    <a:pt x="76" y="33"/>
                    <a:pt x="46" y="0"/>
                    <a:pt x="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0"/>
            <p:cNvSpPr/>
            <p:nvPr/>
          </p:nvSpPr>
          <p:spPr>
            <a:xfrm>
              <a:off x="3820133" y="4228739"/>
              <a:ext cx="6474" cy="7243"/>
            </a:xfrm>
            <a:custGeom>
              <a:avLst/>
              <a:gdLst/>
              <a:ahLst/>
              <a:cxnLst/>
              <a:rect l="l" t="t" r="r" b="b"/>
              <a:pathLst>
                <a:path w="202" h="226" extrusionOk="0">
                  <a:moveTo>
                    <a:pt x="26" y="1"/>
                  </a:moveTo>
                  <a:cubicBezTo>
                    <a:pt x="23" y="1"/>
                    <a:pt x="20" y="2"/>
                    <a:pt x="18" y="4"/>
                  </a:cubicBezTo>
                  <a:cubicBezTo>
                    <a:pt x="1" y="21"/>
                    <a:pt x="34" y="71"/>
                    <a:pt x="68" y="138"/>
                  </a:cubicBezTo>
                  <a:cubicBezTo>
                    <a:pt x="109" y="193"/>
                    <a:pt x="151" y="225"/>
                    <a:pt x="173" y="225"/>
                  </a:cubicBezTo>
                  <a:cubicBezTo>
                    <a:pt x="178" y="225"/>
                    <a:pt x="182" y="224"/>
                    <a:pt x="185" y="221"/>
                  </a:cubicBezTo>
                  <a:cubicBezTo>
                    <a:pt x="201" y="221"/>
                    <a:pt x="168" y="154"/>
                    <a:pt x="135" y="104"/>
                  </a:cubicBezTo>
                  <a:cubicBezTo>
                    <a:pt x="91" y="46"/>
                    <a:pt x="48" y="1"/>
                    <a:pt x="2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0"/>
            <p:cNvSpPr/>
            <p:nvPr/>
          </p:nvSpPr>
          <p:spPr>
            <a:xfrm>
              <a:off x="3830325" y="4243162"/>
              <a:ext cx="6442" cy="7243"/>
            </a:xfrm>
            <a:custGeom>
              <a:avLst/>
              <a:gdLst/>
              <a:ahLst/>
              <a:cxnLst/>
              <a:rect l="l" t="t" r="r" b="b"/>
              <a:pathLst>
                <a:path w="201" h="226" extrusionOk="0">
                  <a:moveTo>
                    <a:pt x="29" y="1"/>
                  </a:moveTo>
                  <a:cubicBezTo>
                    <a:pt x="24" y="1"/>
                    <a:pt x="20" y="2"/>
                    <a:pt x="17" y="5"/>
                  </a:cubicBezTo>
                  <a:cubicBezTo>
                    <a:pt x="0" y="5"/>
                    <a:pt x="34" y="72"/>
                    <a:pt x="67" y="139"/>
                  </a:cubicBezTo>
                  <a:cubicBezTo>
                    <a:pt x="111" y="182"/>
                    <a:pt x="154" y="226"/>
                    <a:pt x="176" y="226"/>
                  </a:cubicBezTo>
                  <a:cubicBezTo>
                    <a:pt x="179" y="226"/>
                    <a:pt x="182" y="224"/>
                    <a:pt x="184" y="222"/>
                  </a:cubicBezTo>
                  <a:cubicBezTo>
                    <a:pt x="201" y="206"/>
                    <a:pt x="168" y="155"/>
                    <a:pt x="134" y="89"/>
                  </a:cubicBezTo>
                  <a:cubicBezTo>
                    <a:pt x="93" y="33"/>
                    <a:pt x="51" y="1"/>
                    <a:pt x="2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0"/>
            <p:cNvSpPr/>
            <p:nvPr/>
          </p:nvSpPr>
          <p:spPr>
            <a:xfrm>
              <a:off x="3840485" y="4257232"/>
              <a:ext cx="5929" cy="7532"/>
            </a:xfrm>
            <a:custGeom>
              <a:avLst/>
              <a:gdLst/>
              <a:ahLst/>
              <a:cxnLst/>
              <a:rect l="l" t="t" r="r" b="b"/>
              <a:pathLst>
                <a:path w="185" h="235" extrusionOk="0">
                  <a:moveTo>
                    <a:pt x="18" y="0"/>
                  </a:moveTo>
                  <a:cubicBezTo>
                    <a:pt x="1" y="17"/>
                    <a:pt x="18" y="84"/>
                    <a:pt x="68" y="134"/>
                  </a:cubicBezTo>
                  <a:cubicBezTo>
                    <a:pt x="118" y="201"/>
                    <a:pt x="168" y="234"/>
                    <a:pt x="185" y="234"/>
                  </a:cubicBezTo>
                  <a:cubicBezTo>
                    <a:pt x="185" y="218"/>
                    <a:pt x="168" y="151"/>
                    <a:pt x="135" y="101"/>
                  </a:cubicBezTo>
                  <a:cubicBezTo>
                    <a:pt x="84" y="34"/>
                    <a:pt x="34" y="0"/>
                    <a:pt x="1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0"/>
            <p:cNvSpPr/>
            <p:nvPr/>
          </p:nvSpPr>
          <p:spPr>
            <a:xfrm>
              <a:off x="3850676" y="4271590"/>
              <a:ext cx="5929" cy="7211"/>
            </a:xfrm>
            <a:custGeom>
              <a:avLst/>
              <a:gdLst/>
              <a:ahLst/>
              <a:cxnLst/>
              <a:rect l="l" t="t" r="r" b="b"/>
              <a:pathLst>
                <a:path w="185" h="225" extrusionOk="0">
                  <a:moveTo>
                    <a:pt x="25" y="0"/>
                  </a:moveTo>
                  <a:cubicBezTo>
                    <a:pt x="22" y="0"/>
                    <a:pt x="19" y="1"/>
                    <a:pt x="17" y="4"/>
                  </a:cubicBezTo>
                  <a:cubicBezTo>
                    <a:pt x="0" y="20"/>
                    <a:pt x="17" y="70"/>
                    <a:pt x="67" y="137"/>
                  </a:cubicBezTo>
                  <a:cubicBezTo>
                    <a:pt x="96" y="181"/>
                    <a:pt x="138" y="224"/>
                    <a:pt x="159" y="224"/>
                  </a:cubicBezTo>
                  <a:cubicBezTo>
                    <a:pt x="162" y="224"/>
                    <a:pt x="165" y="223"/>
                    <a:pt x="167" y="221"/>
                  </a:cubicBezTo>
                  <a:cubicBezTo>
                    <a:pt x="184" y="221"/>
                    <a:pt x="167" y="154"/>
                    <a:pt x="117" y="87"/>
                  </a:cubicBezTo>
                  <a:cubicBezTo>
                    <a:pt x="88" y="44"/>
                    <a:pt x="47" y="0"/>
                    <a:pt x="2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0"/>
            <p:cNvSpPr/>
            <p:nvPr/>
          </p:nvSpPr>
          <p:spPr>
            <a:xfrm>
              <a:off x="3860836" y="4286013"/>
              <a:ext cx="5929" cy="7115"/>
            </a:xfrm>
            <a:custGeom>
              <a:avLst/>
              <a:gdLst/>
              <a:ahLst/>
              <a:cxnLst/>
              <a:rect l="l" t="t" r="r" b="b"/>
              <a:pathLst>
                <a:path w="185" h="222" extrusionOk="0">
                  <a:moveTo>
                    <a:pt x="29" y="0"/>
                  </a:moveTo>
                  <a:cubicBezTo>
                    <a:pt x="24" y="0"/>
                    <a:pt x="20" y="2"/>
                    <a:pt x="18" y="5"/>
                  </a:cubicBezTo>
                  <a:cubicBezTo>
                    <a:pt x="1" y="5"/>
                    <a:pt x="18" y="72"/>
                    <a:pt x="68" y="122"/>
                  </a:cubicBezTo>
                  <a:cubicBezTo>
                    <a:pt x="101" y="188"/>
                    <a:pt x="151" y="222"/>
                    <a:pt x="168" y="222"/>
                  </a:cubicBezTo>
                  <a:cubicBezTo>
                    <a:pt x="185" y="205"/>
                    <a:pt x="168" y="155"/>
                    <a:pt x="118" y="88"/>
                  </a:cubicBezTo>
                  <a:cubicBezTo>
                    <a:pt x="90" y="33"/>
                    <a:pt x="51" y="0"/>
                    <a:pt x="2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0"/>
            <p:cNvSpPr/>
            <p:nvPr/>
          </p:nvSpPr>
          <p:spPr>
            <a:xfrm>
              <a:off x="3871028" y="4299954"/>
              <a:ext cx="5929" cy="7243"/>
            </a:xfrm>
            <a:custGeom>
              <a:avLst/>
              <a:gdLst/>
              <a:ahLst/>
              <a:cxnLst/>
              <a:rect l="l" t="t" r="r" b="b"/>
              <a:pathLst>
                <a:path w="185" h="226" extrusionOk="0">
                  <a:moveTo>
                    <a:pt x="9" y="1"/>
                  </a:moveTo>
                  <a:cubicBezTo>
                    <a:pt x="5" y="1"/>
                    <a:pt x="2" y="2"/>
                    <a:pt x="0" y="4"/>
                  </a:cubicBezTo>
                  <a:cubicBezTo>
                    <a:pt x="0" y="21"/>
                    <a:pt x="17" y="71"/>
                    <a:pt x="50" y="138"/>
                  </a:cubicBezTo>
                  <a:cubicBezTo>
                    <a:pt x="92" y="193"/>
                    <a:pt x="133" y="226"/>
                    <a:pt x="156" y="226"/>
                  </a:cubicBezTo>
                  <a:cubicBezTo>
                    <a:pt x="161" y="226"/>
                    <a:pt x="164" y="224"/>
                    <a:pt x="167" y="221"/>
                  </a:cubicBezTo>
                  <a:cubicBezTo>
                    <a:pt x="184" y="221"/>
                    <a:pt x="167" y="155"/>
                    <a:pt x="117" y="104"/>
                  </a:cubicBezTo>
                  <a:cubicBezTo>
                    <a:pt x="74" y="46"/>
                    <a:pt x="30" y="1"/>
                    <a:pt x="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0"/>
            <p:cNvSpPr/>
            <p:nvPr/>
          </p:nvSpPr>
          <p:spPr>
            <a:xfrm>
              <a:off x="3881188" y="4313992"/>
              <a:ext cx="6474" cy="7147"/>
            </a:xfrm>
            <a:custGeom>
              <a:avLst/>
              <a:gdLst/>
              <a:ahLst/>
              <a:cxnLst/>
              <a:rect l="l" t="t" r="r" b="b"/>
              <a:pathLst>
                <a:path w="202" h="223" extrusionOk="0">
                  <a:moveTo>
                    <a:pt x="17" y="1"/>
                  </a:moveTo>
                  <a:cubicBezTo>
                    <a:pt x="1" y="17"/>
                    <a:pt x="17" y="84"/>
                    <a:pt x="68" y="134"/>
                  </a:cubicBezTo>
                  <a:cubicBezTo>
                    <a:pt x="109" y="190"/>
                    <a:pt x="151" y="222"/>
                    <a:pt x="173" y="222"/>
                  </a:cubicBezTo>
                  <a:cubicBezTo>
                    <a:pt x="178" y="222"/>
                    <a:pt x="182" y="221"/>
                    <a:pt x="185" y="218"/>
                  </a:cubicBezTo>
                  <a:cubicBezTo>
                    <a:pt x="201" y="201"/>
                    <a:pt x="168" y="151"/>
                    <a:pt x="134" y="84"/>
                  </a:cubicBezTo>
                  <a:cubicBezTo>
                    <a:pt x="84" y="34"/>
                    <a:pt x="34" y="1"/>
                    <a:pt x="1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0"/>
            <p:cNvSpPr/>
            <p:nvPr/>
          </p:nvSpPr>
          <p:spPr>
            <a:xfrm>
              <a:off x="3892438" y="4327229"/>
              <a:ext cx="7532" cy="6218"/>
            </a:xfrm>
            <a:custGeom>
              <a:avLst/>
              <a:gdLst/>
              <a:ahLst/>
              <a:cxnLst/>
              <a:rect l="l" t="t" r="r" b="b"/>
              <a:pathLst>
                <a:path w="235" h="194" extrusionOk="0">
                  <a:moveTo>
                    <a:pt x="29" y="1"/>
                  </a:moveTo>
                  <a:cubicBezTo>
                    <a:pt x="24" y="1"/>
                    <a:pt x="20" y="2"/>
                    <a:pt x="17" y="5"/>
                  </a:cubicBezTo>
                  <a:cubicBezTo>
                    <a:pt x="1" y="22"/>
                    <a:pt x="51" y="72"/>
                    <a:pt x="101" y="122"/>
                  </a:cubicBezTo>
                  <a:cubicBezTo>
                    <a:pt x="142" y="163"/>
                    <a:pt x="195" y="193"/>
                    <a:pt x="221" y="193"/>
                  </a:cubicBezTo>
                  <a:cubicBezTo>
                    <a:pt x="227" y="193"/>
                    <a:pt x="232" y="192"/>
                    <a:pt x="235" y="189"/>
                  </a:cubicBezTo>
                  <a:cubicBezTo>
                    <a:pt x="235" y="172"/>
                    <a:pt x="201" y="122"/>
                    <a:pt x="151" y="72"/>
                  </a:cubicBezTo>
                  <a:cubicBezTo>
                    <a:pt x="96" y="31"/>
                    <a:pt x="52" y="1"/>
                    <a:pt x="2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0"/>
            <p:cNvSpPr/>
            <p:nvPr/>
          </p:nvSpPr>
          <p:spPr>
            <a:xfrm>
              <a:off x="3906379" y="4337870"/>
              <a:ext cx="8589" cy="4199"/>
            </a:xfrm>
            <a:custGeom>
              <a:avLst/>
              <a:gdLst/>
              <a:ahLst/>
              <a:cxnLst/>
              <a:rect l="l" t="t" r="r" b="b"/>
              <a:pathLst>
                <a:path w="268" h="131" extrusionOk="0">
                  <a:moveTo>
                    <a:pt x="40" y="1"/>
                  </a:moveTo>
                  <a:cubicBezTo>
                    <a:pt x="29" y="1"/>
                    <a:pt x="22" y="3"/>
                    <a:pt x="17" y="7"/>
                  </a:cubicBezTo>
                  <a:cubicBezTo>
                    <a:pt x="0" y="24"/>
                    <a:pt x="50" y="58"/>
                    <a:pt x="117" y="91"/>
                  </a:cubicBezTo>
                  <a:cubicBezTo>
                    <a:pt x="166" y="115"/>
                    <a:pt x="215" y="131"/>
                    <a:pt x="244" y="131"/>
                  </a:cubicBezTo>
                  <a:cubicBezTo>
                    <a:pt x="255" y="131"/>
                    <a:pt x="263" y="129"/>
                    <a:pt x="267" y="124"/>
                  </a:cubicBezTo>
                  <a:cubicBezTo>
                    <a:pt x="267" y="108"/>
                    <a:pt x="217" y="58"/>
                    <a:pt x="150" y="24"/>
                  </a:cubicBezTo>
                  <a:cubicBezTo>
                    <a:pt x="103" y="12"/>
                    <a:pt x="64" y="1"/>
                    <a:pt x="4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0"/>
            <p:cNvSpPr/>
            <p:nvPr/>
          </p:nvSpPr>
          <p:spPr>
            <a:xfrm>
              <a:off x="4500234" y="4235278"/>
              <a:ext cx="362037" cy="238388"/>
            </a:xfrm>
            <a:custGeom>
              <a:avLst/>
              <a:gdLst/>
              <a:ahLst/>
              <a:cxnLst/>
              <a:rect l="l" t="t" r="r" b="b"/>
              <a:pathLst>
                <a:path w="11296" h="7438" extrusionOk="0">
                  <a:moveTo>
                    <a:pt x="2290" y="0"/>
                  </a:moveTo>
                  <a:lnTo>
                    <a:pt x="1" y="17"/>
                  </a:lnTo>
                  <a:cubicBezTo>
                    <a:pt x="1" y="17"/>
                    <a:pt x="302" y="3225"/>
                    <a:pt x="1304" y="5782"/>
                  </a:cubicBezTo>
                  <a:cubicBezTo>
                    <a:pt x="1838" y="7135"/>
                    <a:pt x="4036" y="7437"/>
                    <a:pt x="5893" y="7437"/>
                  </a:cubicBezTo>
                  <a:cubicBezTo>
                    <a:pt x="7176" y="7437"/>
                    <a:pt x="8295" y="7293"/>
                    <a:pt x="8589" y="7252"/>
                  </a:cubicBezTo>
                  <a:cubicBezTo>
                    <a:pt x="9140" y="7252"/>
                    <a:pt x="9692" y="7235"/>
                    <a:pt x="10243" y="7185"/>
                  </a:cubicBezTo>
                  <a:cubicBezTo>
                    <a:pt x="10878" y="7102"/>
                    <a:pt x="10878" y="7035"/>
                    <a:pt x="10861" y="6968"/>
                  </a:cubicBezTo>
                  <a:cubicBezTo>
                    <a:pt x="10844" y="6915"/>
                    <a:pt x="10755" y="6898"/>
                    <a:pt x="10636" y="6898"/>
                  </a:cubicBezTo>
                  <a:cubicBezTo>
                    <a:pt x="10434" y="6898"/>
                    <a:pt x="10146" y="6947"/>
                    <a:pt x="9987" y="6947"/>
                  </a:cubicBezTo>
                  <a:cubicBezTo>
                    <a:pt x="9889" y="6947"/>
                    <a:pt x="9841" y="6929"/>
                    <a:pt x="9892" y="6868"/>
                  </a:cubicBezTo>
                  <a:cubicBezTo>
                    <a:pt x="10093" y="6667"/>
                    <a:pt x="11262" y="6634"/>
                    <a:pt x="11196" y="6433"/>
                  </a:cubicBezTo>
                  <a:cubicBezTo>
                    <a:pt x="11168" y="6360"/>
                    <a:pt x="11064" y="6333"/>
                    <a:pt x="10925" y="6333"/>
                  </a:cubicBezTo>
                  <a:cubicBezTo>
                    <a:pt x="10555" y="6333"/>
                    <a:pt x="9936" y="6526"/>
                    <a:pt x="9876" y="6550"/>
                  </a:cubicBezTo>
                  <a:cubicBezTo>
                    <a:pt x="9870" y="6551"/>
                    <a:pt x="9865" y="6551"/>
                    <a:pt x="9860" y="6551"/>
                  </a:cubicBezTo>
                  <a:cubicBezTo>
                    <a:pt x="9771" y="6551"/>
                    <a:pt x="9730" y="6416"/>
                    <a:pt x="9825" y="6400"/>
                  </a:cubicBezTo>
                  <a:cubicBezTo>
                    <a:pt x="9959" y="6383"/>
                    <a:pt x="11296" y="6116"/>
                    <a:pt x="11196" y="5848"/>
                  </a:cubicBezTo>
                  <a:cubicBezTo>
                    <a:pt x="11176" y="5790"/>
                    <a:pt x="11126" y="5772"/>
                    <a:pt x="11072" y="5772"/>
                  </a:cubicBezTo>
                  <a:cubicBezTo>
                    <a:pt x="10988" y="5772"/>
                    <a:pt x="10895" y="5815"/>
                    <a:pt x="10895" y="5815"/>
                  </a:cubicBezTo>
                  <a:cubicBezTo>
                    <a:pt x="10895" y="5815"/>
                    <a:pt x="10022" y="6063"/>
                    <a:pt x="9723" y="6063"/>
                  </a:cubicBezTo>
                  <a:cubicBezTo>
                    <a:pt x="9666" y="6063"/>
                    <a:pt x="9630" y="6054"/>
                    <a:pt x="9625" y="6032"/>
                  </a:cubicBezTo>
                  <a:cubicBezTo>
                    <a:pt x="9575" y="5915"/>
                    <a:pt x="10293" y="5681"/>
                    <a:pt x="10544" y="5614"/>
                  </a:cubicBezTo>
                  <a:cubicBezTo>
                    <a:pt x="10795" y="5564"/>
                    <a:pt x="10861" y="5414"/>
                    <a:pt x="10744" y="5330"/>
                  </a:cubicBezTo>
                  <a:cubicBezTo>
                    <a:pt x="10731" y="5320"/>
                    <a:pt x="10700" y="5315"/>
                    <a:pt x="10656" y="5315"/>
                  </a:cubicBezTo>
                  <a:cubicBezTo>
                    <a:pt x="10427" y="5315"/>
                    <a:pt x="9855" y="5441"/>
                    <a:pt x="9658" y="5497"/>
                  </a:cubicBezTo>
                  <a:cubicBezTo>
                    <a:pt x="9520" y="5534"/>
                    <a:pt x="9253" y="5612"/>
                    <a:pt x="9085" y="5612"/>
                  </a:cubicBezTo>
                  <a:cubicBezTo>
                    <a:pt x="8950" y="5612"/>
                    <a:pt x="8878" y="5562"/>
                    <a:pt x="8990" y="5397"/>
                  </a:cubicBezTo>
                  <a:cubicBezTo>
                    <a:pt x="9241" y="5030"/>
                    <a:pt x="9308" y="4645"/>
                    <a:pt x="9241" y="4545"/>
                  </a:cubicBezTo>
                  <a:cubicBezTo>
                    <a:pt x="9213" y="4496"/>
                    <a:pt x="9167" y="4474"/>
                    <a:pt x="9123" y="4474"/>
                  </a:cubicBezTo>
                  <a:cubicBezTo>
                    <a:pt x="9060" y="4474"/>
                    <a:pt x="9000" y="4517"/>
                    <a:pt x="8990" y="4595"/>
                  </a:cubicBezTo>
                  <a:cubicBezTo>
                    <a:pt x="8957" y="4746"/>
                    <a:pt x="8890" y="4879"/>
                    <a:pt x="8823" y="5013"/>
                  </a:cubicBezTo>
                  <a:cubicBezTo>
                    <a:pt x="8756" y="5113"/>
                    <a:pt x="8673" y="5213"/>
                    <a:pt x="8589" y="5280"/>
                  </a:cubicBezTo>
                  <a:cubicBezTo>
                    <a:pt x="8506" y="5364"/>
                    <a:pt x="8422" y="5414"/>
                    <a:pt x="8355" y="5481"/>
                  </a:cubicBezTo>
                  <a:cubicBezTo>
                    <a:pt x="8128" y="5538"/>
                    <a:pt x="7285" y="5728"/>
                    <a:pt x="6268" y="5728"/>
                  </a:cubicBezTo>
                  <a:cubicBezTo>
                    <a:pt x="5490" y="5728"/>
                    <a:pt x="4610" y="5616"/>
                    <a:pt x="3827" y="5247"/>
                  </a:cubicBezTo>
                  <a:cubicBezTo>
                    <a:pt x="2908" y="4829"/>
                    <a:pt x="2290" y="0"/>
                    <a:pt x="2290"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0"/>
            <p:cNvSpPr/>
            <p:nvPr/>
          </p:nvSpPr>
          <p:spPr>
            <a:xfrm>
              <a:off x="4479369" y="4180152"/>
              <a:ext cx="125348" cy="168679"/>
            </a:xfrm>
            <a:custGeom>
              <a:avLst/>
              <a:gdLst/>
              <a:ahLst/>
              <a:cxnLst/>
              <a:rect l="l" t="t" r="r" b="b"/>
              <a:pathLst>
                <a:path w="3911" h="5263" extrusionOk="0">
                  <a:moveTo>
                    <a:pt x="1738" y="0"/>
                  </a:moveTo>
                  <a:cubicBezTo>
                    <a:pt x="1330" y="0"/>
                    <a:pt x="935" y="223"/>
                    <a:pt x="602" y="618"/>
                  </a:cubicBezTo>
                  <a:cubicBezTo>
                    <a:pt x="0" y="1303"/>
                    <a:pt x="368" y="5263"/>
                    <a:pt x="368" y="5263"/>
                  </a:cubicBezTo>
                  <a:lnTo>
                    <a:pt x="3910" y="4143"/>
                  </a:lnTo>
                  <a:lnTo>
                    <a:pt x="3208" y="1353"/>
                  </a:lnTo>
                  <a:cubicBezTo>
                    <a:pt x="3108" y="952"/>
                    <a:pt x="2874" y="568"/>
                    <a:pt x="2540" y="300"/>
                  </a:cubicBezTo>
                  <a:cubicBezTo>
                    <a:pt x="2276" y="96"/>
                    <a:pt x="2004" y="0"/>
                    <a:pt x="1738"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0"/>
            <p:cNvSpPr/>
            <p:nvPr/>
          </p:nvSpPr>
          <p:spPr>
            <a:xfrm>
              <a:off x="4490619" y="4000607"/>
              <a:ext cx="158391" cy="97047"/>
            </a:xfrm>
            <a:custGeom>
              <a:avLst/>
              <a:gdLst/>
              <a:ahLst/>
              <a:cxnLst/>
              <a:rect l="l" t="t" r="r" b="b"/>
              <a:pathLst>
                <a:path w="4942" h="3028" extrusionOk="0">
                  <a:moveTo>
                    <a:pt x="3618" y="1"/>
                  </a:moveTo>
                  <a:cubicBezTo>
                    <a:pt x="3497" y="1"/>
                    <a:pt x="3370" y="23"/>
                    <a:pt x="3242" y="71"/>
                  </a:cubicBezTo>
                  <a:cubicBezTo>
                    <a:pt x="3058" y="154"/>
                    <a:pt x="2874" y="238"/>
                    <a:pt x="2673" y="288"/>
                  </a:cubicBezTo>
                  <a:cubicBezTo>
                    <a:pt x="2634" y="291"/>
                    <a:pt x="2595" y="292"/>
                    <a:pt x="2557" y="292"/>
                  </a:cubicBezTo>
                  <a:cubicBezTo>
                    <a:pt x="2362" y="292"/>
                    <a:pt x="2167" y="257"/>
                    <a:pt x="1972" y="188"/>
                  </a:cubicBezTo>
                  <a:cubicBezTo>
                    <a:pt x="1903" y="163"/>
                    <a:pt x="1834" y="152"/>
                    <a:pt x="1765" y="152"/>
                  </a:cubicBezTo>
                  <a:cubicBezTo>
                    <a:pt x="1599" y="152"/>
                    <a:pt x="1438" y="220"/>
                    <a:pt x="1320" y="338"/>
                  </a:cubicBezTo>
                  <a:cubicBezTo>
                    <a:pt x="1220" y="455"/>
                    <a:pt x="1203" y="639"/>
                    <a:pt x="1086" y="739"/>
                  </a:cubicBezTo>
                  <a:cubicBezTo>
                    <a:pt x="991" y="816"/>
                    <a:pt x="868" y="821"/>
                    <a:pt x="743" y="821"/>
                  </a:cubicBezTo>
                  <a:cubicBezTo>
                    <a:pt x="722" y="821"/>
                    <a:pt x="701" y="821"/>
                    <a:pt x="680" y="821"/>
                  </a:cubicBezTo>
                  <a:cubicBezTo>
                    <a:pt x="607" y="821"/>
                    <a:pt x="535" y="823"/>
                    <a:pt x="468" y="839"/>
                  </a:cubicBezTo>
                  <a:cubicBezTo>
                    <a:pt x="251" y="890"/>
                    <a:pt x="100" y="1040"/>
                    <a:pt x="34" y="1257"/>
                  </a:cubicBezTo>
                  <a:cubicBezTo>
                    <a:pt x="0" y="1458"/>
                    <a:pt x="50" y="1675"/>
                    <a:pt x="184" y="1842"/>
                  </a:cubicBezTo>
                  <a:cubicBezTo>
                    <a:pt x="284" y="1909"/>
                    <a:pt x="351" y="2009"/>
                    <a:pt x="401" y="2109"/>
                  </a:cubicBezTo>
                  <a:cubicBezTo>
                    <a:pt x="435" y="2276"/>
                    <a:pt x="418" y="2427"/>
                    <a:pt x="351" y="2577"/>
                  </a:cubicBezTo>
                  <a:cubicBezTo>
                    <a:pt x="318" y="2728"/>
                    <a:pt x="318" y="2911"/>
                    <a:pt x="451" y="2995"/>
                  </a:cubicBezTo>
                  <a:cubicBezTo>
                    <a:pt x="489" y="3017"/>
                    <a:pt x="527" y="3027"/>
                    <a:pt x="565" y="3027"/>
                  </a:cubicBezTo>
                  <a:cubicBezTo>
                    <a:pt x="695" y="3027"/>
                    <a:pt x="808" y="2907"/>
                    <a:pt x="769" y="2778"/>
                  </a:cubicBezTo>
                  <a:lnTo>
                    <a:pt x="4144" y="1892"/>
                  </a:lnTo>
                  <a:cubicBezTo>
                    <a:pt x="4294" y="1842"/>
                    <a:pt x="4411" y="1725"/>
                    <a:pt x="4495" y="1591"/>
                  </a:cubicBezTo>
                  <a:cubicBezTo>
                    <a:pt x="4942" y="871"/>
                    <a:pt x="4381" y="1"/>
                    <a:pt x="36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0"/>
            <p:cNvSpPr/>
            <p:nvPr/>
          </p:nvSpPr>
          <p:spPr>
            <a:xfrm>
              <a:off x="4506676" y="4038202"/>
              <a:ext cx="119450" cy="184800"/>
            </a:xfrm>
            <a:custGeom>
              <a:avLst/>
              <a:gdLst/>
              <a:ahLst/>
              <a:cxnLst/>
              <a:rect l="l" t="t" r="r" b="b"/>
              <a:pathLst>
                <a:path w="3727" h="5766" extrusionOk="0">
                  <a:moveTo>
                    <a:pt x="2081" y="1"/>
                  </a:moveTo>
                  <a:cubicBezTo>
                    <a:pt x="1512" y="1"/>
                    <a:pt x="944" y="151"/>
                    <a:pt x="435" y="452"/>
                  </a:cubicBezTo>
                  <a:lnTo>
                    <a:pt x="284" y="535"/>
                  </a:lnTo>
                  <a:lnTo>
                    <a:pt x="0" y="5648"/>
                  </a:lnTo>
                  <a:lnTo>
                    <a:pt x="2256" y="5765"/>
                  </a:lnTo>
                  <a:cubicBezTo>
                    <a:pt x="2306" y="5498"/>
                    <a:pt x="2406" y="4495"/>
                    <a:pt x="2406" y="4495"/>
                  </a:cubicBezTo>
                  <a:cubicBezTo>
                    <a:pt x="2406" y="4495"/>
                    <a:pt x="3359" y="4462"/>
                    <a:pt x="3492" y="3543"/>
                  </a:cubicBezTo>
                  <a:cubicBezTo>
                    <a:pt x="3626" y="2607"/>
                    <a:pt x="3726" y="452"/>
                    <a:pt x="3726" y="452"/>
                  </a:cubicBezTo>
                  <a:cubicBezTo>
                    <a:pt x="3217" y="151"/>
                    <a:pt x="2649" y="1"/>
                    <a:pt x="2081"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0"/>
            <p:cNvSpPr/>
            <p:nvPr/>
          </p:nvSpPr>
          <p:spPr>
            <a:xfrm>
              <a:off x="4610550" y="4092110"/>
              <a:ext cx="11025" cy="8782"/>
            </a:xfrm>
            <a:custGeom>
              <a:avLst/>
              <a:gdLst/>
              <a:ahLst/>
              <a:cxnLst/>
              <a:rect l="l" t="t" r="r" b="b"/>
              <a:pathLst>
                <a:path w="344" h="274" extrusionOk="0">
                  <a:moveTo>
                    <a:pt x="170" y="0"/>
                  </a:moveTo>
                  <a:cubicBezTo>
                    <a:pt x="158" y="0"/>
                    <a:pt x="146" y="2"/>
                    <a:pt x="134" y="6"/>
                  </a:cubicBezTo>
                  <a:cubicBezTo>
                    <a:pt x="18" y="56"/>
                    <a:pt x="1" y="207"/>
                    <a:pt x="101" y="257"/>
                  </a:cubicBezTo>
                  <a:cubicBezTo>
                    <a:pt x="129" y="268"/>
                    <a:pt x="155" y="274"/>
                    <a:pt x="178" y="274"/>
                  </a:cubicBezTo>
                  <a:cubicBezTo>
                    <a:pt x="225" y="274"/>
                    <a:pt x="263" y="251"/>
                    <a:pt x="285" y="207"/>
                  </a:cubicBezTo>
                  <a:cubicBezTo>
                    <a:pt x="344" y="104"/>
                    <a:pt x="260" y="0"/>
                    <a:pt x="1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0"/>
            <p:cNvSpPr/>
            <p:nvPr/>
          </p:nvSpPr>
          <p:spPr>
            <a:xfrm>
              <a:off x="4605742" y="4091661"/>
              <a:ext cx="15031" cy="6602"/>
            </a:xfrm>
            <a:custGeom>
              <a:avLst/>
              <a:gdLst/>
              <a:ahLst/>
              <a:cxnLst/>
              <a:rect l="l" t="t" r="r" b="b"/>
              <a:pathLst>
                <a:path w="469" h="206" extrusionOk="0">
                  <a:moveTo>
                    <a:pt x="292" y="1"/>
                  </a:moveTo>
                  <a:cubicBezTo>
                    <a:pt x="192" y="1"/>
                    <a:pt x="95" y="47"/>
                    <a:pt x="34" y="120"/>
                  </a:cubicBezTo>
                  <a:cubicBezTo>
                    <a:pt x="0" y="171"/>
                    <a:pt x="0" y="204"/>
                    <a:pt x="0" y="204"/>
                  </a:cubicBezTo>
                  <a:cubicBezTo>
                    <a:pt x="2" y="205"/>
                    <a:pt x="3" y="206"/>
                    <a:pt x="5" y="206"/>
                  </a:cubicBezTo>
                  <a:cubicBezTo>
                    <a:pt x="28" y="206"/>
                    <a:pt x="94" y="118"/>
                    <a:pt x="218" y="87"/>
                  </a:cubicBezTo>
                  <a:cubicBezTo>
                    <a:pt x="248" y="78"/>
                    <a:pt x="279" y="75"/>
                    <a:pt x="307" y="75"/>
                  </a:cubicBezTo>
                  <a:cubicBezTo>
                    <a:pt x="371" y="75"/>
                    <a:pt x="425" y="91"/>
                    <a:pt x="444" y="91"/>
                  </a:cubicBezTo>
                  <a:cubicBezTo>
                    <a:pt x="449" y="91"/>
                    <a:pt x="452" y="90"/>
                    <a:pt x="452" y="87"/>
                  </a:cubicBezTo>
                  <a:cubicBezTo>
                    <a:pt x="468" y="70"/>
                    <a:pt x="435" y="54"/>
                    <a:pt x="401" y="20"/>
                  </a:cubicBezTo>
                  <a:cubicBezTo>
                    <a:pt x="366" y="7"/>
                    <a:pt x="329" y="1"/>
                    <a:pt x="2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0"/>
            <p:cNvSpPr/>
            <p:nvPr/>
          </p:nvSpPr>
          <p:spPr>
            <a:xfrm>
              <a:off x="4566353" y="4089514"/>
              <a:ext cx="10512" cy="8846"/>
            </a:xfrm>
            <a:custGeom>
              <a:avLst/>
              <a:gdLst/>
              <a:ahLst/>
              <a:cxnLst/>
              <a:rect l="l" t="t" r="r" b="b"/>
              <a:pathLst>
                <a:path w="328" h="276" extrusionOk="0">
                  <a:moveTo>
                    <a:pt x="166" y="0"/>
                  </a:moveTo>
                  <a:cubicBezTo>
                    <a:pt x="106" y="0"/>
                    <a:pt x="41" y="46"/>
                    <a:pt x="26" y="104"/>
                  </a:cubicBezTo>
                  <a:cubicBezTo>
                    <a:pt x="0" y="195"/>
                    <a:pt x="65" y="276"/>
                    <a:pt x="151" y="276"/>
                  </a:cubicBezTo>
                  <a:cubicBezTo>
                    <a:pt x="175" y="276"/>
                    <a:pt x="201" y="269"/>
                    <a:pt x="227" y="254"/>
                  </a:cubicBezTo>
                  <a:cubicBezTo>
                    <a:pt x="327" y="204"/>
                    <a:pt x="310" y="37"/>
                    <a:pt x="194" y="4"/>
                  </a:cubicBezTo>
                  <a:cubicBezTo>
                    <a:pt x="185" y="1"/>
                    <a:pt x="176" y="0"/>
                    <a:pt x="1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0"/>
            <p:cNvSpPr/>
            <p:nvPr/>
          </p:nvSpPr>
          <p:spPr>
            <a:xfrm>
              <a:off x="4560231" y="4089514"/>
              <a:ext cx="15544" cy="6634"/>
            </a:xfrm>
            <a:custGeom>
              <a:avLst/>
              <a:gdLst/>
              <a:ahLst/>
              <a:cxnLst/>
              <a:rect l="l" t="t" r="r" b="b"/>
              <a:pathLst>
                <a:path w="485" h="207" extrusionOk="0">
                  <a:moveTo>
                    <a:pt x="302" y="1"/>
                  </a:moveTo>
                  <a:cubicBezTo>
                    <a:pt x="208" y="1"/>
                    <a:pt x="111" y="47"/>
                    <a:pt x="50" y="121"/>
                  </a:cubicBezTo>
                  <a:cubicBezTo>
                    <a:pt x="17" y="171"/>
                    <a:pt x="0" y="204"/>
                    <a:pt x="17" y="204"/>
                  </a:cubicBezTo>
                  <a:cubicBezTo>
                    <a:pt x="18" y="205"/>
                    <a:pt x="20" y="206"/>
                    <a:pt x="22" y="206"/>
                  </a:cubicBezTo>
                  <a:cubicBezTo>
                    <a:pt x="44" y="206"/>
                    <a:pt x="111" y="118"/>
                    <a:pt x="234" y="87"/>
                  </a:cubicBezTo>
                  <a:cubicBezTo>
                    <a:pt x="265" y="78"/>
                    <a:pt x="295" y="75"/>
                    <a:pt x="324" y="75"/>
                  </a:cubicBezTo>
                  <a:cubicBezTo>
                    <a:pt x="388" y="75"/>
                    <a:pt x="441" y="91"/>
                    <a:pt x="461" y="91"/>
                  </a:cubicBezTo>
                  <a:cubicBezTo>
                    <a:pt x="465" y="91"/>
                    <a:pt x="468" y="90"/>
                    <a:pt x="468" y="87"/>
                  </a:cubicBezTo>
                  <a:cubicBezTo>
                    <a:pt x="485" y="71"/>
                    <a:pt x="451" y="54"/>
                    <a:pt x="401" y="20"/>
                  </a:cubicBezTo>
                  <a:cubicBezTo>
                    <a:pt x="370" y="7"/>
                    <a:pt x="336" y="1"/>
                    <a:pt x="3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0"/>
            <p:cNvSpPr/>
            <p:nvPr/>
          </p:nvSpPr>
          <p:spPr>
            <a:xfrm>
              <a:off x="4588083" y="4094963"/>
              <a:ext cx="11250" cy="37402"/>
            </a:xfrm>
            <a:custGeom>
              <a:avLst/>
              <a:gdLst/>
              <a:ahLst/>
              <a:cxnLst/>
              <a:rect l="l" t="t" r="r" b="b"/>
              <a:pathLst>
                <a:path w="351" h="1167" extrusionOk="0">
                  <a:moveTo>
                    <a:pt x="67" y="1"/>
                  </a:moveTo>
                  <a:lnTo>
                    <a:pt x="67" y="1"/>
                  </a:lnTo>
                  <a:cubicBezTo>
                    <a:pt x="84" y="251"/>
                    <a:pt x="134" y="485"/>
                    <a:pt x="201" y="719"/>
                  </a:cubicBezTo>
                  <a:lnTo>
                    <a:pt x="267" y="987"/>
                  </a:lnTo>
                  <a:cubicBezTo>
                    <a:pt x="284" y="1020"/>
                    <a:pt x="284" y="1053"/>
                    <a:pt x="267" y="1087"/>
                  </a:cubicBezTo>
                  <a:cubicBezTo>
                    <a:pt x="267" y="1104"/>
                    <a:pt x="251" y="1104"/>
                    <a:pt x="217" y="1104"/>
                  </a:cubicBezTo>
                  <a:cubicBezTo>
                    <a:pt x="134" y="1104"/>
                    <a:pt x="67" y="1104"/>
                    <a:pt x="0" y="1120"/>
                  </a:cubicBezTo>
                  <a:cubicBezTo>
                    <a:pt x="67" y="1154"/>
                    <a:pt x="134" y="1154"/>
                    <a:pt x="201" y="1154"/>
                  </a:cubicBezTo>
                  <a:cubicBezTo>
                    <a:pt x="217" y="1162"/>
                    <a:pt x="230" y="1166"/>
                    <a:pt x="240" y="1166"/>
                  </a:cubicBezTo>
                  <a:cubicBezTo>
                    <a:pt x="251" y="1166"/>
                    <a:pt x="259" y="1162"/>
                    <a:pt x="267" y="1154"/>
                  </a:cubicBezTo>
                  <a:cubicBezTo>
                    <a:pt x="301" y="1154"/>
                    <a:pt x="318" y="1137"/>
                    <a:pt x="334" y="1120"/>
                  </a:cubicBezTo>
                  <a:cubicBezTo>
                    <a:pt x="351" y="1070"/>
                    <a:pt x="351" y="1020"/>
                    <a:pt x="334" y="970"/>
                  </a:cubicBezTo>
                  <a:lnTo>
                    <a:pt x="267" y="703"/>
                  </a:lnTo>
                  <a:cubicBezTo>
                    <a:pt x="217" y="469"/>
                    <a:pt x="150" y="235"/>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0"/>
            <p:cNvSpPr/>
            <p:nvPr/>
          </p:nvSpPr>
          <p:spPr>
            <a:xfrm>
              <a:off x="4570936" y="4134064"/>
              <a:ext cx="22531" cy="12339"/>
            </a:xfrm>
            <a:custGeom>
              <a:avLst/>
              <a:gdLst/>
              <a:ahLst/>
              <a:cxnLst/>
              <a:rect l="l" t="t" r="r" b="b"/>
              <a:pathLst>
                <a:path w="703" h="385" extrusionOk="0">
                  <a:moveTo>
                    <a:pt x="101" y="0"/>
                  </a:moveTo>
                  <a:cubicBezTo>
                    <a:pt x="101" y="1"/>
                    <a:pt x="0" y="201"/>
                    <a:pt x="268" y="351"/>
                  </a:cubicBezTo>
                  <a:cubicBezTo>
                    <a:pt x="318" y="374"/>
                    <a:pt x="372" y="385"/>
                    <a:pt x="425" y="385"/>
                  </a:cubicBezTo>
                  <a:cubicBezTo>
                    <a:pt x="531" y="385"/>
                    <a:pt x="635" y="340"/>
                    <a:pt x="702" y="251"/>
                  </a:cubicBezTo>
                  <a:cubicBezTo>
                    <a:pt x="485" y="201"/>
                    <a:pt x="284" y="117"/>
                    <a:pt x="1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0"/>
            <p:cNvSpPr/>
            <p:nvPr/>
          </p:nvSpPr>
          <p:spPr>
            <a:xfrm>
              <a:off x="4546290" y="4165665"/>
              <a:ext cx="37531" cy="23589"/>
            </a:xfrm>
            <a:custGeom>
              <a:avLst/>
              <a:gdLst/>
              <a:ahLst/>
              <a:cxnLst/>
              <a:rect l="l" t="t" r="r" b="b"/>
              <a:pathLst>
                <a:path w="1171" h="736" extrusionOk="0">
                  <a:moveTo>
                    <a:pt x="1" y="0"/>
                  </a:moveTo>
                  <a:lnTo>
                    <a:pt x="1" y="0"/>
                  </a:lnTo>
                  <a:cubicBezTo>
                    <a:pt x="1" y="0"/>
                    <a:pt x="201" y="702"/>
                    <a:pt x="1154" y="735"/>
                  </a:cubicBezTo>
                  <a:lnTo>
                    <a:pt x="1170" y="502"/>
                  </a:lnTo>
                  <a:cubicBezTo>
                    <a:pt x="753" y="451"/>
                    <a:pt x="335" y="284"/>
                    <a:pt x="1"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0"/>
            <p:cNvSpPr/>
            <p:nvPr/>
          </p:nvSpPr>
          <p:spPr>
            <a:xfrm>
              <a:off x="4500234" y="4030190"/>
              <a:ext cx="127495" cy="66472"/>
            </a:xfrm>
            <a:custGeom>
              <a:avLst/>
              <a:gdLst/>
              <a:ahLst/>
              <a:cxnLst/>
              <a:rect l="l" t="t" r="r" b="b"/>
              <a:pathLst>
                <a:path w="3978" h="2074" extrusionOk="0">
                  <a:moveTo>
                    <a:pt x="2307" y="0"/>
                  </a:moveTo>
                  <a:lnTo>
                    <a:pt x="1271" y="134"/>
                  </a:lnTo>
                  <a:lnTo>
                    <a:pt x="318" y="535"/>
                  </a:lnTo>
                  <a:cubicBezTo>
                    <a:pt x="318" y="535"/>
                    <a:pt x="1" y="2005"/>
                    <a:pt x="385" y="2072"/>
                  </a:cubicBezTo>
                  <a:cubicBezTo>
                    <a:pt x="394" y="2073"/>
                    <a:pt x="403" y="2074"/>
                    <a:pt x="412" y="2074"/>
                  </a:cubicBezTo>
                  <a:cubicBezTo>
                    <a:pt x="754" y="2074"/>
                    <a:pt x="769" y="1153"/>
                    <a:pt x="769" y="1153"/>
                  </a:cubicBezTo>
                  <a:cubicBezTo>
                    <a:pt x="1271" y="1036"/>
                    <a:pt x="1321" y="535"/>
                    <a:pt x="1454" y="451"/>
                  </a:cubicBezTo>
                  <a:cubicBezTo>
                    <a:pt x="1479" y="430"/>
                    <a:pt x="1524" y="420"/>
                    <a:pt x="1584" y="420"/>
                  </a:cubicBezTo>
                  <a:cubicBezTo>
                    <a:pt x="1808" y="420"/>
                    <a:pt x="2239" y="558"/>
                    <a:pt x="2607" y="769"/>
                  </a:cubicBezTo>
                  <a:cubicBezTo>
                    <a:pt x="2866" y="930"/>
                    <a:pt x="3152" y="1015"/>
                    <a:pt x="3443" y="1015"/>
                  </a:cubicBezTo>
                  <a:cubicBezTo>
                    <a:pt x="3604" y="1015"/>
                    <a:pt x="3767" y="989"/>
                    <a:pt x="3927" y="936"/>
                  </a:cubicBezTo>
                  <a:lnTo>
                    <a:pt x="3977" y="434"/>
                  </a:lnTo>
                  <a:lnTo>
                    <a:pt x="3259" y="184"/>
                  </a:lnTo>
                  <a:lnTo>
                    <a:pt x="230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0"/>
            <p:cNvSpPr/>
            <p:nvPr/>
          </p:nvSpPr>
          <p:spPr>
            <a:xfrm>
              <a:off x="4491965" y="4084739"/>
              <a:ext cx="23300" cy="31762"/>
            </a:xfrm>
            <a:custGeom>
              <a:avLst/>
              <a:gdLst/>
              <a:ahLst/>
              <a:cxnLst/>
              <a:rect l="l" t="t" r="r" b="b"/>
              <a:pathLst>
                <a:path w="727" h="991" extrusionOk="0">
                  <a:moveTo>
                    <a:pt x="443" y="1"/>
                  </a:moveTo>
                  <a:cubicBezTo>
                    <a:pt x="274" y="1"/>
                    <a:pt x="85" y="85"/>
                    <a:pt x="58" y="437"/>
                  </a:cubicBezTo>
                  <a:cubicBezTo>
                    <a:pt x="0" y="726"/>
                    <a:pt x="231" y="991"/>
                    <a:pt x="511" y="991"/>
                  </a:cubicBezTo>
                  <a:cubicBezTo>
                    <a:pt x="554" y="991"/>
                    <a:pt x="599" y="985"/>
                    <a:pt x="643" y="971"/>
                  </a:cubicBezTo>
                  <a:cubicBezTo>
                    <a:pt x="659" y="956"/>
                    <a:pt x="717" y="188"/>
                    <a:pt x="726" y="68"/>
                  </a:cubicBezTo>
                  <a:lnTo>
                    <a:pt x="726" y="68"/>
                  </a:lnTo>
                  <a:cubicBezTo>
                    <a:pt x="726" y="69"/>
                    <a:pt x="726" y="69"/>
                    <a:pt x="727" y="69"/>
                  </a:cubicBezTo>
                  <a:lnTo>
                    <a:pt x="727" y="52"/>
                  </a:lnTo>
                  <a:cubicBezTo>
                    <a:pt x="727" y="52"/>
                    <a:pt x="726" y="58"/>
                    <a:pt x="726" y="68"/>
                  </a:cubicBezTo>
                  <a:lnTo>
                    <a:pt x="726" y="68"/>
                  </a:lnTo>
                  <a:cubicBezTo>
                    <a:pt x="710" y="57"/>
                    <a:pt x="583" y="1"/>
                    <a:pt x="443"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0"/>
            <p:cNvSpPr/>
            <p:nvPr/>
          </p:nvSpPr>
          <p:spPr>
            <a:xfrm>
              <a:off x="4498118" y="4091213"/>
              <a:ext cx="9134" cy="18108"/>
            </a:xfrm>
            <a:custGeom>
              <a:avLst/>
              <a:gdLst/>
              <a:ahLst/>
              <a:cxnLst/>
              <a:rect l="l" t="t" r="r" b="b"/>
              <a:pathLst>
                <a:path w="285" h="565" extrusionOk="0">
                  <a:moveTo>
                    <a:pt x="201" y="1"/>
                  </a:moveTo>
                  <a:cubicBezTo>
                    <a:pt x="150" y="1"/>
                    <a:pt x="100" y="34"/>
                    <a:pt x="84" y="84"/>
                  </a:cubicBezTo>
                  <a:cubicBezTo>
                    <a:pt x="50" y="134"/>
                    <a:pt x="33" y="201"/>
                    <a:pt x="17" y="268"/>
                  </a:cubicBezTo>
                  <a:cubicBezTo>
                    <a:pt x="0" y="385"/>
                    <a:pt x="50" y="485"/>
                    <a:pt x="150" y="552"/>
                  </a:cubicBezTo>
                  <a:cubicBezTo>
                    <a:pt x="167" y="561"/>
                    <a:pt x="188" y="565"/>
                    <a:pt x="209" y="565"/>
                  </a:cubicBezTo>
                  <a:cubicBezTo>
                    <a:pt x="230" y="565"/>
                    <a:pt x="251" y="561"/>
                    <a:pt x="267" y="552"/>
                  </a:cubicBezTo>
                  <a:cubicBezTo>
                    <a:pt x="284" y="535"/>
                    <a:pt x="284" y="519"/>
                    <a:pt x="284" y="519"/>
                  </a:cubicBezTo>
                  <a:lnTo>
                    <a:pt x="284" y="519"/>
                  </a:lnTo>
                  <a:cubicBezTo>
                    <a:pt x="284" y="519"/>
                    <a:pt x="267" y="519"/>
                    <a:pt x="251" y="535"/>
                  </a:cubicBezTo>
                  <a:cubicBezTo>
                    <a:pt x="217" y="535"/>
                    <a:pt x="201" y="535"/>
                    <a:pt x="167" y="519"/>
                  </a:cubicBezTo>
                  <a:cubicBezTo>
                    <a:pt x="84" y="469"/>
                    <a:pt x="50" y="368"/>
                    <a:pt x="67" y="268"/>
                  </a:cubicBezTo>
                  <a:cubicBezTo>
                    <a:pt x="67" y="201"/>
                    <a:pt x="84" y="151"/>
                    <a:pt x="117" y="101"/>
                  </a:cubicBezTo>
                  <a:cubicBezTo>
                    <a:pt x="134" y="68"/>
                    <a:pt x="167" y="34"/>
                    <a:pt x="201" y="34"/>
                  </a:cubicBezTo>
                  <a:cubicBezTo>
                    <a:pt x="209" y="30"/>
                    <a:pt x="217" y="28"/>
                    <a:pt x="224" y="28"/>
                  </a:cubicBezTo>
                  <a:cubicBezTo>
                    <a:pt x="243" y="28"/>
                    <a:pt x="255" y="43"/>
                    <a:pt x="267" y="68"/>
                  </a:cubicBezTo>
                  <a:cubicBezTo>
                    <a:pt x="267" y="84"/>
                    <a:pt x="267" y="101"/>
                    <a:pt x="267" y="101"/>
                  </a:cubicBezTo>
                  <a:cubicBezTo>
                    <a:pt x="267" y="101"/>
                    <a:pt x="284" y="84"/>
                    <a:pt x="284" y="68"/>
                  </a:cubicBezTo>
                  <a:cubicBezTo>
                    <a:pt x="284" y="51"/>
                    <a:pt x="267" y="34"/>
                    <a:pt x="267" y="18"/>
                  </a:cubicBezTo>
                  <a:cubicBezTo>
                    <a:pt x="251" y="1"/>
                    <a:pt x="217" y="1"/>
                    <a:pt x="201"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0"/>
            <p:cNvSpPr/>
            <p:nvPr/>
          </p:nvSpPr>
          <p:spPr>
            <a:xfrm>
              <a:off x="4509336" y="4020863"/>
              <a:ext cx="12884" cy="6666"/>
            </a:xfrm>
            <a:custGeom>
              <a:avLst/>
              <a:gdLst/>
              <a:ahLst/>
              <a:cxnLst/>
              <a:rect l="l" t="t" r="r" b="b"/>
              <a:pathLst>
                <a:path w="402" h="208" extrusionOk="0">
                  <a:moveTo>
                    <a:pt x="87" y="0"/>
                  </a:moveTo>
                  <a:cubicBezTo>
                    <a:pt x="36" y="0"/>
                    <a:pt x="1" y="15"/>
                    <a:pt x="1" y="24"/>
                  </a:cubicBezTo>
                  <a:cubicBezTo>
                    <a:pt x="18" y="57"/>
                    <a:pt x="101" y="57"/>
                    <a:pt x="201" y="107"/>
                  </a:cubicBezTo>
                  <a:cubicBezTo>
                    <a:pt x="318" y="141"/>
                    <a:pt x="368" y="207"/>
                    <a:pt x="385" y="207"/>
                  </a:cubicBezTo>
                  <a:cubicBezTo>
                    <a:pt x="402" y="191"/>
                    <a:pt x="368" y="91"/>
                    <a:pt x="235" y="40"/>
                  </a:cubicBezTo>
                  <a:cubicBezTo>
                    <a:pt x="182" y="10"/>
                    <a:pt x="129" y="0"/>
                    <a:pt x="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0"/>
            <p:cNvSpPr/>
            <p:nvPr/>
          </p:nvSpPr>
          <p:spPr>
            <a:xfrm>
              <a:off x="4520586" y="4010351"/>
              <a:ext cx="4872" cy="18781"/>
            </a:xfrm>
            <a:custGeom>
              <a:avLst/>
              <a:gdLst/>
              <a:ahLst/>
              <a:cxnLst/>
              <a:rect l="l" t="t" r="r" b="b"/>
              <a:pathLst>
                <a:path w="152" h="586" extrusionOk="0">
                  <a:moveTo>
                    <a:pt x="68" y="1"/>
                  </a:moveTo>
                  <a:cubicBezTo>
                    <a:pt x="17" y="84"/>
                    <a:pt x="1" y="201"/>
                    <a:pt x="17" y="302"/>
                  </a:cubicBezTo>
                  <a:cubicBezTo>
                    <a:pt x="17" y="485"/>
                    <a:pt x="118" y="586"/>
                    <a:pt x="134" y="586"/>
                  </a:cubicBezTo>
                  <a:cubicBezTo>
                    <a:pt x="151" y="569"/>
                    <a:pt x="101" y="452"/>
                    <a:pt x="84" y="302"/>
                  </a:cubicBezTo>
                  <a:cubicBezTo>
                    <a:pt x="68" y="134"/>
                    <a:pt x="84" y="1"/>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0"/>
            <p:cNvSpPr/>
            <p:nvPr/>
          </p:nvSpPr>
          <p:spPr>
            <a:xfrm>
              <a:off x="4601512" y="4084194"/>
              <a:ext cx="19775" cy="5897"/>
            </a:xfrm>
            <a:custGeom>
              <a:avLst/>
              <a:gdLst/>
              <a:ahLst/>
              <a:cxnLst/>
              <a:rect l="l" t="t" r="r" b="b"/>
              <a:pathLst>
                <a:path w="617" h="184" extrusionOk="0">
                  <a:moveTo>
                    <a:pt x="275" y="1"/>
                  </a:moveTo>
                  <a:cubicBezTo>
                    <a:pt x="113" y="1"/>
                    <a:pt x="0" y="89"/>
                    <a:pt x="15" y="120"/>
                  </a:cubicBezTo>
                  <a:cubicBezTo>
                    <a:pt x="32" y="153"/>
                    <a:pt x="149" y="136"/>
                    <a:pt x="300" y="153"/>
                  </a:cubicBezTo>
                  <a:cubicBezTo>
                    <a:pt x="403" y="164"/>
                    <a:pt x="491" y="184"/>
                    <a:pt x="541" y="184"/>
                  </a:cubicBezTo>
                  <a:cubicBezTo>
                    <a:pt x="564" y="184"/>
                    <a:pt x="578" y="180"/>
                    <a:pt x="584" y="170"/>
                  </a:cubicBezTo>
                  <a:cubicBezTo>
                    <a:pt x="617" y="136"/>
                    <a:pt x="500" y="19"/>
                    <a:pt x="316" y="3"/>
                  </a:cubicBezTo>
                  <a:cubicBezTo>
                    <a:pt x="302" y="1"/>
                    <a:pt x="289" y="1"/>
                    <a:pt x="2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0"/>
            <p:cNvSpPr/>
            <p:nvPr/>
          </p:nvSpPr>
          <p:spPr>
            <a:xfrm>
              <a:off x="4555969" y="4074547"/>
              <a:ext cx="19807" cy="5833"/>
            </a:xfrm>
            <a:custGeom>
              <a:avLst/>
              <a:gdLst/>
              <a:ahLst/>
              <a:cxnLst/>
              <a:rect l="l" t="t" r="r" b="b"/>
              <a:pathLst>
                <a:path w="618" h="182" extrusionOk="0">
                  <a:moveTo>
                    <a:pt x="276" y="1"/>
                  </a:moveTo>
                  <a:cubicBezTo>
                    <a:pt x="114" y="1"/>
                    <a:pt x="1" y="89"/>
                    <a:pt x="16" y="120"/>
                  </a:cubicBezTo>
                  <a:cubicBezTo>
                    <a:pt x="33" y="153"/>
                    <a:pt x="167" y="137"/>
                    <a:pt x="300" y="153"/>
                  </a:cubicBezTo>
                  <a:cubicBezTo>
                    <a:pt x="413" y="153"/>
                    <a:pt x="507" y="181"/>
                    <a:pt x="561" y="181"/>
                  </a:cubicBezTo>
                  <a:cubicBezTo>
                    <a:pt x="579" y="181"/>
                    <a:pt x="593" y="178"/>
                    <a:pt x="601" y="170"/>
                  </a:cubicBezTo>
                  <a:cubicBezTo>
                    <a:pt x="618" y="137"/>
                    <a:pt x="501" y="20"/>
                    <a:pt x="317" y="3"/>
                  </a:cubicBezTo>
                  <a:cubicBezTo>
                    <a:pt x="303" y="2"/>
                    <a:pt x="289" y="1"/>
                    <a:pt x="2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0"/>
            <p:cNvSpPr/>
            <p:nvPr/>
          </p:nvSpPr>
          <p:spPr>
            <a:xfrm>
              <a:off x="4234635" y="4180280"/>
              <a:ext cx="347582" cy="271464"/>
            </a:xfrm>
            <a:custGeom>
              <a:avLst/>
              <a:gdLst/>
              <a:ahLst/>
              <a:cxnLst/>
              <a:rect l="l" t="t" r="r" b="b"/>
              <a:pathLst>
                <a:path w="10845" h="8470" extrusionOk="0">
                  <a:moveTo>
                    <a:pt x="8135" y="0"/>
                  </a:moveTo>
                  <a:cubicBezTo>
                    <a:pt x="7604" y="0"/>
                    <a:pt x="7079" y="193"/>
                    <a:pt x="6667" y="564"/>
                  </a:cubicBezTo>
                  <a:cubicBezTo>
                    <a:pt x="5548" y="1583"/>
                    <a:pt x="3526" y="3354"/>
                    <a:pt x="3075" y="3454"/>
                  </a:cubicBezTo>
                  <a:cubicBezTo>
                    <a:pt x="2799" y="3517"/>
                    <a:pt x="2492" y="3538"/>
                    <a:pt x="2185" y="3538"/>
                  </a:cubicBezTo>
                  <a:cubicBezTo>
                    <a:pt x="1572" y="3538"/>
                    <a:pt x="959" y="3454"/>
                    <a:pt x="601" y="3454"/>
                  </a:cubicBezTo>
                  <a:cubicBezTo>
                    <a:pt x="421" y="3454"/>
                    <a:pt x="305" y="3475"/>
                    <a:pt x="284" y="3538"/>
                  </a:cubicBezTo>
                  <a:cubicBezTo>
                    <a:pt x="84" y="4072"/>
                    <a:pt x="0" y="8400"/>
                    <a:pt x="0" y="8400"/>
                  </a:cubicBezTo>
                  <a:cubicBezTo>
                    <a:pt x="0" y="8400"/>
                    <a:pt x="808" y="8470"/>
                    <a:pt x="1951" y="8470"/>
                  </a:cubicBezTo>
                  <a:cubicBezTo>
                    <a:pt x="4206" y="8470"/>
                    <a:pt x="7770" y="8197"/>
                    <a:pt x="9023" y="6579"/>
                  </a:cubicBezTo>
                  <a:lnTo>
                    <a:pt x="9374" y="6094"/>
                  </a:lnTo>
                  <a:cubicBezTo>
                    <a:pt x="10293" y="4824"/>
                    <a:pt x="10794" y="3320"/>
                    <a:pt x="10844" y="1783"/>
                  </a:cubicBezTo>
                  <a:cubicBezTo>
                    <a:pt x="10844" y="1466"/>
                    <a:pt x="10694" y="1182"/>
                    <a:pt x="10443" y="998"/>
                  </a:cubicBezTo>
                  <a:cubicBezTo>
                    <a:pt x="10009" y="714"/>
                    <a:pt x="9574" y="447"/>
                    <a:pt x="9107" y="229"/>
                  </a:cubicBezTo>
                  <a:cubicBezTo>
                    <a:pt x="8798" y="75"/>
                    <a:pt x="8466" y="0"/>
                    <a:pt x="8135"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0"/>
            <p:cNvSpPr/>
            <p:nvPr/>
          </p:nvSpPr>
          <p:spPr>
            <a:xfrm>
              <a:off x="4463280" y="4235278"/>
              <a:ext cx="362037" cy="238388"/>
            </a:xfrm>
            <a:custGeom>
              <a:avLst/>
              <a:gdLst/>
              <a:ahLst/>
              <a:cxnLst/>
              <a:rect l="l" t="t" r="r" b="b"/>
              <a:pathLst>
                <a:path w="11296" h="7438" extrusionOk="0">
                  <a:moveTo>
                    <a:pt x="2290" y="0"/>
                  </a:moveTo>
                  <a:lnTo>
                    <a:pt x="1" y="17"/>
                  </a:lnTo>
                  <a:cubicBezTo>
                    <a:pt x="1" y="17"/>
                    <a:pt x="285" y="3225"/>
                    <a:pt x="1304" y="5782"/>
                  </a:cubicBezTo>
                  <a:cubicBezTo>
                    <a:pt x="1828" y="7135"/>
                    <a:pt x="4028" y="7437"/>
                    <a:pt x="5888" y="7437"/>
                  </a:cubicBezTo>
                  <a:cubicBezTo>
                    <a:pt x="7173" y="7437"/>
                    <a:pt x="8296" y="7293"/>
                    <a:pt x="8589" y="7252"/>
                  </a:cubicBezTo>
                  <a:cubicBezTo>
                    <a:pt x="9141" y="7252"/>
                    <a:pt x="9692" y="7235"/>
                    <a:pt x="10227" y="7185"/>
                  </a:cubicBezTo>
                  <a:cubicBezTo>
                    <a:pt x="10878" y="7102"/>
                    <a:pt x="10878" y="7035"/>
                    <a:pt x="10845" y="6968"/>
                  </a:cubicBezTo>
                  <a:cubicBezTo>
                    <a:pt x="10827" y="6915"/>
                    <a:pt x="10738" y="6898"/>
                    <a:pt x="10620" y="6898"/>
                  </a:cubicBezTo>
                  <a:cubicBezTo>
                    <a:pt x="10418" y="6898"/>
                    <a:pt x="10131" y="6947"/>
                    <a:pt x="9977" y="6947"/>
                  </a:cubicBezTo>
                  <a:cubicBezTo>
                    <a:pt x="9881" y="6947"/>
                    <a:pt x="9836" y="6929"/>
                    <a:pt x="9892" y="6868"/>
                  </a:cubicBezTo>
                  <a:cubicBezTo>
                    <a:pt x="10076" y="6667"/>
                    <a:pt x="11263" y="6634"/>
                    <a:pt x="11196" y="6433"/>
                  </a:cubicBezTo>
                  <a:cubicBezTo>
                    <a:pt x="11168" y="6360"/>
                    <a:pt x="11064" y="6333"/>
                    <a:pt x="10925" y="6333"/>
                  </a:cubicBezTo>
                  <a:cubicBezTo>
                    <a:pt x="10553" y="6333"/>
                    <a:pt x="9932" y="6526"/>
                    <a:pt x="9859" y="6550"/>
                  </a:cubicBezTo>
                  <a:cubicBezTo>
                    <a:pt x="9854" y="6551"/>
                    <a:pt x="9849" y="6551"/>
                    <a:pt x="9844" y="6551"/>
                  </a:cubicBezTo>
                  <a:cubicBezTo>
                    <a:pt x="9756" y="6551"/>
                    <a:pt x="9730" y="6416"/>
                    <a:pt x="9809" y="6400"/>
                  </a:cubicBezTo>
                  <a:cubicBezTo>
                    <a:pt x="9943" y="6383"/>
                    <a:pt x="11296" y="6116"/>
                    <a:pt x="11196" y="5848"/>
                  </a:cubicBezTo>
                  <a:cubicBezTo>
                    <a:pt x="11176" y="5790"/>
                    <a:pt x="11126" y="5772"/>
                    <a:pt x="11072" y="5772"/>
                  </a:cubicBezTo>
                  <a:cubicBezTo>
                    <a:pt x="10988" y="5772"/>
                    <a:pt x="10895" y="5815"/>
                    <a:pt x="10895" y="5815"/>
                  </a:cubicBezTo>
                  <a:cubicBezTo>
                    <a:pt x="10895" y="5815"/>
                    <a:pt x="10023" y="6063"/>
                    <a:pt x="9714" y="6063"/>
                  </a:cubicBezTo>
                  <a:cubicBezTo>
                    <a:pt x="9655" y="6063"/>
                    <a:pt x="9616" y="6054"/>
                    <a:pt x="9608" y="6032"/>
                  </a:cubicBezTo>
                  <a:cubicBezTo>
                    <a:pt x="9575" y="5915"/>
                    <a:pt x="10293" y="5681"/>
                    <a:pt x="10544" y="5614"/>
                  </a:cubicBezTo>
                  <a:cubicBezTo>
                    <a:pt x="10778" y="5564"/>
                    <a:pt x="10862" y="5414"/>
                    <a:pt x="10745" y="5330"/>
                  </a:cubicBezTo>
                  <a:cubicBezTo>
                    <a:pt x="10731" y="5320"/>
                    <a:pt x="10700" y="5315"/>
                    <a:pt x="10656" y="5315"/>
                  </a:cubicBezTo>
                  <a:cubicBezTo>
                    <a:pt x="10426" y="5315"/>
                    <a:pt x="9852" y="5441"/>
                    <a:pt x="9642" y="5497"/>
                  </a:cubicBezTo>
                  <a:cubicBezTo>
                    <a:pt x="9512" y="5534"/>
                    <a:pt x="9250" y="5612"/>
                    <a:pt x="9084" y="5612"/>
                  </a:cubicBezTo>
                  <a:cubicBezTo>
                    <a:pt x="8950" y="5612"/>
                    <a:pt x="8878" y="5562"/>
                    <a:pt x="8990" y="5397"/>
                  </a:cubicBezTo>
                  <a:cubicBezTo>
                    <a:pt x="9241" y="5030"/>
                    <a:pt x="9291" y="4645"/>
                    <a:pt x="9241" y="4545"/>
                  </a:cubicBezTo>
                  <a:cubicBezTo>
                    <a:pt x="9213" y="4496"/>
                    <a:pt x="9167" y="4474"/>
                    <a:pt x="9123" y="4474"/>
                  </a:cubicBezTo>
                  <a:cubicBezTo>
                    <a:pt x="9061" y="4474"/>
                    <a:pt x="9000" y="4517"/>
                    <a:pt x="8990" y="4595"/>
                  </a:cubicBezTo>
                  <a:cubicBezTo>
                    <a:pt x="8940" y="4746"/>
                    <a:pt x="8890" y="4879"/>
                    <a:pt x="8806" y="5013"/>
                  </a:cubicBezTo>
                  <a:cubicBezTo>
                    <a:pt x="8756" y="5113"/>
                    <a:pt x="8673" y="5213"/>
                    <a:pt x="8589" y="5280"/>
                  </a:cubicBezTo>
                  <a:cubicBezTo>
                    <a:pt x="8506" y="5364"/>
                    <a:pt x="8422" y="5414"/>
                    <a:pt x="8355" y="5481"/>
                  </a:cubicBezTo>
                  <a:cubicBezTo>
                    <a:pt x="8128" y="5538"/>
                    <a:pt x="7279" y="5728"/>
                    <a:pt x="6258" y="5728"/>
                  </a:cubicBezTo>
                  <a:cubicBezTo>
                    <a:pt x="5476" y="5728"/>
                    <a:pt x="4593" y="5616"/>
                    <a:pt x="3811" y="5247"/>
                  </a:cubicBezTo>
                  <a:cubicBezTo>
                    <a:pt x="2892" y="4829"/>
                    <a:pt x="2290" y="0"/>
                    <a:pt x="2290"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0"/>
            <p:cNvSpPr/>
            <p:nvPr/>
          </p:nvSpPr>
          <p:spPr>
            <a:xfrm>
              <a:off x="4442416" y="4180152"/>
              <a:ext cx="124803" cy="168679"/>
            </a:xfrm>
            <a:custGeom>
              <a:avLst/>
              <a:gdLst/>
              <a:ahLst/>
              <a:cxnLst/>
              <a:rect l="l" t="t" r="r" b="b"/>
              <a:pathLst>
                <a:path w="3894" h="5263" extrusionOk="0">
                  <a:moveTo>
                    <a:pt x="1725" y="0"/>
                  </a:moveTo>
                  <a:cubicBezTo>
                    <a:pt x="1313" y="0"/>
                    <a:pt x="919" y="223"/>
                    <a:pt x="585" y="618"/>
                  </a:cubicBezTo>
                  <a:cubicBezTo>
                    <a:pt x="0" y="1303"/>
                    <a:pt x="351" y="5263"/>
                    <a:pt x="351" y="5263"/>
                  </a:cubicBezTo>
                  <a:lnTo>
                    <a:pt x="3893" y="4143"/>
                  </a:lnTo>
                  <a:lnTo>
                    <a:pt x="3208" y="1353"/>
                  </a:lnTo>
                  <a:cubicBezTo>
                    <a:pt x="3108" y="952"/>
                    <a:pt x="2874" y="568"/>
                    <a:pt x="2540" y="300"/>
                  </a:cubicBezTo>
                  <a:cubicBezTo>
                    <a:pt x="2269" y="96"/>
                    <a:pt x="1994" y="0"/>
                    <a:pt x="1725"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0"/>
            <p:cNvSpPr/>
            <p:nvPr/>
          </p:nvSpPr>
          <p:spPr>
            <a:xfrm>
              <a:off x="4452575" y="4184414"/>
              <a:ext cx="106086" cy="163872"/>
            </a:xfrm>
            <a:custGeom>
              <a:avLst/>
              <a:gdLst/>
              <a:ahLst/>
              <a:cxnLst/>
              <a:rect l="l" t="t" r="r" b="b"/>
              <a:pathLst>
                <a:path w="3310" h="5113" extrusionOk="0">
                  <a:moveTo>
                    <a:pt x="1514" y="0"/>
                  </a:moveTo>
                  <a:cubicBezTo>
                    <a:pt x="1445" y="0"/>
                    <a:pt x="1374" y="6"/>
                    <a:pt x="1304" y="17"/>
                  </a:cubicBezTo>
                  <a:cubicBezTo>
                    <a:pt x="1204" y="17"/>
                    <a:pt x="1120" y="34"/>
                    <a:pt x="1037" y="50"/>
                  </a:cubicBezTo>
                  <a:cubicBezTo>
                    <a:pt x="1020" y="50"/>
                    <a:pt x="987" y="67"/>
                    <a:pt x="953" y="84"/>
                  </a:cubicBezTo>
                  <a:cubicBezTo>
                    <a:pt x="987" y="67"/>
                    <a:pt x="1020" y="67"/>
                    <a:pt x="1037" y="67"/>
                  </a:cubicBezTo>
                  <a:cubicBezTo>
                    <a:pt x="1104" y="50"/>
                    <a:pt x="1187" y="50"/>
                    <a:pt x="1304" y="34"/>
                  </a:cubicBezTo>
                  <a:cubicBezTo>
                    <a:pt x="1336" y="32"/>
                    <a:pt x="1367" y="31"/>
                    <a:pt x="1399" y="31"/>
                  </a:cubicBezTo>
                  <a:cubicBezTo>
                    <a:pt x="1682" y="31"/>
                    <a:pt x="1951" y="99"/>
                    <a:pt x="2206" y="234"/>
                  </a:cubicBezTo>
                  <a:cubicBezTo>
                    <a:pt x="2390" y="334"/>
                    <a:pt x="2540" y="501"/>
                    <a:pt x="2624" y="702"/>
                  </a:cubicBezTo>
                  <a:cubicBezTo>
                    <a:pt x="2724" y="919"/>
                    <a:pt x="2791" y="1170"/>
                    <a:pt x="2825" y="1404"/>
                  </a:cubicBezTo>
                  <a:cubicBezTo>
                    <a:pt x="2908" y="1938"/>
                    <a:pt x="2992" y="2506"/>
                    <a:pt x="3075" y="3108"/>
                  </a:cubicBezTo>
                  <a:cubicBezTo>
                    <a:pt x="3139" y="3443"/>
                    <a:pt x="3188" y="3763"/>
                    <a:pt x="3236" y="4068"/>
                  </a:cubicBezTo>
                  <a:lnTo>
                    <a:pt x="3236" y="4068"/>
                  </a:lnTo>
                  <a:lnTo>
                    <a:pt x="920" y="4795"/>
                  </a:lnTo>
                  <a:lnTo>
                    <a:pt x="251" y="5029"/>
                  </a:lnTo>
                  <a:lnTo>
                    <a:pt x="68" y="5079"/>
                  </a:lnTo>
                  <a:cubicBezTo>
                    <a:pt x="34" y="5096"/>
                    <a:pt x="17" y="5096"/>
                    <a:pt x="1" y="5113"/>
                  </a:cubicBezTo>
                  <a:cubicBezTo>
                    <a:pt x="17" y="5113"/>
                    <a:pt x="51" y="5096"/>
                    <a:pt x="68" y="5096"/>
                  </a:cubicBezTo>
                  <a:lnTo>
                    <a:pt x="251" y="5046"/>
                  </a:lnTo>
                  <a:lnTo>
                    <a:pt x="936" y="4846"/>
                  </a:lnTo>
                  <a:lnTo>
                    <a:pt x="3276" y="4127"/>
                  </a:lnTo>
                  <a:lnTo>
                    <a:pt x="3309" y="4127"/>
                  </a:lnTo>
                  <a:lnTo>
                    <a:pt x="3309" y="4094"/>
                  </a:lnTo>
                  <a:cubicBezTo>
                    <a:pt x="3259" y="3776"/>
                    <a:pt x="3209" y="3442"/>
                    <a:pt x="3159" y="3108"/>
                  </a:cubicBezTo>
                  <a:lnTo>
                    <a:pt x="2891" y="1404"/>
                  </a:lnTo>
                  <a:cubicBezTo>
                    <a:pt x="2858" y="1153"/>
                    <a:pt x="2791" y="902"/>
                    <a:pt x="2674" y="668"/>
                  </a:cubicBezTo>
                  <a:cubicBezTo>
                    <a:pt x="2574" y="468"/>
                    <a:pt x="2424" y="301"/>
                    <a:pt x="2223" y="184"/>
                  </a:cubicBezTo>
                  <a:cubicBezTo>
                    <a:pt x="2002" y="67"/>
                    <a:pt x="1760" y="0"/>
                    <a:pt x="15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0"/>
            <p:cNvSpPr/>
            <p:nvPr/>
          </p:nvSpPr>
          <p:spPr>
            <a:xfrm>
              <a:off x="4328894" y="4290436"/>
              <a:ext cx="4840" cy="61600"/>
            </a:xfrm>
            <a:custGeom>
              <a:avLst/>
              <a:gdLst/>
              <a:ahLst/>
              <a:cxnLst/>
              <a:rect l="l" t="t" r="r" b="b"/>
              <a:pathLst>
                <a:path w="151" h="1922" extrusionOk="0">
                  <a:moveTo>
                    <a:pt x="100" y="0"/>
                  </a:moveTo>
                  <a:lnTo>
                    <a:pt x="100" y="0"/>
                  </a:lnTo>
                  <a:cubicBezTo>
                    <a:pt x="67" y="84"/>
                    <a:pt x="50" y="184"/>
                    <a:pt x="50" y="284"/>
                  </a:cubicBezTo>
                  <a:cubicBezTo>
                    <a:pt x="0" y="736"/>
                    <a:pt x="0" y="1187"/>
                    <a:pt x="67" y="1655"/>
                  </a:cubicBezTo>
                  <a:cubicBezTo>
                    <a:pt x="84" y="1738"/>
                    <a:pt x="100" y="1838"/>
                    <a:pt x="134" y="1922"/>
                  </a:cubicBezTo>
                  <a:cubicBezTo>
                    <a:pt x="150" y="1922"/>
                    <a:pt x="100" y="1487"/>
                    <a:pt x="84" y="969"/>
                  </a:cubicBezTo>
                  <a:cubicBezTo>
                    <a:pt x="67" y="435"/>
                    <a:pt x="117" y="0"/>
                    <a:pt x="1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0"/>
            <p:cNvSpPr/>
            <p:nvPr/>
          </p:nvSpPr>
          <p:spPr>
            <a:xfrm>
              <a:off x="4332644" y="4293096"/>
              <a:ext cx="18268" cy="50383"/>
            </a:xfrm>
            <a:custGeom>
              <a:avLst/>
              <a:gdLst/>
              <a:ahLst/>
              <a:cxnLst/>
              <a:rect l="l" t="t" r="r" b="b"/>
              <a:pathLst>
                <a:path w="570" h="1572" extrusionOk="0">
                  <a:moveTo>
                    <a:pt x="0" y="1"/>
                  </a:moveTo>
                  <a:cubicBezTo>
                    <a:pt x="17" y="567"/>
                    <a:pt x="216" y="1116"/>
                    <a:pt x="564" y="1550"/>
                  </a:cubicBezTo>
                  <a:lnTo>
                    <a:pt x="564" y="1550"/>
                  </a:lnTo>
                  <a:cubicBezTo>
                    <a:pt x="533" y="1469"/>
                    <a:pt x="365" y="1180"/>
                    <a:pt x="234" y="803"/>
                  </a:cubicBezTo>
                  <a:cubicBezTo>
                    <a:pt x="67" y="369"/>
                    <a:pt x="17" y="1"/>
                    <a:pt x="0" y="1"/>
                  </a:cubicBezTo>
                  <a:close/>
                  <a:moveTo>
                    <a:pt x="564" y="1550"/>
                  </a:moveTo>
                  <a:cubicBezTo>
                    <a:pt x="566" y="1555"/>
                    <a:pt x="567" y="1559"/>
                    <a:pt x="568" y="1562"/>
                  </a:cubicBezTo>
                  <a:lnTo>
                    <a:pt x="568" y="1562"/>
                  </a:lnTo>
                  <a:lnTo>
                    <a:pt x="568" y="1555"/>
                  </a:lnTo>
                  <a:cubicBezTo>
                    <a:pt x="567" y="1553"/>
                    <a:pt x="565" y="1551"/>
                    <a:pt x="564" y="1550"/>
                  </a:cubicBezTo>
                  <a:close/>
                  <a:moveTo>
                    <a:pt x="568" y="1562"/>
                  </a:moveTo>
                  <a:lnTo>
                    <a:pt x="568" y="1572"/>
                  </a:lnTo>
                  <a:cubicBezTo>
                    <a:pt x="569" y="1570"/>
                    <a:pt x="569" y="1567"/>
                    <a:pt x="568" y="1562"/>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838"/>
        <p:cNvGrpSpPr/>
        <p:nvPr/>
      </p:nvGrpSpPr>
      <p:grpSpPr>
        <a:xfrm>
          <a:off x="0" y="0"/>
          <a:ext cx="0" cy="0"/>
          <a:chOff x="0" y="0"/>
          <a:chExt cx="0" cy="0"/>
        </a:xfrm>
      </p:grpSpPr>
      <p:sp>
        <p:nvSpPr>
          <p:cNvPr id="4839" name="Google Shape;4839;p63"/>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840" name="Google Shape;4840;p63"/>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4841" name="Google Shape;4841;p63"/>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Lilita One</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https://fonts.google.com/specimen/Lilita+One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Josefin Sans</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https://fonts.google.com/specimen/Josefin+Sans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4842" name="Google Shape;4842;p63"/>
          <p:cNvSpPr/>
          <p:nvPr/>
        </p:nvSpPr>
        <p:spPr>
          <a:xfrm>
            <a:off x="2583550" y="3498875"/>
            <a:ext cx="791400" cy="754200"/>
          </a:xfrm>
          <a:prstGeom prst="roundRect">
            <a:avLst>
              <a:gd name="adj" fmla="val 16667"/>
            </a:avLst>
          </a:prstGeom>
          <a:solidFill>
            <a:srgbClr val="19B5B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3"/>
          <p:cNvSpPr/>
          <p:nvPr/>
        </p:nvSpPr>
        <p:spPr>
          <a:xfrm>
            <a:off x="3645370" y="3498875"/>
            <a:ext cx="791400" cy="754200"/>
          </a:xfrm>
          <a:prstGeom prst="roundRect">
            <a:avLst>
              <a:gd name="adj" fmla="val 16667"/>
            </a:avLst>
          </a:prstGeom>
          <a:solidFill>
            <a:srgbClr val="26323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3"/>
          <p:cNvSpPr/>
          <p:nvPr/>
        </p:nvSpPr>
        <p:spPr>
          <a:xfrm>
            <a:off x="4707189" y="3498875"/>
            <a:ext cx="791400" cy="754200"/>
          </a:xfrm>
          <a:prstGeom prst="roundRect">
            <a:avLst>
              <a:gd name="adj" fmla="val 16667"/>
            </a:avLst>
          </a:prstGeom>
          <a:solidFill>
            <a:srgbClr val="FFBE9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3"/>
          <p:cNvSpPr/>
          <p:nvPr/>
        </p:nvSpPr>
        <p:spPr>
          <a:xfrm>
            <a:off x="1521725" y="3498875"/>
            <a:ext cx="791400" cy="754200"/>
          </a:xfrm>
          <a:prstGeom prst="roundRect">
            <a:avLst>
              <a:gd name="adj" fmla="val 16667"/>
            </a:avLst>
          </a:prstGeom>
          <a:solidFill>
            <a:srgbClr val="045A6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3"/>
          <p:cNvSpPr txBox="1"/>
          <p:nvPr/>
        </p:nvSpPr>
        <p:spPr>
          <a:xfrm>
            <a:off x="25835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#19b5b1</a:t>
            </a:r>
            <a:endParaRPr sz="1000">
              <a:solidFill>
                <a:srgbClr val="FFFFFF"/>
              </a:solidFill>
            </a:endParaRPr>
          </a:p>
        </p:txBody>
      </p:sp>
      <p:sp>
        <p:nvSpPr>
          <p:cNvPr id="4847" name="Google Shape;4847;p63"/>
          <p:cNvSpPr txBox="1"/>
          <p:nvPr/>
        </p:nvSpPr>
        <p:spPr>
          <a:xfrm>
            <a:off x="36453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#263238</a:t>
            </a:r>
            <a:endParaRPr sz="1000">
              <a:solidFill>
                <a:srgbClr val="FFFFFF"/>
              </a:solidFill>
            </a:endParaRPr>
          </a:p>
        </p:txBody>
      </p:sp>
      <p:sp>
        <p:nvSpPr>
          <p:cNvPr id="4848" name="Google Shape;4848;p63"/>
          <p:cNvSpPr txBox="1"/>
          <p:nvPr/>
        </p:nvSpPr>
        <p:spPr>
          <a:xfrm>
            <a:off x="47072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#ffbe9d</a:t>
            </a:r>
            <a:endParaRPr sz="1000">
              <a:solidFill>
                <a:srgbClr val="FFFFFF"/>
              </a:solidFill>
            </a:endParaRPr>
          </a:p>
        </p:txBody>
      </p:sp>
      <p:sp>
        <p:nvSpPr>
          <p:cNvPr id="4849" name="Google Shape;4849;p63"/>
          <p:cNvSpPr txBox="1"/>
          <p:nvPr/>
        </p:nvSpPr>
        <p:spPr>
          <a:xfrm>
            <a:off x="15217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#045a68</a:t>
            </a:r>
            <a:endParaRPr sz="1000">
              <a:solidFill>
                <a:srgbClr val="FFFFFF"/>
              </a:solidFill>
            </a:endParaRPr>
          </a:p>
        </p:txBody>
      </p:sp>
      <p:sp>
        <p:nvSpPr>
          <p:cNvPr id="4850" name="Google Shape;4850;p63"/>
          <p:cNvSpPr/>
          <p:nvPr/>
        </p:nvSpPr>
        <p:spPr>
          <a:xfrm>
            <a:off x="5769020" y="3498875"/>
            <a:ext cx="791400" cy="754200"/>
          </a:xfrm>
          <a:prstGeom prst="roundRect">
            <a:avLst>
              <a:gd name="adj" fmla="val 16667"/>
            </a:avLst>
          </a:prstGeom>
          <a:solidFill>
            <a:srgbClr val="EBEB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3"/>
          <p:cNvSpPr/>
          <p:nvPr/>
        </p:nvSpPr>
        <p:spPr>
          <a:xfrm>
            <a:off x="6830839" y="3498875"/>
            <a:ext cx="791400" cy="754200"/>
          </a:xfrm>
          <a:prstGeom prst="roundRect">
            <a:avLst>
              <a:gd name="adj" fmla="val 16667"/>
            </a:avLst>
          </a:prstGeom>
          <a:solidFill>
            <a:srgbClr val="E0E0E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3"/>
          <p:cNvSpPr txBox="1"/>
          <p:nvPr/>
        </p:nvSpPr>
        <p:spPr>
          <a:xfrm>
            <a:off x="57690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#ebebeb</a:t>
            </a:r>
            <a:endParaRPr sz="1000">
              <a:solidFill>
                <a:srgbClr val="FFFFFF"/>
              </a:solidFill>
            </a:endParaRPr>
          </a:p>
        </p:txBody>
      </p:sp>
      <p:sp>
        <p:nvSpPr>
          <p:cNvPr id="4853" name="Google Shape;4853;p63"/>
          <p:cNvSpPr txBox="1"/>
          <p:nvPr/>
        </p:nvSpPr>
        <p:spPr>
          <a:xfrm>
            <a:off x="68308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#e0e0e0</a:t>
            </a:r>
            <a:endParaRPr sz="1000">
              <a:solidFill>
                <a:srgbClr val="FFFFFF"/>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857"/>
        <p:cNvGrpSpPr/>
        <p:nvPr/>
      </p:nvGrpSpPr>
      <p:grpSpPr>
        <a:xfrm>
          <a:off x="0" y="0"/>
          <a:ext cx="0" cy="0"/>
          <a:chOff x="0" y="0"/>
          <a:chExt cx="0" cy="0"/>
        </a:xfrm>
      </p:grpSpPr>
      <p:sp>
        <p:nvSpPr>
          <p:cNvPr id="4858" name="Google Shape;4858;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859" name="Google Shape;4859;p64"/>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4860" name="Google Shape;4860;p64"/>
          <p:cNvGrpSpPr/>
          <p:nvPr/>
        </p:nvGrpSpPr>
        <p:grpSpPr>
          <a:xfrm>
            <a:off x="5082708" y="3095784"/>
            <a:ext cx="442841" cy="514271"/>
            <a:chOff x="4727025" y="1332775"/>
            <a:chExt cx="59900" cy="69625"/>
          </a:xfrm>
        </p:grpSpPr>
        <p:sp>
          <p:nvSpPr>
            <p:cNvPr id="4861" name="Google Shape;4861;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64"/>
          <p:cNvGrpSpPr/>
          <p:nvPr/>
        </p:nvGrpSpPr>
        <p:grpSpPr>
          <a:xfrm>
            <a:off x="5758025" y="2343272"/>
            <a:ext cx="500909" cy="500899"/>
            <a:chOff x="4820425" y="1329900"/>
            <a:chExt cx="70175" cy="70350"/>
          </a:xfrm>
        </p:grpSpPr>
        <p:sp>
          <p:nvSpPr>
            <p:cNvPr id="4864" name="Google Shape;4864;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 name="Google Shape;4868;p64"/>
          <p:cNvGrpSpPr/>
          <p:nvPr/>
        </p:nvGrpSpPr>
        <p:grpSpPr>
          <a:xfrm>
            <a:off x="6410648" y="2355062"/>
            <a:ext cx="538135" cy="493119"/>
            <a:chOff x="4903200" y="1331525"/>
            <a:chExt cx="73575" cy="67425"/>
          </a:xfrm>
        </p:grpSpPr>
        <p:sp>
          <p:nvSpPr>
            <p:cNvPr id="4869" name="Google Shape;4869;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870" name="Google Shape;4870;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64"/>
          <p:cNvGrpSpPr/>
          <p:nvPr/>
        </p:nvGrpSpPr>
        <p:grpSpPr>
          <a:xfrm>
            <a:off x="5670599" y="3097040"/>
            <a:ext cx="544563" cy="511895"/>
            <a:chOff x="4815575" y="1416800"/>
            <a:chExt cx="73750" cy="71400"/>
          </a:xfrm>
        </p:grpSpPr>
        <p:sp>
          <p:nvSpPr>
            <p:cNvPr id="4872" name="Google Shape;4872;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5" name="Google Shape;4875;p64"/>
          <p:cNvGrpSpPr/>
          <p:nvPr/>
        </p:nvGrpSpPr>
        <p:grpSpPr>
          <a:xfrm>
            <a:off x="6367224" y="3096746"/>
            <a:ext cx="602914" cy="512477"/>
            <a:chOff x="4902475" y="1418875"/>
            <a:chExt cx="74500" cy="63775"/>
          </a:xfrm>
        </p:grpSpPr>
        <p:sp>
          <p:nvSpPr>
            <p:cNvPr id="4876" name="Google Shape;4876;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64"/>
          <p:cNvGrpSpPr/>
          <p:nvPr/>
        </p:nvGrpSpPr>
        <p:grpSpPr>
          <a:xfrm>
            <a:off x="5783096" y="3835985"/>
            <a:ext cx="515391" cy="525699"/>
            <a:chOff x="4818100" y="1507675"/>
            <a:chExt cx="71225" cy="71625"/>
          </a:xfrm>
        </p:grpSpPr>
        <p:sp>
          <p:nvSpPr>
            <p:cNvPr id="4879" name="Google Shape;4879;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 name="Google Shape;4883;p64"/>
          <p:cNvGrpSpPr/>
          <p:nvPr/>
        </p:nvGrpSpPr>
        <p:grpSpPr>
          <a:xfrm>
            <a:off x="5121199" y="3857517"/>
            <a:ext cx="522956" cy="489869"/>
            <a:chOff x="4721450" y="1509475"/>
            <a:chExt cx="79350" cy="74325"/>
          </a:xfrm>
        </p:grpSpPr>
        <p:sp>
          <p:nvSpPr>
            <p:cNvPr id="4884" name="Google Shape;4884;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8" name="Google Shape;4888;p64"/>
          <p:cNvGrpSpPr/>
          <p:nvPr/>
        </p:nvGrpSpPr>
        <p:grpSpPr>
          <a:xfrm>
            <a:off x="6444441" y="3837269"/>
            <a:ext cx="525704" cy="535436"/>
            <a:chOff x="4906800" y="1507500"/>
            <a:chExt cx="70350" cy="71075"/>
          </a:xfrm>
        </p:grpSpPr>
        <p:sp>
          <p:nvSpPr>
            <p:cNvPr id="4889" name="Google Shape;4889;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 name="Google Shape;4894;p64"/>
          <p:cNvGrpSpPr/>
          <p:nvPr/>
        </p:nvGrpSpPr>
        <p:grpSpPr>
          <a:xfrm>
            <a:off x="4477263" y="2343250"/>
            <a:ext cx="508054" cy="508095"/>
            <a:chOff x="3736598" y="2170606"/>
            <a:chExt cx="404889" cy="404889"/>
          </a:xfrm>
        </p:grpSpPr>
        <p:sp>
          <p:nvSpPr>
            <p:cNvPr id="4895" name="Google Shape;4895;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 name="Google Shape;4899;p64"/>
          <p:cNvGrpSpPr/>
          <p:nvPr/>
        </p:nvGrpSpPr>
        <p:grpSpPr>
          <a:xfrm>
            <a:off x="3765303" y="2343345"/>
            <a:ext cx="575790" cy="507904"/>
            <a:chOff x="3161917" y="2170682"/>
            <a:chExt cx="458870" cy="404737"/>
          </a:xfrm>
        </p:grpSpPr>
        <p:sp>
          <p:nvSpPr>
            <p:cNvPr id="4900" name="Google Shape;4900;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901" name="Google Shape;4901;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64"/>
          <p:cNvGrpSpPr/>
          <p:nvPr/>
        </p:nvGrpSpPr>
        <p:grpSpPr>
          <a:xfrm>
            <a:off x="3792833" y="3103717"/>
            <a:ext cx="520730" cy="498567"/>
            <a:chOff x="3179914" y="2889488"/>
            <a:chExt cx="422876" cy="404911"/>
          </a:xfrm>
        </p:grpSpPr>
        <p:sp>
          <p:nvSpPr>
            <p:cNvPr id="4904" name="Google Shape;4904;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64"/>
          <p:cNvGrpSpPr/>
          <p:nvPr/>
        </p:nvGrpSpPr>
        <p:grpSpPr>
          <a:xfrm>
            <a:off x="4421513" y="3103677"/>
            <a:ext cx="516145" cy="498648"/>
            <a:chOff x="3729467" y="2889422"/>
            <a:chExt cx="419153" cy="404977"/>
          </a:xfrm>
        </p:grpSpPr>
        <p:sp>
          <p:nvSpPr>
            <p:cNvPr id="4911" name="Google Shape;4911;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8" name="Google Shape;4918;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2" name="Google Shape;4922;p64"/>
          <p:cNvGrpSpPr/>
          <p:nvPr/>
        </p:nvGrpSpPr>
        <p:grpSpPr>
          <a:xfrm>
            <a:off x="7141841" y="2550562"/>
            <a:ext cx="166473" cy="141497"/>
            <a:chOff x="4660325" y="1866850"/>
            <a:chExt cx="68350" cy="58100"/>
          </a:xfrm>
        </p:grpSpPr>
        <p:sp>
          <p:nvSpPr>
            <p:cNvPr id="4923" name="Google Shape;4923;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64"/>
          <p:cNvGrpSpPr/>
          <p:nvPr/>
        </p:nvGrpSpPr>
        <p:grpSpPr>
          <a:xfrm>
            <a:off x="7451186" y="2576286"/>
            <a:ext cx="162515" cy="90049"/>
            <a:chOff x="4791775" y="1877500"/>
            <a:chExt cx="66725" cy="36975"/>
          </a:xfrm>
        </p:grpSpPr>
        <p:sp>
          <p:nvSpPr>
            <p:cNvPr id="4926" name="Google Shape;4926;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 name="Google Shape;4928;p64"/>
          <p:cNvGrpSpPr/>
          <p:nvPr/>
        </p:nvGrpSpPr>
        <p:grpSpPr>
          <a:xfrm>
            <a:off x="7772899" y="2576286"/>
            <a:ext cx="144979" cy="90049"/>
            <a:chOff x="4923925" y="1877500"/>
            <a:chExt cx="59525" cy="36975"/>
          </a:xfrm>
        </p:grpSpPr>
        <p:sp>
          <p:nvSpPr>
            <p:cNvPr id="4929" name="Google Shape;4929;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64"/>
          <p:cNvGrpSpPr/>
          <p:nvPr/>
        </p:nvGrpSpPr>
        <p:grpSpPr>
          <a:xfrm>
            <a:off x="8067390" y="2558477"/>
            <a:ext cx="141447" cy="125667"/>
            <a:chOff x="5058450" y="1870100"/>
            <a:chExt cx="58075" cy="51600"/>
          </a:xfrm>
        </p:grpSpPr>
        <p:sp>
          <p:nvSpPr>
            <p:cNvPr id="4932" name="Google Shape;4932;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64"/>
          <p:cNvGrpSpPr/>
          <p:nvPr/>
        </p:nvGrpSpPr>
        <p:grpSpPr>
          <a:xfrm>
            <a:off x="7481905" y="2980885"/>
            <a:ext cx="101077" cy="107645"/>
            <a:chOff x="4811425" y="2065025"/>
            <a:chExt cx="41500" cy="44200"/>
          </a:xfrm>
        </p:grpSpPr>
        <p:sp>
          <p:nvSpPr>
            <p:cNvPr id="4935" name="Google Shape;4935;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64"/>
          <p:cNvGrpSpPr/>
          <p:nvPr/>
        </p:nvGrpSpPr>
        <p:grpSpPr>
          <a:xfrm>
            <a:off x="7774342" y="2981098"/>
            <a:ext cx="120867" cy="107218"/>
            <a:chOff x="4929875" y="2065025"/>
            <a:chExt cx="49625" cy="44025"/>
          </a:xfrm>
        </p:grpSpPr>
        <p:sp>
          <p:nvSpPr>
            <p:cNvPr id="4938" name="Google Shape;4938;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64"/>
          <p:cNvGrpSpPr/>
          <p:nvPr/>
        </p:nvGrpSpPr>
        <p:grpSpPr>
          <a:xfrm>
            <a:off x="8103011" y="2984112"/>
            <a:ext cx="70206" cy="101191"/>
            <a:chOff x="5083925" y="2066350"/>
            <a:chExt cx="28825" cy="41550"/>
          </a:xfrm>
        </p:grpSpPr>
        <p:sp>
          <p:nvSpPr>
            <p:cNvPr id="4941" name="Google Shape;4941;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64"/>
          <p:cNvGrpSpPr/>
          <p:nvPr/>
        </p:nvGrpSpPr>
        <p:grpSpPr>
          <a:xfrm>
            <a:off x="7134565" y="2999759"/>
            <a:ext cx="181026" cy="69896"/>
            <a:chOff x="4659775" y="2072775"/>
            <a:chExt cx="74325" cy="28700"/>
          </a:xfrm>
        </p:grpSpPr>
        <p:sp>
          <p:nvSpPr>
            <p:cNvPr id="4944" name="Google Shape;4944;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64"/>
          <p:cNvGrpSpPr/>
          <p:nvPr/>
        </p:nvGrpSpPr>
        <p:grpSpPr>
          <a:xfrm>
            <a:off x="8054421" y="2790324"/>
            <a:ext cx="167387" cy="89197"/>
            <a:chOff x="4662475" y="1976500"/>
            <a:chExt cx="68725" cy="36625"/>
          </a:xfrm>
        </p:grpSpPr>
        <p:sp>
          <p:nvSpPr>
            <p:cNvPr id="4948" name="Google Shape;4948;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64"/>
          <p:cNvGrpSpPr/>
          <p:nvPr/>
        </p:nvGrpSpPr>
        <p:grpSpPr>
          <a:xfrm>
            <a:off x="7751326" y="2793764"/>
            <a:ext cx="166899" cy="82317"/>
            <a:chOff x="4920150" y="1977875"/>
            <a:chExt cx="68525" cy="33800"/>
          </a:xfrm>
        </p:grpSpPr>
        <p:sp>
          <p:nvSpPr>
            <p:cNvPr id="4952" name="Google Shape;4952;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64"/>
          <p:cNvGrpSpPr/>
          <p:nvPr/>
        </p:nvGrpSpPr>
        <p:grpSpPr>
          <a:xfrm>
            <a:off x="7162483" y="3197682"/>
            <a:ext cx="125190" cy="127859"/>
            <a:chOff x="4676550" y="2160575"/>
            <a:chExt cx="51400" cy="52500"/>
          </a:xfrm>
        </p:grpSpPr>
        <p:sp>
          <p:nvSpPr>
            <p:cNvPr id="4956" name="Google Shape;4956;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64"/>
          <p:cNvGrpSpPr/>
          <p:nvPr/>
        </p:nvGrpSpPr>
        <p:grpSpPr>
          <a:xfrm>
            <a:off x="7459741" y="3204714"/>
            <a:ext cx="145405" cy="113794"/>
            <a:chOff x="4768325" y="2163475"/>
            <a:chExt cx="59700" cy="46725"/>
          </a:xfrm>
        </p:grpSpPr>
        <p:sp>
          <p:nvSpPr>
            <p:cNvPr id="4960" name="Google Shape;4960;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2" name="Google Shape;4962;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64"/>
          <p:cNvGrpSpPr/>
          <p:nvPr/>
        </p:nvGrpSpPr>
        <p:grpSpPr>
          <a:xfrm>
            <a:off x="7476059" y="3459808"/>
            <a:ext cx="112768" cy="106853"/>
            <a:chOff x="4768575" y="2253950"/>
            <a:chExt cx="46300" cy="43875"/>
          </a:xfrm>
        </p:grpSpPr>
        <p:sp>
          <p:nvSpPr>
            <p:cNvPr id="4969" name="Google Shape;4969;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64"/>
          <p:cNvGrpSpPr/>
          <p:nvPr/>
        </p:nvGrpSpPr>
        <p:grpSpPr>
          <a:xfrm>
            <a:off x="7775682" y="3948834"/>
            <a:ext cx="118187" cy="146246"/>
            <a:chOff x="4960900" y="2433225"/>
            <a:chExt cx="48525" cy="60050"/>
          </a:xfrm>
        </p:grpSpPr>
        <p:sp>
          <p:nvSpPr>
            <p:cNvPr id="4972" name="Google Shape;4972;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64"/>
          <p:cNvGrpSpPr/>
          <p:nvPr/>
        </p:nvGrpSpPr>
        <p:grpSpPr>
          <a:xfrm>
            <a:off x="7464247" y="4212895"/>
            <a:ext cx="136394" cy="143810"/>
            <a:chOff x="4854075" y="2527625"/>
            <a:chExt cx="56000" cy="59050"/>
          </a:xfrm>
        </p:grpSpPr>
        <p:sp>
          <p:nvSpPr>
            <p:cNvPr id="4975" name="Google Shape;4975;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7" name="Google Shape;4977;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0" name="Google Shape;4980;p64"/>
          <p:cNvGrpSpPr/>
          <p:nvPr/>
        </p:nvGrpSpPr>
        <p:grpSpPr>
          <a:xfrm>
            <a:off x="8088458" y="3676639"/>
            <a:ext cx="99312" cy="160797"/>
            <a:chOff x="5059700" y="2334775"/>
            <a:chExt cx="40775" cy="66025"/>
          </a:xfrm>
        </p:grpSpPr>
        <p:sp>
          <p:nvSpPr>
            <p:cNvPr id="4981" name="Google Shape;4981;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64"/>
          <p:cNvGrpSpPr/>
          <p:nvPr/>
        </p:nvGrpSpPr>
        <p:grpSpPr>
          <a:xfrm>
            <a:off x="8045622" y="3941771"/>
            <a:ext cx="184984" cy="160371"/>
            <a:chOff x="5037700" y="2430325"/>
            <a:chExt cx="75950" cy="65850"/>
          </a:xfrm>
        </p:grpSpPr>
        <p:sp>
          <p:nvSpPr>
            <p:cNvPr id="4991" name="Google Shape;4991;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64"/>
          <p:cNvGrpSpPr/>
          <p:nvPr/>
        </p:nvGrpSpPr>
        <p:grpSpPr>
          <a:xfrm>
            <a:off x="7465128" y="3708223"/>
            <a:ext cx="173014" cy="97629"/>
            <a:chOff x="4756975" y="2341800"/>
            <a:chExt cx="91975" cy="51925"/>
          </a:xfrm>
        </p:grpSpPr>
        <p:sp>
          <p:nvSpPr>
            <p:cNvPr id="4994" name="Google Shape;4994;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64"/>
          <p:cNvGrpSpPr/>
          <p:nvPr/>
        </p:nvGrpSpPr>
        <p:grpSpPr>
          <a:xfrm>
            <a:off x="7732065" y="4196920"/>
            <a:ext cx="212497" cy="175761"/>
            <a:chOff x="4943575" y="2516350"/>
            <a:chExt cx="98675" cy="81700"/>
          </a:xfrm>
        </p:grpSpPr>
        <p:sp>
          <p:nvSpPr>
            <p:cNvPr id="5015" name="Google Shape;5015;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64"/>
          <p:cNvGrpSpPr/>
          <p:nvPr/>
        </p:nvGrpSpPr>
        <p:grpSpPr>
          <a:xfrm>
            <a:off x="1990126" y="3423163"/>
            <a:ext cx="965351" cy="134611"/>
            <a:chOff x="4411970" y="2962952"/>
            <a:chExt cx="706544" cy="104212"/>
          </a:xfrm>
        </p:grpSpPr>
        <p:sp>
          <p:nvSpPr>
            <p:cNvPr id="5094" name="Google Shape;5094;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64"/>
          <p:cNvGrpSpPr/>
          <p:nvPr/>
        </p:nvGrpSpPr>
        <p:grpSpPr>
          <a:xfrm>
            <a:off x="1990126" y="3012077"/>
            <a:ext cx="960158" cy="289172"/>
            <a:chOff x="4411970" y="2726085"/>
            <a:chExt cx="643107" cy="193659"/>
          </a:xfrm>
        </p:grpSpPr>
        <p:sp>
          <p:nvSpPr>
            <p:cNvPr id="5099" name="Google Shape;5099;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2" name="Google Shape;5102;p64"/>
          <p:cNvGrpSpPr/>
          <p:nvPr/>
        </p:nvGrpSpPr>
        <p:grpSpPr>
          <a:xfrm>
            <a:off x="993018" y="3278187"/>
            <a:ext cx="833173" cy="259209"/>
            <a:chOff x="4411970" y="4340222"/>
            <a:chExt cx="779467" cy="242683"/>
          </a:xfrm>
        </p:grpSpPr>
        <p:sp>
          <p:nvSpPr>
            <p:cNvPr id="5103" name="Google Shape;5103;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6" name="Google Shape;5106;p64"/>
          <p:cNvGrpSpPr/>
          <p:nvPr/>
        </p:nvGrpSpPr>
        <p:grpSpPr>
          <a:xfrm>
            <a:off x="1990126" y="2673933"/>
            <a:ext cx="965160" cy="216230"/>
            <a:chOff x="4411970" y="2468674"/>
            <a:chExt cx="747317" cy="167425"/>
          </a:xfrm>
        </p:grpSpPr>
        <p:sp>
          <p:nvSpPr>
            <p:cNvPr id="5107" name="Google Shape;5107;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9" name="Google Shape;5109;p64"/>
          <p:cNvGrpSpPr/>
          <p:nvPr/>
        </p:nvGrpSpPr>
        <p:grpSpPr>
          <a:xfrm>
            <a:off x="988873" y="2578650"/>
            <a:ext cx="810451" cy="319148"/>
            <a:chOff x="4411970" y="3686602"/>
            <a:chExt cx="797845" cy="314215"/>
          </a:xfrm>
        </p:grpSpPr>
        <p:sp>
          <p:nvSpPr>
            <p:cNvPr id="5110" name="Google Shape;5110;p64"/>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5" name="Google Shape;5115;p64"/>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6" name="Google Shape;5116;p64"/>
          <p:cNvGrpSpPr/>
          <p:nvPr/>
        </p:nvGrpSpPr>
        <p:grpSpPr>
          <a:xfrm>
            <a:off x="988970" y="2333174"/>
            <a:ext cx="1970333" cy="208784"/>
            <a:chOff x="6336019" y="3733725"/>
            <a:chExt cx="2566206" cy="351310"/>
          </a:xfrm>
        </p:grpSpPr>
        <p:sp>
          <p:nvSpPr>
            <p:cNvPr id="5117" name="Google Shape;5117;p64"/>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64"/>
          <p:cNvGrpSpPr/>
          <p:nvPr/>
        </p:nvGrpSpPr>
        <p:grpSpPr>
          <a:xfrm>
            <a:off x="1990126" y="3940729"/>
            <a:ext cx="946551" cy="153200"/>
            <a:chOff x="4404545" y="3301592"/>
            <a:chExt cx="782403" cy="129272"/>
          </a:xfrm>
        </p:grpSpPr>
        <p:sp>
          <p:nvSpPr>
            <p:cNvPr id="5122" name="Google Shape;5122;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64"/>
          <p:cNvGrpSpPr/>
          <p:nvPr/>
        </p:nvGrpSpPr>
        <p:grpSpPr>
          <a:xfrm>
            <a:off x="1990126" y="3679688"/>
            <a:ext cx="962257" cy="139127"/>
            <a:chOff x="4411970" y="3131459"/>
            <a:chExt cx="710520" cy="117397"/>
          </a:xfrm>
        </p:grpSpPr>
        <p:sp>
          <p:nvSpPr>
            <p:cNvPr id="5125" name="Google Shape;5125;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7" name="Google Shape;5127;p64"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8" name="Google Shape;5128;p64"/>
          <p:cNvGrpSpPr/>
          <p:nvPr/>
        </p:nvGrpSpPr>
        <p:grpSpPr>
          <a:xfrm>
            <a:off x="990271" y="3614482"/>
            <a:ext cx="823838" cy="458988"/>
            <a:chOff x="4411970" y="1801825"/>
            <a:chExt cx="734586" cy="409262"/>
          </a:xfrm>
        </p:grpSpPr>
        <p:sp>
          <p:nvSpPr>
            <p:cNvPr id="5129" name="Google Shape;5129;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1" name="Google Shape;5131;p64"/>
          <p:cNvGrpSpPr/>
          <p:nvPr/>
        </p:nvGrpSpPr>
        <p:grpSpPr>
          <a:xfrm>
            <a:off x="990271" y="4162908"/>
            <a:ext cx="856348" cy="212039"/>
            <a:chOff x="4411970" y="2233974"/>
            <a:chExt cx="763574" cy="189068"/>
          </a:xfrm>
        </p:grpSpPr>
        <p:sp>
          <p:nvSpPr>
            <p:cNvPr id="5132" name="Google Shape;5132;p64"/>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64"/>
          <p:cNvGrpSpPr/>
          <p:nvPr/>
        </p:nvGrpSpPr>
        <p:grpSpPr>
          <a:xfrm>
            <a:off x="3100467" y="2338244"/>
            <a:ext cx="511602" cy="511602"/>
            <a:chOff x="5681300" y="2527788"/>
            <a:chExt cx="805800" cy="805800"/>
          </a:xfrm>
        </p:grpSpPr>
        <p:sp>
          <p:nvSpPr>
            <p:cNvPr id="5135" name="Google Shape;5135;p64"/>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64"/>
          <p:cNvGrpSpPr/>
          <p:nvPr/>
        </p:nvGrpSpPr>
        <p:grpSpPr>
          <a:xfrm>
            <a:off x="3097662" y="3104827"/>
            <a:ext cx="513021" cy="512935"/>
            <a:chOff x="4049800" y="640400"/>
            <a:chExt cx="858900" cy="858900"/>
          </a:xfrm>
        </p:grpSpPr>
        <p:sp>
          <p:nvSpPr>
            <p:cNvPr id="5138" name="Google Shape;5138;p64"/>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64"/>
          <p:cNvGrpSpPr/>
          <p:nvPr/>
        </p:nvGrpSpPr>
        <p:grpSpPr>
          <a:xfrm>
            <a:off x="3014861" y="3756719"/>
            <a:ext cx="686489" cy="686585"/>
            <a:chOff x="5080188" y="927900"/>
            <a:chExt cx="961200" cy="961200"/>
          </a:xfrm>
        </p:grpSpPr>
        <p:sp>
          <p:nvSpPr>
            <p:cNvPr id="5141" name="Google Shape;5141;p64"/>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64"/>
          <p:cNvGrpSpPr/>
          <p:nvPr/>
        </p:nvGrpSpPr>
        <p:grpSpPr>
          <a:xfrm>
            <a:off x="3798012" y="3849448"/>
            <a:ext cx="510373" cy="510937"/>
            <a:chOff x="7508249" y="1522825"/>
            <a:chExt cx="1326332" cy="1322987"/>
          </a:xfrm>
        </p:grpSpPr>
        <p:sp>
          <p:nvSpPr>
            <p:cNvPr id="5150" name="Google Shape;5150;p64"/>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0" name="Google Shape;5160;p64"/>
          <p:cNvGrpSpPr/>
          <p:nvPr/>
        </p:nvGrpSpPr>
        <p:grpSpPr>
          <a:xfrm>
            <a:off x="4489605" y="3850853"/>
            <a:ext cx="492652" cy="503348"/>
            <a:chOff x="6039282" y="1042577"/>
            <a:chExt cx="734315" cy="731929"/>
          </a:xfrm>
        </p:grpSpPr>
        <p:sp>
          <p:nvSpPr>
            <p:cNvPr id="5161" name="Google Shape;5161;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64"/>
          <p:cNvGrpSpPr/>
          <p:nvPr/>
        </p:nvGrpSpPr>
        <p:grpSpPr>
          <a:xfrm>
            <a:off x="5130019" y="2346894"/>
            <a:ext cx="483304" cy="504902"/>
            <a:chOff x="1825800" y="1651625"/>
            <a:chExt cx="568125" cy="591775"/>
          </a:xfrm>
        </p:grpSpPr>
        <p:sp>
          <p:nvSpPr>
            <p:cNvPr id="5183" name="Google Shape;5183;p64"/>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9" name="Google Shape;5189;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196"/>
        <p:cNvGrpSpPr/>
        <p:nvPr/>
      </p:nvGrpSpPr>
      <p:grpSpPr>
        <a:xfrm>
          <a:off x="0" y="0"/>
          <a:ext cx="0" cy="0"/>
          <a:chOff x="0" y="0"/>
          <a:chExt cx="0" cy="0"/>
        </a:xfrm>
      </p:grpSpPr>
      <p:grpSp>
        <p:nvGrpSpPr>
          <p:cNvPr id="5197" name="Google Shape;5197;p65"/>
          <p:cNvGrpSpPr/>
          <p:nvPr/>
        </p:nvGrpSpPr>
        <p:grpSpPr>
          <a:xfrm>
            <a:off x="745571" y="1168666"/>
            <a:ext cx="2492868" cy="1379876"/>
            <a:chOff x="2654821" y="2311071"/>
            <a:chExt cx="2279715" cy="1262120"/>
          </a:xfrm>
        </p:grpSpPr>
        <p:grpSp>
          <p:nvGrpSpPr>
            <p:cNvPr id="5198" name="Google Shape;5198;p65"/>
            <p:cNvGrpSpPr/>
            <p:nvPr/>
          </p:nvGrpSpPr>
          <p:grpSpPr>
            <a:xfrm>
              <a:off x="4034269" y="2840745"/>
              <a:ext cx="40212" cy="36437"/>
              <a:chOff x="4293400" y="2574725"/>
              <a:chExt cx="84425" cy="80100"/>
            </a:xfrm>
          </p:grpSpPr>
          <p:sp>
            <p:nvSpPr>
              <p:cNvPr id="5199" name="Google Shape;5199;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200" name="Google Shape;5200;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65"/>
            <p:cNvGrpSpPr/>
            <p:nvPr/>
          </p:nvGrpSpPr>
          <p:grpSpPr>
            <a:xfrm>
              <a:off x="3894606" y="2334874"/>
              <a:ext cx="913198" cy="518984"/>
              <a:chOff x="4000175" y="1462675"/>
              <a:chExt cx="1917275" cy="1140875"/>
            </a:xfrm>
          </p:grpSpPr>
          <p:sp>
            <p:nvSpPr>
              <p:cNvPr id="5202" name="Google Shape;5202;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203" name="Google Shape;5203;p65"/>
              <p:cNvGrpSpPr/>
              <p:nvPr/>
            </p:nvGrpSpPr>
            <p:grpSpPr>
              <a:xfrm>
                <a:off x="4000175" y="1462675"/>
                <a:ext cx="1917275" cy="1140875"/>
                <a:chOff x="4000175" y="1462675"/>
                <a:chExt cx="1917275" cy="1140875"/>
              </a:xfrm>
            </p:grpSpPr>
            <p:sp>
              <p:nvSpPr>
                <p:cNvPr id="5204" name="Google Shape;5204;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205" name="Google Shape;5205;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209" name="Google Shape;5209;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10" name="Google Shape;5210;p65"/>
            <p:cNvGrpSpPr/>
            <p:nvPr/>
          </p:nvGrpSpPr>
          <p:grpSpPr>
            <a:xfrm>
              <a:off x="3875768" y="2846704"/>
              <a:ext cx="44796" cy="47366"/>
              <a:chOff x="3960625" y="2587825"/>
              <a:chExt cx="94050" cy="104125"/>
            </a:xfrm>
          </p:grpSpPr>
          <p:sp>
            <p:nvSpPr>
              <p:cNvPr id="5211" name="Google Shape;5211;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212" name="Google Shape;5212;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65"/>
            <p:cNvGrpSpPr/>
            <p:nvPr/>
          </p:nvGrpSpPr>
          <p:grpSpPr>
            <a:xfrm>
              <a:off x="3782759" y="2807162"/>
              <a:ext cx="82686" cy="85487"/>
              <a:chOff x="3765350" y="2500900"/>
              <a:chExt cx="173600" cy="187925"/>
            </a:xfrm>
          </p:grpSpPr>
          <p:sp>
            <p:nvSpPr>
              <p:cNvPr id="5214" name="Google Shape;5214;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215" name="Google Shape;5215;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65"/>
            <p:cNvGrpSpPr/>
            <p:nvPr/>
          </p:nvGrpSpPr>
          <p:grpSpPr>
            <a:xfrm>
              <a:off x="3775674" y="2798496"/>
              <a:ext cx="40545" cy="23564"/>
              <a:chOff x="3750475" y="2481850"/>
              <a:chExt cx="85125" cy="51800"/>
            </a:xfrm>
          </p:grpSpPr>
          <p:sp>
            <p:nvSpPr>
              <p:cNvPr id="5221" name="Google Shape;5221;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223" name="Google Shape;5223;p65"/>
            <p:cNvGrpSpPr/>
            <p:nvPr/>
          </p:nvGrpSpPr>
          <p:grpSpPr>
            <a:xfrm>
              <a:off x="3716946" y="2776024"/>
              <a:ext cx="81971" cy="76912"/>
              <a:chOff x="3627175" y="2432450"/>
              <a:chExt cx="172100" cy="169075"/>
            </a:xfrm>
          </p:grpSpPr>
          <p:sp>
            <p:nvSpPr>
              <p:cNvPr id="5224" name="Google Shape;5224;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226" name="Google Shape;5226;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227" name="Google Shape;5227;p65"/>
            <p:cNvGrpSpPr/>
            <p:nvPr/>
          </p:nvGrpSpPr>
          <p:grpSpPr>
            <a:xfrm>
              <a:off x="3685682" y="2845624"/>
              <a:ext cx="29311" cy="45055"/>
              <a:chOff x="3561536" y="2585450"/>
              <a:chExt cx="61539" cy="99045"/>
            </a:xfrm>
          </p:grpSpPr>
          <p:sp>
            <p:nvSpPr>
              <p:cNvPr id="5228" name="Google Shape;5228;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230" name="Google Shape;5230;p65"/>
            <p:cNvGrpSpPr/>
            <p:nvPr/>
          </p:nvGrpSpPr>
          <p:grpSpPr>
            <a:xfrm>
              <a:off x="3849905" y="2572252"/>
              <a:ext cx="74339" cy="119559"/>
              <a:chOff x="3906325" y="1984500"/>
              <a:chExt cx="156075" cy="262825"/>
            </a:xfrm>
          </p:grpSpPr>
          <p:sp>
            <p:nvSpPr>
              <p:cNvPr id="5231" name="Google Shape;5231;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232" name="Google Shape;5232;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3" name="Google Shape;5233;p65"/>
            <p:cNvGrpSpPr/>
            <p:nvPr/>
          </p:nvGrpSpPr>
          <p:grpSpPr>
            <a:xfrm>
              <a:off x="2654821" y="2414345"/>
              <a:ext cx="667570" cy="558731"/>
              <a:chOff x="1397225" y="1637375"/>
              <a:chExt cx="1401575" cy="1228250"/>
            </a:xfrm>
          </p:grpSpPr>
          <p:sp>
            <p:nvSpPr>
              <p:cNvPr id="5234" name="Google Shape;5234;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235" name="Google Shape;5235;p65"/>
              <p:cNvGrpSpPr/>
              <p:nvPr/>
            </p:nvGrpSpPr>
            <p:grpSpPr>
              <a:xfrm>
                <a:off x="1397225" y="1637375"/>
                <a:ext cx="1398775" cy="1228250"/>
                <a:chOff x="1397225" y="1637375"/>
                <a:chExt cx="1398775" cy="1228250"/>
              </a:xfrm>
            </p:grpSpPr>
            <p:sp>
              <p:nvSpPr>
                <p:cNvPr id="5236" name="Google Shape;5236;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8" name="Google Shape;5238;p65"/>
            <p:cNvGrpSpPr/>
            <p:nvPr/>
          </p:nvGrpSpPr>
          <p:grpSpPr>
            <a:xfrm>
              <a:off x="3230417" y="3103734"/>
              <a:ext cx="282982" cy="280332"/>
              <a:chOff x="2605700" y="3152850"/>
              <a:chExt cx="594125" cy="616250"/>
            </a:xfrm>
          </p:grpSpPr>
          <p:sp>
            <p:nvSpPr>
              <p:cNvPr id="5239" name="Google Shape;5239;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240" name="Google Shape;5240;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241" name="Google Shape;5241;p65"/>
            <p:cNvGrpSpPr/>
            <p:nvPr/>
          </p:nvGrpSpPr>
          <p:grpSpPr>
            <a:xfrm>
              <a:off x="3265985" y="3226989"/>
              <a:ext cx="87151" cy="346202"/>
              <a:chOff x="2680375" y="3423800"/>
              <a:chExt cx="182975" cy="761050"/>
            </a:xfrm>
          </p:grpSpPr>
          <p:sp>
            <p:nvSpPr>
              <p:cNvPr id="5242" name="Google Shape;5242;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243" name="Google Shape;5243;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4" name="Google Shape;5244;p65"/>
            <p:cNvGrpSpPr/>
            <p:nvPr/>
          </p:nvGrpSpPr>
          <p:grpSpPr>
            <a:xfrm>
              <a:off x="3855466" y="3289811"/>
              <a:ext cx="112514" cy="94210"/>
              <a:chOff x="3918000" y="3561900"/>
              <a:chExt cx="236225" cy="207100"/>
            </a:xfrm>
          </p:grpSpPr>
          <p:sp>
            <p:nvSpPr>
              <p:cNvPr id="5245" name="Google Shape;5245;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246" name="Google Shape;5246;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7" name="Google Shape;5247;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250" name="Google Shape;5250;p65"/>
            <p:cNvGrpSpPr/>
            <p:nvPr/>
          </p:nvGrpSpPr>
          <p:grpSpPr>
            <a:xfrm>
              <a:off x="2905224" y="2311071"/>
              <a:ext cx="596721" cy="528992"/>
              <a:chOff x="1922950" y="1410350"/>
              <a:chExt cx="1252825" cy="1162875"/>
            </a:xfrm>
          </p:grpSpPr>
          <p:sp>
            <p:nvSpPr>
              <p:cNvPr id="5251" name="Google Shape;5251;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5267" name="Google Shape;5267;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287" name="Google Shape;5287;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288" name="Google Shape;5288;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9" name="Google Shape;5289;p65"/>
            <p:cNvGrpSpPr/>
            <p:nvPr/>
          </p:nvGrpSpPr>
          <p:grpSpPr>
            <a:xfrm>
              <a:off x="3280929" y="3294542"/>
              <a:ext cx="109894" cy="272224"/>
              <a:chOff x="2711750" y="3572300"/>
              <a:chExt cx="230725" cy="598425"/>
            </a:xfrm>
          </p:grpSpPr>
          <p:sp>
            <p:nvSpPr>
              <p:cNvPr id="5290" name="Google Shape;5290;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2" name="Google Shape;5292;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3" name="Google Shape;5293;p65"/>
            <p:cNvGrpSpPr/>
            <p:nvPr/>
          </p:nvGrpSpPr>
          <p:grpSpPr>
            <a:xfrm>
              <a:off x="3790439" y="2408636"/>
              <a:ext cx="73017" cy="75684"/>
              <a:chOff x="3781475" y="1624825"/>
              <a:chExt cx="153300" cy="166375"/>
            </a:xfrm>
          </p:grpSpPr>
          <p:sp>
            <p:nvSpPr>
              <p:cNvPr id="5294" name="Google Shape;5294;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8" name="Google Shape;5298;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5" name="Google Shape;5305;p65"/>
            <p:cNvGrpSpPr/>
            <p:nvPr/>
          </p:nvGrpSpPr>
          <p:grpSpPr>
            <a:xfrm>
              <a:off x="4403342" y="3107749"/>
              <a:ext cx="316680" cy="101374"/>
              <a:chOff x="5068275" y="3161675"/>
              <a:chExt cx="664875" cy="222850"/>
            </a:xfrm>
          </p:grpSpPr>
          <p:sp>
            <p:nvSpPr>
              <p:cNvPr id="5306" name="Google Shape;5306;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0" name="Google Shape;5310;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9" name="Google Shape;5339;p65"/>
            <p:cNvGrpSpPr/>
            <p:nvPr/>
          </p:nvGrpSpPr>
          <p:grpSpPr>
            <a:xfrm>
              <a:off x="3697513" y="2707266"/>
              <a:ext cx="59549" cy="79733"/>
              <a:chOff x="3586375" y="2281300"/>
              <a:chExt cx="125025" cy="175275"/>
            </a:xfrm>
          </p:grpSpPr>
          <p:sp>
            <p:nvSpPr>
              <p:cNvPr id="5340" name="Google Shape;5340;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2" name="Google Shape;5342;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3" name="Google Shape;5343;p65"/>
            <p:cNvGrpSpPr/>
            <p:nvPr/>
          </p:nvGrpSpPr>
          <p:grpSpPr>
            <a:xfrm>
              <a:off x="4513224" y="3221724"/>
              <a:ext cx="274563" cy="280321"/>
              <a:chOff x="5298975" y="3412225"/>
              <a:chExt cx="576450" cy="616225"/>
            </a:xfrm>
          </p:grpSpPr>
          <p:sp>
            <p:nvSpPr>
              <p:cNvPr id="5344" name="Google Shape;5344;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345" name="Google Shape;5345;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65"/>
            <p:cNvGrpSpPr/>
            <p:nvPr/>
          </p:nvGrpSpPr>
          <p:grpSpPr>
            <a:xfrm>
              <a:off x="4824403" y="3421846"/>
              <a:ext cx="110132" cy="130647"/>
              <a:chOff x="5952300" y="3852150"/>
              <a:chExt cx="231225" cy="287200"/>
            </a:xfrm>
          </p:grpSpPr>
          <p:sp>
            <p:nvSpPr>
              <p:cNvPr id="5347" name="Google Shape;5347;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9" name="Google Shape;5349;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7" name="Google Shape;5357;p65"/>
            <p:cNvGrpSpPr/>
            <p:nvPr/>
          </p:nvGrpSpPr>
          <p:grpSpPr>
            <a:xfrm>
              <a:off x="4295710" y="3079670"/>
              <a:ext cx="14968" cy="27135"/>
              <a:chOff x="4842300" y="3099950"/>
              <a:chExt cx="31425" cy="59650"/>
            </a:xfrm>
          </p:grpSpPr>
          <p:sp>
            <p:nvSpPr>
              <p:cNvPr id="5358" name="Google Shape;5358;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2" name="Google Shape;5362;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0" name="Google Shape;5370;p65"/>
            <p:cNvGrpSpPr/>
            <p:nvPr/>
          </p:nvGrpSpPr>
          <p:grpSpPr>
            <a:xfrm>
              <a:off x="3831056" y="2816010"/>
              <a:ext cx="37378" cy="27612"/>
              <a:chOff x="3866750" y="2520350"/>
              <a:chExt cx="78475" cy="60700"/>
            </a:xfrm>
          </p:grpSpPr>
          <p:sp>
            <p:nvSpPr>
              <p:cNvPr id="5371" name="Google Shape;5371;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5" name="Google Shape;5375;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392" name="Google Shape;5392;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404" name="Google Shape;5404;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7" name="Google Shape;5417;p65"/>
            <p:cNvGrpSpPr/>
            <p:nvPr/>
          </p:nvGrpSpPr>
          <p:grpSpPr>
            <a:xfrm>
              <a:off x="3632736" y="3051591"/>
              <a:ext cx="63288" cy="45217"/>
              <a:chOff x="3450375" y="3038225"/>
              <a:chExt cx="132875" cy="99400"/>
            </a:xfrm>
          </p:grpSpPr>
          <p:sp>
            <p:nvSpPr>
              <p:cNvPr id="5418" name="Google Shape;5418;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0" name="Google Shape;5420;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429" name="Google Shape;5429;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439" name="Google Shape;5439;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445" name="Google Shape;5445;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65"/>
          <p:cNvGrpSpPr/>
          <p:nvPr/>
        </p:nvGrpSpPr>
        <p:grpSpPr>
          <a:xfrm>
            <a:off x="3554131" y="1233340"/>
            <a:ext cx="2078182" cy="1366558"/>
            <a:chOff x="235800" y="830650"/>
            <a:chExt cx="6978450" cy="4588844"/>
          </a:xfrm>
        </p:grpSpPr>
        <p:sp>
          <p:nvSpPr>
            <p:cNvPr id="5456" name="Google Shape;5456;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65"/>
          <p:cNvGrpSpPr/>
          <p:nvPr/>
        </p:nvGrpSpPr>
        <p:grpSpPr>
          <a:xfrm>
            <a:off x="742628" y="3064442"/>
            <a:ext cx="2622876" cy="1333540"/>
            <a:chOff x="238125" y="1038125"/>
            <a:chExt cx="7146800" cy="3633625"/>
          </a:xfrm>
        </p:grpSpPr>
        <p:sp>
          <p:nvSpPr>
            <p:cNvPr id="5463" name="Google Shape;5463;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65"/>
          <p:cNvGrpSpPr/>
          <p:nvPr/>
        </p:nvGrpSpPr>
        <p:grpSpPr>
          <a:xfrm>
            <a:off x="3597785" y="3065882"/>
            <a:ext cx="2241344" cy="1330656"/>
            <a:chOff x="230250" y="739925"/>
            <a:chExt cx="7124425" cy="4229675"/>
          </a:xfrm>
        </p:grpSpPr>
        <p:sp>
          <p:nvSpPr>
            <p:cNvPr id="7036" name="Google Shape;7036;p65"/>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5"/>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5"/>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5"/>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5"/>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5"/>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5"/>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5"/>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5"/>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5"/>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5"/>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5"/>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5"/>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5"/>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5"/>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5"/>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5"/>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5"/>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5"/>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5"/>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5"/>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5"/>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5"/>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5"/>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5"/>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5"/>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5"/>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5"/>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5"/>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5"/>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5"/>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5"/>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5"/>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5"/>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5"/>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5"/>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5"/>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5"/>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5"/>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5"/>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5"/>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5"/>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5"/>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5"/>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5"/>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5"/>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5"/>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5"/>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5"/>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5"/>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5"/>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5"/>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5"/>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5"/>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5"/>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5"/>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5"/>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5"/>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5"/>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5"/>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5"/>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5"/>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5"/>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5"/>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5"/>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5"/>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5"/>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5"/>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5"/>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5"/>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5"/>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5"/>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5"/>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5"/>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5"/>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5"/>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5"/>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5"/>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5"/>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5"/>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5"/>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5"/>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5"/>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5"/>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5"/>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5"/>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5"/>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5"/>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5"/>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5"/>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5"/>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5"/>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5"/>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5"/>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5"/>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5"/>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5"/>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5"/>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5"/>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5"/>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5"/>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5"/>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5"/>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5"/>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5"/>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5"/>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5"/>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5"/>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5"/>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5"/>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5"/>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5"/>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5"/>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5"/>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5"/>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5"/>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5"/>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5"/>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5"/>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5"/>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5"/>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5"/>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5"/>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5"/>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5"/>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5"/>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5"/>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5"/>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5"/>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5"/>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5"/>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5"/>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5"/>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5"/>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5"/>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5"/>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5"/>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5"/>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5"/>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5"/>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5"/>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5"/>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5"/>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5"/>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5"/>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5"/>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5"/>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5"/>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5"/>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5"/>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5"/>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5"/>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5"/>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5"/>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5"/>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5"/>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5"/>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5"/>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5"/>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5"/>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5"/>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5"/>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5"/>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5"/>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5"/>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5"/>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5"/>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5"/>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5"/>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5"/>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5"/>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5"/>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5"/>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5"/>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5"/>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5"/>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5"/>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5"/>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5"/>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5"/>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5"/>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5"/>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5"/>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5"/>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5"/>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5"/>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5"/>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5"/>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5"/>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5"/>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5"/>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5"/>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5"/>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5"/>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5"/>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5"/>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5"/>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5"/>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5"/>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5"/>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5"/>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5"/>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5"/>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5"/>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5"/>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5"/>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5"/>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5"/>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5"/>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5"/>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5"/>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5"/>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5"/>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5"/>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5"/>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5"/>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5"/>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5"/>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5"/>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5"/>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5"/>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5"/>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5"/>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5"/>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5"/>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5"/>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5"/>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5"/>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5"/>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5"/>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5"/>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5"/>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5"/>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5"/>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5"/>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5"/>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5"/>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5"/>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5"/>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5"/>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5"/>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5"/>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5"/>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5"/>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5"/>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5"/>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5"/>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5"/>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5"/>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5"/>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5"/>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5"/>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5"/>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5"/>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5"/>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5"/>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5"/>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5"/>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5"/>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5"/>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5"/>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5"/>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5"/>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5"/>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5"/>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5"/>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5"/>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5"/>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5"/>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5"/>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5"/>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5"/>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5"/>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5"/>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5"/>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5"/>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5"/>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5"/>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5"/>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5"/>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5"/>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5"/>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5"/>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5"/>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5"/>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5"/>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5"/>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5"/>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5"/>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5"/>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5"/>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5"/>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5"/>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5"/>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5"/>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5"/>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5"/>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5"/>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5"/>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5"/>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5"/>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5"/>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5"/>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5"/>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5"/>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5"/>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5"/>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5"/>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5"/>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5"/>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5"/>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5"/>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5"/>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5"/>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5"/>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5"/>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5"/>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5"/>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5"/>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5"/>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5"/>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5"/>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5"/>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5"/>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5"/>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5"/>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5"/>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5"/>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5"/>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5"/>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5"/>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5"/>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5"/>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5"/>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5"/>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5"/>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5"/>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5"/>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5"/>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5"/>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5"/>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5"/>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5"/>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5"/>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5"/>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5"/>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5"/>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5"/>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5"/>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5"/>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5"/>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5"/>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5"/>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5"/>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5"/>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5"/>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5"/>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5"/>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5"/>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5"/>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5"/>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5"/>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5"/>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5"/>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5"/>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5"/>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5"/>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5"/>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5"/>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5"/>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5"/>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5"/>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5"/>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5"/>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5"/>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5"/>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5"/>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5"/>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5"/>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5"/>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5"/>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5"/>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5"/>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5"/>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5"/>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5"/>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5"/>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5"/>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5"/>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5"/>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5"/>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5"/>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5"/>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5"/>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5"/>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5"/>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5"/>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5"/>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5"/>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5"/>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5"/>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5"/>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5"/>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5"/>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5"/>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5"/>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5"/>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5"/>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5"/>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5"/>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5"/>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5"/>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5"/>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5"/>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5"/>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5"/>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5"/>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5"/>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5"/>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5"/>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5"/>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5"/>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5"/>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5"/>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5"/>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5"/>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5"/>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5"/>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5"/>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5"/>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5"/>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5"/>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5"/>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5"/>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5"/>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5"/>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5"/>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5"/>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5"/>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5"/>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5"/>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5"/>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5"/>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5"/>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5"/>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5"/>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5"/>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5"/>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5"/>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5"/>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5"/>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5"/>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5"/>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5"/>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5"/>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5"/>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5"/>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5"/>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5"/>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5"/>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5"/>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5"/>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5"/>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5"/>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5"/>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5"/>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5"/>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5"/>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5"/>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5"/>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5"/>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5"/>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5"/>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5"/>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5"/>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5"/>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5"/>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5"/>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5"/>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5"/>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5"/>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5"/>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5"/>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5"/>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5"/>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5"/>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5"/>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5"/>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5"/>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5"/>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5"/>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5"/>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5"/>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5"/>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5"/>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5"/>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5"/>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5"/>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5"/>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5"/>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5"/>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5"/>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5"/>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5"/>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5"/>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5"/>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5"/>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5"/>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5"/>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5"/>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5"/>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5"/>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5"/>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5"/>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5"/>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5"/>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5"/>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5"/>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5"/>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5"/>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5"/>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5"/>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5"/>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5"/>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5"/>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5"/>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5"/>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5"/>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5"/>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5"/>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5"/>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5"/>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5"/>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5"/>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5"/>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5"/>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5"/>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5"/>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5"/>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5"/>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5"/>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5"/>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5"/>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5"/>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5"/>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5"/>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5"/>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5"/>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5"/>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5"/>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5"/>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5"/>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5"/>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5"/>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5"/>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5"/>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5"/>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5"/>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5"/>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5"/>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5"/>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5"/>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5"/>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5"/>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5"/>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5"/>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5"/>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5"/>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5"/>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5"/>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5"/>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5"/>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5"/>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5"/>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5"/>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5"/>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5"/>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5"/>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5"/>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5"/>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5"/>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5"/>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5"/>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5"/>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5"/>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5"/>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5"/>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5"/>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65"/>
          <p:cNvGrpSpPr/>
          <p:nvPr/>
        </p:nvGrpSpPr>
        <p:grpSpPr>
          <a:xfrm>
            <a:off x="5857556" y="1206552"/>
            <a:ext cx="2590840" cy="1380235"/>
            <a:chOff x="233350" y="949250"/>
            <a:chExt cx="7137300" cy="3802300"/>
          </a:xfrm>
        </p:grpSpPr>
        <p:sp>
          <p:nvSpPr>
            <p:cNvPr id="7625" name="Google Shape;7625;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5"/>
          <p:cNvGrpSpPr/>
          <p:nvPr/>
        </p:nvGrpSpPr>
        <p:grpSpPr>
          <a:xfrm>
            <a:off x="7671985" y="3251325"/>
            <a:ext cx="104231" cy="320340"/>
            <a:chOff x="7564426" y="3224343"/>
            <a:chExt cx="119985" cy="368801"/>
          </a:xfrm>
        </p:grpSpPr>
        <p:sp>
          <p:nvSpPr>
            <p:cNvPr id="7677" name="Google Shape;7677;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5"/>
          <p:cNvGrpSpPr/>
          <p:nvPr/>
        </p:nvGrpSpPr>
        <p:grpSpPr>
          <a:xfrm>
            <a:off x="7371473" y="3245427"/>
            <a:ext cx="189489" cy="332132"/>
            <a:chOff x="8370831" y="3202002"/>
            <a:chExt cx="218129" cy="382376"/>
          </a:xfrm>
        </p:grpSpPr>
        <p:sp>
          <p:nvSpPr>
            <p:cNvPr id="7680" name="Google Shape;7680;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65"/>
          <p:cNvGrpSpPr/>
          <p:nvPr/>
        </p:nvGrpSpPr>
        <p:grpSpPr>
          <a:xfrm>
            <a:off x="8094863" y="3656559"/>
            <a:ext cx="309429" cy="267000"/>
            <a:chOff x="6742064" y="3750480"/>
            <a:chExt cx="399315" cy="344560"/>
          </a:xfrm>
        </p:grpSpPr>
        <p:sp>
          <p:nvSpPr>
            <p:cNvPr id="7683" name="Google Shape;7683;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65"/>
          <p:cNvGrpSpPr/>
          <p:nvPr/>
        </p:nvGrpSpPr>
        <p:grpSpPr>
          <a:xfrm>
            <a:off x="7633882" y="4007606"/>
            <a:ext cx="180437" cy="281608"/>
            <a:chOff x="7248525" y="3739696"/>
            <a:chExt cx="230531" cy="359790"/>
          </a:xfrm>
        </p:grpSpPr>
        <p:sp>
          <p:nvSpPr>
            <p:cNvPr id="7686" name="Google Shape;7686;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65"/>
          <p:cNvGrpSpPr/>
          <p:nvPr/>
        </p:nvGrpSpPr>
        <p:grpSpPr>
          <a:xfrm>
            <a:off x="7879801" y="3650830"/>
            <a:ext cx="162896" cy="278710"/>
            <a:chOff x="7601242" y="3729267"/>
            <a:chExt cx="222566" cy="380803"/>
          </a:xfrm>
        </p:grpSpPr>
        <p:sp>
          <p:nvSpPr>
            <p:cNvPr id="7689" name="Google Shape;7689;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1" name="Google Shape;7691;p65"/>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2" name="Google Shape;7692;p65"/>
          <p:cNvGrpSpPr/>
          <p:nvPr/>
        </p:nvGrpSpPr>
        <p:grpSpPr>
          <a:xfrm>
            <a:off x="7369446" y="3651971"/>
            <a:ext cx="193543" cy="275990"/>
            <a:chOff x="8304647" y="3738687"/>
            <a:chExt cx="225076" cy="320956"/>
          </a:xfrm>
        </p:grpSpPr>
        <p:sp>
          <p:nvSpPr>
            <p:cNvPr id="7693" name="Google Shape;7693;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65"/>
          <p:cNvGrpSpPr/>
          <p:nvPr/>
        </p:nvGrpSpPr>
        <p:grpSpPr>
          <a:xfrm>
            <a:off x="7641939" y="3651971"/>
            <a:ext cx="178492" cy="275990"/>
            <a:chOff x="8615101" y="3738687"/>
            <a:chExt cx="207573" cy="320956"/>
          </a:xfrm>
        </p:grpSpPr>
        <p:sp>
          <p:nvSpPr>
            <p:cNvPr id="7697" name="Google Shape;7697;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0" name="Google Shape;7700;p65"/>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1" name="Google Shape;7701;p65"/>
          <p:cNvGrpSpPr/>
          <p:nvPr/>
        </p:nvGrpSpPr>
        <p:grpSpPr>
          <a:xfrm>
            <a:off x="6036644" y="3773459"/>
            <a:ext cx="557670" cy="511283"/>
            <a:chOff x="6015419" y="3716859"/>
            <a:chExt cx="557671" cy="511283"/>
          </a:xfrm>
        </p:grpSpPr>
        <p:sp>
          <p:nvSpPr>
            <p:cNvPr id="7702" name="Google Shape;7702;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3" name="Google Shape;7703;p65"/>
            <p:cNvGrpSpPr/>
            <p:nvPr/>
          </p:nvGrpSpPr>
          <p:grpSpPr>
            <a:xfrm>
              <a:off x="6036094" y="3716980"/>
              <a:ext cx="529860" cy="510468"/>
              <a:chOff x="6036094" y="3716980"/>
              <a:chExt cx="529860" cy="510468"/>
            </a:xfrm>
          </p:grpSpPr>
          <p:sp>
            <p:nvSpPr>
              <p:cNvPr id="7704" name="Google Shape;7704;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14" name="Google Shape;7714;p65"/>
          <p:cNvGrpSpPr/>
          <p:nvPr/>
        </p:nvGrpSpPr>
        <p:grpSpPr>
          <a:xfrm>
            <a:off x="6665529" y="3130228"/>
            <a:ext cx="576302" cy="511871"/>
            <a:chOff x="6644304" y="3073628"/>
            <a:chExt cx="576302" cy="511871"/>
          </a:xfrm>
        </p:grpSpPr>
        <p:sp>
          <p:nvSpPr>
            <p:cNvPr id="7715" name="Google Shape;7715;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6" name="Google Shape;7716;p65"/>
            <p:cNvGrpSpPr/>
            <p:nvPr/>
          </p:nvGrpSpPr>
          <p:grpSpPr>
            <a:xfrm>
              <a:off x="6712169" y="3085440"/>
              <a:ext cx="481622" cy="494913"/>
              <a:chOff x="6712169" y="3085440"/>
              <a:chExt cx="481622" cy="494913"/>
            </a:xfrm>
          </p:grpSpPr>
          <p:sp>
            <p:nvSpPr>
              <p:cNvPr id="7717" name="Google Shape;7717;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2" name="Google Shape;7722;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5" name="Google Shape;7725;p65"/>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6" name="Google Shape;7726;p65"/>
          <p:cNvGrpSpPr/>
          <p:nvPr/>
        </p:nvGrpSpPr>
        <p:grpSpPr>
          <a:xfrm>
            <a:off x="6673379" y="3773223"/>
            <a:ext cx="560631" cy="511352"/>
            <a:chOff x="6652154" y="3716623"/>
            <a:chExt cx="560631" cy="511352"/>
          </a:xfrm>
        </p:grpSpPr>
        <p:sp>
          <p:nvSpPr>
            <p:cNvPr id="7727" name="Google Shape;7727;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8" name="Google Shape;7728;p65"/>
            <p:cNvGrpSpPr/>
            <p:nvPr/>
          </p:nvGrpSpPr>
          <p:grpSpPr>
            <a:xfrm>
              <a:off x="6669657" y="3716715"/>
              <a:ext cx="466779" cy="464290"/>
              <a:chOff x="6669657" y="3716715"/>
              <a:chExt cx="466779" cy="464290"/>
            </a:xfrm>
          </p:grpSpPr>
          <p:sp>
            <p:nvSpPr>
              <p:cNvPr id="7729" name="Google Shape;7729;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2" name="Google Shape;7742;p65"/>
          <p:cNvGrpSpPr/>
          <p:nvPr/>
        </p:nvGrpSpPr>
        <p:grpSpPr>
          <a:xfrm>
            <a:off x="7867470" y="4054631"/>
            <a:ext cx="187557" cy="187557"/>
            <a:chOff x="8565775" y="671075"/>
            <a:chExt cx="441000" cy="441000"/>
          </a:xfrm>
        </p:grpSpPr>
        <p:sp>
          <p:nvSpPr>
            <p:cNvPr id="7743" name="Google Shape;7743;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5" name="Google Shape;7745;p65"/>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5"/>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7" name="Google Shape;7747;p65"/>
          <p:cNvGrpSpPr/>
          <p:nvPr/>
        </p:nvGrpSpPr>
        <p:grpSpPr>
          <a:xfrm>
            <a:off x="6021325" y="3132850"/>
            <a:ext cx="587871" cy="512373"/>
            <a:chOff x="6000100" y="3076250"/>
            <a:chExt cx="587871" cy="512373"/>
          </a:xfrm>
        </p:grpSpPr>
        <p:sp>
          <p:nvSpPr>
            <p:cNvPr id="7748" name="Google Shape;7748;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9" name="Google Shape;7749;p65"/>
            <p:cNvGrpSpPr/>
            <p:nvPr/>
          </p:nvGrpSpPr>
          <p:grpSpPr>
            <a:xfrm>
              <a:off x="6031360" y="3076713"/>
              <a:ext cx="539107" cy="480965"/>
              <a:chOff x="6031360" y="3076713"/>
              <a:chExt cx="539107" cy="480965"/>
            </a:xfrm>
          </p:grpSpPr>
          <p:sp>
            <p:nvSpPr>
              <p:cNvPr id="7750" name="Google Shape;7750;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31"/>
        <p:cNvGrpSpPr/>
        <p:nvPr/>
      </p:nvGrpSpPr>
      <p:grpSpPr>
        <a:xfrm>
          <a:off x="0" y="0"/>
          <a:ext cx="0" cy="0"/>
          <a:chOff x="0" y="0"/>
          <a:chExt cx="0" cy="0"/>
        </a:xfrm>
      </p:grpSpPr>
      <p:grpSp>
        <p:nvGrpSpPr>
          <p:cNvPr id="1332" name="Google Shape;1332;p37"/>
          <p:cNvGrpSpPr/>
          <p:nvPr/>
        </p:nvGrpSpPr>
        <p:grpSpPr>
          <a:xfrm>
            <a:off x="2589580" y="1060212"/>
            <a:ext cx="2027467" cy="2207568"/>
            <a:chOff x="2560680" y="1060212"/>
            <a:chExt cx="2027467" cy="2207568"/>
          </a:xfrm>
        </p:grpSpPr>
        <p:sp>
          <p:nvSpPr>
            <p:cNvPr id="1333" name="Google Shape;1333;p37"/>
            <p:cNvSpPr/>
            <p:nvPr/>
          </p:nvSpPr>
          <p:spPr>
            <a:xfrm>
              <a:off x="2611598" y="3127317"/>
              <a:ext cx="1965303" cy="45017"/>
            </a:xfrm>
            <a:custGeom>
              <a:avLst/>
              <a:gdLst/>
              <a:ahLst/>
              <a:cxnLst/>
              <a:rect l="l" t="t" r="r" b="b"/>
              <a:pathLst>
                <a:path w="60290" h="1381" extrusionOk="0">
                  <a:moveTo>
                    <a:pt x="60290" y="0"/>
                  </a:moveTo>
                  <a:lnTo>
                    <a:pt x="0" y="427"/>
                  </a:lnTo>
                  <a:lnTo>
                    <a:pt x="0" y="1381"/>
                  </a:lnTo>
                  <a:lnTo>
                    <a:pt x="60290" y="838"/>
                  </a:lnTo>
                  <a:lnTo>
                    <a:pt x="6029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7"/>
            <p:cNvSpPr/>
            <p:nvPr/>
          </p:nvSpPr>
          <p:spPr>
            <a:xfrm>
              <a:off x="2568732" y="1108978"/>
              <a:ext cx="2008169" cy="2048916"/>
            </a:xfrm>
            <a:custGeom>
              <a:avLst/>
              <a:gdLst/>
              <a:ahLst/>
              <a:cxnLst/>
              <a:rect l="l" t="t" r="r" b="b"/>
              <a:pathLst>
                <a:path w="61605" h="62855" extrusionOk="0">
                  <a:moveTo>
                    <a:pt x="61605" y="1"/>
                  </a:moveTo>
                  <a:lnTo>
                    <a:pt x="0" y="1053"/>
                  </a:lnTo>
                  <a:lnTo>
                    <a:pt x="1365" y="62854"/>
                  </a:lnTo>
                  <a:lnTo>
                    <a:pt x="61605" y="62377"/>
                  </a:lnTo>
                  <a:lnTo>
                    <a:pt x="616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7"/>
            <p:cNvSpPr/>
            <p:nvPr/>
          </p:nvSpPr>
          <p:spPr>
            <a:xfrm>
              <a:off x="2568732" y="1106827"/>
              <a:ext cx="2010842" cy="2053186"/>
            </a:xfrm>
            <a:custGeom>
              <a:avLst/>
              <a:gdLst/>
              <a:ahLst/>
              <a:cxnLst/>
              <a:rect l="l" t="t" r="r" b="b"/>
              <a:pathLst>
                <a:path w="61687" h="62986" extrusionOk="0">
                  <a:moveTo>
                    <a:pt x="61539" y="150"/>
                  </a:moveTo>
                  <a:cubicBezTo>
                    <a:pt x="61523" y="17999"/>
                    <a:pt x="61523" y="39040"/>
                    <a:pt x="61523" y="61474"/>
                  </a:cubicBezTo>
                  <a:lnTo>
                    <a:pt x="61523" y="62362"/>
                  </a:lnTo>
                  <a:lnTo>
                    <a:pt x="61523" y="62362"/>
                  </a:lnTo>
                  <a:lnTo>
                    <a:pt x="1445" y="62837"/>
                  </a:lnTo>
                  <a:lnTo>
                    <a:pt x="1445" y="62837"/>
                  </a:lnTo>
                  <a:cubicBezTo>
                    <a:pt x="581" y="26089"/>
                    <a:pt x="25" y="2073"/>
                    <a:pt x="1" y="1119"/>
                  </a:cubicBezTo>
                  <a:lnTo>
                    <a:pt x="1" y="1119"/>
                  </a:lnTo>
                  <a:lnTo>
                    <a:pt x="61539" y="150"/>
                  </a:lnTo>
                  <a:close/>
                  <a:moveTo>
                    <a:pt x="61605" y="1"/>
                  </a:moveTo>
                  <a:lnTo>
                    <a:pt x="1" y="1119"/>
                  </a:lnTo>
                  <a:lnTo>
                    <a:pt x="1" y="1119"/>
                  </a:lnTo>
                  <a:cubicBezTo>
                    <a:pt x="1" y="1112"/>
                    <a:pt x="1" y="1107"/>
                    <a:pt x="0" y="1103"/>
                  </a:cubicBezTo>
                  <a:lnTo>
                    <a:pt x="0" y="1103"/>
                  </a:lnTo>
                  <a:cubicBezTo>
                    <a:pt x="1" y="1107"/>
                    <a:pt x="1" y="1112"/>
                    <a:pt x="1" y="1119"/>
                  </a:cubicBezTo>
                  <a:lnTo>
                    <a:pt x="1" y="1119"/>
                  </a:lnTo>
                  <a:lnTo>
                    <a:pt x="0" y="1119"/>
                  </a:lnTo>
                  <a:lnTo>
                    <a:pt x="0" y="1119"/>
                  </a:lnTo>
                  <a:lnTo>
                    <a:pt x="1" y="1119"/>
                  </a:lnTo>
                  <a:lnTo>
                    <a:pt x="1" y="1119"/>
                  </a:lnTo>
                  <a:cubicBezTo>
                    <a:pt x="24" y="2074"/>
                    <a:pt x="515" y="26125"/>
                    <a:pt x="1299" y="62920"/>
                  </a:cubicBezTo>
                  <a:lnTo>
                    <a:pt x="1299" y="62986"/>
                  </a:lnTo>
                  <a:lnTo>
                    <a:pt x="1365" y="62986"/>
                  </a:lnTo>
                  <a:lnTo>
                    <a:pt x="61605" y="62526"/>
                  </a:lnTo>
                  <a:lnTo>
                    <a:pt x="61687" y="62526"/>
                  </a:lnTo>
                  <a:lnTo>
                    <a:pt x="61687" y="61474"/>
                  </a:lnTo>
                  <a:cubicBezTo>
                    <a:pt x="61687" y="39005"/>
                    <a:pt x="61687" y="17933"/>
                    <a:pt x="61687" y="67"/>
                  </a:cubicBezTo>
                  <a:lnTo>
                    <a:pt x="6168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7"/>
            <p:cNvSpPr/>
            <p:nvPr/>
          </p:nvSpPr>
          <p:spPr>
            <a:xfrm>
              <a:off x="2560680" y="1060212"/>
              <a:ext cx="2027467" cy="96489"/>
            </a:xfrm>
            <a:custGeom>
              <a:avLst/>
              <a:gdLst/>
              <a:ahLst/>
              <a:cxnLst/>
              <a:rect l="l" t="t" r="r" b="b"/>
              <a:pathLst>
                <a:path w="62197" h="2960" extrusionOk="0">
                  <a:moveTo>
                    <a:pt x="62197" y="1"/>
                  </a:moveTo>
                  <a:lnTo>
                    <a:pt x="1" y="379"/>
                  </a:lnTo>
                  <a:lnTo>
                    <a:pt x="1" y="2960"/>
                  </a:lnTo>
                  <a:lnTo>
                    <a:pt x="62115" y="2598"/>
                  </a:lnTo>
                  <a:lnTo>
                    <a:pt x="6219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7"/>
            <p:cNvSpPr/>
            <p:nvPr/>
          </p:nvSpPr>
          <p:spPr>
            <a:xfrm>
              <a:off x="3521361" y="3140715"/>
              <a:ext cx="13984" cy="71812"/>
            </a:xfrm>
            <a:custGeom>
              <a:avLst/>
              <a:gdLst/>
              <a:ahLst/>
              <a:cxnLst/>
              <a:rect l="l" t="t" r="r" b="b"/>
              <a:pathLst>
                <a:path w="429" h="2203" extrusionOk="0">
                  <a:moveTo>
                    <a:pt x="165" y="0"/>
                  </a:moveTo>
                  <a:cubicBezTo>
                    <a:pt x="50" y="16"/>
                    <a:pt x="1" y="510"/>
                    <a:pt x="17" y="1118"/>
                  </a:cubicBezTo>
                  <a:cubicBezTo>
                    <a:pt x="50" y="1709"/>
                    <a:pt x="165" y="2203"/>
                    <a:pt x="264" y="2203"/>
                  </a:cubicBezTo>
                  <a:cubicBezTo>
                    <a:pt x="379" y="2186"/>
                    <a:pt x="428" y="1693"/>
                    <a:pt x="412" y="1085"/>
                  </a:cubicBezTo>
                  <a:cubicBezTo>
                    <a:pt x="379" y="493"/>
                    <a:pt x="264" y="0"/>
                    <a:pt x="1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7"/>
            <p:cNvSpPr/>
            <p:nvPr/>
          </p:nvSpPr>
          <p:spPr>
            <a:xfrm>
              <a:off x="3490817" y="3196392"/>
              <a:ext cx="71845" cy="71389"/>
            </a:xfrm>
            <a:custGeom>
              <a:avLst/>
              <a:gdLst/>
              <a:ahLst/>
              <a:cxnLst/>
              <a:rect l="l" t="t" r="r" b="b"/>
              <a:pathLst>
                <a:path w="2204" h="2190" extrusionOk="0">
                  <a:moveTo>
                    <a:pt x="1321" y="232"/>
                  </a:moveTo>
                  <a:cubicBezTo>
                    <a:pt x="1349" y="232"/>
                    <a:pt x="1377" y="232"/>
                    <a:pt x="1405" y="234"/>
                  </a:cubicBezTo>
                  <a:lnTo>
                    <a:pt x="1405" y="234"/>
                  </a:lnTo>
                  <a:cubicBezTo>
                    <a:pt x="1558" y="363"/>
                    <a:pt x="1682" y="520"/>
                    <a:pt x="1776" y="708"/>
                  </a:cubicBezTo>
                  <a:cubicBezTo>
                    <a:pt x="1792" y="758"/>
                    <a:pt x="1809" y="823"/>
                    <a:pt x="1825" y="889"/>
                  </a:cubicBezTo>
                  <a:cubicBezTo>
                    <a:pt x="1858" y="1103"/>
                    <a:pt x="1809" y="1333"/>
                    <a:pt x="1694" y="1514"/>
                  </a:cubicBezTo>
                  <a:cubicBezTo>
                    <a:pt x="1595" y="1645"/>
                    <a:pt x="1464" y="1744"/>
                    <a:pt x="1316" y="1777"/>
                  </a:cubicBezTo>
                  <a:cubicBezTo>
                    <a:pt x="1251" y="1796"/>
                    <a:pt x="1184" y="1805"/>
                    <a:pt x="1117" y="1805"/>
                  </a:cubicBezTo>
                  <a:cubicBezTo>
                    <a:pt x="1014" y="1805"/>
                    <a:pt x="912" y="1784"/>
                    <a:pt x="823" y="1744"/>
                  </a:cubicBezTo>
                  <a:cubicBezTo>
                    <a:pt x="658" y="1678"/>
                    <a:pt x="527" y="1546"/>
                    <a:pt x="461" y="1399"/>
                  </a:cubicBezTo>
                  <a:cubicBezTo>
                    <a:pt x="346" y="1103"/>
                    <a:pt x="395" y="774"/>
                    <a:pt x="593" y="527"/>
                  </a:cubicBezTo>
                  <a:cubicBezTo>
                    <a:pt x="691" y="429"/>
                    <a:pt x="790" y="347"/>
                    <a:pt x="921" y="297"/>
                  </a:cubicBezTo>
                  <a:cubicBezTo>
                    <a:pt x="1053" y="253"/>
                    <a:pt x="1184" y="232"/>
                    <a:pt x="1321" y="232"/>
                  </a:cubicBezTo>
                  <a:close/>
                  <a:moveTo>
                    <a:pt x="1105" y="0"/>
                  </a:moveTo>
                  <a:cubicBezTo>
                    <a:pt x="1016" y="0"/>
                    <a:pt x="926" y="11"/>
                    <a:pt x="839" y="34"/>
                  </a:cubicBezTo>
                  <a:cubicBezTo>
                    <a:pt x="658" y="84"/>
                    <a:pt x="494" y="182"/>
                    <a:pt x="362" y="297"/>
                  </a:cubicBezTo>
                  <a:cubicBezTo>
                    <a:pt x="215" y="462"/>
                    <a:pt x="99" y="642"/>
                    <a:pt x="67" y="856"/>
                  </a:cubicBezTo>
                  <a:cubicBezTo>
                    <a:pt x="1" y="1086"/>
                    <a:pt x="34" y="1333"/>
                    <a:pt x="116" y="1546"/>
                  </a:cubicBezTo>
                  <a:cubicBezTo>
                    <a:pt x="165" y="1678"/>
                    <a:pt x="247" y="1777"/>
                    <a:pt x="330" y="1875"/>
                  </a:cubicBezTo>
                  <a:cubicBezTo>
                    <a:pt x="428" y="1957"/>
                    <a:pt x="543" y="2040"/>
                    <a:pt x="658" y="2089"/>
                  </a:cubicBezTo>
                  <a:cubicBezTo>
                    <a:pt x="802" y="2156"/>
                    <a:pt x="952" y="2190"/>
                    <a:pt x="1100" y="2190"/>
                  </a:cubicBezTo>
                  <a:cubicBezTo>
                    <a:pt x="1206" y="2190"/>
                    <a:pt x="1312" y="2172"/>
                    <a:pt x="1414" y="2138"/>
                  </a:cubicBezTo>
                  <a:cubicBezTo>
                    <a:pt x="1546" y="2105"/>
                    <a:pt x="1661" y="2056"/>
                    <a:pt x="1743" y="1974"/>
                  </a:cubicBezTo>
                  <a:cubicBezTo>
                    <a:pt x="1842" y="1892"/>
                    <a:pt x="1924" y="1809"/>
                    <a:pt x="1990" y="1711"/>
                  </a:cubicBezTo>
                  <a:cubicBezTo>
                    <a:pt x="2203" y="1366"/>
                    <a:pt x="2203" y="938"/>
                    <a:pt x="2006" y="577"/>
                  </a:cubicBezTo>
                  <a:cubicBezTo>
                    <a:pt x="1949" y="477"/>
                    <a:pt x="1867" y="377"/>
                    <a:pt x="1771" y="287"/>
                  </a:cubicBezTo>
                  <a:lnTo>
                    <a:pt x="1771" y="287"/>
                  </a:lnTo>
                  <a:cubicBezTo>
                    <a:pt x="1773" y="286"/>
                    <a:pt x="1775" y="283"/>
                    <a:pt x="1776" y="281"/>
                  </a:cubicBezTo>
                  <a:cubicBezTo>
                    <a:pt x="1792" y="264"/>
                    <a:pt x="1727" y="182"/>
                    <a:pt x="1579" y="100"/>
                  </a:cubicBezTo>
                  <a:cubicBezTo>
                    <a:pt x="1430" y="36"/>
                    <a:pt x="1268" y="0"/>
                    <a:pt x="11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 name="Google Shape;1339;p37"/>
          <p:cNvGrpSpPr/>
          <p:nvPr/>
        </p:nvGrpSpPr>
        <p:grpSpPr>
          <a:xfrm>
            <a:off x="1447299" y="1248430"/>
            <a:ext cx="1510405" cy="3426812"/>
            <a:chOff x="1418399" y="1248430"/>
            <a:chExt cx="1510405" cy="3426812"/>
          </a:xfrm>
        </p:grpSpPr>
        <p:sp>
          <p:nvSpPr>
            <p:cNvPr id="1340" name="Google Shape;1340;p37"/>
            <p:cNvSpPr/>
            <p:nvPr/>
          </p:nvSpPr>
          <p:spPr>
            <a:xfrm>
              <a:off x="1705583" y="4527315"/>
              <a:ext cx="333277" cy="147927"/>
            </a:xfrm>
            <a:custGeom>
              <a:avLst/>
              <a:gdLst/>
              <a:ahLst/>
              <a:cxnLst/>
              <a:rect l="l" t="t" r="r" b="b"/>
              <a:pathLst>
                <a:path w="10224" h="4538" extrusionOk="0">
                  <a:moveTo>
                    <a:pt x="49" y="1"/>
                  </a:moveTo>
                  <a:lnTo>
                    <a:pt x="0" y="4307"/>
                  </a:lnTo>
                  <a:lnTo>
                    <a:pt x="345" y="4324"/>
                  </a:lnTo>
                  <a:cubicBezTo>
                    <a:pt x="1362" y="4390"/>
                    <a:pt x="4503" y="4538"/>
                    <a:pt x="6762" y="4538"/>
                  </a:cubicBezTo>
                  <a:cubicBezTo>
                    <a:pt x="7864" y="4538"/>
                    <a:pt x="8756" y="4503"/>
                    <a:pt x="9090" y="4406"/>
                  </a:cubicBezTo>
                  <a:cubicBezTo>
                    <a:pt x="10224" y="4061"/>
                    <a:pt x="5556" y="2976"/>
                    <a:pt x="5556" y="2976"/>
                  </a:cubicBezTo>
                  <a:lnTo>
                    <a:pt x="5556" y="34"/>
                  </a:lnTo>
                  <a:lnTo>
                    <a:pt x="49" y="1"/>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7"/>
            <p:cNvSpPr/>
            <p:nvPr/>
          </p:nvSpPr>
          <p:spPr>
            <a:xfrm>
              <a:off x="1706104" y="4658585"/>
              <a:ext cx="300093" cy="6487"/>
            </a:xfrm>
            <a:custGeom>
              <a:avLst/>
              <a:gdLst/>
              <a:ahLst/>
              <a:cxnLst/>
              <a:rect l="l" t="t" r="r" b="b"/>
              <a:pathLst>
                <a:path w="9206" h="199" extrusionOk="0">
                  <a:moveTo>
                    <a:pt x="4603" y="1"/>
                  </a:moveTo>
                  <a:cubicBezTo>
                    <a:pt x="2072" y="1"/>
                    <a:pt x="1" y="50"/>
                    <a:pt x="1" y="99"/>
                  </a:cubicBezTo>
                  <a:cubicBezTo>
                    <a:pt x="1" y="149"/>
                    <a:pt x="2072" y="198"/>
                    <a:pt x="4603" y="198"/>
                  </a:cubicBezTo>
                  <a:cubicBezTo>
                    <a:pt x="7150" y="198"/>
                    <a:pt x="9205" y="149"/>
                    <a:pt x="9205" y="99"/>
                  </a:cubicBezTo>
                  <a:cubicBezTo>
                    <a:pt x="9205" y="50"/>
                    <a:pt x="7150" y="1"/>
                    <a:pt x="46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7"/>
            <p:cNvSpPr/>
            <p:nvPr/>
          </p:nvSpPr>
          <p:spPr>
            <a:xfrm>
              <a:off x="1888292" y="4626216"/>
              <a:ext cx="16103" cy="17994"/>
            </a:xfrm>
            <a:custGeom>
              <a:avLst/>
              <a:gdLst/>
              <a:ahLst/>
              <a:cxnLst/>
              <a:rect l="l" t="t" r="r" b="b"/>
              <a:pathLst>
                <a:path w="494" h="552" extrusionOk="0">
                  <a:moveTo>
                    <a:pt x="439" y="0"/>
                  </a:moveTo>
                  <a:cubicBezTo>
                    <a:pt x="384" y="0"/>
                    <a:pt x="262" y="79"/>
                    <a:pt x="164" y="205"/>
                  </a:cubicBezTo>
                  <a:cubicBezTo>
                    <a:pt x="49" y="369"/>
                    <a:pt x="0" y="517"/>
                    <a:pt x="49" y="550"/>
                  </a:cubicBezTo>
                  <a:cubicBezTo>
                    <a:pt x="53" y="551"/>
                    <a:pt x="57" y="552"/>
                    <a:pt x="61" y="552"/>
                  </a:cubicBezTo>
                  <a:cubicBezTo>
                    <a:pt x="113" y="552"/>
                    <a:pt x="206" y="457"/>
                    <a:pt x="312" y="320"/>
                  </a:cubicBezTo>
                  <a:cubicBezTo>
                    <a:pt x="411" y="188"/>
                    <a:pt x="493" y="57"/>
                    <a:pt x="460" y="8"/>
                  </a:cubicBezTo>
                  <a:cubicBezTo>
                    <a:pt x="455" y="3"/>
                    <a:pt x="448" y="0"/>
                    <a:pt x="4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7"/>
            <p:cNvSpPr/>
            <p:nvPr/>
          </p:nvSpPr>
          <p:spPr>
            <a:xfrm>
              <a:off x="1899538" y="4629443"/>
              <a:ext cx="15549" cy="20765"/>
            </a:xfrm>
            <a:custGeom>
              <a:avLst/>
              <a:gdLst/>
              <a:ahLst/>
              <a:cxnLst/>
              <a:rect l="l" t="t" r="r" b="b"/>
              <a:pathLst>
                <a:path w="477" h="637" extrusionOk="0">
                  <a:moveTo>
                    <a:pt x="410" y="1"/>
                  </a:moveTo>
                  <a:cubicBezTo>
                    <a:pt x="357" y="1"/>
                    <a:pt x="232" y="96"/>
                    <a:pt x="132" y="254"/>
                  </a:cubicBezTo>
                  <a:cubicBezTo>
                    <a:pt x="33" y="451"/>
                    <a:pt x="0" y="615"/>
                    <a:pt x="49" y="632"/>
                  </a:cubicBezTo>
                  <a:cubicBezTo>
                    <a:pt x="55" y="635"/>
                    <a:pt x="60" y="637"/>
                    <a:pt x="66" y="637"/>
                  </a:cubicBezTo>
                  <a:cubicBezTo>
                    <a:pt x="119" y="637"/>
                    <a:pt x="208" y="514"/>
                    <a:pt x="296" y="352"/>
                  </a:cubicBezTo>
                  <a:cubicBezTo>
                    <a:pt x="395" y="188"/>
                    <a:pt x="477" y="40"/>
                    <a:pt x="428" y="7"/>
                  </a:cubicBezTo>
                  <a:cubicBezTo>
                    <a:pt x="423" y="3"/>
                    <a:pt x="417" y="1"/>
                    <a:pt x="4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7"/>
            <p:cNvSpPr/>
            <p:nvPr/>
          </p:nvSpPr>
          <p:spPr>
            <a:xfrm>
              <a:off x="1708256" y="4627520"/>
              <a:ext cx="52547" cy="33869"/>
            </a:xfrm>
            <a:custGeom>
              <a:avLst/>
              <a:gdLst/>
              <a:ahLst/>
              <a:cxnLst/>
              <a:rect l="l" t="t" r="r" b="b"/>
              <a:pathLst>
                <a:path w="1612" h="1039" extrusionOk="0">
                  <a:moveTo>
                    <a:pt x="296" y="0"/>
                  </a:moveTo>
                  <a:cubicBezTo>
                    <a:pt x="99" y="17"/>
                    <a:pt x="0" y="83"/>
                    <a:pt x="0" y="116"/>
                  </a:cubicBezTo>
                  <a:cubicBezTo>
                    <a:pt x="9" y="124"/>
                    <a:pt x="41" y="124"/>
                    <a:pt x="93" y="124"/>
                  </a:cubicBezTo>
                  <a:cubicBezTo>
                    <a:pt x="144" y="124"/>
                    <a:pt x="214" y="124"/>
                    <a:pt x="296" y="132"/>
                  </a:cubicBezTo>
                  <a:cubicBezTo>
                    <a:pt x="510" y="165"/>
                    <a:pt x="707" y="247"/>
                    <a:pt x="888" y="379"/>
                  </a:cubicBezTo>
                  <a:cubicBezTo>
                    <a:pt x="1069" y="526"/>
                    <a:pt x="1233" y="674"/>
                    <a:pt x="1365" y="839"/>
                  </a:cubicBezTo>
                  <a:cubicBezTo>
                    <a:pt x="1485" y="959"/>
                    <a:pt x="1564" y="1038"/>
                    <a:pt x="1589" y="1038"/>
                  </a:cubicBezTo>
                  <a:cubicBezTo>
                    <a:pt x="1591" y="1038"/>
                    <a:pt x="1593" y="1037"/>
                    <a:pt x="1595" y="1036"/>
                  </a:cubicBezTo>
                  <a:cubicBezTo>
                    <a:pt x="1611" y="1020"/>
                    <a:pt x="1578" y="921"/>
                    <a:pt x="1480" y="757"/>
                  </a:cubicBezTo>
                  <a:cubicBezTo>
                    <a:pt x="1348" y="559"/>
                    <a:pt x="1184" y="379"/>
                    <a:pt x="1003" y="231"/>
                  </a:cubicBezTo>
                  <a:cubicBezTo>
                    <a:pt x="789" y="83"/>
                    <a:pt x="543" y="0"/>
                    <a:pt x="2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7"/>
            <p:cNvSpPr/>
            <p:nvPr/>
          </p:nvSpPr>
          <p:spPr>
            <a:xfrm>
              <a:off x="1872743" y="4625107"/>
              <a:ext cx="18255" cy="8638"/>
            </a:xfrm>
            <a:custGeom>
              <a:avLst/>
              <a:gdLst/>
              <a:ahLst/>
              <a:cxnLst/>
              <a:rect l="l" t="t" r="r" b="b"/>
              <a:pathLst>
                <a:path w="560" h="265" extrusionOk="0">
                  <a:moveTo>
                    <a:pt x="481" y="1"/>
                  </a:moveTo>
                  <a:cubicBezTo>
                    <a:pt x="426" y="1"/>
                    <a:pt x="343" y="26"/>
                    <a:pt x="247" y="58"/>
                  </a:cubicBezTo>
                  <a:cubicBezTo>
                    <a:pt x="115" y="107"/>
                    <a:pt x="0" y="157"/>
                    <a:pt x="17" y="206"/>
                  </a:cubicBezTo>
                  <a:cubicBezTo>
                    <a:pt x="17" y="243"/>
                    <a:pt x="63" y="264"/>
                    <a:pt x="131" y="264"/>
                  </a:cubicBezTo>
                  <a:cubicBezTo>
                    <a:pt x="183" y="264"/>
                    <a:pt x="248" y="251"/>
                    <a:pt x="313" y="222"/>
                  </a:cubicBezTo>
                  <a:cubicBezTo>
                    <a:pt x="477" y="173"/>
                    <a:pt x="559" y="74"/>
                    <a:pt x="543" y="25"/>
                  </a:cubicBezTo>
                  <a:cubicBezTo>
                    <a:pt x="531" y="8"/>
                    <a:pt x="510" y="1"/>
                    <a:pt x="4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7"/>
            <p:cNvSpPr/>
            <p:nvPr/>
          </p:nvSpPr>
          <p:spPr>
            <a:xfrm>
              <a:off x="1865767" y="4613600"/>
              <a:ext cx="22003" cy="6454"/>
            </a:xfrm>
            <a:custGeom>
              <a:avLst/>
              <a:gdLst/>
              <a:ahLst/>
              <a:cxnLst/>
              <a:rect l="l" t="t" r="r" b="b"/>
              <a:pathLst>
                <a:path w="675" h="198" extrusionOk="0">
                  <a:moveTo>
                    <a:pt x="346" y="0"/>
                  </a:moveTo>
                  <a:cubicBezTo>
                    <a:pt x="165" y="0"/>
                    <a:pt x="17" y="49"/>
                    <a:pt x="17" y="99"/>
                  </a:cubicBezTo>
                  <a:cubicBezTo>
                    <a:pt x="1" y="148"/>
                    <a:pt x="149" y="197"/>
                    <a:pt x="346" y="197"/>
                  </a:cubicBezTo>
                  <a:cubicBezTo>
                    <a:pt x="527" y="197"/>
                    <a:pt x="675" y="148"/>
                    <a:pt x="675" y="99"/>
                  </a:cubicBezTo>
                  <a:cubicBezTo>
                    <a:pt x="658" y="49"/>
                    <a:pt x="510" y="0"/>
                    <a:pt x="346" y="0"/>
                  </a:cubicBez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7"/>
            <p:cNvSpPr/>
            <p:nvPr/>
          </p:nvSpPr>
          <p:spPr>
            <a:xfrm>
              <a:off x="1706104" y="4658585"/>
              <a:ext cx="300093" cy="6487"/>
            </a:xfrm>
            <a:custGeom>
              <a:avLst/>
              <a:gdLst/>
              <a:ahLst/>
              <a:cxnLst/>
              <a:rect l="l" t="t" r="r" b="b"/>
              <a:pathLst>
                <a:path w="9206" h="199" extrusionOk="0">
                  <a:moveTo>
                    <a:pt x="4603" y="1"/>
                  </a:moveTo>
                  <a:cubicBezTo>
                    <a:pt x="2072" y="1"/>
                    <a:pt x="1" y="50"/>
                    <a:pt x="1" y="99"/>
                  </a:cubicBezTo>
                  <a:cubicBezTo>
                    <a:pt x="1" y="149"/>
                    <a:pt x="2072" y="198"/>
                    <a:pt x="4603" y="198"/>
                  </a:cubicBezTo>
                  <a:cubicBezTo>
                    <a:pt x="7150" y="198"/>
                    <a:pt x="9205" y="149"/>
                    <a:pt x="9205" y="99"/>
                  </a:cubicBezTo>
                  <a:cubicBezTo>
                    <a:pt x="9205" y="50"/>
                    <a:pt x="7150" y="1"/>
                    <a:pt x="46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7"/>
            <p:cNvSpPr/>
            <p:nvPr/>
          </p:nvSpPr>
          <p:spPr>
            <a:xfrm>
              <a:off x="1888292" y="4626216"/>
              <a:ext cx="16103" cy="17994"/>
            </a:xfrm>
            <a:custGeom>
              <a:avLst/>
              <a:gdLst/>
              <a:ahLst/>
              <a:cxnLst/>
              <a:rect l="l" t="t" r="r" b="b"/>
              <a:pathLst>
                <a:path w="494" h="552" extrusionOk="0">
                  <a:moveTo>
                    <a:pt x="439" y="0"/>
                  </a:moveTo>
                  <a:cubicBezTo>
                    <a:pt x="384" y="0"/>
                    <a:pt x="262" y="79"/>
                    <a:pt x="164" y="205"/>
                  </a:cubicBezTo>
                  <a:cubicBezTo>
                    <a:pt x="49" y="369"/>
                    <a:pt x="0" y="517"/>
                    <a:pt x="49" y="550"/>
                  </a:cubicBezTo>
                  <a:cubicBezTo>
                    <a:pt x="53" y="551"/>
                    <a:pt x="57" y="552"/>
                    <a:pt x="61" y="552"/>
                  </a:cubicBezTo>
                  <a:cubicBezTo>
                    <a:pt x="113" y="552"/>
                    <a:pt x="206" y="457"/>
                    <a:pt x="312" y="320"/>
                  </a:cubicBezTo>
                  <a:cubicBezTo>
                    <a:pt x="411" y="188"/>
                    <a:pt x="493" y="57"/>
                    <a:pt x="460" y="8"/>
                  </a:cubicBezTo>
                  <a:cubicBezTo>
                    <a:pt x="455" y="3"/>
                    <a:pt x="448" y="0"/>
                    <a:pt x="4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7"/>
            <p:cNvSpPr/>
            <p:nvPr/>
          </p:nvSpPr>
          <p:spPr>
            <a:xfrm>
              <a:off x="1899538" y="4629443"/>
              <a:ext cx="15549" cy="20765"/>
            </a:xfrm>
            <a:custGeom>
              <a:avLst/>
              <a:gdLst/>
              <a:ahLst/>
              <a:cxnLst/>
              <a:rect l="l" t="t" r="r" b="b"/>
              <a:pathLst>
                <a:path w="477" h="637" extrusionOk="0">
                  <a:moveTo>
                    <a:pt x="410" y="1"/>
                  </a:moveTo>
                  <a:cubicBezTo>
                    <a:pt x="357" y="1"/>
                    <a:pt x="232" y="96"/>
                    <a:pt x="132" y="254"/>
                  </a:cubicBezTo>
                  <a:cubicBezTo>
                    <a:pt x="33" y="451"/>
                    <a:pt x="0" y="615"/>
                    <a:pt x="49" y="632"/>
                  </a:cubicBezTo>
                  <a:cubicBezTo>
                    <a:pt x="55" y="635"/>
                    <a:pt x="60" y="637"/>
                    <a:pt x="66" y="637"/>
                  </a:cubicBezTo>
                  <a:cubicBezTo>
                    <a:pt x="119" y="637"/>
                    <a:pt x="208" y="514"/>
                    <a:pt x="296" y="352"/>
                  </a:cubicBezTo>
                  <a:cubicBezTo>
                    <a:pt x="395" y="188"/>
                    <a:pt x="477" y="40"/>
                    <a:pt x="428" y="7"/>
                  </a:cubicBezTo>
                  <a:cubicBezTo>
                    <a:pt x="423" y="3"/>
                    <a:pt x="417" y="1"/>
                    <a:pt x="4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7"/>
            <p:cNvSpPr/>
            <p:nvPr/>
          </p:nvSpPr>
          <p:spPr>
            <a:xfrm>
              <a:off x="1708256" y="4627520"/>
              <a:ext cx="52547" cy="33869"/>
            </a:xfrm>
            <a:custGeom>
              <a:avLst/>
              <a:gdLst/>
              <a:ahLst/>
              <a:cxnLst/>
              <a:rect l="l" t="t" r="r" b="b"/>
              <a:pathLst>
                <a:path w="1612" h="1039" extrusionOk="0">
                  <a:moveTo>
                    <a:pt x="296" y="0"/>
                  </a:moveTo>
                  <a:cubicBezTo>
                    <a:pt x="99" y="17"/>
                    <a:pt x="0" y="83"/>
                    <a:pt x="0" y="116"/>
                  </a:cubicBezTo>
                  <a:cubicBezTo>
                    <a:pt x="9" y="124"/>
                    <a:pt x="41" y="124"/>
                    <a:pt x="93" y="124"/>
                  </a:cubicBezTo>
                  <a:cubicBezTo>
                    <a:pt x="144" y="124"/>
                    <a:pt x="214" y="124"/>
                    <a:pt x="296" y="132"/>
                  </a:cubicBezTo>
                  <a:cubicBezTo>
                    <a:pt x="510" y="165"/>
                    <a:pt x="707" y="247"/>
                    <a:pt x="888" y="379"/>
                  </a:cubicBezTo>
                  <a:cubicBezTo>
                    <a:pt x="1069" y="526"/>
                    <a:pt x="1233" y="674"/>
                    <a:pt x="1365" y="839"/>
                  </a:cubicBezTo>
                  <a:cubicBezTo>
                    <a:pt x="1485" y="959"/>
                    <a:pt x="1564" y="1038"/>
                    <a:pt x="1589" y="1038"/>
                  </a:cubicBezTo>
                  <a:cubicBezTo>
                    <a:pt x="1591" y="1038"/>
                    <a:pt x="1593" y="1037"/>
                    <a:pt x="1595" y="1036"/>
                  </a:cubicBezTo>
                  <a:cubicBezTo>
                    <a:pt x="1611" y="1020"/>
                    <a:pt x="1578" y="921"/>
                    <a:pt x="1480" y="757"/>
                  </a:cubicBezTo>
                  <a:cubicBezTo>
                    <a:pt x="1348" y="559"/>
                    <a:pt x="1184" y="379"/>
                    <a:pt x="1003" y="231"/>
                  </a:cubicBezTo>
                  <a:cubicBezTo>
                    <a:pt x="789" y="83"/>
                    <a:pt x="543" y="0"/>
                    <a:pt x="2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7"/>
            <p:cNvSpPr/>
            <p:nvPr/>
          </p:nvSpPr>
          <p:spPr>
            <a:xfrm>
              <a:off x="1872743" y="4625107"/>
              <a:ext cx="18255" cy="8638"/>
            </a:xfrm>
            <a:custGeom>
              <a:avLst/>
              <a:gdLst/>
              <a:ahLst/>
              <a:cxnLst/>
              <a:rect l="l" t="t" r="r" b="b"/>
              <a:pathLst>
                <a:path w="560" h="265" extrusionOk="0">
                  <a:moveTo>
                    <a:pt x="481" y="1"/>
                  </a:moveTo>
                  <a:cubicBezTo>
                    <a:pt x="426" y="1"/>
                    <a:pt x="343" y="26"/>
                    <a:pt x="247" y="58"/>
                  </a:cubicBezTo>
                  <a:cubicBezTo>
                    <a:pt x="115" y="107"/>
                    <a:pt x="0" y="157"/>
                    <a:pt x="17" y="206"/>
                  </a:cubicBezTo>
                  <a:cubicBezTo>
                    <a:pt x="17" y="243"/>
                    <a:pt x="63" y="264"/>
                    <a:pt x="131" y="264"/>
                  </a:cubicBezTo>
                  <a:cubicBezTo>
                    <a:pt x="183" y="264"/>
                    <a:pt x="248" y="251"/>
                    <a:pt x="313" y="222"/>
                  </a:cubicBezTo>
                  <a:cubicBezTo>
                    <a:pt x="477" y="173"/>
                    <a:pt x="559" y="74"/>
                    <a:pt x="543" y="25"/>
                  </a:cubicBezTo>
                  <a:cubicBezTo>
                    <a:pt x="531" y="8"/>
                    <a:pt x="510" y="1"/>
                    <a:pt x="4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7"/>
            <p:cNvSpPr/>
            <p:nvPr/>
          </p:nvSpPr>
          <p:spPr>
            <a:xfrm>
              <a:off x="1865767" y="4613600"/>
              <a:ext cx="22003" cy="6454"/>
            </a:xfrm>
            <a:custGeom>
              <a:avLst/>
              <a:gdLst/>
              <a:ahLst/>
              <a:cxnLst/>
              <a:rect l="l" t="t" r="r" b="b"/>
              <a:pathLst>
                <a:path w="675" h="198" extrusionOk="0">
                  <a:moveTo>
                    <a:pt x="346" y="0"/>
                  </a:moveTo>
                  <a:cubicBezTo>
                    <a:pt x="165" y="0"/>
                    <a:pt x="17" y="49"/>
                    <a:pt x="17" y="99"/>
                  </a:cubicBezTo>
                  <a:cubicBezTo>
                    <a:pt x="1" y="148"/>
                    <a:pt x="149" y="197"/>
                    <a:pt x="346" y="197"/>
                  </a:cubicBezTo>
                  <a:cubicBezTo>
                    <a:pt x="527" y="197"/>
                    <a:pt x="675" y="148"/>
                    <a:pt x="675" y="99"/>
                  </a:cubicBezTo>
                  <a:cubicBezTo>
                    <a:pt x="658" y="49"/>
                    <a:pt x="510" y="0"/>
                    <a:pt x="3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7"/>
            <p:cNvSpPr/>
            <p:nvPr/>
          </p:nvSpPr>
          <p:spPr>
            <a:xfrm>
              <a:off x="1890410" y="4444811"/>
              <a:ext cx="320075" cy="224010"/>
            </a:xfrm>
            <a:custGeom>
              <a:avLst/>
              <a:gdLst/>
              <a:ahLst/>
              <a:cxnLst/>
              <a:rect l="l" t="t" r="r" b="b"/>
              <a:pathLst>
                <a:path w="9819" h="6872" extrusionOk="0">
                  <a:moveTo>
                    <a:pt x="1316" y="1"/>
                  </a:moveTo>
                  <a:lnTo>
                    <a:pt x="1" y="4093"/>
                  </a:lnTo>
                  <a:lnTo>
                    <a:pt x="313" y="4208"/>
                  </a:lnTo>
                  <a:cubicBezTo>
                    <a:pt x="1743" y="4751"/>
                    <a:pt x="7594" y="6855"/>
                    <a:pt x="8663" y="6871"/>
                  </a:cubicBezTo>
                  <a:cubicBezTo>
                    <a:pt x="8667" y="6871"/>
                    <a:pt x="8671" y="6871"/>
                    <a:pt x="8675" y="6871"/>
                  </a:cubicBezTo>
                  <a:cubicBezTo>
                    <a:pt x="9818" y="6871"/>
                    <a:pt x="5704" y="4471"/>
                    <a:pt x="5704" y="4471"/>
                  </a:cubicBezTo>
                  <a:lnTo>
                    <a:pt x="6575" y="1661"/>
                  </a:lnTo>
                  <a:lnTo>
                    <a:pt x="1316" y="1"/>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7"/>
            <p:cNvSpPr/>
            <p:nvPr/>
          </p:nvSpPr>
          <p:spPr>
            <a:xfrm>
              <a:off x="1892040" y="4572788"/>
              <a:ext cx="287738" cy="89154"/>
            </a:xfrm>
            <a:custGeom>
              <a:avLst/>
              <a:gdLst/>
              <a:ahLst/>
              <a:cxnLst/>
              <a:rect l="l" t="t" r="r" b="b"/>
              <a:pathLst>
                <a:path w="8827" h="2735" extrusionOk="0">
                  <a:moveTo>
                    <a:pt x="28" y="0"/>
                  </a:moveTo>
                  <a:cubicBezTo>
                    <a:pt x="21" y="0"/>
                    <a:pt x="17" y="1"/>
                    <a:pt x="17" y="3"/>
                  </a:cubicBezTo>
                  <a:cubicBezTo>
                    <a:pt x="0" y="52"/>
                    <a:pt x="1956" y="710"/>
                    <a:pt x="4389" y="1449"/>
                  </a:cubicBezTo>
                  <a:cubicBezTo>
                    <a:pt x="6724" y="2175"/>
                    <a:pt x="8635" y="2734"/>
                    <a:pt x="8799" y="2734"/>
                  </a:cubicBezTo>
                  <a:cubicBezTo>
                    <a:pt x="8806" y="2734"/>
                    <a:pt x="8809" y="2733"/>
                    <a:pt x="8810" y="2731"/>
                  </a:cubicBezTo>
                  <a:cubicBezTo>
                    <a:pt x="8827" y="2682"/>
                    <a:pt x="6871" y="2025"/>
                    <a:pt x="4438" y="1269"/>
                  </a:cubicBezTo>
                  <a:cubicBezTo>
                    <a:pt x="2119" y="559"/>
                    <a:pt x="193" y="0"/>
                    <a:pt x="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7"/>
            <p:cNvSpPr/>
            <p:nvPr/>
          </p:nvSpPr>
          <p:spPr>
            <a:xfrm>
              <a:off x="2072044" y="4596780"/>
              <a:ext cx="19852" cy="13626"/>
            </a:xfrm>
            <a:custGeom>
              <a:avLst/>
              <a:gdLst/>
              <a:ahLst/>
              <a:cxnLst/>
              <a:rect l="l" t="t" r="r" b="b"/>
              <a:pathLst>
                <a:path w="609" h="418" extrusionOk="0">
                  <a:moveTo>
                    <a:pt x="534" y="1"/>
                  </a:moveTo>
                  <a:cubicBezTo>
                    <a:pt x="469" y="1"/>
                    <a:pt x="362" y="41"/>
                    <a:pt x="247" y="122"/>
                  </a:cubicBezTo>
                  <a:cubicBezTo>
                    <a:pt x="83" y="237"/>
                    <a:pt x="1" y="368"/>
                    <a:pt x="34" y="401"/>
                  </a:cubicBezTo>
                  <a:cubicBezTo>
                    <a:pt x="45" y="412"/>
                    <a:pt x="61" y="418"/>
                    <a:pt x="80" y="418"/>
                  </a:cubicBezTo>
                  <a:cubicBezTo>
                    <a:pt x="144" y="418"/>
                    <a:pt x="248" y="358"/>
                    <a:pt x="362" y="270"/>
                  </a:cubicBezTo>
                  <a:cubicBezTo>
                    <a:pt x="494" y="171"/>
                    <a:pt x="609" y="72"/>
                    <a:pt x="592" y="23"/>
                  </a:cubicBezTo>
                  <a:cubicBezTo>
                    <a:pt x="583" y="8"/>
                    <a:pt x="562" y="1"/>
                    <a:pt x="5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7"/>
            <p:cNvSpPr/>
            <p:nvPr/>
          </p:nvSpPr>
          <p:spPr>
            <a:xfrm>
              <a:off x="2081171" y="4602876"/>
              <a:ext cx="19852" cy="16853"/>
            </a:xfrm>
            <a:custGeom>
              <a:avLst/>
              <a:gdLst/>
              <a:ahLst/>
              <a:cxnLst/>
              <a:rect l="l" t="t" r="r" b="b"/>
              <a:pathLst>
                <a:path w="609" h="517" extrusionOk="0">
                  <a:moveTo>
                    <a:pt x="551" y="0"/>
                  </a:moveTo>
                  <a:cubicBezTo>
                    <a:pt x="485" y="0"/>
                    <a:pt x="358" y="63"/>
                    <a:pt x="230" y="165"/>
                  </a:cubicBezTo>
                  <a:cubicBezTo>
                    <a:pt x="82" y="313"/>
                    <a:pt x="0" y="477"/>
                    <a:pt x="33" y="510"/>
                  </a:cubicBezTo>
                  <a:cubicBezTo>
                    <a:pt x="40" y="514"/>
                    <a:pt x="47" y="516"/>
                    <a:pt x="57" y="516"/>
                  </a:cubicBezTo>
                  <a:cubicBezTo>
                    <a:pt x="117" y="516"/>
                    <a:pt x="233" y="427"/>
                    <a:pt x="362" y="313"/>
                  </a:cubicBezTo>
                  <a:cubicBezTo>
                    <a:pt x="510" y="181"/>
                    <a:pt x="608" y="50"/>
                    <a:pt x="592" y="17"/>
                  </a:cubicBezTo>
                  <a:cubicBezTo>
                    <a:pt x="585" y="6"/>
                    <a:pt x="570" y="0"/>
                    <a:pt x="5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7"/>
            <p:cNvSpPr/>
            <p:nvPr/>
          </p:nvSpPr>
          <p:spPr>
            <a:xfrm>
              <a:off x="1903808" y="4542701"/>
              <a:ext cx="41301" cy="45734"/>
            </a:xfrm>
            <a:custGeom>
              <a:avLst/>
              <a:gdLst/>
              <a:ahLst/>
              <a:cxnLst/>
              <a:rect l="l" t="t" r="r" b="b"/>
              <a:pathLst>
                <a:path w="1267" h="1403" extrusionOk="0">
                  <a:moveTo>
                    <a:pt x="151" y="1"/>
                  </a:moveTo>
                  <a:cubicBezTo>
                    <a:pt x="54" y="1"/>
                    <a:pt x="1" y="27"/>
                    <a:pt x="1" y="38"/>
                  </a:cubicBezTo>
                  <a:cubicBezTo>
                    <a:pt x="1" y="71"/>
                    <a:pt x="116" y="71"/>
                    <a:pt x="264" y="153"/>
                  </a:cubicBezTo>
                  <a:cubicBezTo>
                    <a:pt x="461" y="236"/>
                    <a:pt x="642" y="384"/>
                    <a:pt x="757" y="564"/>
                  </a:cubicBezTo>
                  <a:cubicBezTo>
                    <a:pt x="888" y="745"/>
                    <a:pt x="1003" y="942"/>
                    <a:pt x="1085" y="1140"/>
                  </a:cubicBezTo>
                  <a:cubicBezTo>
                    <a:pt x="1168" y="1304"/>
                    <a:pt x="1217" y="1403"/>
                    <a:pt x="1250" y="1403"/>
                  </a:cubicBezTo>
                  <a:cubicBezTo>
                    <a:pt x="1266" y="1386"/>
                    <a:pt x="1266" y="1271"/>
                    <a:pt x="1217" y="1107"/>
                  </a:cubicBezTo>
                  <a:cubicBezTo>
                    <a:pt x="1151" y="860"/>
                    <a:pt x="1053" y="647"/>
                    <a:pt x="921" y="449"/>
                  </a:cubicBezTo>
                  <a:cubicBezTo>
                    <a:pt x="773" y="236"/>
                    <a:pt x="560" y="88"/>
                    <a:pt x="313" y="22"/>
                  </a:cubicBezTo>
                  <a:cubicBezTo>
                    <a:pt x="250" y="6"/>
                    <a:pt x="196" y="1"/>
                    <a:pt x="15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7"/>
            <p:cNvSpPr/>
            <p:nvPr/>
          </p:nvSpPr>
          <p:spPr>
            <a:xfrm>
              <a:off x="2060798" y="4590880"/>
              <a:ext cx="18776" cy="6226"/>
            </a:xfrm>
            <a:custGeom>
              <a:avLst/>
              <a:gdLst/>
              <a:ahLst/>
              <a:cxnLst/>
              <a:rect l="l" t="t" r="r" b="b"/>
              <a:pathLst>
                <a:path w="576" h="191" extrusionOk="0">
                  <a:moveTo>
                    <a:pt x="381" y="1"/>
                  </a:moveTo>
                  <a:cubicBezTo>
                    <a:pt x="349" y="1"/>
                    <a:pt x="315" y="3"/>
                    <a:pt x="280" y="7"/>
                  </a:cubicBezTo>
                  <a:cubicBezTo>
                    <a:pt x="132" y="7"/>
                    <a:pt x="17" y="40"/>
                    <a:pt x="1" y="89"/>
                  </a:cubicBezTo>
                  <a:cubicBezTo>
                    <a:pt x="1" y="133"/>
                    <a:pt x="92" y="190"/>
                    <a:pt x="229" y="190"/>
                  </a:cubicBezTo>
                  <a:cubicBezTo>
                    <a:pt x="245" y="190"/>
                    <a:pt x="262" y="189"/>
                    <a:pt x="280" y="188"/>
                  </a:cubicBezTo>
                  <a:cubicBezTo>
                    <a:pt x="461" y="188"/>
                    <a:pt x="576" y="122"/>
                    <a:pt x="559" y="73"/>
                  </a:cubicBezTo>
                  <a:cubicBezTo>
                    <a:pt x="559" y="22"/>
                    <a:pt x="483" y="1"/>
                    <a:pt x="3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7"/>
            <p:cNvSpPr/>
            <p:nvPr/>
          </p:nvSpPr>
          <p:spPr>
            <a:xfrm>
              <a:off x="2058125" y="4575950"/>
              <a:ext cx="21449" cy="8541"/>
            </a:xfrm>
            <a:custGeom>
              <a:avLst/>
              <a:gdLst/>
              <a:ahLst/>
              <a:cxnLst/>
              <a:rect l="l" t="t" r="r" b="b"/>
              <a:pathLst>
                <a:path w="658" h="262" extrusionOk="0">
                  <a:moveTo>
                    <a:pt x="128" y="0"/>
                  </a:moveTo>
                  <a:cubicBezTo>
                    <a:pt x="66" y="0"/>
                    <a:pt x="25" y="13"/>
                    <a:pt x="17" y="37"/>
                  </a:cubicBezTo>
                  <a:cubicBezTo>
                    <a:pt x="0" y="87"/>
                    <a:pt x="132" y="169"/>
                    <a:pt x="313" y="218"/>
                  </a:cubicBezTo>
                  <a:cubicBezTo>
                    <a:pt x="401" y="245"/>
                    <a:pt x="489" y="262"/>
                    <a:pt x="551" y="262"/>
                  </a:cubicBezTo>
                  <a:cubicBezTo>
                    <a:pt x="606" y="262"/>
                    <a:pt x="641" y="249"/>
                    <a:pt x="641" y="218"/>
                  </a:cubicBezTo>
                  <a:cubicBezTo>
                    <a:pt x="658" y="169"/>
                    <a:pt x="526" y="87"/>
                    <a:pt x="362" y="37"/>
                  </a:cubicBezTo>
                  <a:cubicBezTo>
                    <a:pt x="272" y="13"/>
                    <a:pt x="189" y="0"/>
                    <a:pt x="1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7"/>
            <p:cNvSpPr/>
            <p:nvPr/>
          </p:nvSpPr>
          <p:spPr>
            <a:xfrm>
              <a:off x="1605378" y="2680992"/>
              <a:ext cx="818719" cy="1918167"/>
            </a:xfrm>
            <a:custGeom>
              <a:avLst/>
              <a:gdLst/>
              <a:ahLst/>
              <a:cxnLst/>
              <a:rect l="l" t="t" r="r" b="b"/>
              <a:pathLst>
                <a:path w="25116" h="58844" extrusionOk="0">
                  <a:moveTo>
                    <a:pt x="10503" y="8268"/>
                  </a:moveTo>
                  <a:cubicBezTo>
                    <a:pt x="10504" y="8269"/>
                    <a:pt x="15796" y="28600"/>
                    <a:pt x="15845" y="30211"/>
                  </a:cubicBezTo>
                  <a:cubicBezTo>
                    <a:pt x="15878" y="31181"/>
                    <a:pt x="12920" y="40566"/>
                    <a:pt x="10602" y="47765"/>
                  </a:cubicBezTo>
                  <a:cubicBezTo>
                    <a:pt x="10454" y="34189"/>
                    <a:pt x="10290" y="11095"/>
                    <a:pt x="10503" y="8268"/>
                  </a:cubicBezTo>
                  <a:close/>
                  <a:moveTo>
                    <a:pt x="1" y="0"/>
                  </a:moveTo>
                  <a:lnTo>
                    <a:pt x="1217" y="58843"/>
                  </a:lnTo>
                  <a:lnTo>
                    <a:pt x="10734" y="58728"/>
                  </a:lnTo>
                  <a:cubicBezTo>
                    <a:pt x="10734" y="58728"/>
                    <a:pt x="10717" y="58071"/>
                    <a:pt x="10717" y="56920"/>
                  </a:cubicBezTo>
                  <a:lnTo>
                    <a:pt x="10717" y="56920"/>
                  </a:lnTo>
                  <a:lnTo>
                    <a:pt x="16289" y="58449"/>
                  </a:lnTo>
                  <a:cubicBezTo>
                    <a:pt x="16289" y="58449"/>
                    <a:pt x="21713" y="40089"/>
                    <a:pt x="23571" y="32545"/>
                  </a:cubicBezTo>
                  <a:cubicBezTo>
                    <a:pt x="25116" y="26266"/>
                    <a:pt x="18179" y="1447"/>
                    <a:pt x="18179" y="1447"/>
                  </a:cubicBezTo>
                  <a:lnTo>
                    <a:pt x="10947" y="888"/>
                  </a:lnTo>
                  <a:lnTo>
                    <a:pt x="1"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7"/>
            <p:cNvSpPr/>
            <p:nvPr/>
          </p:nvSpPr>
          <p:spPr>
            <a:xfrm>
              <a:off x="1647168" y="4519296"/>
              <a:ext cx="309709" cy="5933"/>
            </a:xfrm>
            <a:custGeom>
              <a:avLst/>
              <a:gdLst/>
              <a:ahLst/>
              <a:cxnLst/>
              <a:rect l="l" t="t" r="r" b="b"/>
              <a:pathLst>
                <a:path w="9501" h="182" extrusionOk="0">
                  <a:moveTo>
                    <a:pt x="4751" y="0"/>
                  </a:moveTo>
                  <a:cubicBezTo>
                    <a:pt x="2121" y="0"/>
                    <a:pt x="1" y="33"/>
                    <a:pt x="1" y="99"/>
                  </a:cubicBezTo>
                  <a:cubicBezTo>
                    <a:pt x="1" y="148"/>
                    <a:pt x="2121" y="181"/>
                    <a:pt x="4751" y="181"/>
                  </a:cubicBezTo>
                  <a:cubicBezTo>
                    <a:pt x="7381" y="181"/>
                    <a:pt x="9501" y="148"/>
                    <a:pt x="9501" y="99"/>
                  </a:cubicBezTo>
                  <a:cubicBezTo>
                    <a:pt x="9501" y="33"/>
                    <a:pt x="7381" y="0"/>
                    <a:pt x="475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7"/>
            <p:cNvSpPr/>
            <p:nvPr/>
          </p:nvSpPr>
          <p:spPr>
            <a:xfrm>
              <a:off x="1954171" y="4453384"/>
              <a:ext cx="199366" cy="70215"/>
            </a:xfrm>
            <a:custGeom>
              <a:avLst/>
              <a:gdLst/>
              <a:ahLst/>
              <a:cxnLst/>
              <a:rect l="l" t="t" r="r" b="b"/>
              <a:pathLst>
                <a:path w="6116" h="2154" extrusionOk="0">
                  <a:moveTo>
                    <a:pt x="1" y="1"/>
                  </a:moveTo>
                  <a:cubicBezTo>
                    <a:pt x="1" y="17"/>
                    <a:pt x="280" y="181"/>
                    <a:pt x="823" y="395"/>
                  </a:cubicBezTo>
                  <a:cubicBezTo>
                    <a:pt x="1365" y="625"/>
                    <a:pt x="2137" y="921"/>
                    <a:pt x="2992" y="1217"/>
                  </a:cubicBezTo>
                  <a:cubicBezTo>
                    <a:pt x="3830" y="1513"/>
                    <a:pt x="4619" y="1759"/>
                    <a:pt x="5178" y="1924"/>
                  </a:cubicBezTo>
                  <a:cubicBezTo>
                    <a:pt x="5491" y="2039"/>
                    <a:pt x="5803" y="2104"/>
                    <a:pt x="6115" y="2154"/>
                  </a:cubicBezTo>
                  <a:cubicBezTo>
                    <a:pt x="5836" y="2006"/>
                    <a:pt x="5540" y="1891"/>
                    <a:pt x="5228" y="1792"/>
                  </a:cubicBezTo>
                  <a:lnTo>
                    <a:pt x="3041" y="1036"/>
                  </a:lnTo>
                  <a:cubicBezTo>
                    <a:pt x="2236" y="757"/>
                    <a:pt x="1496" y="494"/>
                    <a:pt x="872" y="280"/>
                  </a:cubicBezTo>
                  <a:cubicBezTo>
                    <a:pt x="592" y="165"/>
                    <a:pt x="297" y="66"/>
                    <a:pt x="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7"/>
            <p:cNvSpPr/>
            <p:nvPr/>
          </p:nvSpPr>
          <p:spPr>
            <a:xfrm>
              <a:off x="2120810" y="3658950"/>
              <a:ext cx="117384" cy="10464"/>
            </a:xfrm>
            <a:custGeom>
              <a:avLst/>
              <a:gdLst/>
              <a:ahLst/>
              <a:cxnLst/>
              <a:rect l="l" t="t" r="r" b="b"/>
              <a:pathLst>
                <a:path w="3601" h="321" extrusionOk="0">
                  <a:moveTo>
                    <a:pt x="3262" y="0"/>
                  </a:moveTo>
                  <a:cubicBezTo>
                    <a:pt x="2934" y="0"/>
                    <a:pt x="2399" y="22"/>
                    <a:pt x="1792" y="62"/>
                  </a:cubicBezTo>
                  <a:cubicBezTo>
                    <a:pt x="806" y="144"/>
                    <a:pt x="0" y="243"/>
                    <a:pt x="0" y="292"/>
                  </a:cubicBezTo>
                  <a:cubicBezTo>
                    <a:pt x="0" y="312"/>
                    <a:pt x="128" y="321"/>
                    <a:pt x="344" y="321"/>
                  </a:cubicBezTo>
                  <a:cubicBezTo>
                    <a:pt x="674" y="321"/>
                    <a:pt x="1211" y="299"/>
                    <a:pt x="1809" y="259"/>
                  </a:cubicBezTo>
                  <a:cubicBezTo>
                    <a:pt x="2795" y="177"/>
                    <a:pt x="3600" y="78"/>
                    <a:pt x="3600" y="29"/>
                  </a:cubicBezTo>
                  <a:cubicBezTo>
                    <a:pt x="3600" y="10"/>
                    <a:pt x="3475" y="0"/>
                    <a:pt x="326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7"/>
            <p:cNvSpPr/>
            <p:nvPr/>
          </p:nvSpPr>
          <p:spPr>
            <a:xfrm>
              <a:off x="2129904" y="3668664"/>
              <a:ext cx="88437" cy="26404"/>
            </a:xfrm>
            <a:custGeom>
              <a:avLst/>
              <a:gdLst/>
              <a:ahLst/>
              <a:cxnLst/>
              <a:rect l="l" t="t" r="r" b="b"/>
              <a:pathLst>
                <a:path w="2713" h="810" extrusionOk="0">
                  <a:moveTo>
                    <a:pt x="54" y="0"/>
                  </a:moveTo>
                  <a:cubicBezTo>
                    <a:pt x="30" y="0"/>
                    <a:pt x="17" y="3"/>
                    <a:pt x="17" y="10"/>
                  </a:cubicBezTo>
                  <a:cubicBezTo>
                    <a:pt x="1" y="60"/>
                    <a:pt x="593" y="273"/>
                    <a:pt x="1332" y="487"/>
                  </a:cubicBezTo>
                  <a:cubicBezTo>
                    <a:pt x="1968" y="685"/>
                    <a:pt x="2506" y="810"/>
                    <a:pt x="2656" y="810"/>
                  </a:cubicBezTo>
                  <a:cubicBezTo>
                    <a:pt x="2680" y="810"/>
                    <a:pt x="2694" y="806"/>
                    <a:pt x="2697" y="799"/>
                  </a:cubicBezTo>
                  <a:cubicBezTo>
                    <a:pt x="2713" y="750"/>
                    <a:pt x="2121" y="536"/>
                    <a:pt x="1382" y="306"/>
                  </a:cubicBezTo>
                  <a:cubicBezTo>
                    <a:pt x="747" y="123"/>
                    <a:pt x="197" y="0"/>
                    <a:pt x="5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7"/>
            <p:cNvSpPr/>
            <p:nvPr/>
          </p:nvSpPr>
          <p:spPr>
            <a:xfrm>
              <a:off x="1942925" y="2712612"/>
              <a:ext cx="34847" cy="237929"/>
            </a:xfrm>
            <a:custGeom>
              <a:avLst/>
              <a:gdLst/>
              <a:ahLst/>
              <a:cxnLst/>
              <a:rect l="l" t="t" r="r" b="b"/>
              <a:pathLst>
                <a:path w="1069" h="7299" extrusionOk="0">
                  <a:moveTo>
                    <a:pt x="1020" y="0"/>
                  </a:moveTo>
                  <a:cubicBezTo>
                    <a:pt x="954" y="362"/>
                    <a:pt x="937" y="740"/>
                    <a:pt x="937" y="1118"/>
                  </a:cubicBezTo>
                  <a:cubicBezTo>
                    <a:pt x="921" y="1808"/>
                    <a:pt x="905" y="2762"/>
                    <a:pt x="905" y="3814"/>
                  </a:cubicBezTo>
                  <a:cubicBezTo>
                    <a:pt x="888" y="4340"/>
                    <a:pt x="888" y="4849"/>
                    <a:pt x="888" y="5309"/>
                  </a:cubicBezTo>
                  <a:cubicBezTo>
                    <a:pt x="905" y="5704"/>
                    <a:pt x="855" y="6098"/>
                    <a:pt x="707" y="6476"/>
                  </a:cubicBezTo>
                  <a:cubicBezTo>
                    <a:pt x="609" y="6723"/>
                    <a:pt x="444" y="6936"/>
                    <a:pt x="247" y="7117"/>
                  </a:cubicBezTo>
                  <a:cubicBezTo>
                    <a:pt x="99" y="7232"/>
                    <a:pt x="1" y="7282"/>
                    <a:pt x="17" y="7298"/>
                  </a:cubicBezTo>
                  <a:cubicBezTo>
                    <a:pt x="116" y="7282"/>
                    <a:pt x="198" y="7232"/>
                    <a:pt x="280" y="7167"/>
                  </a:cubicBezTo>
                  <a:cubicBezTo>
                    <a:pt x="510" y="7002"/>
                    <a:pt x="707" y="6772"/>
                    <a:pt x="822" y="6526"/>
                  </a:cubicBezTo>
                  <a:cubicBezTo>
                    <a:pt x="987" y="6131"/>
                    <a:pt x="1052" y="5720"/>
                    <a:pt x="1052" y="5309"/>
                  </a:cubicBezTo>
                  <a:cubicBezTo>
                    <a:pt x="1052" y="4849"/>
                    <a:pt x="1052" y="4340"/>
                    <a:pt x="1069" y="3814"/>
                  </a:cubicBezTo>
                  <a:cubicBezTo>
                    <a:pt x="1069" y="2762"/>
                    <a:pt x="1069" y="1808"/>
                    <a:pt x="1069" y="1118"/>
                  </a:cubicBezTo>
                  <a:cubicBezTo>
                    <a:pt x="1069" y="740"/>
                    <a:pt x="1052" y="362"/>
                    <a:pt x="102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7"/>
            <p:cNvSpPr/>
            <p:nvPr/>
          </p:nvSpPr>
          <p:spPr>
            <a:xfrm>
              <a:off x="1772016" y="2701366"/>
              <a:ext cx="26828" cy="1813138"/>
            </a:xfrm>
            <a:custGeom>
              <a:avLst/>
              <a:gdLst/>
              <a:ahLst/>
              <a:cxnLst/>
              <a:rect l="l" t="t" r="r" b="b"/>
              <a:pathLst>
                <a:path w="823" h="55622" extrusionOk="0">
                  <a:moveTo>
                    <a:pt x="806" y="0"/>
                  </a:moveTo>
                  <a:cubicBezTo>
                    <a:pt x="806" y="49"/>
                    <a:pt x="806" y="99"/>
                    <a:pt x="806" y="148"/>
                  </a:cubicBezTo>
                  <a:cubicBezTo>
                    <a:pt x="789" y="247"/>
                    <a:pt x="789" y="395"/>
                    <a:pt x="773" y="575"/>
                  </a:cubicBezTo>
                  <a:cubicBezTo>
                    <a:pt x="756" y="953"/>
                    <a:pt x="723" y="1496"/>
                    <a:pt x="691" y="2186"/>
                  </a:cubicBezTo>
                  <a:cubicBezTo>
                    <a:pt x="625" y="3600"/>
                    <a:pt x="526" y="5638"/>
                    <a:pt x="444" y="8153"/>
                  </a:cubicBezTo>
                  <a:cubicBezTo>
                    <a:pt x="263" y="13182"/>
                    <a:pt x="82" y="20135"/>
                    <a:pt x="50" y="27811"/>
                  </a:cubicBezTo>
                  <a:cubicBezTo>
                    <a:pt x="0" y="35503"/>
                    <a:pt x="115" y="42456"/>
                    <a:pt x="247" y="47485"/>
                  </a:cubicBezTo>
                  <a:cubicBezTo>
                    <a:pt x="313" y="50000"/>
                    <a:pt x="378" y="52038"/>
                    <a:pt x="428" y="53452"/>
                  </a:cubicBezTo>
                  <a:cubicBezTo>
                    <a:pt x="461" y="54142"/>
                    <a:pt x="477" y="54684"/>
                    <a:pt x="493" y="55063"/>
                  </a:cubicBezTo>
                  <a:cubicBezTo>
                    <a:pt x="510" y="55243"/>
                    <a:pt x="510" y="55375"/>
                    <a:pt x="510" y="55490"/>
                  </a:cubicBezTo>
                  <a:cubicBezTo>
                    <a:pt x="510" y="55539"/>
                    <a:pt x="526" y="55588"/>
                    <a:pt x="526" y="55621"/>
                  </a:cubicBezTo>
                  <a:cubicBezTo>
                    <a:pt x="543" y="55588"/>
                    <a:pt x="543" y="55539"/>
                    <a:pt x="526" y="55490"/>
                  </a:cubicBezTo>
                  <a:cubicBezTo>
                    <a:pt x="526" y="55375"/>
                    <a:pt x="526" y="55243"/>
                    <a:pt x="526" y="55063"/>
                  </a:cubicBezTo>
                  <a:cubicBezTo>
                    <a:pt x="526" y="54684"/>
                    <a:pt x="510" y="54142"/>
                    <a:pt x="493" y="53435"/>
                  </a:cubicBezTo>
                  <a:cubicBezTo>
                    <a:pt x="461" y="52022"/>
                    <a:pt x="411" y="50000"/>
                    <a:pt x="362" y="47485"/>
                  </a:cubicBezTo>
                  <a:cubicBezTo>
                    <a:pt x="263" y="42456"/>
                    <a:pt x="181" y="35503"/>
                    <a:pt x="214" y="27811"/>
                  </a:cubicBezTo>
                  <a:cubicBezTo>
                    <a:pt x="247" y="20135"/>
                    <a:pt x="411" y="13182"/>
                    <a:pt x="559" y="8153"/>
                  </a:cubicBezTo>
                  <a:cubicBezTo>
                    <a:pt x="641" y="5638"/>
                    <a:pt x="707" y="3616"/>
                    <a:pt x="756" y="2186"/>
                  </a:cubicBezTo>
                  <a:cubicBezTo>
                    <a:pt x="773" y="1496"/>
                    <a:pt x="789" y="953"/>
                    <a:pt x="806" y="575"/>
                  </a:cubicBezTo>
                  <a:cubicBezTo>
                    <a:pt x="806" y="395"/>
                    <a:pt x="822" y="247"/>
                    <a:pt x="822" y="148"/>
                  </a:cubicBezTo>
                  <a:cubicBezTo>
                    <a:pt x="822" y="99"/>
                    <a:pt x="822" y="49"/>
                    <a:pt x="8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7"/>
            <p:cNvSpPr/>
            <p:nvPr/>
          </p:nvSpPr>
          <p:spPr>
            <a:xfrm>
              <a:off x="2083290" y="2749578"/>
              <a:ext cx="236332" cy="1732785"/>
            </a:xfrm>
            <a:custGeom>
              <a:avLst/>
              <a:gdLst/>
              <a:ahLst/>
              <a:cxnLst/>
              <a:rect l="l" t="t" r="r" b="b"/>
              <a:pathLst>
                <a:path w="7250" h="53157" extrusionOk="0">
                  <a:moveTo>
                    <a:pt x="1151" y="0"/>
                  </a:moveTo>
                  <a:lnTo>
                    <a:pt x="1151" y="17"/>
                  </a:lnTo>
                  <a:cubicBezTo>
                    <a:pt x="1155" y="24"/>
                    <a:pt x="1158" y="31"/>
                    <a:pt x="1162" y="39"/>
                  </a:cubicBezTo>
                  <a:lnTo>
                    <a:pt x="1162" y="39"/>
                  </a:lnTo>
                  <a:cubicBezTo>
                    <a:pt x="1159" y="26"/>
                    <a:pt x="1156" y="13"/>
                    <a:pt x="1151" y="0"/>
                  </a:cubicBezTo>
                  <a:close/>
                  <a:moveTo>
                    <a:pt x="1162" y="39"/>
                  </a:moveTo>
                  <a:cubicBezTo>
                    <a:pt x="1169" y="75"/>
                    <a:pt x="1172" y="112"/>
                    <a:pt x="1184" y="148"/>
                  </a:cubicBezTo>
                  <a:cubicBezTo>
                    <a:pt x="1217" y="247"/>
                    <a:pt x="1250" y="378"/>
                    <a:pt x="1299" y="543"/>
                  </a:cubicBezTo>
                  <a:cubicBezTo>
                    <a:pt x="1382" y="904"/>
                    <a:pt x="1546" y="1414"/>
                    <a:pt x="1710" y="2088"/>
                  </a:cubicBezTo>
                  <a:cubicBezTo>
                    <a:pt x="2072" y="3436"/>
                    <a:pt x="2565" y="5375"/>
                    <a:pt x="3107" y="7791"/>
                  </a:cubicBezTo>
                  <a:cubicBezTo>
                    <a:pt x="3650" y="10207"/>
                    <a:pt x="4274" y="13100"/>
                    <a:pt x="4915" y="16322"/>
                  </a:cubicBezTo>
                  <a:cubicBezTo>
                    <a:pt x="5557" y="19527"/>
                    <a:pt x="6230" y="23077"/>
                    <a:pt x="6855" y="26808"/>
                  </a:cubicBezTo>
                  <a:cubicBezTo>
                    <a:pt x="6937" y="27269"/>
                    <a:pt x="7003" y="27729"/>
                    <a:pt x="7069" y="28189"/>
                  </a:cubicBezTo>
                  <a:cubicBezTo>
                    <a:pt x="7069" y="28304"/>
                    <a:pt x="7085" y="28419"/>
                    <a:pt x="7085" y="28518"/>
                  </a:cubicBezTo>
                  <a:lnTo>
                    <a:pt x="7036" y="28863"/>
                  </a:lnTo>
                  <a:cubicBezTo>
                    <a:pt x="6986" y="29093"/>
                    <a:pt x="6954" y="29323"/>
                    <a:pt x="6904" y="29537"/>
                  </a:cubicBezTo>
                  <a:cubicBezTo>
                    <a:pt x="6723" y="30441"/>
                    <a:pt x="6510" y="31328"/>
                    <a:pt x="6296" y="32200"/>
                  </a:cubicBezTo>
                  <a:cubicBezTo>
                    <a:pt x="5852" y="33925"/>
                    <a:pt x="5392" y="35586"/>
                    <a:pt x="4932" y="37147"/>
                  </a:cubicBezTo>
                  <a:cubicBezTo>
                    <a:pt x="4011" y="40303"/>
                    <a:pt x="3140" y="43130"/>
                    <a:pt x="2417" y="45497"/>
                  </a:cubicBezTo>
                  <a:cubicBezTo>
                    <a:pt x="1661" y="47847"/>
                    <a:pt x="1053" y="49770"/>
                    <a:pt x="642" y="51102"/>
                  </a:cubicBezTo>
                  <a:cubicBezTo>
                    <a:pt x="428" y="51743"/>
                    <a:pt x="264" y="52252"/>
                    <a:pt x="149" y="52614"/>
                  </a:cubicBezTo>
                  <a:cubicBezTo>
                    <a:pt x="100" y="52778"/>
                    <a:pt x="67" y="52910"/>
                    <a:pt x="34" y="53008"/>
                  </a:cubicBezTo>
                  <a:cubicBezTo>
                    <a:pt x="17" y="53058"/>
                    <a:pt x="1" y="53107"/>
                    <a:pt x="1" y="53156"/>
                  </a:cubicBezTo>
                  <a:cubicBezTo>
                    <a:pt x="17" y="53107"/>
                    <a:pt x="34" y="53058"/>
                    <a:pt x="50" y="53025"/>
                  </a:cubicBezTo>
                  <a:cubicBezTo>
                    <a:pt x="83" y="52926"/>
                    <a:pt x="132" y="52795"/>
                    <a:pt x="182" y="52630"/>
                  </a:cubicBezTo>
                  <a:cubicBezTo>
                    <a:pt x="313" y="52269"/>
                    <a:pt x="478" y="51759"/>
                    <a:pt x="708" y="51118"/>
                  </a:cubicBezTo>
                  <a:cubicBezTo>
                    <a:pt x="1135" y="49803"/>
                    <a:pt x="1776" y="47896"/>
                    <a:pt x="2516" y="45530"/>
                  </a:cubicBezTo>
                  <a:cubicBezTo>
                    <a:pt x="3272" y="43163"/>
                    <a:pt x="4159" y="40352"/>
                    <a:pt x="5080" y="37196"/>
                  </a:cubicBezTo>
                  <a:cubicBezTo>
                    <a:pt x="5540" y="35618"/>
                    <a:pt x="6000" y="33958"/>
                    <a:pt x="6444" y="32232"/>
                  </a:cubicBezTo>
                  <a:cubicBezTo>
                    <a:pt x="6674" y="31361"/>
                    <a:pt x="6888" y="30490"/>
                    <a:pt x="7069" y="29586"/>
                  </a:cubicBezTo>
                  <a:cubicBezTo>
                    <a:pt x="7118" y="29356"/>
                    <a:pt x="7151" y="29126"/>
                    <a:pt x="7200" y="28896"/>
                  </a:cubicBezTo>
                  <a:lnTo>
                    <a:pt x="7249" y="28551"/>
                  </a:lnTo>
                  <a:cubicBezTo>
                    <a:pt x="7249" y="28419"/>
                    <a:pt x="7233" y="28304"/>
                    <a:pt x="7233" y="28173"/>
                  </a:cubicBezTo>
                  <a:cubicBezTo>
                    <a:pt x="7167" y="27712"/>
                    <a:pt x="7102" y="27252"/>
                    <a:pt x="7019" y="26776"/>
                  </a:cubicBezTo>
                  <a:cubicBezTo>
                    <a:pt x="6395" y="23044"/>
                    <a:pt x="5704" y="19511"/>
                    <a:pt x="5063" y="16289"/>
                  </a:cubicBezTo>
                  <a:cubicBezTo>
                    <a:pt x="4406" y="13067"/>
                    <a:pt x="3781" y="10191"/>
                    <a:pt x="3223" y="7775"/>
                  </a:cubicBezTo>
                  <a:cubicBezTo>
                    <a:pt x="2664" y="5359"/>
                    <a:pt x="2154" y="3403"/>
                    <a:pt x="1776" y="2071"/>
                  </a:cubicBezTo>
                  <a:cubicBezTo>
                    <a:pt x="1595" y="1397"/>
                    <a:pt x="1431" y="888"/>
                    <a:pt x="1332" y="543"/>
                  </a:cubicBezTo>
                  <a:cubicBezTo>
                    <a:pt x="1267" y="378"/>
                    <a:pt x="1234" y="247"/>
                    <a:pt x="1201" y="148"/>
                  </a:cubicBezTo>
                  <a:cubicBezTo>
                    <a:pt x="1188" y="109"/>
                    <a:pt x="1175" y="70"/>
                    <a:pt x="1162" y="39"/>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7"/>
            <p:cNvSpPr/>
            <p:nvPr/>
          </p:nvSpPr>
          <p:spPr>
            <a:xfrm>
              <a:off x="1947228" y="4199417"/>
              <a:ext cx="11800" cy="381521"/>
            </a:xfrm>
            <a:custGeom>
              <a:avLst/>
              <a:gdLst/>
              <a:ahLst/>
              <a:cxnLst/>
              <a:rect l="l" t="t" r="r" b="b"/>
              <a:pathLst>
                <a:path w="362" h="11704" extrusionOk="0">
                  <a:moveTo>
                    <a:pt x="82" y="1"/>
                  </a:moveTo>
                  <a:cubicBezTo>
                    <a:pt x="66" y="149"/>
                    <a:pt x="49" y="297"/>
                    <a:pt x="49" y="461"/>
                  </a:cubicBezTo>
                  <a:cubicBezTo>
                    <a:pt x="33" y="757"/>
                    <a:pt x="33" y="1184"/>
                    <a:pt x="16" y="1710"/>
                  </a:cubicBezTo>
                  <a:cubicBezTo>
                    <a:pt x="0" y="2778"/>
                    <a:pt x="0" y="4241"/>
                    <a:pt x="33" y="5852"/>
                  </a:cubicBezTo>
                  <a:cubicBezTo>
                    <a:pt x="66" y="7463"/>
                    <a:pt x="132" y="8926"/>
                    <a:pt x="197" y="9994"/>
                  </a:cubicBezTo>
                  <a:cubicBezTo>
                    <a:pt x="230" y="10520"/>
                    <a:pt x="247" y="10947"/>
                    <a:pt x="279" y="11243"/>
                  </a:cubicBezTo>
                  <a:cubicBezTo>
                    <a:pt x="279" y="11391"/>
                    <a:pt x="296" y="11556"/>
                    <a:pt x="345" y="11703"/>
                  </a:cubicBezTo>
                  <a:cubicBezTo>
                    <a:pt x="362" y="11556"/>
                    <a:pt x="362" y="11391"/>
                    <a:pt x="345" y="11243"/>
                  </a:cubicBezTo>
                  <a:cubicBezTo>
                    <a:pt x="329" y="10915"/>
                    <a:pt x="329" y="10487"/>
                    <a:pt x="312" y="9978"/>
                  </a:cubicBezTo>
                  <a:cubicBezTo>
                    <a:pt x="279" y="8893"/>
                    <a:pt x="247" y="7446"/>
                    <a:pt x="197" y="5852"/>
                  </a:cubicBezTo>
                  <a:cubicBezTo>
                    <a:pt x="181" y="4258"/>
                    <a:pt x="148" y="2795"/>
                    <a:pt x="132" y="1710"/>
                  </a:cubicBezTo>
                  <a:cubicBezTo>
                    <a:pt x="132" y="1201"/>
                    <a:pt x="115" y="790"/>
                    <a:pt x="115" y="461"/>
                  </a:cubicBezTo>
                  <a:cubicBezTo>
                    <a:pt x="115" y="297"/>
                    <a:pt x="115" y="149"/>
                    <a:pt x="8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7"/>
            <p:cNvSpPr/>
            <p:nvPr/>
          </p:nvSpPr>
          <p:spPr>
            <a:xfrm>
              <a:off x="1605378" y="2680992"/>
              <a:ext cx="818719" cy="1918167"/>
            </a:xfrm>
            <a:custGeom>
              <a:avLst/>
              <a:gdLst/>
              <a:ahLst/>
              <a:cxnLst/>
              <a:rect l="l" t="t" r="r" b="b"/>
              <a:pathLst>
                <a:path w="25116" h="58844" extrusionOk="0">
                  <a:moveTo>
                    <a:pt x="10503" y="8268"/>
                  </a:moveTo>
                  <a:cubicBezTo>
                    <a:pt x="10504" y="8269"/>
                    <a:pt x="15796" y="28600"/>
                    <a:pt x="15845" y="30211"/>
                  </a:cubicBezTo>
                  <a:cubicBezTo>
                    <a:pt x="15878" y="31181"/>
                    <a:pt x="12920" y="40566"/>
                    <a:pt x="10602" y="47765"/>
                  </a:cubicBezTo>
                  <a:cubicBezTo>
                    <a:pt x="10454" y="34189"/>
                    <a:pt x="10290" y="11095"/>
                    <a:pt x="10503" y="8268"/>
                  </a:cubicBezTo>
                  <a:close/>
                  <a:moveTo>
                    <a:pt x="1" y="0"/>
                  </a:moveTo>
                  <a:lnTo>
                    <a:pt x="1217" y="58843"/>
                  </a:lnTo>
                  <a:lnTo>
                    <a:pt x="10734" y="58728"/>
                  </a:lnTo>
                  <a:cubicBezTo>
                    <a:pt x="10734" y="58728"/>
                    <a:pt x="10717" y="58071"/>
                    <a:pt x="10717" y="56920"/>
                  </a:cubicBezTo>
                  <a:lnTo>
                    <a:pt x="10717" y="56920"/>
                  </a:lnTo>
                  <a:lnTo>
                    <a:pt x="16289" y="58449"/>
                  </a:lnTo>
                  <a:cubicBezTo>
                    <a:pt x="16289" y="58449"/>
                    <a:pt x="21713" y="40089"/>
                    <a:pt x="23571" y="32545"/>
                  </a:cubicBezTo>
                  <a:cubicBezTo>
                    <a:pt x="25116" y="26266"/>
                    <a:pt x="18179" y="1447"/>
                    <a:pt x="18179" y="1447"/>
                  </a:cubicBezTo>
                  <a:lnTo>
                    <a:pt x="10947" y="888"/>
                  </a:ln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7"/>
            <p:cNvSpPr/>
            <p:nvPr/>
          </p:nvSpPr>
          <p:spPr>
            <a:xfrm>
              <a:off x="1647168" y="4519296"/>
              <a:ext cx="309709" cy="5933"/>
            </a:xfrm>
            <a:custGeom>
              <a:avLst/>
              <a:gdLst/>
              <a:ahLst/>
              <a:cxnLst/>
              <a:rect l="l" t="t" r="r" b="b"/>
              <a:pathLst>
                <a:path w="9501" h="182" extrusionOk="0">
                  <a:moveTo>
                    <a:pt x="4751" y="0"/>
                  </a:moveTo>
                  <a:cubicBezTo>
                    <a:pt x="2121" y="0"/>
                    <a:pt x="1" y="33"/>
                    <a:pt x="1" y="99"/>
                  </a:cubicBezTo>
                  <a:cubicBezTo>
                    <a:pt x="1" y="148"/>
                    <a:pt x="2121" y="181"/>
                    <a:pt x="4751" y="181"/>
                  </a:cubicBezTo>
                  <a:cubicBezTo>
                    <a:pt x="7381" y="181"/>
                    <a:pt x="9501" y="148"/>
                    <a:pt x="9501" y="99"/>
                  </a:cubicBezTo>
                  <a:cubicBezTo>
                    <a:pt x="9501" y="33"/>
                    <a:pt x="7381" y="0"/>
                    <a:pt x="475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7"/>
            <p:cNvSpPr/>
            <p:nvPr/>
          </p:nvSpPr>
          <p:spPr>
            <a:xfrm>
              <a:off x="1954171" y="4453384"/>
              <a:ext cx="199366" cy="70215"/>
            </a:xfrm>
            <a:custGeom>
              <a:avLst/>
              <a:gdLst/>
              <a:ahLst/>
              <a:cxnLst/>
              <a:rect l="l" t="t" r="r" b="b"/>
              <a:pathLst>
                <a:path w="6116" h="2154" extrusionOk="0">
                  <a:moveTo>
                    <a:pt x="1" y="1"/>
                  </a:moveTo>
                  <a:cubicBezTo>
                    <a:pt x="1" y="17"/>
                    <a:pt x="280" y="181"/>
                    <a:pt x="823" y="395"/>
                  </a:cubicBezTo>
                  <a:cubicBezTo>
                    <a:pt x="1365" y="625"/>
                    <a:pt x="2137" y="921"/>
                    <a:pt x="2992" y="1217"/>
                  </a:cubicBezTo>
                  <a:cubicBezTo>
                    <a:pt x="3830" y="1513"/>
                    <a:pt x="4619" y="1759"/>
                    <a:pt x="5178" y="1924"/>
                  </a:cubicBezTo>
                  <a:cubicBezTo>
                    <a:pt x="5491" y="2039"/>
                    <a:pt x="5803" y="2104"/>
                    <a:pt x="6115" y="2154"/>
                  </a:cubicBezTo>
                  <a:cubicBezTo>
                    <a:pt x="5836" y="2006"/>
                    <a:pt x="5540" y="1891"/>
                    <a:pt x="5228" y="1792"/>
                  </a:cubicBezTo>
                  <a:lnTo>
                    <a:pt x="3041" y="1036"/>
                  </a:lnTo>
                  <a:cubicBezTo>
                    <a:pt x="2236" y="757"/>
                    <a:pt x="1496" y="494"/>
                    <a:pt x="872" y="280"/>
                  </a:cubicBezTo>
                  <a:cubicBezTo>
                    <a:pt x="592" y="165"/>
                    <a:pt x="297" y="66"/>
                    <a:pt x="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7"/>
            <p:cNvSpPr/>
            <p:nvPr/>
          </p:nvSpPr>
          <p:spPr>
            <a:xfrm>
              <a:off x="2120810" y="3658950"/>
              <a:ext cx="117384" cy="10464"/>
            </a:xfrm>
            <a:custGeom>
              <a:avLst/>
              <a:gdLst/>
              <a:ahLst/>
              <a:cxnLst/>
              <a:rect l="l" t="t" r="r" b="b"/>
              <a:pathLst>
                <a:path w="3601" h="321" extrusionOk="0">
                  <a:moveTo>
                    <a:pt x="3262" y="0"/>
                  </a:moveTo>
                  <a:cubicBezTo>
                    <a:pt x="2934" y="0"/>
                    <a:pt x="2399" y="22"/>
                    <a:pt x="1792" y="62"/>
                  </a:cubicBezTo>
                  <a:cubicBezTo>
                    <a:pt x="806" y="144"/>
                    <a:pt x="0" y="243"/>
                    <a:pt x="0" y="292"/>
                  </a:cubicBezTo>
                  <a:cubicBezTo>
                    <a:pt x="0" y="312"/>
                    <a:pt x="128" y="321"/>
                    <a:pt x="344" y="321"/>
                  </a:cubicBezTo>
                  <a:cubicBezTo>
                    <a:pt x="674" y="321"/>
                    <a:pt x="1211" y="299"/>
                    <a:pt x="1809" y="259"/>
                  </a:cubicBezTo>
                  <a:cubicBezTo>
                    <a:pt x="2795" y="177"/>
                    <a:pt x="3600" y="78"/>
                    <a:pt x="3600" y="29"/>
                  </a:cubicBezTo>
                  <a:cubicBezTo>
                    <a:pt x="3600" y="10"/>
                    <a:pt x="3475" y="0"/>
                    <a:pt x="326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7"/>
            <p:cNvSpPr/>
            <p:nvPr/>
          </p:nvSpPr>
          <p:spPr>
            <a:xfrm>
              <a:off x="2129904" y="3668664"/>
              <a:ext cx="88437" cy="26404"/>
            </a:xfrm>
            <a:custGeom>
              <a:avLst/>
              <a:gdLst/>
              <a:ahLst/>
              <a:cxnLst/>
              <a:rect l="l" t="t" r="r" b="b"/>
              <a:pathLst>
                <a:path w="2713" h="810" extrusionOk="0">
                  <a:moveTo>
                    <a:pt x="54" y="0"/>
                  </a:moveTo>
                  <a:cubicBezTo>
                    <a:pt x="30" y="0"/>
                    <a:pt x="17" y="3"/>
                    <a:pt x="17" y="10"/>
                  </a:cubicBezTo>
                  <a:cubicBezTo>
                    <a:pt x="1" y="60"/>
                    <a:pt x="593" y="273"/>
                    <a:pt x="1332" y="487"/>
                  </a:cubicBezTo>
                  <a:cubicBezTo>
                    <a:pt x="1968" y="685"/>
                    <a:pt x="2506" y="810"/>
                    <a:pt x="2656" y="810"/>
                  </a:cubicBezTo>
                  <a:cubicBezTo>
                    <a:pt x="2680" y="810"/>
                    <a:pt x="2694" y="806"/>
                    <a:pt x="2697" y="799"/>
                  </a:cubicBezTo>
                  <a:cubicBezTo>
                    <a:pt x="2713" y="750"/>
                    <a:pt x="2121" y="536"/>
                    <a:pt x="1382" y="306"/>
                  </a:cubicBezTo>
                  <a:cubicBezTo>
                    <a:pt x="747" y="123"/>
                    <a:pt x="197" y="0"/>
                    <a:pt x="5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7"/>
            <p:cNvSpPr/>
            <p:nvPr/>
          </p:nvSpPr>
          <p:spPr>
            <a:xfrm>
              <a:off x="1942925" y="2712612"/>
              <a:ext cx="34847" cy="237929"/>
            </a:xfrm>
            <a:custGeom>
              <a:avLst/>
              <a:gdLst/>
              <a:ahLst/>
              <a:cxnLst/>
              <a:rect l="l" t="t" r="r" b="b"/>
              <a:pathLst>
                <a:path w="1069" h="7299" extrusionOk="0">
                  <a:moveTo>
                    <a:pt x="1020" y="0"/>
                  </a:moveTo>
                  <a:cubicBezTo>
                    <a:pt x="954" y="362"/>
                    <a:pt x="937" y="740"/>
                    <a:pt x="937" y="1118"/>
                  </a:cubicBezTo>
                  <a:cubicBezTo>
                    <a:pt x="921" y="1808"/>
                    <a:pt x="905" y="2762"/>
                    <a:pt x="905" y="3814"/>
                  </a:cubicBezTo>
                  <a:cubicBezTo>
                    <a:pt x="888" y="4340"/>
                    <a:pt x="888" y="4849"/>
                    <a:pt x="888" y="5309"/>
                  </a:cubicBezTo>
                  <a:cubicBezTo>
                    <a:pt x="905" y="5704"/>
                    <a:pt x="855" y="6098"/>
                    <a:pt x="707" y="6476"/>
                  </a:cubicBezTo>
                  <a:cubicBezTo>
                    <a:pt x="609" y="6723"/>
                    <a:pt x="444" y="6936"/>
                    <a:pt x="247" y="7117"/>
                  </a:cubicBezTo>
                  <a:cubicBezTo>
                    <a:pt x="99" y="7232"/>
                    <a:pt x="1" y="7282"/>
                    <a:pt x="17" y="7298"/>
                  </a:cubicBezTo>
                  <a:cubicBezTo>
                    <a:pt x="116" y="7282"/>
                    <a:pt x="198" y="7232"/>
                    <a:pt x="280" y="7167"/>
                  </a:cubicBezTo>
                  <a:cubicBezTo>
                    <a:pt x="510" y="7002"/>
                    <a:pt x="707" y="6772"/>
                    <a:pt x="822" y="6526"/>
                  </a:cubicBezTo>
                  <a:cubicBezTo>
                    <a:pt x="987" y="6131"/>
                    <a:pt x="1052" y="5720"/>
                    <a:pt x="1052" y="5309"/>
                  </a:cubicBezTo>
                  <a:cubicBezTo>
                    <a:pt x="1052" y="4849"/>
                    <a:pt x="1052" y="4340"/>
                    <a:pt x="1069" y="3814"/>
                  </a:cubicBezTo>
                  <a:cubicBezTo>
                    <a:pt x="1069" y="2762"/>
                    <a:pt x="1069" y="1808"/>
                    <a:pt x="1069" y="1118"/>
                  </a:cubicBezTo>
                  <a:cubicBezTo>
                    <a:pt x="1069" y="740"/>
                    <a:pt x="1052" y="362"/>
                    <a:pt x="102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7"/>
            <p:cNvSpPr/>
            <p:nvPr/>
          </p:nvSpPr>
          <p:spPr>
            <a:xfrm>
              <a:off x="1772016" y="2701366"/>
              <a:ext cx="26828" cy="1813138"/>
            </a:xfrm>
            <a:custGeom>
              <a:avLst/>
              <a:gdLst/>
              <a:ahLst/>
              <a:cxnLst/>
              <a:rect l="l" t="t" r="r" b="b"/>
              <a:pathLst>
                <a:path w="823" h="55622" extrusionOk="0">
                  <a:moveTo>
                    <a:pt x="806" y="0"/>
                  </a:moveTo>
                  <a:cubicBezTo>
                    <a:pt x="806" y="49"/>
                    <a:pt x="806" y="99"/>
                    <a:pt x="806" y="148"/>
                  </a:cubicBezTo>
                  <a:cubicBezTo>
                    <a:pt x="789" y="247"/>
                    <a:pt x="789" y="395"/>
                    <a:pt x="773" y="575"/>
                  </a:cubicBezTo>
                  <a:cubicBezTo>
                    <a:pt x="756" y="953"/>
                    <a:pt x="723" y="1496"/>
                    <a:pt x="691" y="2186"/>
                  </a:cubicBezTo>
                  <a:cubicBezTo>
                    <a:pt x="625" y="3600"/>
                    <a:pt x="526" y="5638"/>
                    <a:pt x="444" y="8153"/>
                  </a:cubicBezTo>
                  <a:cubicBezTo>
                    <a:pt x="263" y="13182"/>
                    <a:pt x="82" y="20135"/>
                    <a:pt x="50" y="27811"/>
                  </a:cubicBezTo>
                  <a:cubicBezTo>
                    <a:pt x="0" y="35503"/>
                    <a:pt x="115" y="42456"/>
                    <a:pt x="247" y="47485"/>
                  </a:cubicBezTo>
                  <a:cubicBezTo>
                    <a:pt x="313" y="50000"/>
                    <a:pt x="378" y="52038"/>
                    <a:pt x="428" y="53452"/>
                  </a:cubicBezTo>
                  <a:cubicBezTo>
                    <a:pt x="461" y="54142"/>
                    <a:pt x="477" y="54684"/>
                    <a:pt x="493" y="55063"/>
                  </a:cubicBezTo>
                  <a:cubicBezTo>
                    <a:pt x="510" y="55243"/>
                    <a:pt x="510" y="55375"/>
                    <a:pt x="510" y="55490"/>
                  </a:cubicBezTo>
                  <a:cubicBezTo>
                    <a:pt x="510" y="55539"/>
                    <a:pt x="526" y="55588"/>
                    <a:pt x="526" y="55621"/>
                  </a:cubicBezTo>
                  <a:cubicBezTo>
                    <a:pt x="543" y="55588"/>
                    <a:pt x="543" y="55539"/>
                    <a:pt x="526" y="55490"/>
                  </a:cubicBezTo>
                  <a:cubicBezTo>
                    <a:pt x="526" y="55375"/>
                    <a:pt x="526" y="55243"/>
                    <a:pt x="526" y="55063"/>
                  </a:cubicBezTo>
                  <a:cubicBezTo>
                    <a:pt x="526" y="54684"/>
                    <a:pt x="510" y="54142"/>
                    <a:pt x="493" y="53435"/>
                  </a:cubicBezTo>
                  <a:cubicBezTo>
                    <a:pt x="461" y="52022"/>
                    <a:pt x="411" y="50000"/>
                    <a:pt x="362" y="47485"/>
                  </a:cubicBezTo>
                  <a:cubicBezTo>
                    <a:pt x="263" y="42456"/>
                    <a:pt x="181" y="35503"/>
                    <a:pt x="214" y="27811"/>
                  </a:cubicBezTo>
                  <a:cubicBezTo>
                    <a:pt x="247" y="20135"/>
                    <a:pt x="411" y="13182"/>
                    <a:pt x="559" y="8153"/>
                  </a:cubicBezTo>
                  <a:cubicBezTo>
                    <a:pt x="641" y="5638"/>
                    <a:pt x="707" y="3616"/>
                    <a:pt x="756" y="2186"/>
                  </a:cubicBezTo>
                  <a:cubicBezTo>
                    <a:pt x="773" y="1496"/>
                    <a:pt x="789" y="953"/>
                    <a:pt x="806" y="575"/>
                  </a:cubicBezTo>
                  <a:cubicBezTo>
                    <a:pt x="806" y="395"/>
                    <a:pt x="822" y="247"/>
                    <a:pt x="822" y="148"/>
                  </a:cubicBezTo>
                  <a:cubicBezTo>
                    <a:pt x="822" y="99"/>
                    <a:pt x="822" y="49"/>
                    <a:pt x="8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7"/>
            <p:cNvSpPr/>
            <p:nvPr/>
          </p:nvSpPr>
          <p:spPr>
            <a:xfrm>
              <a:off x="2083290" y="2749578"/>
              <a:ext cx="236332" cy="1732785"/>
            </a:xfrm>
            <a:custGeom>
              <a:avLst/>
              <a:gdLst/>
              <a:ahLst/>
              <a:cxnLst/>
              <a:rect l="l" t="t" r="r" b="b"/>
              <a:pathLst>
                <a:path w="7250" h="53157" extrusionOk="0">
                  <a:moveTo>
                    <a:pt x="1151" y="0"/>
                  </a:moveTo>
                  <a:lnTo>
                    <a:pt x="1151" y="17"/>
                  </a:lnTo>
                  <a:cubicBezTo>
                    <a:pt x="1155" y="24"/>
                    <a:pt x="1158" y="31"/>
                    <a:pt x="1162" y="39"/>
                  </a:cubicBezTo>
                  <a:lnTo>
                    <a:pt x="1162" y="39"/>
                  </a:lnTo>
                  <a:cubicBezTo>
                    <a:pt x="1159" y="26"/>
                    <a:pt x="1156" y="13"/>
                    <a:pt x="1151" y="0"/>
                  </a:cubicBezTo>
                  <a:close/>
                  <a:moveTo>
                    <a:pt x="1162" y="39"/>
                  </a:moveTo>
                  <a:cubicBezTo>
                    <a:pt x="1169" y="75"/>
                    <a:pt x="1172" y="112"/>
                    <a:pt x="1184" y="148"/>
                  </a:cubicBezTo>
                  <a:cubicBezTo>
                    <a:pt x="1217" y="247"/>
                    <a:pt x="1250" y="378"/>
                    <a:pt x="1299" y="543"/>
                  </a:cubicBezTo>
                  <a:cubicBezTo>
                    <a:pt x="1382" y="904"/>
                    <a:pt x="1546" y="1414"/>
                    <a:pt x="1710" y="2088"/>
                  </a:cubicBezTo>
                  <a:cubicBezTo>
                    <a:pt x="2072" y="3436"/>
                    <a:pt x="2565" y="5375"/>
                    <a:pt x="3107" y="7791"/>
                  </a:cubicBezTo>
                  <a:cubicBezTo>
                    <a:pt x="3650" y="10207"/>
                    <a:pt x="4274" y="13100"/>
                    <a:pt x="4915" y="16322"/>
                  </a:cubicBezTo>
                  <a:cubicBezTo>
                    <a:pt x="5557" y="19527"/>
                    <a:pt x="6230" y="23077"/>
                    <a:pt x="6855" y="26808"/>
                  </a:cubicBezTo>
                  <a:cubicBezTo>
                    <a:pt x="6937" y="27269"/>
                    <a:pt x="7003" y="27729"/>
                    <a:pt x="7069" y="28189"/>
                  </a:cubicBezTo>
                  <a:cubicBezTo>
                    <a:pt x="7069" y="28304"/>
                    <a:pt x="7085" y="28419"/>
                    <a:pt x="7085" y="28518"/>
                  </a:cubicBezTo>
                  <a:lnTo>
                    <a:pt x="7036" y="28863"/>
                  </a:lnTo>
                  <a:cubicBezTo>
                    <a:pt x="6986" y="29093"/>
                    <a:pt x="6954" y="29323"/>
                    <a:pt x="6904" y="29537"/>
                  </a:cubicBezTo>
                  <a:cubicBezTo>
                    <a:pt x="6723" y="30441"/>
                    <a:pt x="6510" y="31328"/>
                    <a:pt x="6296" y="32200"/>
                  </a:cubicBezTo>
                  <a:cubicBezTo>
                    <a:pt x="5852" y="33925"/>
                    <a:pt x="5392" y="35586"/>
                    <a:pt x="4932" y="37147"/>
                  </a:cubicBezTo>
                  <a:cubicBezTo>
                    <a:pt x="4011" y="40303"/>
                    <a:pt x="3140" y="43130"/>
                    <a:pt x="2417" y="45497"/>
                  </a:cubicBezTo>
                  <a:cubicBezTo>
                    <a:pt x="1661" y="47847"/>
                    <a:pt x="1053" y="49770"/>
                    <a:pt x="642" y="51102"/>
                  </a:cubicBezTo>
                  <a:cubicBezTo>
                    <a:pt x="428" y="51743"/>
                    <a:pt x="264" y="52252"/>
                    <a:pt x="149" y="52614"/>
                  </a:cubicBezTo>
                  <a:cubicBezTo>
                    <a:pt x="100" y="52778"/>
                    <a:pt x="67" y="52910"/>
                    <a:pt x="34" y="53008"/>
                  </a:cubicBezTo>
                  <a:cubicBezTo>
                    <a:pt x="17" y="53058"/>
                    <a:pt x="1" y="53107"/>
                    <a:pt x="1" y="53156"/>
                  </a:cubicBezTo>
                  <a:cubicBezTo>
                    <a:pt x="17" y="53107"/>
                    <a:pt x="34" y="53058"/>
                    <a:pt x="50" y="53025"/>
                  </a:cubicBezTo>
                  <a:cubicBezTo>
                    <a:pt x="83" y="52926"/>
                    <a:pt x="132" y="52795"/>
                    <a:pt x="182" y="52630"/>
                  </a:cubicBezTo>
                  <a:cubicBezTo>
                    <a:pt x="313" y="52269"/>
                    <a:pt x="478" y="51759"/>
                    <a:pt x="708" y="51118"/>
                  </a:cubicBezTo>
                  <a:cubicBezTo>
                    <a:pt x="1135" y="49803"/>
                    <a:pt x="1776" y="47896"/>
                    <a:pt x="2516" y="45530"/>
                  </a:cubicBezTo>
                  <a:cubicBezTo>
                    <a:pt x="3272" y="43163"/>
                    <a:pt x="4159" y="40352"/>
                    <a:pt x="5080" y="37196"/>
                  </a:cubicBezTo>
                  <a:cubicBezTo>
                    <a:pt x="5540" y="35618"/>
                    <a:pt x="6000" y="33958"/>
                    <a:pt x="6444" y="32232"/>
                  </a:cubicBezTo>
                  <a:cubicBezTo>
                    <a:pt x="6674" y="31361"/>
                    <a:pt x="6888" y="30490"/>
                    <a:pt x="7069" y="29586"/>
                  </a:cubicBezTo>
                  <a:cubicBezTo>
                    <a:pt x="7118" y="29356"/>
                    <a:pt x="7151" y="29126"/>
                    <a:pt x="7200" y="28896"/>
                  </a:cubicBezTo>
                  <a:lnTo>
                    <a:pt x="7249" y="28551"/>
                  </a:lnTo>
                  <a:cubicBezTo>
                    <a:pt x="7249" y="28419"/>
                    <a:pt x="7233" y="28304"/>
                    <a:pt x="7233" y="28173"/>
                  </a:cubicBezTo>
                  <a:cubicBezTo>
                    <a:pt x="7167" y="27712"/>
                    <a:pt x="7102" y="27252"/>
                    <a:pt x="7019" y="26776"/>
                  </a:cubicBezTo>
                  <a:cubicBezTo>
                    <a:pt x="6395" y="23044"/>
                    <a:pt x="5704" y="19511"/>
                    <a:pt x="5063" y="16289"/>
                  </a:cubicBezTo>
                  <a:cubicBezTo>
                    <a:pt x="4406" y="13067"/>
                    <a:pt x="3781" y="10191"/>
                    <a:pt x="3223" y="7775"/>
                  </a:cubicBezTo>
                  <a:cubicBezTo>
                    <a:pt x="2664" y="5359"/>
                    <a:pt x="2154" y="3403"/>
                    <a:pt x="1776" y="2071"/>
                  </a:cubicBezTo>
                  <a:cubicBezTo>
                    <a:pt x="1595" y="1397"/>
                    <a:pt x="1431" y="888"/>
                    <a:pt x="1332" y="543"/>
                  </a:cubicBezTo>
                  <a:cubicBezTo>
                    <a:pt x="1267" y="378"/>
                    <a:pt x="1234" y="247"/>
                    <a:pt x="1201" y="148"/>
                  </a:cubicBezTo>
                  <a:cubicBezTo>
                    <a:pt x="1188" y="109"/>
                    <a:pt x="1175" y="70"/>
                    <a:pt x="1162" y="39"/>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7"/>
            <p:cNvSpPr/>
            <p:nvPr/>
          </p:nvSpPr>
          <p:spPr>
            <a:xfrm>
              <a:off x="1947228" y="4199417"/>
              <a:ext cx="11800" cy="381521"/>
            </a:xfrm>
            <a:custGeom>
              <a:avLst/>
              <a:gdLst/>
              <a:ahLst/>
              <a:cxnLst/>
              <a:rect l="l" t="t" r="r" b="b"/>
              <a:pathLst>
                <a:path w="362" h="11704" extrusionOk="0">
                  <a:moveTo>
                    <a:pt x="82" y="1"/>
                  </a:moveTo>
                  <a:cubicBezTo>
                    <a:pt x="66" y="149"/>
                    <a:pt x="49" y="297"/>
                    <a:pt x="49" y="461"/>
                  </a:cubicBezTo>
                  <a:cubicBezTo>
                    <a:pt x="33" y="757"/>
                    <a:pt x="33" y="1184"/>
                    <a:pt x="16" y="1710"/>
                  </a:cubicBezTo>
                  <a:cubicBezTo>
                    <a:pt x="0" y="2778"/>
                    <a:pt x="0" y="4241"/>
                    <a:pt x="33" y="5852"/>
                  </a:cubicBezTo>
                  <a:cubicBezTo>
                    <a:pt x="66" y="7463"/>
                    <a:pt x="132" y="8926"/>
                    <a:pt x="197" y="9994"/>
                  </a:cubicBezTo>
                  <a:cubicBezTo>
                    <a:pt x="230" y="10520"/>
                    <a:pt x="247" y="10947"/>
                    <a:pt x="279" y="11243"/>
                  </a:cubicBezTo>
                  <a:cubicBezTo>
                    <a:pt x="279" y="11391"/>
                    <a:pt x="296" y="11556"/>
                    <a:pt x="345" y="11703"/>
                  </a:cubicBezTo>
                  <a:cubicBezTo>
                    <a:pt x="362" y="11556"/>
                    <a:pt x="362" y="11391"/>
                    <a:pt x="345" y="11243"/>
                  </a:cubicBezTo>
                  <a:cubicBezTo>
                    <a:pt x="329" y="10915"/>
                    <a:pt x="329" y="10487"/>
                    <a:pt x="312" y="9978"/>
                  </a:cubicBezTo>
                  <a:cubicBezTo>
                    <a:pt x="279" y="8893"/>
                    <a:pt x="247" y="7446"/>
                    <a:pt x="197" y="5852"/>
                  </a:cubicBezTo>
                  <a:cubicBezTo>
                    <a:pt x="181" y="4258"/>
                    <a:pt x="148" y="2795"/>
                    <a:pt x="132" y="1710"/>
                  </a:cubicBezTo>
                  <a:cubicBezTo>
                    <a:pt x="132" y="1201"/>
                    <a:pt x="115" y="790"/>
                    <a:pt x="115" y="461"/>
                  </a:cubicBezTo>
                  <a:cubicBezTo>
                    <a:pt x="115" y="297"/>
                    <a:pt x="115" y="149"/>
                    <a:pt x="8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7"/>
            <p:cNvSpPr/>
            <p:nvPr/>
          </p:nvSpPr>
          <p:spPr>
            <a:xfrm>
              <a:off x="1787533" y="1363565"/>
              <a:ext cx="276525" cy="457506"/>
            </a:xfrm>
            <a:custGeom>
              <a:avLst/>
              <a:gdLst/>
              <a:ahLst/>
              <a:cxnLst/>
              <a:rect l="l" t="t" r="r" b="b"/>
              <a:pathLst>
                <a:path w="8483" h="14035" extrusionOk="0">
                  <a:moveTo>
                    <a:pt x="4820" y="0"/>
                  </a:moveTo>
                  <a:cubicBezTo>
                    <a:pt x="3257" y="0"/>
                    <a:pt x="1699" y="459"/>
                    <a:pt x="363" y="1362"/>
                  </a:cubicBezTo>
                  <a:lnTo>
                    <a:pt x="1" y="1609"/>
                  </a:lnTo>
                  <a:lnTo>
                    <a:pt x="116" y="13624"/>
                  </a:lnTo>
                  <a:lnTo>
                    <a:pt x="5655" y="14035"/>
                  </a:lnTo>
                  <a:cubicBezTo>
                    <a:pt x="5721" y="13394"/>
                    <a:pt x="5836" y="10912"/>
                    <a:pt x="5836" y="10912"/>
                  </a:cubicBezTo>
                  <a:cubicBezTo>
                    <a:pt x="5836" y="10912"/>
                    <a:pt x="8137" y="10698"/>
                    <a:pt x="8301" y="8414"/>
                  </a:cubicBezTo>
                  <a:cubicBezTo>
                    <a:pt x="8482" y="6129"/>
                    <a:pt x="8400" y="853"/>
                    <a:pt x="8400" y="853"/>
                  </a:cubicBezTo>
                  <a:cubicBezTo>
                    <a:pt x="7273" y="282"/>
                    <a:pt x="6045" y="0"/>
                    <a:pt x="4820" y="0"/>
                  </a:cubicBez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7"/>
            <p:cNvSpPr/>
            <p:nvPr/>
          </p:nvSpPr>
          <p:spPr>
            <a:xfrm>
              <a:off x="2029863" y="1500083"/>
              <a:ext cx="28816" cy="21482"/>
            </a:xfrm>
            <a:custGeom>
              <a:avLst/>
              <a:gdLst/>
              <a:ahLst/>
              <a:cxnLst/>
              <a:rect l="l" t="t" r="r" b="b"/>
              <a:pathLst>
                <a:path w="884" h="659" extrusionOk="0">
                  <a:moveTo>
                    <a:pt x="421" y="1"/>
                  </a:moveTo>
                  <a:cubicBezTo>
                    <a:pt x="138" y="1"/>
                    <a:pt x="1" y="351"/>
                    <a:pt x="210" y="560"/>
                  </a:cubicBezTo>
                  <a:cubicBezTo>
                    <a:pt x="267" y="626"/>
                    <a:pt x="350" y="659"/>
                    <a:pt x="434" y="659"/>
                  </a:cubicBezTo>
                  <a:cubicBezTo>
                    <a:pt x="518" y="659"/>
                    <a:pt x="604" y="626"/>
                    <a:pt x="670" y="560"/>
                  </a:cubicBezTo>
                  <a:cubicBezTo>
                    <a:pt x="884" y="363"/>
                    <a:pt x="736" y="1"/>
                    <a:pt x="440" y="1"/>
                  </a:cubicBezTo>
                  <a:cubicBezTo>
                    <a:pt x="434" y="1"/>
                    <a:pt x="427" y="1"/>
                    <a:pt x="4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7"/>
            <p:cNvSpPr/>
            <p:nvPr/>
          </p:nvSpPr>
          <p:spPr>
            <a:xfrm>
              <a:off x="2017410" y="1490434"/>
              <a:ext cx="38595" cy="11996"/>
            </a:xfrm>
            <a:custGeom>
              <a:avLst/>
              <a:gdLst/>
              <a:ahLst/>
              <a:cxnLst/>
              <a:rect l="l" t="t" r="r" b="b"/>
              <a:pathLst>
                <a:path w="1184" h="368" extrusionOk="0">
                  <a:moveTo>
                    <a:pt x="553" y="1"/>
                  </a:moveTo>
                  <a:cubicBezTo>
                    <a:pt x="415" y="1"/>
                    <a:pt x="275" y="39"/>
                    <a:pt x="148" y="117"/>
                  </a:cubicBezTo>
                  <a:cubicBezTo>
                    <a:pt x="50" y="199"/>
                    <a:pt x="0" y="264"/>
                    <a:pt x="17" y="281"/>
                  </a:cubicBezTo>
                  <a:cubicBezTo>
                    <a:pt x="21" y="287"/>
                    <a:pt x="29" y="290"/>
                    <a:pt x="41" y="290"/>
                  </a:cubicBezTo>
                  <a:cubicBezTo>
                    <a:pt x="108" y="290"/>
                    <a:pt x="292" y="194"/>
                    <a:pt x="524" y="194"/>
                  </a:cubicBezTo>
                  <a:cubicBezTo>
                    <a:pt x="551" y="194"/>
                    <a:pt x="580" y="196"/>
                    <a:pt x="608" y="199"/>
                  </a:cubicBezTo>
                  <a:cubicBezTo>
                    <a:pt x="895" y="214"/>
                    <a:pt x="1098" y="367"/>
                    <a:pt x="1155" y="367"/>
                  </a:cubicBezTo>
                  <a:cubicBezTo>
                    <a:pt x="1161" y="367"/>
                    <a:pt x="1165" y="366"/>
                    <a:pt x="1167" y="363"/>
                  </a:cubicBezTo>
                  <a:cubicBezTo>
                    <a:pt x="1184" y="347"/>
                    <a:pt x="1167" y="281"/>
                    <a:pt x="1069" y="199"/>
                  </a:cubicBezTo>
                  <a:cubicBezTo>
                    <a:pt x="919" y="68"/>
                    <a:pt x="737" y="1"/>
                    <a:pt x="5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7"/>
            <p:cNvSpPr/>
            <p:nvPr/>
          </p:nvSpPr>
          <p:spPr>
            <a:xfrm>
              <a:off x="1916488" y="1502039"/>
              <a:ext cx="28066" cy="21840"/>
            </a:xfrm>
            <a:custGeom>
              <a:avLst/>
              <a:gdLst/>
              <a:ahLst/>
              <a:cxnLst/>
              <a:rect l="l" t="t" r="r" b="b"/>
              <a:pathLst>
                <a:path w="861" h="670" extrusionOk="0">
                  <a:moveTo>
                    <a:pt x="433" y="0"/>
                  </a:moveTo>
                  <a:cubicBezTo>
                    <a:pt x="327" y="0"/>
                    <a:pt x="225" y="47"/>
                    <a:pt x="154" y="139"/>
                  </a:cubicBezTo>
                  <a:cubicBezTo>
                    <a:pt x="1" y="368"/>
                    <a:pt x="176" y="670"/>
                    <a:pt x="427" y="670"/>
                  </a:cubicBezTo>
                  <a:cubicBezTo>
                    <a:pt x="445" y="670"/>
                    <a:pt x="464" y="668"/>
                    <a:pt x="483" y="665"/>
                  </a:cubicBezTo>
                  <a:cubicBezTo>
                    <a:pt x="779" y="615"/>
                    <a:pt x="861" y="237"/>
                    <a:pt x="631" y="56"/>
                  </a:cubicBezTo>
                  <a:cubicBezTo>
                    <a:pt x="568" y="19"/>
                    <a:pt x="500" y="0"/>
                    <a:pt x="4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7"/>
            <p:cNvSpPr/>
            <p:nvPr/>
          </p:nvSpPr>
          <p:spPr>
            <a:xfrm>
              <a:off x="1905405" y="1492585"/>
              <a:ext cx="38628" cy="12094"/>
            </a:xfrm>
            <a:custGeom>
              <a:avLst/>
              <a:gdLst/>
              <a:ahLst/>
              <a:cxnLst/>
              <a:rect l="l" t="t" r="r" b="b"/>
              <a:pathLst>
                <a:path w="1185" h="371" extrusionOk="0">
                  <a:moveTo>
                    <a:pt x="547" y="0"/>
                  </a:moveTo>
                  <a:cubicBezTo>
                    <a:pt x="408" y="0"/>
                    <a:pt x="269" y="39"/>
                    <a:pt x="149" y="116"/>
                  </a:cubicBezTo>
                  <a:cubicBezTo>
                    <a:pt x="50" y="198"/>
                    <a:pt x="1" y="264"/>
                    <a:pt x="17" y="281"/>
                  </a:cubicBezTo>
                  <a:cubicBezTo>
                    <a:pt x="22" y="287"/>
                    <a:pt x="30" y="290"/>
                    <a:pt x="41" y="290"/>
                  </a:cubicBezTo>
                  <a:cubicBezTo>
                    <a:pt x="109" y="290"/>
                    <a:pt x="293" y="194"/>
                    <a:pt x="525" y="194"/>
                  </a:cubicBezTo>
                  <a:cubicBezTo>
                    <a:pt x="552" y="194"/>
                    <a:pt x="580" y="195"/>
                    <a:pt x="609" y="198"/>
                  </a:cubicBezTo>
                  <a:cubicBezTo>
                    <a:pt x="887" y="213"/>
                    <a:pt x="1087" y="371"/>
                    <a:pt x="1151" y="371"/>
                  </a:cubicBezTo>
                  <a:cubicBezTo>
                    <a:pt x="1159" y="371"/>
                    <a:pt x="1164" y="368"/>
                    <a:pt x="1168" y="363"/>
                  </a:cubicBezTo>
                  <a:cubicBezTo>
                    <a:pt x="1184" y="346"/>
                    <a:pt x="1152" y="281"/>
                    <a:pt x="1069" y="198"/>
                  </a:cubicBezTo>
                  <a:cubicBezTo>
                    <a:pt x="920" y="67"/>
                    <a:pt x="732" y="0"/>
                    <a:pt x="54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7"/>
            <p:cNvSpPr/>
            <p:nvPr/>
          </p:nvSpPr>
          <p:spPr>
            <a:xfrm>
              <a:off x="1977739" y="1502234"/>
              <a:ext cx="28979" cy="91338"/>
            </a:xfrm>
            <a:custGeom>
              <a:avLst/>
              <a:gdLst/>
              <a:ahLst/>
              <a:cxnLst/>
              <a:rect l="l" t="t" r="r" b="b"/>
              <a:pathLst>
                <a:path w="889" h="2802" extrusionOk="0">
                  <a:moveTo>
                    <a:pt x="35" y="1"/>
                  </a:moveTo>
                  <a:cubicBezTo>
                    <a:pt x="35" y="1"/>
                    <a:pt x="34" y="1"/>
                    <a:pt x="34" y="1"/>
                  </a:cubicBezTo>
                  <a:cubicBezTo>
                    <a:pt x="1" y="18"/>
                    <a:pt x="198" y="774"/>
                    <a:pt x="478" y="1710"/>
                  </a:cubicBezTo>
                  <a:cubicBezTo>
                    <a:pt x="543" y="1941"/>
                    <a:pt x="626" y="2154"/>
                    <a:pt x="691" y="2368"/>
                  </a:cubicBezTo>
                  <a:cubicBezTo>
                    <a:pt x="724" y="2434"/>
                    <a:pt x="741" y="2532"/>
                    <a:pt x="724" y="2615"/>
                  </a:cubicBezTo>
                  <a:cubicBezTo>
                    <a:pt x="724" y="2647"/>
                    <a:pt x="658" y="2664"/>
                    <a:pt x="576" y="2680"/>
                  </a:cubicBezTo>
                  <a:cubicBezTo>
                    <a:pt x="544" y="2677"/>
                    <a:pt x="512" y="2676"/>
                    <a:pt x="480" y="2676"/>
                  </a:cubicBezTo>
                  <a:cubicBezTo>
                    <a:pt x="332" y="2676"/>
                    <a:pt x="185" y="2705"/>
                    <a:pt x="50" y="2746"/>
                  </a:cubicBezTo>
                  <a:cubicBezTo>
                    <a:pt x="186" y="2783"/>
                    <a:pt x="312" y="2801"/>
                    <a:pt x="443" y="2801"/>
                  </a:cubicBezTo>
                  <a:cubicBezTo>
                    <a:pt x="487" y="2801"/>
                    <a:pt x="531" y="2799"/>
                    <a:pt x="576" y="2795"/>
                  </a:cubicBezTo>
                  <a:cubicBezTo>
                    <a:pt x="626" y="2795"/>
                    <a:pt x="675" y="2795"/>
                    <a:pt x="708" y="2779"/>
                  </a:cubicBezTo>
                  <a:cubicBezTo>
                    <a:pt x="773" y="2762"/>
                    <a:pt x="839" y="2730"/>
                    <a:pt x="856" y="2664"/>
                  </a:cubicBezTo>
                  <a:cubicBezTo>
                    <a:pt x="889" y="2549"/>
                    <a:pt x="889" y="2434"/>
                    <a:pt x="839" y="2319"/>
                  </a:cubicBezTo>
                  <a:cubicBezTo>
                    <a:pt x="773" y="2105"/>
                    <a:pt x="708" y="1891"/>
                    <a:pt x="642" y="1661"/>
                  </a:cubicBezTo>
                  <a:cubicBezTo>
                    <a:pt x="349" y="735"/>
                    <a:pt x="89" y="1"/>
                    <a:pt x="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7"/>
            <p:cNvSpPr/>
            <p:nvPr/>
          </p:nvSpPr>
          <p:spPr>
            <a:xfrm>
              <a:off x="1938655" y="1599603"/>
              <a:ext cx="56263" cy="30674"/>
            </a:xfrm>
            <a:custGeom>
              <a:avLst/>
              <a:gdLst/>
              <a:ahLst/>
              <a:cxnLst/>
              <a:rect l="l" t="t" r="r" b="b"/>
              <a:pathLst>
                <a:path w="1726" h="941" extrusionOk="0">
                  <a:moveTo>
                    <a:pt x="158" y="0"/>
                  </a:moveTo>
                  <a:cubicBezTo>
                    <a:pt x="156" y="0"/>
                    <a:pt x="173" y="12"/>
                    <a:pt x="214" y="38"/>
                  </a:cubicBezTo>
                  <a:cubicBezTo>
                    <a:pt x="214" y="38"/>
                    <a:pt x="0" y="581"/>
                    <a:pt x="674" y="877"/>
                  </a:cubicBezTo>
                  <a:cubicBezTo>
                    <a:pt x="783" y="919"/>
                    <a:pt x="897" y="940"/>
                    <a:pt x="1009" y="940"/>
                  </a:cubicBezTo>
                  <a:cubicBezTo>
                    <a:pt x="1284" y="940"/>
                    <a:pt x="1551" y="815"/>
                    <a:pt x="1726" y="581"/>
                  </a:cubicBezTo>
                  <a:cubicBezTo>
                    <a:pt x="1164" y="581"/>
                    <a:pt x="174" y="0"/>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7"/>
            <p:cNvSpPr/>
            <p:nvPr/>
          </p:nvSpPr>
          <p:spPr>
            <a:xfrm>
              <a:off x="1882392" y="1684422"/>
              <a:ext cx="95380" cy="53134"/>
            </a:xfrm>
            <a:custGeom>
              <a:avLst/>
              <a:gdLst/>
              <a:ahLst/>
              <a:cxnLst/>
              <a:rect l="l" t="t" r="r" b="b"/>
              <a:pathLst>
                <a:path w="2926" h="1630" extrusionOk="0">
                  <a:moveTo>
                    <a:pt x="0" y="1"/>
                  </a:moveTo>
                  <a:cubicBezTo>
                    <a:pt x="0" y="1"/>
                    <a:pt x="586" y="1630"/>
                    <a:pt x="2764" y="1630"/>
                  </a:cubicBezTo>
                  <a:cubicBezTo>
                    <a:pt x="2807" y="1630"/>
                    <a:pt x="2850" y="1629"/>
                    <a:pt x="2893" y="1628"/>
                  </a:cubicBezTo>
                  <a:lnTo>
                    <a:pt x="2926" y="1036"/>
                  </a:lnTo>
                  <a:cubicBezTo>
                    <a:pt x="1874" y="987"/>
                    <a:pt x="855" y="625"/>
                    <a:pt x="0" y="1"/>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7"/>
            <p:cNvSpPr/>
            <p:nvPr/>
          </p:nvSpPr>
          <p:spPr>
            <a:xfrm>
              <a:off x="1747796" y="1481404"/>
              <a:ext cx="71389" cy="98575"/>
            </a:xfrm>
            <a:custGeom>
              <a:avLst/>
              <a:gdLst/>
              <a:ahLst/>
              <a:cxnLst/>
              <a:rect l="l" t="t" r="r" b="b"/>
              <a:pathLst>
                <a:path w="2190" h="3024" extrusionOk="0">
                  <a:moveTo>
                    <a:pt x="1466" y="1"/>
                  </a:moveTo>
                  <a:cubicBezTo>
                    <a:pt x="1022" y="1"/>
                    <a:pt x="1" y="178"/>
                    <a:pt x="119" y="1725"/>
                  </a:cubicBezTo>
                  <a:cubicBezTo>
                    <a:pt x="207" y="2771"/>
                    <a:pt x="803" y="3024"/>
                    <a:pt x="1333" y="3024"/>
                  </a:cubicBezTo>
                  <a:cubicBezTo>
                    <a:pt x="1786" y="3024"/>
                    <a:pt x="2190" y="2840"/>
                    <a:pt x="2190" y="2810"/>
                  </a:cubicBezTo>
                  <a:cubicBezTo>
                    <a:pt x="2190" y="2760"/>
                    <a:pt x="1664" y="16"/>
                    <a:pt x="1664" y="16"/>
                  </a:cubicBezTo>
                  <a:cubicBezTo>
                    <a:pt x="1654" y="12"/>
                    <a:pt x="1578" y="1"/>
                    <a:pt x="1466" y="1"/>
                  </a:cubicBez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7"/>
            <p:cNvSpPr/>
            <p:nvPr/>
          </p:nvSpPr>
          <p:spPr>
            <a:xfrm>
              <a:off x="1767192" y="1503114"/>
              <a:ext cx="31098" cy="55318"/>
            </a:xfrm>
            <a:custGeom>
              <a:avLst/>
              <a:gdLst/>
              <a:ahLst/>
              <a:cxnLst/>
              <a:rect l="l" t="t" r="r" b="b"/>
              <a:pathLst>
                <a:path w="954" h="1697" extrusionOk="0">
                  <a:moveTo>
                    <a:pt x="480" y="1"/>
                  </a:moveTo>
                  <a:cubicBezTo>
                    <a:pt x="463" y="1"/>
                    <a:pt x="445" y="3"/>
                    <a:pt x="428" y="7"/>
                  </a:cubicBezTo>
                  <a:cubicBezTo>
                    <a:pt x="263" y="56"/>
                    <a:pt x="148" y="171"/>
                    <a:pt x="99" y="336"/>
                  </a:cubicBezTo>
                  <a:cubicBezTo>
                    <a:pt x="33" y="517"/>
                    <a:pt x="0" y="697"/>
                    <a:pt x="17" y="895"/>
                  </a:cubicBezTo>
                  <a:cubicBezTo>
                    <a:pt x="66" y="1273"/>
                    <a:pt x="296" y="1634"/>
                    <a:pt x="576" y="1683"/>
                  </a:cubicBezTo>
                  <a:cubicBezTo>
                    <a:pt x="606" y="1692"/>
                    <a:pt x="637" y="1696"/>
                    <a:pt x="667" y="1696"/>
                  </a:cubicBezTo>
                  <a:cubicBezTo>
                    <a:pt x="750" y="1696"/>
                    <a:pt x="828" y="1666"/>
                    <a:pt x="888" y="1618"/>
                  </a:cubicBezTo>
                  <a:cubicBezTo>
                    <a:pt x="937" y="1552"/>
                    <a:pt x="954" y="1519"/>
                    <a:pt x="937" y="1519"/>
                  </a:cubicBezTo>
                  <a:cubicBezTo>
                    <a:pt x="937" y="1516"/>
                    <a:pt x="936" y="1515"/>
                    <a:pt x="934" y="1515"/>
                  </a:cubicBezTo>
                  <a:cubicBezTo>
                    <a:pt x="925" y="1515"/>
                    <a:pt x="895" y="1542"/>
                    <a:pt x="855" y="1568"/>
                  </a:cubicBezTo>
                  <a:cubicBezTo>
                    <a:pt x="803" y="1600"/>
                    <a:pt x="751" y="1611"/>
                    <a:pt x="699" y="1611"/>
                  </a:cubicBezTo>
                  <a:cubicBezTo>
                    <a:pt x="669" y="1611"/>
                    <a:pt x="639" y="1607"/>
                    <a:pt x="609" y="1601"/>
                  </a:cubicBezTo>
                  <a:cubicBezTo>
                    <a:pt x="395" y="1536"/>
                    <a:pt x="198" y="1223"/>
                    <a:pt x="165" y="878"/>
                  </a:cubicBezTo>
                  <a:cubicBezTo>
                    <a:pt x="132" y="714"/>
                    <a:pt x="165" y="533"/>
                    <a:pt x="214" y="385"/>
                  </a:cubicBezTo>
                  <a:cubicBezTo>
                    <a:pt x="247" y="254"/>
                    <a:pt x="329" y="155"/>
                    <a:pt x="444" y="106"/>
                  </a:cubicBezTo>
                  <a:cubicBezTo>
                    <a:pt x="466" y="97"/>
                    <a:pt x="488" y="93"/>
                    <a:pt x="510" y="93"/>
                  </a:cubicBezTo>
                  <a:cubicBezTo>
                    <a:pt x="568" y="93"/>
                    <a:pt x="622" y="123"/>
                    <a:pt x="658" y="171"/>
                  </a:cubicBezTo>
                  <a:cubicBezTo>
                    <a:pt x="691" y="237"/>
                    <a:pt x="674" y="270"/>
                    <a:pt x="691" y="270"/>
                  </a:cubicBezTo>
                  <a:cubicBezTo>
                    <a:pt x="691" y="270"/>
                    <a:pt x="724" y="237"/>
                    <a:pt x="707" y="155"/>
                  </a:cubicBezTo>
                  <a:cubicBezTo>
                    <a:pt x="691" y="106"/>
                    <a:pt x="658" y="73"/>
                    <a:pt x="609" y="40"/>
                  </a:cubicBezTo>
                  <a:cubicBezTo>
                    <a:pt x="572" y="16"/>
                    <a:pt x="528" y="1"/>
                    <a:pt x="480" y="1"/>
                  </a:cubicBezTo>
                  <a:close/>
                </a:path>
              </a:pathLst>
            </a:custGeom>
            <a:solidFill>
              <a:srgbClr val="D78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7"/>
            <p:cNvSpPr/>
            <p:nvPr/>
          </p:nvSpPr>
          <p:spPr>
            <a:xfrm>
              <a:off x="1767192" y="1248430"/>
              <a:ext cx="330897" cy="297257"/>
            </a:xfrm>
            <a:custGeom>
              <a:avLst/>
              <a:gdLst/>
              <a:ahLst/>
              <a:cxnLst/>
              <a:rect l="l" t="t" r="r" b="b"/>
              <a:pathLst>
                <a:path w="10151" h="9119" extrusionOk="0">
                  <a:moveTo>
                    <a:pt x="8723" y="0"/>
                  </a:moveTo>
                  <a:cubicBezTo>
                    <a:pt x="8556" y="0"/>
                    <a:pt x="8384" y="41"/>
                    <a:pt x="8235" y="111"/>
                  </a:cubicBezTo>
                  <a:cubicBezTo>
                    <a:pt x="7742" y="308"/>
                    <a:pt x="7364" y="719"/>
                    <a:pt x="6854" y="900"/>
                  </a:cubicBezTo>
                  <a:cubicBezTo>
                    <a:pt x="6593" y="996"/>
                    <a:pt x="6313" y="1013"/>
                    <a:pt x="6029" y="1013"/>
                  </a:cubicBezTo>
                  <a:cubicBezTo>
                    <a:pt x="5869" y="1013"/>
                    <a:pt x="5708" y="1008"/>
                    <a:pt x="5548" y="1008"/>
                  </a:cubicBezTo>
                  <a:cubicBezTo>
                    <a:pt x="5457" y="1008"/>
                    <a:pt x="5366" y="1010"/>
                    <a:pt x="5276" y="1015"/>
                  </a:cubicBezTo>
                  <a:cubicBezTo>
                    <a:pt x="4668" y="1015"/>
                    <a:pt x="4093" y="1212"/>
                    <a:pt x="3616" y="1574"/>
                  </a:cubicBezTo>
                  <a:cubicBezTo>
                    <a:pt x="3222" y="1903"/>
                    <a:pt x="2959" y="2363"/>
                    <a:pt x="2893" y="2889"/>
                  </a:cubicBezTo>
                  <a:cubicBezTo>
                    <a:pt x="2827" y="2807"/>
                    <a:pt x="2762" y="2725"/>
                    <a:pt x="2680" y="2642"/>
                  </a:cubicBezTo>
                  <a:cubicBezTo>
                    <a:pt x="2283" y="2216"/>
                    <a:pt x="1833" y="2026"/>
                    <a:pt x="1731" y="2026"/>
                  </a:cubicBezTo>
                  <a:cubicBezTo>
                    <a:pt x="1719" y="2026"/>
                    <a:pt x="1711" y="2029"/>
                    <a:pt x="1710" y="2034"/>
                  </a:cubicBezTo>
                  <a:cubicBezTo>
                    <a:pt x="1693" y="2067"/>
                    <a:pt x="2137" y="2314"/>
                    <a:pt x="2564" y="2758"/>
                  </a:cubicBezTo>
                  <a:cubicBezTo>
                    <a:pt x="2663" y="2873"/>
                    <a:pt x="2778" y="2988"/>
                    <a:pt x="2877" y="3119"/>
                  </a:cubicBezTo>
                  <a:cubicBezTo>
                    <a:pt x="2643" y="3088"/>
                    <a:pt x="2400" y="3067"/>
                    <a:pt x="2160" y="3067"/>
                  </a:cubicBezTo>
                  <a:cubicBezTo>
                    <a:pt x="1640" y="3067"/>
                    <a:pt x="1128" y="3166"/>
                    <a:pt x="724" y="3481"/>
                  </a:cubicBezTo>
                  <a:cubicBezTo>
                    <a:pt x="230" y="3875"/>
                    <a:pt x="17" y="4533"/>
                    <a:pt x="0" y="5174"/>
                  </a:cubicBezTo>
                  <a:cubicBezTo>
                    <a:pt x="0" y="5798"/>
                    <a:pt x="263" y="6406"/>
                    <a:pt x="461" y="7015"/>
                  </a:cubicBezTo>
                  <a:cubicBezTo>
                    <a:pt x="493" y="7179"/>
                    <a:pt x="576" y="7343"/>
                    <a:pt x="674" y="7491"/>
                  </a:cubicBezTo>
                  <a:lnTo>
                    <a:pt x="954" y="9118"/>
                  </a:lnTo>
                  <a:lnTo>
                    <a:pt x="1973" y="9102"/>
                  </a:lnTo>
                  <a:lnTo>
                    <a:pt x="1907" y="5683"/>
                  </a:lnTo>
                  <a:cubicBezTo>
                    <a:pt x="1907" y="5683"/>
                    <a:pt x="1817" y="4376"/>
                    <a:pt x="2886" y="4376"/>
                  </a:cubicBezTo>
                  <a:cubicBezTo>
                    <a:pt x="2935" y="4376"/>
                    <a:pt x="2987" y="4379"/>
                    <a:pt x="3041" y="4385"/>
                  </a:cubicBezTo>
                  <a:cubicBezTo>
                    <a:pt x="4154" y="4487"/>
                    <a:pt x="5605" y="5606"/>
                    <a:pt x="7616" y="5606"/>
                  </a:cubicBezTo>
                  <a:cubicBezTo>
                    <a:pt x="7863" y="5606"/>
                    <a:pt x="8119" y="5590"/>
                    <a:pt x="8383" y="5552"/>
                  </a:cubicBezTo>
                  <a:cubicBezTo>
                    <a:pt x="8761" y="5486"/>
                    <a:pt x="9172" y="5453"/>
                    <a:pt x="9501" y="5223"/>
                  </a:cubicBezTo>
                  <a:cubicBezTo>
                    <a:pt x="9846" y="5009"/>
                    <a:pt x="10043" y="4631"/>
                    <a:pt x="10010" y="4220"/>
                  </a:cubicBezTo>
                  <a:cubicBezTo>
                    <a:pt x="9980" y="3840"/>
                    <a:pt x="9653" y="3558"/>
                    <a:pt x="9278" y="3558"/>
                  </a:cubicBezTo>
                  <a:cubicBezTo>
                    <a:pt x="9273" y="3558"/>
                    <a:pt x="9269" y="3558"/>
                    <a:pt x="9264" y="3558"/>
                  </a:cubicBezTo>
                  <a:lnTo>
                    <a:pt x="9264" y="3558"/>
                  </a:lnTo>
                  <a:cubicBezTo>
                    <a:pt x="9798" y="3498"/>
                    <a:pt x="10151" y="2980"/>
                    <a:pt x="9994" y="2462"/>
                  </a:cubicBezTo>
                  <a:cubicBezTo>
                    <a:pt x="9877" y="2078"/>
                    <a:pt x="9530" y="1842"/>
                    <a:pt x="9169" y="1842"/>
                  </a:cubicBezTo>
                  <a:cubicBezTo>
                    <a:pt x="9019" y="1842"/>
                    <a:pt x="8867" y="1882"/>
                    <a:pt x="8728" y="1969"/>
                  </a:cubicBezTo>
                  <a:cubicBezTo>
                    <a:pt x="8991" y="1738"/>
                    <a:pt x="9221" y="1459"/>
                    <a:pt x="9386" y="1147"/>
                  </a:cubicBezTo>
                  <a:cubicBezTo>
                    <a:pt x="9534" y="818"/>
                    <a:pt x="9468" y="424"/>
                    <a:pt x="9221" y="161"/>
                  </a:cubicBezTo>
                  <a:cubicBezTo>
                    <a:pt x="9084" y="49"/>
                    <a:pt x="8906" y="0"/>
                    <a:pt x="87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7"/>
            <p:cNvSpPr/>
            <p:nvPr/>
          </p:nvSpPr>
          <p:spPr>
            <a:xfrm>
              <a:off x="2735501" y="1705708"/>
              <a:ext cx="193303" cy="276101"/>
            </a:xfrm>
            <a:custGeom>
              <a:avLst/>
              <a:gdLst/>
              <a:ahLst/>
              <a:cxnLst/>
              <a:rect l="l" t="t" r="r" b="b"/>
              <a:pathLst>
                <a:path w="5930" h="8470" extrusionOk="0">
                  <a:moveTo>
                    <a:pt x="177" y="6317"/>
                  </a:moveTo>
                  <a:lnTo>
                    <a:pt x="177" y="6382"/>
                  </a:lnTo>
                  <a:lnTo>
                    <a:pt x="186" y="6325"/>
                  </a:lnTo>
                  <a:lnTo>
                    <a:pt x="186" y="6325"/>
                  </a:lnTo>
                  <a:lnTo>
                    <a:pt x="177" y="6317"/>
                  </a:lnTo>
                  <a:close/>
                  <a:moveTo>
                    <a:pt x="4498" y="0"/>
                  </a:moveTo>
                  <a:cubicBezTo>
                    <a:pt x="4477" y="0"/>
                    <a:pt x="4456" y="2"/>
                    <a:pt x="4434" y="5"/>
                  </a:cubicBezTo>
                  <a:cubicBezTo>
                    <a:pt x="4204" y="38"/>
                    <a:pt x="3152" y="1632"/>
                    <a:pt x="2840" y="2158"/>
                  </a:cubicBezTo>
                  <a:cubicBezTo>
                    <a:pt x="2606" y="2563"/>
                    <a:pt x="2079" y="3483"/>
                    <a:pt x="1752" y="3483"/>
                  </a:cubicBezTo>
                  <a:cubicBezTo>
                    <a:pt x="1642" y="3483"/>
                    <a:pt x="1554" y="3377"/>
                    <a:pt x="1508" y="3111"/>
                  </a:cubicBezTo>
                  <a:cubicBezTo>
                    <a:pt x="1328" y="2043"/>
                    <a:pt x="802" y="1287"/>
                    <a:pt x="506" y="1188"/>
                  </a:cubicBezTo>
                  <a:cubicBezTo>
                    <a:pt x="474" y="1177"/>
                    <a:pt x="442" y="1172"/>
                    <a:pt x="411" y="1172"/>
                  </a:cubicBezTo>
                  <a:cubicBezTo>
                    <a:pt x="175" y="1172"/>
                    <a:pt x="1" y="1484"/>
                    <a:pt x="161" y="1731"/>
                  </a:cubicBezTo>
                  <a:cubicBezTo>
                    <a:pt x="341" y="2043"/>
                    <a:pt x="473" y="2388"/>
                    <a:pt x="539" y="2750"/>
                  </a:cubicBezTo>
                  <a:cubicBezTo>
                    <a:pt x="621" y="3029"/>
                    <a:pt x="654" y="3325"/>
                    <a:pt x="621" y="3605"/>
                  </a:cubicBezTo>
                  <a:cubicBezTo>
                    <a:pt x="588" y="4196"/>
                    <a:pt x="489" y="4772"/>
                    <a:pt x="341" y="5347"/>
                  </a:cubicBezTo>
                  <a:lnTo>
                    <a:pt x="186" y="6325"/>
                  </a:lnTo>
                  <a:lnTo>
                    <a:pt x="186" y="6325"/>
                  </a:lnTo>
                  <a:lnTo>
                    <a:pt x="2412" y="8470"/>
                  </a:lnTo>
                  <a:cubicBezTo>
                    <a:pt x="2412" y="8470"/>
                    <a:pt x="4500" y="6547"/>
                    <a:pt x="5503" y="5232"/>
                  </a:cubicBezTo>
                  <a:cubicBezTo>
                    <a:pt x="5503" y="5232"/>
                    <a:pt x="5930" y="4788"/>
                    <a:pt x="5585" y="4525"/>
                  </a:cubicBezTo>
                  <a:cubicBezTo>
                    <a:pt x="5531" y="4477"/>
                    <a:pt x="5453" y="4462"/>
                    <a:pt x="5376" y="4462"/>
                  </a:cubicBezTo>
                  <a:cubicBezTo>
                    <a:pt x="5241" y="4462"/>
                    <a:pt x="5108" y="4509"/>
                    <a:pt x="5108" y="4509"/>
                  </a:cubicBezTo>
                  <a:cubicBezTo>
                    <a:pt x="5108" y="4311"/>
                    <a:pt x="5075" y="4114"/>
                    <a:pt x="5026" y="3917"/>
                  </a:cubicBezTo>
                  <a:cubicBezTo>
                    <a:pt x="4979" y="3830"/>
                    <a:pt x="4860" y="3808"/>
                    <a:pt x="4749" y="3808"/>
                  </a:cubicBezTo>
                  <a:cubicBezTo>
                    <a:pt x="4628" y="3808"/>
                    <a:pt x="4516" y="3835"/>
                    <a:pt x="4516" y="3835"/>
                  </a:cubicBezTo>
                  <a:cubicBezTo>
                    <a:pt x="4467" y="3670"/>
                    <a:pt x="4451" y="3506"/>
                    <a:pt x="4451" y="3342"/>
                  </a:cubicBezTo>
                  <a:cubicBezTo>
                    <a:pt x="4451" y="3276"/>
                    <a:pt x="4401" y="3210"/>
                    <a:pt x="4336" y="3194"/>
                  </a:cubicBezTo>
                  <a:cubicBezTo>
                    <a:pt x="4210" y="3155"/>
                    <a:pt x="4080" y="3139"/>
                    <a:pt x="3950" y="3139"/>
                  </a:cubicBezTo>
                  <a:cubicBezTo>
                    <a:pt x="3858" y="3139"/>
                    <a:pt x="3767" y="3147"/>
                    <a:pt x="3678" y="3161"/>
                  </a:cubicBezTo>
                  <a:cubicBezTo>
                    <a:pt x="3382" y="2996"/>
                    <a:pt x="4253" y="1369"/>
                    <a:pt x="4582" y="843"/>
                  </a:cubicBezTo>
                  <a:cubicBezTo>
                    <a:pt x="4891" y="349"/>
                    <a:pt x="4808" y="0"/>
                    <a:pt x="4498" y="0"/>
                  </a:cubicBez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7"/>
            <p:cNvSpPr/>
            <p:nvPr/>
          </p:nvSpPr>
          <p:spPr>
            <a:xfrm>
              <a:off x="1500903" y="1758907"/>
              <a:ext cx="1353970" cy="992855"/>
            </a:xfrm>
            <a:custGeom>
              <a:avLst/>
              <a:gdLst/>
              <a:ahLst/>
              <a:cxnLst/>
              <a:rect l="l" t="t" r="r" b="b"/>
              <a:pathLst>
                <a:path w="41536" h="30458" extrusionOk="0">
                  <a:moveTo>
                    <a:pt x="8630" y="0"/>
                  </a:moveTo>
                  <a:cubicBezTo>
                    <a:pt x="8630" y="0"/>
                    <a:pt x="8630" y="543"/>
                    <a:pt x="8613" y="1019"/>
                  </a:cubicBezTo>
                  <a:lnTo>
                    <a:pt x="5802" y="1019"/>
                  </a:lnTo>
                  <a:cubicBezTo>
                    <a:pt x="5802" y="1019"/>
                    <a:pt x="5782" y="1018"/>
                    <a:pt x="5744" y="1018"/>
                  </a:cubicBezTo>
                  <a:cubicBezTo>
                    <a:pt x="5179" y="1018"/>
                    <a:pt x="708" y="1220"/>
                    <a:pt x="0" y="7577"/>
                  </a:cubicBezTo>
                  <a:lnTo>
                    <a:pt x="3633" y="10437"/>
                  </a:lnTo>
                  <a:lnTo>
                    <a:pt x="5112" y="15960"/>
                  </a:lnTo>
                  <a:cubicBezTo>
                    <a:pt x="5638" y="17900"/>
                    <a:pt x="3797" y="20957"/>
                    <a:pt x="2910" y="25937"/>
                  </a:cubicBezTo>
                  <a:cubicBezTo>
                    <a:pt x="2762" y="26742"/>
                    <a:pt x="2893" y="27433"/>
                    <a:pt x="3304" y="28353"/>
                  </a:cubicBezTo>
                  <a:lnTo>
                    <a:pt x="21664" y="30457"/>
                  </a:lnTo>
                  <a:lnTo>
                    <a:pt x="20694" y="16420"/>
                  </a:lnTo>
                  <a:lnTo>
                    <a:pt x="20398" y="13182"/>
                  </a:lnTo>
                  <a:lnTo>
                    <a:pt x="20398" y="13182"/>
                  </a:lnTo>
                  <a:cubicBezTo>
                    <a:pt x="21894" y="15214"/>
                    <a:pt x="24579" y="18098"/>
                    <a:pt x="27849" y="18098"/>
                  </a:cubicBezTo>
                  <a:cubicBezTo>
                    <a:pt x="27886" y="18098"/>
                    <a:pt x="27922" y="18098"/>
                    <a:pt x="27959" y="18097"/>
                  </a:cubicBezTo>
                  <a:cubicBezTo>
                    <a:pt x="33646" y="17998"/>
                    <a:pt x="41536" y="6065"/>
                    <a:pt x="41536" y="6065"/>
                  </a:cubicBezTo>
                  <a:lnTo>
                    <a:pt x="37821" y="3403"/>
                  </a:lnTo>
                  <a:cubicBezTo>
                    <a:pt x="37821" y="3403"/>
                    <a:pt x="29274" y="11802"/>
                    <a:pt x="28090" y="11851"/>
                  </a:cubicBezTo>
                  <a:cubicBezTo>
                    <a:pt x="28083" y="11851"/>
                    <a:pt x="28075" y="11851"/>
                    <a:pt x="28068" y="11851"/>
                  </a:cubicBezTo>
                  <a:cubicBezTo>
                    <a:pt x="26664" y="11851"/>
                    <a:pt x="22518" y="5950"/>
                    <a:pt x="22518" y="5950"/>
                  </a:cubicBezTo>
                  <a:cubicBezTo>
                    <a:pt x="19823" y="1808"/>
                    <a:pt x="16273" y="1134"/>
                    <a:pt x="14974" y="1036"/>
                  </a:cubicBezTo>
                  <a:lnTo>
                    <a:pt x="14991" y="526"/>
                  </a:lnTo>
                  <a:lnTo>
                    <a:pt x="863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7"/>
            <p:cNvSpPr/>
            <p:nvPr/>
          </p:nvSpPr>
          <p:spPr>
            <a:xfrm>
              <a:off x="1778960" y="1772826"/>
              <a:ext cx="140952" cy="102356"/>
            </a:xfrm>
            <a:custGeom>
              <a:avLst/>
              <a:gdLst/>
              <a:ahLst/>
              <a:cxnLst/>
              <a:rect l="l" t="t" r="r" b="b"/>
              <a:pathLst>
                <a:path w="4324" h="3140" extrusionOk="0">
                  <a:moveTo>
                    <a:pt x="4291" y="1"/>
                  </a:moveTo>
                  <a:cubicBezTo>
                    <a:pt x="4242" y="296"/>
                    <a:pt x="4192" y="576"/>
                    <a:pt x="4176" y="872"/>
                  </a:cubicBezTo>
                  <a:cubicBezTo>
                    <a:pt x="4098" y="1543"/>
                    <a:pt x="3990" y="2215"/>
                    <a:pt x="3852" y="2887"/>
                  </a:cubicBezTo>
                  <a:lnTo>
                    <a:pt x="3852" y="2887"/>
                  </a:lnTo>
                  <a:cubicBezTo>
                    <a:pt x="3666" y="2778"/>
                    <a:pt x="3469" y="2677"/>
                    <a:pt x="3272" y="2565"/>
                  </a:cubicBezTo>
                  <a:cubicBezTo>
                    <a:pt x="2368" y="2022"/>
                    <a:pt x="1579" y="1480"/>
                    <a:pt x="987" y="1135"/>
                  </a:cubicBezTo>
                  <a:cubicBezTo>
                    <a:pt x="691" y="954"/>
                    <a:pt x="445" y="806"/>
                    <a:pt x="280" y="724"/>
                  </a:cubicBezTo>
                  <a:cubicBezTo>
                    <a:pt x="198" y="658"/>
                    <a:pt x="100" y="625"/>
                    <a:pt x="1" y="592"/>
                  </a:cubicBezTo>
                  <a:lnTo>
                    <a:pt x="1" y="592"/>
                  </a:lnTo>
                  <a:cubicBezTo>
                    <a:pt x="297" y="822"/>
                    <a:pt x="609" y="1036"/>
                    <a:pt x="921" y="1233"/>
                  </a:cubicBezTo>
                  <a:cubicBezTo>
                    <a:pt x="1497" y="1611"/>
                    <a:pt x="2269" y="2170"/>
                    <a:pt x="3190" y="2696"/>
                  </a:cubicBezTo>
                  <a:cubicBezTo>
                    <a:pt x="3420" y="2844"/>
                    <a:pt x="3650" y="2959"/>
                    <a:pt x="3880" y="3091"/>
                  </a:cubicBezTo>
                  <a:lnTo>
                    <a:pt x="3962" y="3140"/>
                  </a:lnTo>
                  <a:lnTo>
                    <a:pt x="3995" y="3025"/>
                  </a:lnTo>
                  <a:cubicBezTo>
                    <a:pt x="4143" y="2318"/>
                    <a:pt x="4242" y="1595"/>
                    <a:pt x="4291" y="872"/>
                  </a:cubicBezTo>
                  <a:cubicBezTo>
                    <a:pt x="4324" y="592"/>
                    <a:pt x="4324" y="296"/>
                    <a:pt x="429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7"/>
            <p:cNvSpPr/>
            <p:nvPr/>
          </p:nvSpPr>
          <p:spPr>
            <a:xfrm>
              <a:off x="1918803" y="1772826"/>
              <a:ext cx="70769" cy="99585"/>
            </a:xfrm>
            <a:custGeom>
              <a:avLst/>
              <a:gdLst/>
              <a:ahLst/>
              <a:cxnLst/>
              <a:rect l="l" t="t" r="r" b="b"/>
              <a:pathLst>
                <a:path w="2171" h="3055" extrusionOk="0">
                  <a:moveTo>
                    <a:pt x="1" y="1"/>
                  </a:moveTo>
                  <a:lnTo>
                    <a:pt x="1" y="1"/>
                  </a:lnTo>
                  <a:cubicBezTo>
                    <a:pt x="67" y="280"/>
                    <a:pt x="165" y="559"/>
                    <a:pt x="280" y="806"/>
                  </a:cubicBezTo>
                  <a:cubicBezTo>
                    <a:pt x="461" y="1299"/>
                    <a:pt x="741" y="1973"/>
                    <a:pt x="1053" y="2713"/>
                  </a:cubicBezTo>
                  <a:cubicBezTo>
                    <a:pt x="1086" y="2811"/>
                    <a:pt x="1135" y="2910"/>
                    <a:pt x="1201" y="3008"/>
                  </a:cubicBezTo>
                  <a:cubicBezTo>
                    <a:pt x="1239" y="3037"/>
                    <a:pt x="1288" y="3055"/>
                    <a:pt x="1336" y="3055"/>
                  </a:cubicBezTo>
                  <a:cubicBezTo>
                    <a:pt x="1370" y="3055"/>
                    <a:pt x="1403" y="3046"/>
                    <a:pt x="1431" y="3025"/>
                  </a:cubicBezTo>
                  <a:cubicBezTo>
                    <a:pt x="1480" y="2992"/>
                    <a:pt x="1530" y="2943"/>
                    <a:pt x="1546" y="2877"/>
                  </a:cubicBezTo>
                  <a:cubicBezTo>
                    <a:pt x="1628" y="2713"/>
                    <a:pt x="1694" y="2548"/>
                    <a:pt x="1760" y="2367"/>
                  </a:cubicBezTo>
                  <a:cubicBezTo>
                    <a:pt x="1858" y="2039"/>
                    <a:pt x="1924" y="1726"/>
                    <a:pt x="1990" y="1480"/>
                  </a:cubicBezTo>
                  <a:cubicBezTo>
                    <a:pt x="2072" y="1200"/>
                    <a:pt x="2138" y="921"/>
                    <a:pt x="2171" y="642"/>
                  </a:cubicBezTo>
                  <a:lnTo>
                    <a:pt x="2171" y="642"/>
                  </a:lnTo>
                  <a:cubicBezTo>
                    <a:pt x="2039" y="905"/>
                    <a:pt x="1940" y="1168"/>
                    <a:pt x="1875" y="1447"/>
                  </a:cubicBezTo>
                  <a:cubicBezTo>
                    <a:pt x="1792" y="1694"/>
                    <a:pt x="1727" y="1989"/>
                    <a:pt x="1612" y="2318"/>
                  </a:cubicBezTo>
                  <a:cubicBezTo>
                    <a:pt x="1546" y="2482"/>
                    <a:pt x="1480" y="2647"/>
                    <a:pt x="1398" y="2811"/>
                  </a:cubicBezTo>
                  <a:cubicBezTo>
                    <a:pt x="1382" y="2844"/>
                    <a:pt x="1365" y="2861"/>
                    <a:pt x="1349" y="2893"/>
                  </a:cubicBezTo>
                  <a:cubicBezTo>
                    <a:pt x="1332" y="2893"/>
                    <a:pt x="1332" y="2893"/>
                    <a:pt x="1316" y="2877"/>
                  </a:cubicBezTo>
                  <a:cubicBezTo>
                    <a:pt x="1267" y="2811"/>
                    <a:pt x="1234" y="2729"/>
                    <a:pt x="1201" y="2647"/>
                  </a:cubicBezTo>
                  <a:cubicBezTo>
                    <a:pt x="888" y="1907"/>
                    <a:pt x="609" y="1250"/>
                    <a:pt x="395" y="773"/>
                  </a:cubicBezTo>
                  <a:cubicBezTo>
                    <a:pt x="280" y="494"/>
                    <a:pt x="165" y="247"/>
                    <a:pt x="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7"/>
            <p:cNvSpPr/>
            <p:nvPr/>
          </p:nvSpPr>
          <p:spPr>
            <a:xfrm>
              <a:off x="1924182" y="1790494"/>
              <a:ext cx="26828" cy="744266"/>
            </a:xfrm>
            <a:custGeom>
              <a:avLst/>
              <a:gdLst/>
              <a:ahLst/>
              <a:cxnLst/>
              <a:rect l="l" t="t" r="r" b="b"/>
              <a:pathLst>
                <a:path w="823" h="22832" extrusionOk="0">
                  <a:moveTo>
                    <a:pt x="17" y="1"/>
                  </a:moveTo>
                  <a:cubicBezTo>
                    <a:pt x="17" y="67"/>
                    <a:pt x="0" y="149"/>
                    <a:pt x="17" y="231"/>
                  </a:cubicBezTo>
                  <a:cubicBezTo>
                    <a:pt x="17" y="395"/>
                    <a:pt x="17" y="626"/>
                    <a:pt x="17" y="889"/>
                  </a:cubicBezTo>
                  <a:cubicBezTo>
                    <a:pt x="33" y="1497"/>
                    <a:pt x="50" y="2319"/>
                    <a:pt x="82" y="3338"/>
                  </a:cubicBezTo>
                  <a:cubicBezTo>
                    <a:pt x="148" y="5425"/>
                    <a:pt x="230" y="8269"/>
                    <a:pt x="329" y="11424"/>
                  </a:cubicBezTo>
                  <a:cubicBezTo>
                    <a:pt x="460" y="14564"/>
                    <a:pt x="559" y="17407"/>
                    <a:pt x="641" y="19495"/>
                  </a:cubicBezTo>
                  <a:cubicBezTo>
                    <a:pt x="691" y="20514"/>
                    <a:pt x="723" y="21336"/>
                    <a:pt x="756" y="21927"/>
                  </a:cubicBezTo>
                  <a:cubicBezTo>
                    <a:pt x="773" y="22207"/>
                    <a:pt x="773" y="22437"/>
                    <a:pt x="789" y="22601"/>
                  </a:cubicBezTo>
                  <a:cubicBezTo>
                    <a:pt x="789" y="22683"/>
                    <a:pt x="806" y="22749"/>
                    <a:pt x="822" y="22831"/>
                  </a:cubicBezTo>
                  <a:cubicBezTo>
                    <a:pt x="822" y="22749"/>
                    <a:pt x="822" y="22683"/>
                    <a:pt x="822" y="22601"/>
                  </a:cubicBezTo>
                  <a:cubicBezTo>
                    <a:pt x="822" y="22437"/>
                    <a:pt x="822" y="22207"/>
                    <a:pt x="822" y="21927"/>
                  </a:cubicBezTo>
                  <a:cubicBezTo>
                    <a:pt x="806" y="21336"/>
                    <a:pt x="789" y="20514"/>
                    <a:pt x="756" y="19495"/>
                  </a:cubicBezTo>
                  <a:cubicBezTo>
                    <a:pt x="691" y="17407"/>
                    <a:pt x="608" y="14564"/>
                    <a:pt x="510" y="11408"/>
                  </a:cubicBezTo>
                  <a:cubicBezTo>
                    <a:pt x="378" y="8269"/>
                    <a:pt x="280" y="5425"/>
                    <a:pt x="198" y="3338"/>
                  </a:cubicBezTo>
                  <a:cubicBezTo>
                    <a:pt x="148" y="2319"/>
                    <a:pt x="115" y="1497"/>
                    <a:pt x="82" y="889"/>
                  </a:cubicBezTo>
                  <a:cubicBezTo>
                    <a:pt x="66" y="626"/>
                    <a:pt x="50" y="395"/>
                    <a:pt x="50" y="231"/>
                  </a:cubicBezTo>
                  <a:cubicBezTo>
                    <a:pt x="50" y="149"/>
                    <a:pt x="33" y="67"/>
                    <a:pt x="17"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7"/>
            <p:cNvSpPr/>
            <p:nvPr/>
          </p:nvSpPr>
          <p:spPr>
            <a:xfrm>
              <a:off x="1913457" y="1785148"/>
              <a:ext cx="32174" cy="102910"/>
            </a:xfrm>
            <a:custGeom>
              <a:avLst/>
              <a:gdLst/>
              <a:ahLst/>
              <a:cxnLst/>
              <a:rect l="l" t="t" r="r" b="b"/>
              <a:pathLst>
                <a:path w="987" h="3157" extrusionOk="0">
                  <a:moveTo>
                    <a:pt x="280" y="1"/>
                  </a:moveTo>
                  <a:lnTo>
                    <a:pt x="1" y="1677"/>
                  </a:lnTo>
                  <a:lnTo>
                    <a:pt x="527" y="3156"/>
                  </a:lnTo>
                  <a:lnTo>
                    <a:pt x="987" y="1579"/>
                  </a:lnTo>
                  <a:lnTo>
                    <a:pt x="280" y="1"/>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7"/>
            <p:cNvSpPr/>
            <p:nvPr/>
          </p:nvSpPr>
          <p:spPr>
            <a:xfrm>
              <a:off x="1922552" y="1873552"/>
              <a:ext cx="113635" cy="710495"/>
            </a:xfrm>
            <a:custGeom>
              <a:avLst/>
              <a:gdLst/>
              <a:ahLst/>
              <a:cxnLst/>
              <a:rect l="l" t="t" r="r" b="b"/>
              <a:pathLst>
                <a:path w="3486" h="21796" extrusionOk="0">
                  <a:moveTo>
                    <a:pt x="346" y="1"/>
                  </a:moveTo>
                  <a:lnTo>
                    <a:pt x="1" y="16569"/>
                  </a:lnTo>
                  <a:lnTo>
                    <a:pt x="2499" y="21795"/>
                  </a:lnTo>
                  <a:lnTo>
                    <a:pt x="3486" y="15911"/>
                  </a:lnTo>
                  <a:lnTo>
                    <a:pt x="346" y="1"/>
                  </a:lnTo>
                  <a:close/>
                </a:path>
              </a:pathLst>
            </a:custGeom>
            <a:solidFill>
              <a:srgbClr val="E85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7"/>
            <p:cNvSpPr/>
            <p:nvPr/>
          </p:nvSpPr>
          <p:spPr>
            <a:xfrm>
              <a:off x="2408515" y="2144666"/>
              <a:ext cx="11311" cy="75594"/>
            </a:xfrm>
            <a:custGeom>
              <a:avLst/>
              <a:gdLst/>
              <a:ahLst/>
              <a:cxnLst/>
              <a:rect l="l" t="t" r="r" b="b"/>
              <a:pathLst>
                <a:path w="347" h="2319" extrusionOk="0">
                  <a:moveTo>
                    <a:pt x="182" y="1"/>
                  </a:moveTo>
                  <a:cubicBezTo>
                    <a:pt x="132" y="1"/>
                    <a:pt x="1" y="510"/>
                    <a:pt x="50" y="1168"/>
                  </a:cubicBezTo>
                  <a:cubicBezTo>
                    <a:pt x="67" y="1513"/>
                    <a:pt x="132" y="1858"/>
                    <a:pt x="264" y="2187"/>
                  </a:cubicBezTo>
                  <a:lnTo>
                    <a:pt x="313" y="2318"/>
                  </a:lnTo>
                  <a:lnTo>
                    <a:pt x="330" y="2203"/>
                  </a:lnTo>
                  <a:cubicBezTo>
                    <a:pt x="346" y="2121"/>
                    <a:pt x="346" y="2072"/>
                    <a:pt x="330" y="2072"/>
                  </a:cubicBezTo>
                  <a:cubicBezTo>
                    <a:pt x="328" y="2069"/>
                    <a:pt x="325" y="2068"/>
                    <a:pt x="323" y="2068"/>
                  </a:cubicBezTo>
                  <a:cubicBezTo>
                    <a:pt x="321" y="2068"/>
                    <a:pt x="319" y="2069"/>
                    <a:pt x="318" y="2070"/>
                  </a:cubicBezTo>
                  <a:lnTo>
                    <a:pt x="318" y="2070"/>
                  </a:lnTo>
                  <a:cubicBezTo>
                    <a:pt x="289" y="1868"/>
                    <a:pt x="228" y="1539"/>
                    <a:pt x="215" y="1151"/>
                  </a:cubicBezTo>
                  <a:cubicBezTo>
                    <a:pt x="165" y="526"/>
                    <a:pt x="231" y="17"/>
                    <a:pt x="18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7"/>
            <p:cNvSpPr/>
            <p:nvPr/>
          </p:nvSpPr>
          <p:spPr>
            <a:xfrm>
              <a:off x="2416567" y="2147893"/>
              <a:ext cx="27903" cy="62718"/>
            </a:xfrm>
            <a:custGeom>
              <a:avLst/>
              <a:gdLst/>
              <a:ahLst/>
              <a:cxnLst/>
              <a:rect l="l" t="t" r="r" b="b"/>
              <a:pathLst>
                <a:path w="856" h="1924" extrusionOk="0">
                  <a:moveTo>
                    <a:pt x="33" y="0"/>
                  </a:moveTo>
                  <a:cubicBezTo>
                    <a:pt x="0" y="17"/>
                    <a:pt x="66" y="477"/>
                    <a:pt x="296" y="1019"/>
                  </a:cubicBezTo>
                  <a:cubicBezTo>
                    <a:pt x="506" y="1550"/>
                    <a:pt x="762" y="1924"/>
                    <a:pt x="819" y="1924"/>
                  </a:cubicBezTo>
                  <a:cubicBezTo>
                    <a:pt x="820" y="1924"/>
                    <a:pt x="821" y="1924"/>
                    <a:pt x="822" y="1923"/>
                  </a:cubicBezTo>
                  <a:cubicBezTo>
                    <a:pt x="855" y="1890"/>
                    <a:pt x="658" y="1479"/>
                    <a:pt x="444" y="953"/>
                  </a:cubicBezTo>
                  <a:cubicBezTo>
                    <a:pt x="231" y="427"/>
                    <a:pt x="83" y="0"/>
                    <a:pt x="3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7"/>
            <p:cNvSpPr/>
            <p:nvPr/>
          </p:nvSpPr>
          <p:spPr>
            <a:xfrm>
              <a:off x="1418399" y="2019817"/>
              <a:ext cx="817089" cy="727902"/>
            </a:xfrm>
            <a:custGeom>
              <a:avLst/>
              <a:gdLst/>
              <a:ahLst/>
              <a:cxnLst/>
              <a:rect l="l" t="t" r="r" b="b"/>
              <a:pathLst>
                <a:path w="25066" h="22330" extrusionOk="0">
                  <a:moveTo>
                    <a:pt x="2827" y="1"/>
                  </a:moveTo>
                  <a:cubicBezTo>
                    <a:pt x="2548" y="1086"/>
                    <a:pt x="1808" y="5343"/>
                    <a:pt x="1118" y="10060"/>
                  </a:cubicBezTo>
                  <a:cubicBezTo>
                    <a:pt x="0" y="17752"/>
                    <a:pt x="16782" y="20399"/>
                    <a:pt x="16782" y="20399"/>
                  </a:cubicBezTo>
                  <a:lnTo>
                    <a:pt x="21861" y="21746"/>
                  </a:lnTo>
                  <a:cubicBezTo>
                    <a:pt x="21861" y="21746"/>
                    <a:pt x="23889" y="22329"/>
                    <a:pt x="24552" y="22329"/>
                  </a:cubicBezTo>
                  <a:cubicBezTo>
                    <a:pt x="24628" y="22329"/>
                    <a:pt x="24686" y="22322"/>
                    <a:pt x="24721" y="22305"/>
                  </a:cubicBezTo>
                  <a:cubicBezTo>
                    <a:pt x="25066" y="22124"/>
                    <a:pt x="23011" y="21188"/>
                    <a:pt x="22288" y="20875"/>
                  </a:cubicBezTo>
                  <a:cubicBezTo>
                    <a:pt x="21565" y="20546"/>
                    <a:pt x="19313" y="16914"/>
                    <a:pt x="19313" y="16914"/>
                  </a:cubicBezTo>
                  <a:cubicBezTo>
                    <a:pt x="20299" y="16306"/>
                    <a:pt x="20825" y="15468"/>
                    <a:pt x="20809" y="15139"/>
                  </a:cubicBezTo>
                  <a:cubicBezTo>
                    <a:pt x="20790" y="14948"/>
                    <a:pt x="20632" y="14834"/>
                    <a:pt x="20464" y="14834"/>
                  </a:cubicBezTo>
                  <a:cubicBezTo>
                    <a:pt x="20343" y="14834"/>
                    <a:pt x="20218" y="14893"/>
                    <a:pt x="20135" y="15024"/>
                  </a:cubicBezTo>
                  <a:cubicBezTo>
                    <a:pt x="19888" y="15320"/>
                    <a:pt x="19593" y="15583"/>
                    <a:pt x="19280" y="15813"/>
                  </a:cubicBezTo>
                  <a:cubicBezTo>
                    <a:pt x="19034" y="15994"/>
                    <a:pt x="18754" y="16141"/>
                    <a:pt x="18442" y="16240"/>
                  </a:cubicBezTo>
                  <a:cubicBezTo>
                    <a:pt x="18097" y="16355"/>
                    <a:pt x="17801" y="16437"/>
                    <a:pt x="17538" y="16487"/>
                  </a:cubicBezTo>
                  <a:cubicBezTo>
                    <a:pt x="15779" y="16010"/>
                    <a:pt x="10865" y="14449"/>
                    <a:pt x="7331" y="11457"/>
                  </a:cubicBezTo>
                  <a:cubicBezTo>
                    <a:pt x="6690" y="10931"/>
                    <a:pt x="8038" y="1497"/>
                    <a:pt x="8038" y="1497"/>
                  </a:cubicBezTo>
                  <a:lnTo>
                    <a:pt x="2827" y="1"/>
                  </a:lnTo>
                  <a:close/>
                </a:path>
              </a:pathLst>
            </a:custGeom>
            <a:solidFill>
              <a:srgbClr val="E5B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7"/>
            <p:cNvSpPr/>
            <p:nvPr/>
          </p:nvSpPr>
          <p:spPr>
            <a:xfrm>
              <a:off x="1440369" y="2005898"/>
              <a:ext cx="526710" cy="686373"/>
            </a:xfrm>
            <a:custGeom>
              <a:avLst/>
              <a:gdLst/>
              <a:ahLst/>
              <a:cxnLst/>
              <a:rect l="l" t="t" r="r" b="b"/>
              <a:pathLst>
                <a:path w="16158" h="21056" extrusionOk="0">
                  <a:moveTo>
                    <a:pt x="1857" y="0"/>
                  </a:moveTo>
                  <a:lnTo>
                    <a:pt x="362" y="10273"/>
                  </a:lnTo>
                  <a:cubicBezTo>
                    <a:pt x="0" y="13446"/>
                    <a:pt x="2137" y="15960"/>
                    <a:pt x="4980" y="17374"/>
                  </a:cubicBezTo>
                  <a:cubicBezTo>
                    <a:pt x="9273" y="19496"/>
                    <a:pt x="15593" y="21011"/>
                    <a:pt x="15728" y="21055"/>
                  </a:cubicBezTo>
                  <a:lnTo>
                    <a:pt x="15728" y="21055"/>
                  </a:lnTo>
                  <a:cubicBezTo>
                    <a:pt x="15638" y="20977"/>
                    <a:pt x="16157" y="16470"/>
                    <a:pt x="16157" y="16470"/>
                  </a:cubicBezTo>
                  <a:cubicBezTo>
                    <a:pt x="16157" y="16470"/>
                    <a:pt x="7117" y="12542"/>
                    <a:pt x="6838" y="10865"/>
                  </a:cubicBezTo>
                  <a:cubicBezTo>
                    <a:pt x="6558" y="9188"/>
                    <a:pt x="7988" y="2137"/>
                    <a:pt x="7988" y="2137"/>
                  </a:cubicBezTo>
                  <a:lnTo>
                    <a:pt x="1857" y="0"/>
                  </a:lnTo>
                  <a:close/>
                  <a:moveTo>
                    <a:pt x="15728" y="21055"/>
                  </a:moveTo>
                  <a:cubicBezTo>
                    <a:pt x="15729" y="21055"/>
                    <a:pt x="15729" y="21056"/>
                    <a:pt x="15730" y="21056"/>
                  </a:cubicBezTo>
                  <a:cubicBezTo>
                    <a:pt x="15731" y="21056"/>
                    <a:pt x="15730" y="21055"/>
                    <a:pt x="15728" y="21055"/>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7"/>
            <p:cNvSpPr/>
            <p:nvPr/>
          </p:nvSpPr>
          <p:spPr>
            <a:xfrm>
              <a:off x="1653590" y="1852657"/>
              <a:ext cx="315609" cy="839614"/>
            </a:xfrm>
            <a:custGeom>
              <a:avLst/>
              <a:gdLst/>
              <a:ahLst/>
              <a:cxnLst/>
              <a:rect l="l" t="t" r="r" b="b"/>
              <a:pathLst>
                <a:path w="9682" h="25757" extrusionOk="0">
                  <a:moveTo>
                    <a:pt x="987" y="1"/>
                  </a:moveTo>
                  <a:cubicBezTo>
                    <a:pt x="971" y="17"/>
                    <a:pt x="1069" y="66"/>
                    <a:pt x="1234" y="198"/>
                  </a:cubicBezTo>
                  <a:cubicBezTo>
                    <a:pt x="1447" y="412"/>
                    <a:pt x="1628" y="658"/>
                    <a:pt x="1760" y="937"/>
                  </a:cubicBezTo>
                  <a:cubicBezTo>
                    <a:pt x="1957" y="1381"/>
                    <a:pt x="2055" y="1858"/>
                    <a:pt x="2055" y="2351"/>
                  </a:cubicBezTo>
                  <a:cubicBezTo>
                    <a:pt x="2039" y="2992"/>
                    <a:pt x="1957" y="3633"/>
                    <a:pt x="1825" y="4258"/>
                  </a:cubicBezTo>
                  <a:cubicBezTo>
                    <a:pt x="1579" y="5671"/>
                    <a:pt x="1283" y="7348"/>
                    <a:pt x="954" y="9222"/>
                  </a:cubicBezTo>
                  <a:cubicBezTo>
                    <a:pt x="790" y="10158"/>
                    <a:pt x="625" y="11128"/>
                    <a:pt x="445" y="12147"/>
                  </a:cubicBezTo>
                  <a:cubicBezTo>
                    <a:pt x="297" y="13166"/>
                    <a:pt x="1" y="14218"/>
                    <a:pt x="149" y="15352"/>
                  </a:cubicBezTo>
                  <a:cubicBezTo>
                    <a:pt x="149" y="15418"/>
                    <a:pt x="165" y="15484"/>
                    <a:pt x="182" y="15566"/>
                  </a:cubicBezTo>
                  <a:cubicBezTo>
                    <a:pt x="198" y="15632"/>
                    <a:pt x="231" y="15697"/>
                    <a:pt x="264" y="15763"/>
                  </a:cubicBezTo>
                  <a:cubicBezTo>
                    <a:pt x="330" y="15895"/>
                    <a:pt x="412" y="16010"/>
                    <a:pt x="527" y="16108"/>
                  </a:cubicBezTo>
                  <a:cubicBezTo>
                    <a:pt x="724" y="16306"/>
                    <a:pt x="921" y="16486"/>
                    <a:pt x="1135" y="16651"/>
                  </a:cubicBezTo>
                  <a:cubicBezTo>
                    <a:pt x="1529" y="16996"/>
                    <a:pt x="1957" y="17308"/>
                    <a:pt x="2417" y="17604"/>
                  </a:cubicBezTo>
                  <a:cubicBezTo>
                    <a:pt x="2844" y="17884"/>
                    <a:pt x="3288" y="18147"/>
                    <a:pt x="3732" y="18377"/>
                  </a:cubicBezTo>
                  <a:lnTo>
                    <a:pt x="5047" y="19018"/>
                  </a:lnTo>
                  <a:lnTo>
                    <a:pt x="9562" y="21202"/>
                  </a:lnTo>
                  <a:lnTo>
                    <a:pt x="9562" y="21202"/>
                  </a:lnTo>
                  <a:cubicBezTo>
                    <a:pt x="9433" y="22594"/>
                    <a:pt x="9336" y="23728"/>
                    <a:pt x="9271" y="24524"/>
                  </a:cubicBezTo>
                  <a:cubicBezTo>
                    <a:pt x="9238" y="24902"/>
                    <a:pt x="9222" y="25214"/>
                    <a:pt x="9205" y="25428"/>
                  </a:cubicBezTo>
                  <a:cubicBezTo>
                    <a:pt x="9189" y="25527"/>
                    <a:pt x="9189" y="25609"/>
                    <a:pt x="9189" y="25674"/>
                  </a:cubicBezTo>
                  <a:cubicBezTo>
                    <a:pt x="9172" y="25691"/>
                    <a:pt x="9172" y="25724"/>
                    <a:pt x="9189" y="25757"/>
                  </a:cubicBezTo>
                  <a:cubicBezTo>
                    <a:pt x="9189" y="25724"/>
                    <a:pt x="9205" y="25707"/>
                    <a:pt x="9205" y="25674"/>
                  </a:cubicBezTo>
                  <a:cubicBezTo>
                    <a:pt x="9205" y="25609"/>
                    <a:pt x="9222" y="25527"/>
                    <a:pt x="9238" y="25428"/>
                  </a:cubicBezTo>
                  <a:cubicBezTo>
                    <a:pt x="9255" y="25214"/>
                    <a:pt x="9287" y="24902"/>
                    <a:pt x="9337" y="24524"/>
                  </a:cubicBezTo>
                  <a:cubicBezTo>
                    <a:pt x="9419" y="23719"/>
                    <a:pt x="9534" y="22568"/>
                    <a:pt x="9682" y="21171"/>
                  </a:cubicBezTo>
                  <a:lnTo>
                    <a:pt x="9682" y="21122"/>
                  </a:lnTo>
                  <a:lnTo>
                    <a:pt x="9649" y="21105"/>
                  </a:lnTo>
                  <a:cubicBezTo>
                    <a:pt x="8351" y="20464"/>
                    <a:pt x="6822" y="19708"/>
                    <a:pt x="5113" y="18870"/>
                  </a:cubicBezTo>
                  <a:lnTo>
                    <a:pt x="3814" y="18229"/>
                  </a:lnTo>
                  <a:cubicBezTo>
                    <a:pt x="3370" y="17999"/>
                    <a:pt x="2927" y="17736"/>
                    <a:pt x="2499" y="17456"/>
                  </a:cubicBezTo>
                  <a:cubicBezTo>
                    <a:pt x="2055" y="17177"/>
                    <a:pt x="1644" y="16864"/>
                    <a:pt x="1234" y="16536"/>
                  </a:cubicBezTo>
                  <a:cubicBezTo>
                    <a:pt x="1036" y="16355"/>
                    <a:pt x="839" y="16174"/>
                    <a:pt x="642" y="15993"/>
                  </a:cubicBezTo>
                  <a:cubicBezTo>
                    <a:pt x="543" y="15911"/>
                    <a:pt x="461" y="15813"/>
                    <a:pt x="412" y="15697"/>
                  </a:cubicBezTo>
                  <a:cubicBezTo>
                    <a:pt x="379" y="15632"/>
                    <a:pt x="362" y="15582"/>
                    <a:pt x="346" y="15517"/>
                  </a:cubicBezTo>
                  <a:cubicBezTo>
                    <a:pt x="330" y="15451"/>
                    <a:pt x="313" y="15385"/>
                    <a:pt x="313" y="15319"/>
                  </a:cubicBezTo>
                  <a:cubicBezTo>
                    <a:pt x="247" y="14793"/>
                    <a:pt x="264" y="14251"/>
                    <a:pt x="346" y="13725"/>
                  </a:cubicBezTo>
                  <a:cubicBezTo>
                    <a:pt x="379" y="13462"/>
                    <a:pt x="428" y="13216"/>
                    <a:pt x="477" y="12953"/>
                  </a:cubicBezTo>
                  <a:cubicBezTo>
                    <a:pt x="527" y="12690"/>
                    <a:pt x="576" y="12443"/>
                    <a:pt x="609" y="12180"/>
                  </a:cubicBezTo>
                  <a:cubicBezTo>
                    <a:pt x="790" y="11161"/>
                    <a:pt x="954" y="10175"/>
                    <a:pt x="1118" y="9254"/>
                  </a:cubicBezTo>
                  <a:cubicBezTo>
                    <a:pt x="1431" y="7381"/>
                    <a:pt x="1710" y="5688"/>
                    <a:pt x="1940" y="4274"/>
                  </a:cubicBezTo>
                  <a:cubicBezTo>
                    <a:pt x="2072" y="3633"/>
                    <a:pt x="2138" y="2992"/>
                    <a:pt x="2154" y="2351"/>
                  </a:cubicBezTo>
                  <a:cubicBezTo>
                    <a:pt x="2154" y="1841"/>
                    <a:pt x="2039" y="1365"/>
                    <a:pt x="1825" y="905"/>
                  </a:cubicBezTo>
                  <a:cubicBezTo>
                    <a:pt x="1677" y="625"/>
                    <a:pt x="1497" y="379"/>
                    <a:pt x="1250" y="181"/>
                  </a:cubicBezTo>
                  <a:cubicBezTo>
                    <a:pt x="1168" y="116"/>
                    <a:pt x="1086" y="50"/>
                    <a:pt x="98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7"/>
            <p:cNvSpPr/>
            <p:nvPr/>
          </p:nvSpPr>
          <p:spPr>
            <a:xfrm>
              <a:off x="1895789" y="2521851"/>
              <a:ext cx="30022" cy="153273"/>
            </a:xfrm>
            <a:custGeom>
              <a:avLst/>
              <a:gdLst/>
              <a:ahLst/>
              <a:cxnLst/>
              <a:rect l="l" t="t" r="r" b="b"/>
              <a:pathLst>
                <a:path w="921" h="4702" extrusionOk="0">
                  <a:moveTo>
                    <a:pt x="921" y="1"/>
                  </a:moveTo>
                  <a:cubicBezTo>
                    <a:pt x="871" y="1"/>
                    <a:pt x="674" y="1053"/>
                    <a:pt x="427" y="2351"/>
                  </a:cubicBezTo>
                  <a:cubicBezTo>
                    <a:pt x="312" y="2959"/>
                    <a:pt x="197" y="3518"/>
                    <a:pt x="115" y="4011"/>
                  </a:cubicBezTo>
                  <a:cubicBezTo>
                    <a:pt x="49" y="4241"/>
                    <a:pt x="17" y="4472"/>
                    <a:pt x="0" y="4702"/>
                  </a:cubicBezTo>
                  <a:cubicBezTo>
                    <a:pt x="99" y="4488"/>
                    <a:pt x="181" y="4274"/>
                    <a:pt x="230" y="4028"/>
                  </a:cubicBezTo>
                  <a:cubicBezTo>
                    <a:pt x="329" y="3617"/>
                    <a:pt x="477" y="3025"/>
                    <a:pt x="592" y="2384"/>
                  </a:cubicBezTo>
                  <a:cubicBezTo>
                    <a:pt x="707" y="1727"/>
                    <a:pt x="806" y="1135"/>
                    <a:pt x="855" y="708"/>
                  </a:cubicBezTo>
                  <a:cubicBezTo>
                    <a:pt x="904" y="478"/>
                    <a:pt x="921" y="247"/>
                    <a:pt x="92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7"/>
            <p:cNvSpPr/>
            <p:nvPr/>
          </p:nvSpPr>
          <p:spPr>
            <a:xfrm>
              <a:off x="1490733" y="2484332"/>
              <a:ext cx="462396" cy="207939"/>
            </a:xfrm>
            <a:custGeom>
              <a:avLst/>
              <a:gdLst/>
              <a:ahLst/>
              <a:cxnLst/>
              <a:rect l="l" t="t" r="r" b="b"/>
              <a:pathLst>
                <a:path w="14185" h="6379" extrusionOk="0">
                  <a:moveTo>
                    <a:pt x="1" y="0"/>
                  </a:moveTo>
                  <a:cubicBezTo>
                    <a:pt x="0" y="0"/>
                    <a:pt x="0" y="1"/>
                    <a:pt x="0" y="1"/>
                  </a:cubicBezTo>
                  <a:cubicBezTo>
                    <a:pt x="17" y="51"/>
                    <a:pt x="49" y="83"/>
                    <a:pt x="99" y="116"/>
                  </a:cubicBezTo>
                  <a:cubicBezTo>
                    <a:pt x="164" y="199"/>
                    <a:pt x="263" y="314"/>
                    <a:pt x="411" y="462"/>
                  </a:cubicBezTo>
                  <a:cubicBezTo>
                    <a:pt x="805" y="872"/>
                    <a:pt x="1216" y="1250"/>
                    <a:pt x="1677" y="1596"/>
                  </a:cubicBezTo>
                  <a:cubicBezTo>
                    <a:pt x="2334" y="2105"/>
                    <a:pt x="3041" y="2549"/>
                    <a:pt x="3780" y="2943"/>
                  </a:cubicBezTo>
                  <a:cubicBezTo>
                    <a:pt x="4701" y="3437"/>
                    <a:pt x="5638" y="3847"/>
                    <a:pt x="6591" y="4209"/>
                  </a:cubicBezTo>
                  <a:cubicBezTo>
                    <a:pt x="8646" y="4949"/>
                    <a:pt x="10569" y="5442"/>
                    <a:pt x="11933" y="5820"/>
                  </a:cubicBezTo>
                  <a:lnTo>
                    <a:pt x="13577" y="6247"/>
                  </a:lnTo>
                  <a:lnTo>
                    <a:pt x="14020" y="6346"/>
                  </a:lnTo>
                  <a:cubicBezTo>
                    <a:pt x="14070" y="6362"/>
                    <a:pt x="14119" y="6379"/>
                    <a:pt x="14185" y="6379"/>
                  </a:cubicBezTo>
                  <a:cubicBezTo>
                    <a:pt x="14136" y="6346"/>
                    <a:pt x="14086" y="6329"/>
                    <a:pt x="14037" y="6313"/>
                  </a:cubicBezTo>
                  <a:cubicBezTo>
                    <a:pt x="13905" y="6280"/>
                    <a:pt x="13774" y="6231"/>
                    <a:pt x="13593" y="6181"/>
                  </a:cubicBezTo>
                  <a:lnTo>
                    <a:pt x="11966" y="5705"/>
                  </a:lnTo>
                  <a:cubicBezTo>
                    <a:pt x="10602" y="5294"/>
                    <a:pt x="8695" y="4784"/>
                    <a:pt x="6657" y="4045"/>
                  </a:cubicBezTo>
                  <a:cubicBezTo>
                    <a:pt x="5704" y="3700"/>
                    <a:pt x="4767" y="3289"/>
                    <a:pt x="3863" y="2812"/>
                  </a:cubicBezTo>
                  <a:cubicBezTo>
                    <a:pt x="3123" y="2417"/>
                    <a:pt x="2416" y="1990"/>
                    <a:pt x="1742" y="1497"/>
                  </a:cubicBezTo>
                  <a:cubicBezTo>
                    <a:pt x="1299" y="1168"/>
                    <a:pt x="855" y="807"/>
                    <a:pt x="444" y="412"/>
                  </a:cubicBezTo>
                  <a:cubicBezTo>
                    <a:pt x="177" y="161"/>
                    <a:pt x="15" y="0"/>
                    <a:pt x="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7"/>
            <p:cNvSpPr/>
            <p:nvPr/>
          </p:nvSpPr>
          <p:spPr>
            <a:xfrm>
              <a:off x="1934352" y="2548647"/>
              <a:ext cx="22525" cy="18841"/>
            </a:xfrm>
            <a:custGeom>
              <a:avLst/>
              <a:gdLst/>
              <a:ahLst/>
              <a:cxnLst/>
              <a:rect l="l" t="t" r="r" b="b"/>
              <a:pathLst>
                <a:path w="691" h="578" extrusionOk="0">
                  <a:moveTo>
                    <a:pt x="379" y="1"/>
                  </a:moveTo>
                  <a:cubicBezTo>
                    <a:pt x="132" y="1"/>
                    <a:pt x="1" y="313"/>
                    <a:pt x="181" y="494"/>
                  </a:cubicBezTo>
                  <a:cubicBezTo>
                    <a:pt x="244" y="551"/>
                    <a:pt x="319" y="577"/>
                    <a:pt x="391" y="577"/>
                  </a:cubicBezTo>
                  <a:cubicBezTo>
                    <a:pt x="546" y="577"/>
                    <a:pt x="691" y="459"/>
                    <a:pt x="691" y="280"/>
                  </a:cubicBezTo>
                  <a:cubicBezTo>
                    <a:pt x="674" y="116"/>
                    <a:pt x="543" y="1"/>
                    <a:pt x="379"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 name="Google Shape;1404;p37"/>
          <p:cNvSpPr txBox="1">
            <a:spLocks noGrp="1"/>
          </p:cNvSpPr>
          <p:nvPr>
            <p:ph type="title"/>
          </p:nvPr>
        </p:nvSpPr>
        <p:spPr>
          <a:xfrm>
            <a:off x="4941425" y="1361775"/>
            <a:ext cx="3361800" cy="40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COMPANY</a:t>
            </a:r>
            <a:endParaRPr/>
          </a:p>
        </p:txBody>
      </p:sp>
      <p:grpSp>
        <p:nvGrpSpPr>
          <p:cNvPr id="1405" name="Google Shape;1405;p37"/>
          <p:cNvGrpSpPr/>
          <p:nvPr/>
        </p:nvGrpSpPr>
        <p:grpSpPr>
          <a:xfrm>
            <a:off x="3250248" y="1636210"/>
            <a:ext cx="649962" cy="649407"/>
            <a:chOff x="3250248" y="1636210"/>
            <a:chExt cx="649962" cy="649407"/>
          </a:xfrm>
        </p:grpSpPr>
        <p:sp>
          <p:nvSpPr>
            <p:cNvPr id="1406" name="Google Shape;1406;p37"/>
            <p:cNvSpPr/>
            <p:nvPr/>
          </p:nvSpPr>
          <p:spPr>
            <a:xfrm>
              <a:off x="3250248" y="1636210"/>
              <a:ext cx="649962" cy="649407"/>
            </a:xfrm>
            <a:custGeom>
              <a:avLst/>
              <a:gdLst/>
              <a:ahLst/>
              <a:cxnLst/>
              <a:rect l="l" t="t" r="r" b="b"/>
              <a:pathLst>
                <a:path w="19939" h="19922" extrusionOk="0">
                  <a:moveTo>
                    <a:pt x="9961" y="0"/>
                  </a:moveTo>
                  <a:cubicBezTo>
                    <a:pt x="4472" y="0"/>
                    <a:pt x="1" y="4455"/>
                    <a:pt x="1" y="9961"/>
                  </a:cubicBezTo>
                  <a:cubicBezTo>
                    <a:pt x="1" y="15467"/>
                    <a:pt x="4472" y="19921"/>
                    <a:pt x="9961" y="19921"/>
                  </a:cubicBezTo>
                  <a:cubicBezTo>
                    <a:pt x="15468" y="19921"/>
                    <a:pt x="19938" y="15467"/>
                    <a:pt x="19938" y="9961"/>
                  </a:cubicBezTo>
                  <a:cubicBezTo>
                    <a:pt x="19938" y="4455"/>
                    <a:pt x="15468" y="0"/>
                    <a:pt x="9961"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 name="Google Shape;1407;p37"/>
            <p:cNvGrpSpPr/>
            <p:nvPr/>
          </p:nvGrpSpPr>
          <p:grpSpPr>
            <a:xfrm>
              <a:off x="3360623" y="1757831"/>
              <a:ext cx="412587" cy="400851"/>
              <a:chOff x="3360623" y="1757831"/>
              <a:chExt cx="412587" cy="400851"/>
            </a:xfrm>
          </p:grpSpPr>
          <p:sp>
            <p:nvSpPr>
              <p:cNvPr id="1408" name="Google Shape;1408;p37"/>
              <p:cNvSpPr/>
              <p:nvPr/>
            </p:nvSpPr>
            <p:spPr>
              <a:xfrm>
                <a:off x="3360623" y="1757831"/>
                <a:ext cx="412587" cy="400851"/>
              </a:xfrm>
              <a:custGeom>
                <a:avLst/>
                <a:gdLst/>
                <a:ahLst/>
                <a:cxnLst/>
                <a:rect l="l" t="t" r="r" b="b"/>
                <a:pathLst>
                  <a:path w="12657" h="12297" extrusionOk="0">
                    <a:moveTo>
                      <a:pt x="6569" y="0"/>
                    </a:moveTo>
                    <a:cubicBezTo>
                      <a:pt x="5917" y="0"/>
                      <a:pt x="5270" y="107"/>
                      <a:pt x="4652" y="313"/>
                    </a:cubicBezTo>
                    <a:cubicBezTo>
                      <a:pt x="4077" y="493"/>
                      <a:pt x="3551" y="756"/>
                      <a:pt x="3058" y="1102"/>
                    </a:cubicBezTo>
                    <a:cubicBezTo>
                      <a:pt x="2548" y="1463"/>
                      <a:pt x="2105" y="1891"/>
                      <a:pt x="1727" y="2384"/>
                    </a:cubicBezTo>
                    <a:cubicBezTo>
                      <a:pt x="66" y="4504"/>
                      <a:pt x="1" y="7479"/>
                      <a:pt x="1546" y="9681"/>
                    </a:cubicBezTo>
                    <a:cubicBezTo>
                      <a:pt x="1891" y="10191"/>
                      <a:pt x="2335" y="10651"/>
                      <a:pt x="2828" y="11013"/>
                    </a:cubicBezTo>
                    <a:cubicBezTo>
                      <a:pt x="3288" y="11391"/>
                      <a:pt x="3814" y="11687"/>
                      <a:pt x="4373" y="11884"/>
                    </a:cubicBezTo>
                    <a:cubicBezTo>
                      <a:pt x="5078" y="12157"/>
                      <a:pt x="5830" y="12296"/>
                      <a:pt x="6586" y="12296"/>
                    </a:cubicBezTo>
                    <a:cubicBezTo>
                      <a:pt x="6923" y="12296"/>
                      <a:pt x="7260" y="12268"/>
                      <a:pt x="7594" y="12213"/>
                    </a:cubicBezTo>
                    <a:cubicBezTo>
                      <a:pt x="9337" y="11917"/>
                      <a:pt x="10849" y="10898"/>
                      <a:pt x="11769" y="9402"/>
                    </a:cubicBezTo>
                    <a:cubicBezTo>
                      <a:pt x="12082" y="8893"/>
                      <a:pt x="12312" y="8350"/>
                      <a:pt x="12460" y="7775"/>
                    </a:cubicBezTo>
                    <a:cubicBezTo>
                      <a:pt x="12509" y="7578"/>
                      <a:pt x="12558" y="7364"/>
                      <a:pt x="12575" y="7150"/>
                    </a:cubicBezTo>
                    <a:cubicBezTo>
                      <a:pt x="12608" y="7002"/>
                      <a:pt x="12624" y="6838"/>
                      <a:pt x="12624" y="6690"/>
                    </a:cubicBezTo>
                    <a:cubicBezTo>
                      <a:pt x="12640" y="6559"/>
                      <a:pt x="12640" y="6427"/>
                      <a:pt x="12624" y="6296"/>
                    </a:cubicBezTo>
                    <a:cubicBezTo>
                      <a:pt x="12591" y="6427"/>
                      <a:pt x="12558" y="6542"/>
                      <a:pt x="12558" y="6674"/>
                    </a:cubicBezTo>
                    <a:cubicBezTo>
                      <a:pt x="12542" y="6838"/>
                      <a:pt x="12525" y="6986"/>
                      <a:pt x="12476" y="7134"/>
                    </a:cubicBezTo>
                    <a:cubicBezTo>
                      <a:pt x="12443" y="7331"/>
                      <a:pt x="12394" y="7545"/>
                      <a:pt x="12328" y="7742"/>
                    </a:cubicBezTo>
                    <a:cubicBezTo>
                      <a:pt x="12164" y="8301"/>
                      <a:pt x="11934" y="8810"/>
                      <a:pt x="11621" y="9303"/>
                    </a:cubicBezTo>
                    <a:cubicBezTo>
                      <a:pt x="10503" y="11035"/>
                      <a:pt x="8603" y="12010"/>
                      <a:pt x="6633" y="12010"/>
                    </a:cubicBezTo>
                    <a:cubicBezTo>
                      <a:pt x="5910" y="12010"/>
                      <a:pt x="5178" y="11878"/>
                      <a:pt x="4472" y="11605"/>
                    </a:cubicBezTo>
                    <a:cubicBezTo>
                      <a:pt x="3946" y="11407"/>
                      <a:pt x="3452" y="11111"/>
                      <a:pt x="3025" y="10766"/>
                    </a:cubicBezTo>
                    <a:cubicBezTo>
                      <a:pt x="2548" y="10405"/>
                      <a:pt x="2138" y="9977"/>
                      <a:pt x="1809" y="9501"/>
                    </a:cubicBezTo>
                    <a:cubicBezTo>
                      <a:pt x="346" y="7397"/>
                      <a:pt x="412" y="4603"/>
                      <a:pt x="1990" y="2581"/>
                    </a:cubicBezTo>
                    <a:cubicBezTo>
                      <a:pt x="2335" y="2104"/>
                      <a:pt x="2762" y="1693"/>
                      <a:pt x="3255" y="1365"/>
                    </a:cubicBezTo>
                    <a:cubicBezTo>
                      <a:pt x="3699" y="1036"/>
                      <a:pt x="4209" y="773"/>
                      <a:pt x="4751" y="608"/>
                    </a:cubicBezTo>
                    <a:cubicBezTo>
                      <a:pt x="5374" y="392"/>
                      <a:pt x="6018" y="286"/>
                      <a:pt x="6658" y="286"/>
                    </a:cubicBezTo>
                    <a:cubicBezTo>
                      <a:pt x="7960" y="286"/>
                      <a:pt x="9243" y="724"/>
                      <a:pt x="10290" y="1562"/>
                    </a:cubicBezTo>
                    <a:cubicBezTo>
                      <a:pt x="10882" y="2022"/>
                      <a:pt x="11391" y="2597"/>
                      <a:pt x="11769" y="3255"/>
                    </a:cubicBezTo>
                    <a:cubicBezTo>
                      <a:pt x="12049" y="3748"/>
                      <a:pt x="12262" y="4290"/>
                      <a:pt x="12410" y="4833"/>
                    </a:cubicBezTo>
                    <a:cubicBezTo>
                      <a:pt x="12460" y="5046"/>
                      <a:pt x="12493" y="5244"/>
                      <a:pt x="12525" y="5457"/>
                    </a:cubicBezTo>
                    <a:cubicBezTo>
                      <a:pt x="12558" y="5605"/>
                      <a:pt x="12575" y="5770"/>
                      <a:pt x="12575" y="5917"/>
                    </a:cubicBezTo>
                    <a:cubicBezTo>
                      <a:pt x="12575" y="6049"/>
                      <a:pt x="12591" y="6164"/>
                      <a:pt x="12624" y="6296"/>
                    </a:cubicBezTo>
                    <a:cubicBezTo>
                      <a:pt x="12640" y="6164"/>
                      <a:pt x="12657" y="6049"/>
                      <a:pt x="12640" y="5917"/>
                    </a:cubicBezTo>
                    <a:cubicBezTo>
                      <a:pt x="12640" y="5753"/>
                      <a:pt x="12640" y="5605"/>
                      <a:pt x="12624" y="5441"/>
                    </a:cubicBezTo>
                    <a:cubicBezTo>
                      <a:pt x="12608" y="5227"/>
                      <a:pt x="12575" y="5013"/>
                      <a:pt x="12525" y="4816"/>
                    </a:cubicBezTo>
                    <a:cubicBezTo>
                      <a:pt x="12410" y="4241"/>
                      <a:pt x="12213" y="3682"/>
                      <a:pt x="11917" y="3156"/>
                    </a:cubicBezTo>
                    <a:cubicBezTo>
                      <a:pt x="11079" y="1628"/>
                      <a:pt x="9600" y="526"/>
                      <a:pt x="7890" y="148"/>
                    </a:cubicBezTo>
                    <a:cubicBezTo>
                      <a:pt x="7453" y="49"/>
                      <a:pt x="7010" y="0"/>
                      <a:pt x="65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7"/>
              <p:cNvSpPr/>
              <p:nvPr/>
            </p:nvSpPr>
            <p:spPr>
              <a:xfrm>
                <a:off x="3424384" y="1833229"/>
                <a:ext cx="308666" cy="65097"/>
              </a:xfrm>
              <a:custGeom>
                <a:avLst/>
                <a:gdLst/>
                <a:ahLst/>
                <a:cxnLst/>
                <a:rect l="l" t="t" r="r" b="b"/>
                <a:pathLst>
                  <a:path w="9469" h="1997" extrusionOk="0">
                    <a:moveTo>
                      <a:pt x="44" y="1"/>
                    </a:moveTo>
                    <a:cubicBezTo>
                      <a:pt x="39" y="1"/>
                      <a:pt x="36" y="2"/>
                      <a:pt x="34" y="5"/>
                    </a:cubicBezTo>
                    <a:cubicBezTo>
                      <a:pt x="1" y="21"/>
                      <a:pt x="395" y="465"/>
                      <a:pt x="1201" y="958"/>
                    </a:cubicBezTo>
                    <a:cubicBezTo>
                      <a:pt x="1661" y="1238"/>
                      <a:pt x="2170" y="1468"/>
                      <a:pt x="2696" y="1649"/>
                    </a:cubicBezTo>
                    <a:cubicBezTo>
                      <a:pt x="2844" y="1698"/>
                      <a:pt x="2992" y="1731"/>
                      <a:pt x="3157" y="1780"/>
                    </a:cubicBezTo>
                    <a:lnTo>
                      <a:pt x="3403" y="1846"/>
                    </a:lnTo>
                    <a:cubicBezTo>
                      <a:pt x="3469" y="1862"/>
                      <a:pt x="3567" y="1862"/>
                      <a:pt x="3650" y="1879"/>
                    </a:cubicBezTo>
                    <a:lnTo>
                      <a:pt x="4159" y="1961"/>
                    </a:lnTo>
                    <a:lnTo>
                      <a:pt x="4685" y="1994"/>
                    </a:lnTo>
                    <a:cubicBezTo>
                      <a:pt x="4745" y="1995"/>
                      <a:pt x="4804" y="1996"/>
                      <a:pt x="4864" y="1996"/>
                    </a:cubicBezTo>
                    <a:cubicBezTo>
                      <a:pt x="6050" y="1996"/>
                      <a:pt x="7202" y="1685"/>
                      <a:pt x="8219" y="1106"/>
                    </a:cubicBezTo>
                    <a:lnTo>
                      <a:pt x="8515" y="942"/>
                    </a:lnTo>
                    <a:cubicBezTo>
                      <a:pt x="8613" y="892"/>
                      <a:pt x="8696" y="827"/>
                      <a:pt x="8761" y="777"/>
                    </a:cubicBezTo>
                    <a:cubicBezTo>
                      <a:pt x="8909" y="679"/>
                      <a:pt x="9041" y="580"/>
                      <a:pt x="9156" y="498"/>
                    </a:cubicBezTo>
                    <a:cubicBezTo>
                      <a:pt x="9370" y="350"/>
                      <a:pt x="9468" y="251"/>
                      <a:pt x="9468" y="235"/>
                    </a:cubicBezTo>
                    <a:cubicBezTo>
                      <a:pt x="9465" y="229"/>
                      <a:pt x="9459" y="227"/>
                      <a:pt x="9449" y="227"/>
                    </a:cubicBezTo>
                    <a:cubicBezTo>
                      <a:pt x="9403" y="227"/>
                      <a:pt x="9280" y="288"/>
                      <a:pt x="9090" y="383"/>
                    </a:cubicBezTo>
                    <a:lnTo>
                      <a:pt x="8679" y="613"/>
                    </a:lnTo>
                    <a:cubicBezTo>
                      <a:pt x="8597" y="662"/>
                      <a:pt x="8515" y="712"/>
                      <a:pt x="8416" y="761"/>
                    </a:cubicBezTo>
                    <a:lnTo>
                      <a:pt x="8120" y="892"/>
                    </a:lnTo>
                    <a:cubicBezTo>
                      <a:pt x="7099" y="1403"/>
                      <a:pt x="5955" y="1666"/>
                      <a:pt x="4806" y="1666"/>
                    </a:cubicBezTo>
                    <a:cubicBezTo>
                      <a:pt x="4771" y="1666"/>
                      <a:pt x="4736" y="1665"/>
                      <a:pt x="4702" y="1665"/>
                    </a:cubicBezTo>
                    <a:lnTo>
                      <a:pt x="4192" y="1632"/>
                    </a:lnTo>
                    <a:lnTo>
                      <a:pt x="3699" y="1566"/>
                    </a:lnTo>
                    <a:lnTo>
                      <a:pt x="3452" y="1533"/>
                    </a:lnTo>
                    <a:lnTo>
                      <a:pt x="3222" y="1468"/>
                    </a:lnTo>
                    <a:cubicBezTo>
                      <a:pt x="3074" y="1435"/>
                      <a:pt x="2926" y="1402"/>
                      <a:pt x="2778" y="1353"/>
                    </a:cubicBezTo>
                    <a:cubicBezTo>
                      <a:pt x="2269" y="1205"/>
                      <a:pt x="1776" y="1008"/>
                      <a:pt x="1316" y="761"/>
                    </a:cubicBezTo>
                    <a:cubicBezTo>
                      <a:pt x="542" y="359"/>
                      <a:pt x="118" y="1"/>
                      <a:pt x="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7"/>
              <p:cNvSpPr/>
              <p:nvPr/>
            </p:nvSpPr>
            <p:spPr>
              <a:xfrm>
                <a:off x="3419038" y="2021349"/>
                <a:ext cx="308633" cy="65032"/>
              </a:xfrm>
              <a:custGeom>
                <a:avLst/>
                <a:gdLst/>
                <a:ahLst/>
                <a:cxnLst/>
                <a:rect l="l" t="t" r="r" b="b"/>
                <a:pathLst>
                  <a:path w="9468" h="1995" extrusionOk="0">
                    <a:moveTo>
                      <a:pt x="4590" y="1"/>
                    </a:moveTo>
                    <a:cubicBezTo>
                      <a:pt x="3418" y="1"/>
                      <a:pt x="2266" y="312"/>
                      <a:pt x="1233" y="891"/>
                    </a:cubicBezTo>
                    <a:lnTo>
                      <a:pt x="937" y="1055"/>
                    </a:lnTo>
                    <a:cubicBezTo>
                      <a:pt x="855" y="1104"/>
                      <a:pt x="773" y="1170"/>
                      <a:pt x="691" y="1219"/>
                    </a:cubicBezTo>
                    <a:lnTo>
                      <a:pt x="313" y="1499"/>
                    </a:lnTo>
                    <a:cubicBezTo>
                      <a:pt x="99" y="1647"/>
                      <a:pt x="0" y="1745"/>
                      <a:pt x="0" y="1762"/>
                    </a:cubicBezTo>
                    <a:cubicBezTo>
                      <a:pt x="2" y="1764"/>
                      <a:pt x="6" y="1765"/>
                      <a:pt x="12" y="1765"/>
                    </a:cubicBezTo>
                    <a:cubicBezTo>
                      <a:pt x="51" y="1765"/>
                      <a:pt x="177" y="1715"/>
                      <a:pt x="378" y="1614"/>
                    </a:cubicBezTo>
                    <a:lnTo>
                      <a:pt x="789" y="1384"/>
                    </a:lnTo>
                    <a:cubicBezTo>
                      <a:pt x="871" y="1334"/>
                      <a:pt x="954" y="1285"/>
                      <a:pt x="1052" y="1236"/>
                    </a:cubicBezTo>
                    <a:lnTo>
                      <a:pt x="1348" y="1104"/>
                    </a:lnTo>
                    <a:cubicBezTo>
                      <a:pt x="2369" y="594"/>
                      <a:pt x="3514" y="331"/>
                      <a:pt x="4662" y="331"/>
                    </a:cubicBezTo>
                    <a:cubicBezTo>
                      <a:pt x="4697" y="331"/>
                      <a:pt x="4732" y="331"/>
                      <a:pt x="4767" y="332"/>
                    </a:cubicBezTo>
                    <a:lnTo>
                      <a:pt x="5276" y="365"/>
                    </a:lnTo>
                    <a:lnTo>
                      <a:pt x="5770" y="430"/>
                    </a:lnTo>
                    <a:lnTo>
                      <a:pt x="6000" y="463"/>
                    </a:lnTo>
                    <a:lnTo>
                      <a:pt x="6230" y="529"/>
                    </a:lnTo>
                    <a:cubicBezTo>
                      <a:pt x="6394" y="562"/>
                      <a:pt x="6542" y="595"/>
                      <a:pt x="6690" y="644"/>
                    </a:cubicBezTo>
                    <a:cubicBezTo>
                      <a:pt x="7200" y="792"/>
                      <a:pt x="7693" y="989"/>
                      <a:pt x="8153" y="1236"/>
                    </a:cubicBezTo>
                    <a:cubicBezTo>
                      <a:pt x="8940" y="1645"/>
                      <a:pt x="9365" y="1994"/>
                      <a:pt x="9429" y="1994"/>
                    </a:cubicBezTo>
                    <a:cubicBezTo>
                      <a:pt x="9431" y="1994"/>
                      <a:pt x="9434" y="1993"/>
                      <a:pt x="9435" y="1992"/>
                    </a:cubicBezTo>
                    <a:cubicBezTo>
                      <a:pt x="9468" y="1959"/>
                      <a:pt x="9073" y="1532"/>
                      <a:pt x="8268" y="1039"/>
                    </a:cubicBezTo>
                    <a:cubicBezTo>
                      <a:pt x="7791" y="759"/>
                      <a:pt x="7298" y="529"/>
                      <a:pt x="6772" y="348"/>
                    </a:cubicBezTo>
                    <a:cubicBezTo>
                      <a:pt x="6624" y="299"/>
                      <a:pt x="6476" y="266"/>
                      <a:pt x="6312" y="217"/>
                    </a:cubicBezTo>
                    <a:lnTo>
                      <a:pt x="6065" y="151"/>
                    </a:lnTo>
                    <a:cubicBezTo>
                      <a:pt x="5983" y="135"/>
                      <a:pt x="5901" y="135"/>
                      <a:pt x="5819" y="118"/>
                    </a:cubicBezTo>
                    <a:lnTo>
                      <a:pt x="5309" y="36"/>
                    </a:lnTo>
                    <a:lnTo>
                      <a:pt x="4767" y="3"/>
                    </a:lnTo>
                    <a:cubicBezTo>
                      <a:pt x="4708" y="2"/>
                      <a:pt x="4649" y="1"/>
                      <a:pt x="45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7"/>
              <p:cNvSpPr/>
              <p:nvPr/>
            </p:nvSpPr>
            <p:spPr>
              <a:xfrm>
                <a:off x="3379921" y="1955731"/>
                <a:ext cx="392246" cy="14441"/>
              </a:xfrm>
              <a:custGeom>
                <a:avLst/>
                <a:gdLst/>
                <a:ahLst/>
                <a:cxnLst/>
                <a:rect l="l" t="t" r="r" b="b"/>
                <a:pathLst>
                  <a:path w="12033" h="443" extrusionOk="0">
                    <a:moveTo>
                      <a:pt x="1915" y="0"/>
                    </a:moveTo>
                    <a:cubicBezTo>
                      <a:pt x="737" y="0"/>
                      <a:pt x="0" y="25"/>
                      <a:pt x="0" y="77"/>
                    </a:cubicBezTo>
                    <a:cubicBezTo>
                      <a:pt x="0" y="159"/>
                      <a:pt x="2696" y="307"/>
                      <a:pt x="6016" y="389"/>
                    </a:cubicBezTo>
                    <a:cubicBezTo>
                      <a:pt x="7505" y="426"/>
                      <a:pt x="8869" y="443"/>
                      <a:pt x="9920" y="443"/>
                    </a:cubicBezTo>
                    <a:cubicBezTo>
                      <a:pt x="11202" y="443"/>
                      <a:pt x="12016" y="418"/>
                      <a:pt x="12016" y="372"/>
                    </a:cubicBezTo>
                    <a:cubicBezTo>
                      <a:pt x="12032" y="274"/>
                      <a:pt x="9336" y="142"/>
                      <a:pt x="6016" y="60"/>
                    </a:cubicBezTo>
                    <a:cubicBezTo>
                      <a:pt x="4432" y="21"/>
                      <a:pt x="2990" y="0"/>
                      <a:pt x="1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7"/>
              <p:cNvSpPr/>
              <p:nvPr/>
            </p:nvSpPr>
            <p:spPr>
              <a:xfrm>
                <a:off x="3563705" y="1762656"/>
                <a:ext cx="16103" cy="391692"/>
              </a:xfrm>
              <a:custGeom>
                <a:avLst/>
                <a:gdLst/>
                <a:ahLst/>
                <a:cxnLst/>
                <a:rect l="l" t="t" r="r" b="b"/>
                <a:pathLst>
                  <a:path w="494" h="12016" extrusionOk="0">
                    <a:moveTo>
                      <a:pt x="394" y="0"/>
                    </a:moveTo>
                    <a:cubicBezTo>
                      <a:pt x="295" y="0"/>
                      <a:pt x="164" y="2689"/>
                      <a:pt x="82" y="6000"/>
                    </a:cubicBezTo>
                    <a:cubicBezTo>
                      <a:pt x="0" y="9320"/>
                      <a:pt x="0" y="11999"/>
                      <a:pt x="99" y="12015"/>
                    </a:cubicBezTo>
                    <a:cubicBezTo>
                      <a:pt x="181" y="12015"/>
                      <a:pt x="329" y="9320"/>
                      <a:pt x="411" y="6000"/>
                    </a:cubicBezTo>
                    <a:cubicBezTo>
                      <a:pt x="493" y="2679"/>
                      <a:pt x="477" y="0"/>
                      <a:pt x="395" y="0"/>
                    </a:cubicBezTo>
                    <a:cubicBezTo>
                      <a:pt x="394" y="0"/>
                      <a:pt x="394" y="0"/>
                      <a:pt x="3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7"/>
              <p:cNvSpPr/>
              <p:nvPr/>
            </p:nvSpPr>
            <p:spPr>
              <a:xfrm>
                <a:off x="3468847" y="1762069"/>
                <a:ext cx="108810" cy="391789"/>
              </a:xfrm>
              <a:custGeom>
                <a:avLst/>
                <a:gdLst/>
                <a:ahLst/>
                <a:cxnLst/>
                <a:rect l="l" t="t" r="r" b="b"/>
                <a:pathLst>
                  <a:path w="3338" h="12019" extrusionOk="0">
                    <a:moveTo>
                      <a:pt x="3299" y="0"/>
                    </a:moveTo>
                    <a:cubicBezTo>
                      <a:pt x="3226" y="0"/>
                      <a:pt x="2586" y="446"/>
                      <a:pt x="1793" y="1382"/>
                    </a:cubicBezTo>
                    <a:cubicBezTo>
                      <a:pt x="1332" y="1958"/>
                      <a:pt x="938" y="2599"/>
                      <a:pt x="626" y="3273"/>
                    </a:cubicBezTo>
                    <a:cubicBezTo>
                      <a:pt x="247" y="4111"/>
                      <a:pt x="34" y="5015"/>
                      <a:pt x="17" y="5935"/>
                    </a:cubicBezTo>
                    <a:cubicBezTo>
                      <a:pt x="1" y="6856"/>
                      <a:pt x="165" y="7776"/>
                      <a:pt x="478" y="8631"/>
                    </a:cubicBezTo>
                    <a:cubicBezTo>
                      <a:pt x="757" y="9338"/>
                      <a:pt x="1119" y="9995"/>
                      <a:pt x="1562" y="10587"/>
                    </a:cubicBezTo>
                    <a:cubicBezTo>
                      <a:pt x="2293" y="11571"/>
                      <a:pt x="2946" y="12019"/>
                      <a:pt x="3005" y="12019"/>
                    </a:cubicBezTo>
                    <a:cubicBezTo>
                      <a:pt x="3007" y="12019"/>
                      <a:pt x="3008" y="12018"/>
                      <a:pt x="3009" y="12017"/>
                    </a:cubicBezTo>
                    <a:cubicBezTo>
                      <a:pt x="3042" y="11984"/>
                      <a:pt x="2450" y="11475"/>
                      <a:pt x="1743" y="10455"/>
                    </a:cubicBezTo>
                    <a:cubicBezTo>
                      <a:pt x="1349" y="9847"/>
                      <a:pt x="1020" y="9206"/>
                      <a:pt x="773" y="8532"/>
                    </a:cubicBezTo>
                    <a:cubicBezTo>
                      <a:pt x="478" y="7711"/>
                      <a:pt x="330" y="6823"/>
                      <a:pt x="346" y="5952"/>
                    </a:cubicBezTo>
                    <a:cubicBezTo>
                      <a:pt x="379" y="5064"/>
                      <a:pt x="560" y="4210"/>
                      <a:pt x="905" y="3404"/>
                    </a:cubicBezTo>
                    <a:cubicBezTo>
                      <a:pt x="1184" y="2730"/>
                      <a:pt x="1546" y="2106"/>
                      <a:pt x="1990" y="1530"/>
                    </a:cubicBezTo>
                    <a:cubicBezTo>
                      <a:pt x="2729" y="544"/>
                      <a:pt x="3338" y="51"/>
                      <a:pt x="3305" y="2"/>
                    </a:cubicBezTo>
                    <a:cubicBezTo>
                      <a:pt x="3304" y="1"/>
                      <a:pt x="3302" y="0"/>
                      <a:pt x="32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7"/>
              <p:cNvSpPr/>
              <p:nvPr/>
            </p:nvSpPr>
            <p:spPr>
              <a:xfrm>
                <a:off x="3570127" y="1762525"/>
                <a:ext cx="108810" cy="391333"/>
              </a:xfrm>
              <a:custGeom>
                <a:avLst/>
                <a:gdLst/>
                <a:ahLst/>
                <a:cxnLst/>
                <a:rect l="l" t="t" r="r" b="b"/>
                <a:pathLst>
                  <a:path w="3338" h="12005" extrusionOk="0">
                    <a:moveTo>
                      <a:pt x="336" y="1"/>
                    </a:moveTo>
                    <a:cubicBezTo>
                      <a:pt x="332" y="1"/>
                      <a:pt x="330" y="2"/>
                      <a:pt x="329" y="4"/>
                    </a:cubicBezTo>
                    <a:cubicBezTo>
                      <a:pt x="296" y="37"/>
                      <a:pt x="888" y="547"/>
                      <a:pt x="1578" y="1566"/>
                    </a:cubicBezTo>
                    <a:cubicBezTo>
                      <a:pt x="1989" y="2157"/>
                      <a:pt x="2318" y="2798"/>
                      <a:pt x="2565" y="3489"/>
                    </a:cubicBezTo>
                    <a:cubicBezTo>
                      <a:pt x="2860" y="4311"/>
                      <a:pt x="3008" y="5182"/>
                      <a:pt x="2992" y="6069"/>
                    </a:cubicBezTo>
                    <a:cubicBezTo>
                      <a:pt x="2959" y="6940"/>
                      <a:pt x="2778" y="7812"/>
                      <a:pt x="2433" y="8617"/>
                    </a:cubicBezTo>
                    <a:cubicBezTo>
                      <a:pt x="2137" y="9274"/>
                      <a:pt x="1776" y="9915"/>
                      <a:pt x="1348" y="10491"/>
                    </a:cubicBezTo>
                    <a:cubicBezTo>
                      <a:pt x="609" y="11477"/>
                      <a:pt x="0" y="11970"/>
                      <a:pt x="33" y="12003"/>
                    </a:cubicBezTo>
                    <a:cubicBezTo>
                      <a:pt x="34" y="12004"/>
                      <a:pt x="35" y="12005"/>
                      <a:pt x="38" y="12005"/>
                    </a:cubicBezTo>
                    <a:cubicBezTo>
                      <a:pt x="98" y="12005"/>
                      <a:pt x="752" y="11573"/>
                      <a:pt x="1529" y="10622"/>
                    </a:cubicBezTo>
                    <a:cubicBezTo>
                      <a:pt x="2006" y="10047"/>
                      <a:pt x="2400" y="9422"/>
                      <a:pt x="2712" y="8732"/>
                    </a:cubicBezTo>
                    <a:cubicBezTo>
                      <a:pt x="3091" y="7894"/>
                      <a:pt x="3288" y="6990"/>
                      <a:pt x="3321" y="6069"/>
                    </a:cubicBezTo>
                    <a:cubicBezTo>
                      <a:pt x="3337" y="5149"/>
                      <a:pt x="3173" y="4245"/>
                      <a:pt x="2844" y="3374"/>
                    </a:cubicBezTo>
                    <a:cubicBezTo>
                      <a:pt x="2581" y="2683"/>
                      <a:pt x="2219" y="2026"/>
                      <a:pt x="1776" y="1434"/>
                    </a:cubicBezTo>
                    <a:cubicBezTo>
                      <a:pt x="1056" y="464"/>
                      <a:pt x="411" y="1"/>
                      <a:pt x="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15" name="Google Shape;1415;p37"/>
          <p:cNvSpPr txBox="1">
            <a:spLocks noGrp="1"/>
          </p:cNvSpPr>
          <p:nvPr>
            <p:ph type="subTitle" idx="1"/>
          </p:nvPr>
        </p:nvSpPr>
        <p:spPr>
          <a:xfrm>
            <a:off x="2571750" y="2437675"/>
            <a:ext cx="2000400" cy="3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Your Logo</a:t>
            </a:r>
            <a:endParaRPr/>
          </a:p>
        </p:txBody>
      </p:sp>
      <p:sp>
        <p:nvSpPr>
          <p:cNvPr id="1416" name="Google Shape;1416;p37"/>
          <p:cNvSpPr txBox="1">
            <a:spLocks noGrp="1"/>
          </p:cNvSpPr>
          <p:nvPr>
            <p:ph type="subTitle" idx="2"/>
          </p:nvPr>
        </p:nvSpPr>
        <p:spPr>
          <a:xfrm>
            <a:off x="4941425" y="1953692"/>
            <a:ext cx="3353700" cy="117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760"/>
        <p:cNvGrpSpPr/>
        <p:nvPr/>
      </p:nvGrpSpPr>
      <p:grpSpPr>
        <a:xfrm>
          <a:off x="0" y="0"/>
          <a:ext cx="0" cy="0"/>
          <a:chOff x="0" y="0"/>
          <a:chExt cx="0" cy="0"/>
        </a:xfrm>
      </p:grpSpPr>
      <p:grpSp>
        <p:nvGrpSpPr>
          <p:cNvPr id="7761" name="Google Shape;7761;p66"/>
          <p:cNvGrpSpPr/>
          <p:nvPr/>
        </p:nvGrpSpPr>
        <p:grpSpPr>
          <a:xfrm>
            <a:off x="729274" y="1175734"/>
            <a:ext cx="2507799" cy="206239"/>
            <a:chOff x="106648" y="895722"/>
            <a:chExt cx="4481413" cy="374300"/>
          </a:xfrm>
        </p:grpSpPr>
        <p:grpSp>
          <p:nvGrpSpPr>
            <p:cNvPr id="7762" name="Google Shape;7762;p66"/>
            <p:cNvGrpSpPr/>
            <p:nvPr/>
          </p:nvGrpSpPr>
          <p:grpSpPr>
            <a:xfrm>
              <a:off x="2233276" y="895722"/>
              <a:ext cx="1082667" cy="223591"/>
              <a:chOff x="4808316" y="2800065"/>
              <a:chExt cx="1999386" cy="412910"/>
            </a:xfrm>
          </p:grpSpPr>
          <p:sp>
            <p:nvSpPr>
              <p:cNvPr id="7763" name="Google Shape;7763;p6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4" name="Google Shape;7764;p66"/>
              <p:cNvGrpSpPr/>
              <p:nvPr/>
            </p:nvGrpSpPr>
            <p:grpSpPr>
              <a:xfrm>
                <a:off x="4808316" y="2800065"/>
                <a:ext cx="92400" cy="411825"/>
                <a:chOff x="845575" y="2563700"/>
                <a:chExt cx="92400" cy="411825"/>
              </a:xfrm>
            </p:grpSpPr>
            <p:cxnSp>
              <p:nvCxnSpPr>
                <p:cNvPr id="7765" name="Google Shape;7765;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766" name="Google Shape;7766;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7" name="Google Shape;7767;p66"/>
            <p:cNvGrpSpPr/>
            <p:nvPr/>
          </p:nvGrpSpPr>
          <p:grpSpPr>
            <a:xfrm>
              <a:off x="106648" y="895722"/>
              <a:ext cx="1088401" cy="223591"/>
              <a:chOff x="881025" y="2800065"/>
              <a:chExt cx="2009975" cy="412910"/>
            </a:xfrm>
          </p:grpSpPr>
          <p:sp>
            <p:nvSpPr>
              <p:cNvPr id="7768" name="Google Shape;7768;p6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9" name="Google Shape;7769;p66"/>
              <p:cNvGrpSpPr/>
              <p:nvPr/>
            </p:nvGrpSpPr>
            <p:grpSpPr>
              <a:xfrm>
                <a:off x="881025" y="2800065"/>
                <a:ext cx="92400" cy="411825"/>
                <a:chOff x="845575" y="2563700"/>
                <a:chExt cx="92400" cy="411825"/>
              </a:xfrm>
            </p:grpSpPr>
            <p:cxnSp>
              <p:nvCxnSpPr>
                <p:cNvPr id="7770" name="Google Shape;7770;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771" name="Google Shape;7771;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2" name="Google Shape;7772;p66"/>
            <p:cNvGrpSpPr/>
            <p:nvPr/>
          </p:nvGrpSpPr>
          <p:grpSpPr>
            <a:xfrm>
              <a:off x="1172346" y="1047018"/>
              <a:ext cx="1083151" cy="223003"/>
              <a:chOff x="2849073" y="3079467"/>
              <a:chExt cx="2000279" cy="411825"/>
            </a:xfrm>
          </p:grpSpPr>
          <p:sp>
            <p:nvSpPr>
              <p:cNvPr id="7773" name="Google Shape;7773;p6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4" name="Google Shape;7774;p66"/>
              <p:cNvGrpSpPr/>
              <p:nvPr/>
            </p:nvGrpSpPr>
            <p:grpSpPr>
              <a:xfrm rot="10800000">
                <a:off x="2849073" y="3079467"/>
                <a:ext cx="92400" cy="411825"/>
                <a:chOff x="2070100" y="2563700"/>
                <a:chExt cx="92400" cy="411825"/>
              </a:xfrm>
            </p:grpSpPr>
            <p:cxnSp>
              <p:nvCxnSpPr>
                <p:cNvPr id="7775" name="Google Shape;7775;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776" name="Google Shape;7776;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7" name="Google Shape;7777;p66"/>
            <p:cNvGrpSpPr/>
            <p:nvPr/>
          </p:nvGrpSpPr>
          <p:grpSpPr>
            <a:xfrm>
              <a:off x="3290132" y="1047018"/>
              <a:ext cx="1297929" cy="223003"/>
              <a:chOff x="6760035" y="3079467"/>
              <a:chExt cx="2396914" cy="411825"/>
            </a:xfrm>
          </p:grpSpPr>
          <p:sp>
            <p:nvSpPr>
              <p:cNvPr id="7778" name="Google Shape;7778;p6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66"/>
              <p:cNvGrpSpPr/>
              <p:nvPr/>
            </p:nvGrpSpPr>
            <p:grpSpPr>
              <a:xfrm rot="10800000">
                <a:off x="6760035" y="3079467"/>
                <a:ext cx="92400" cy="411825"/>
                <a:chOff x="2070100" y="2563700"/>
                <a:chExt cx="92400" cy="411825"/>
              </a:xfrm>
            </p:grpSpPr>
            <p:cxnSp>
              <p:nvCxnSpPr>
                <p:cNvPr id="7780" name="Google Shape;7780;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781" name="Google Shape;7781;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82" name="Google Shape;7782;p66"/>
          <p:cNvGrpSpPr/>
          <p:nvPr/>
        </p:nvGrpSpPr>
        <p:grpSpPr>
          <a:xfrm>
            <a:off x="2147036" y="3575105"/>
            <a:ext cx="1086701" cy="799429"/>
            <a:chOff x="2183288" y="3555572"/>
            <a:chExt cx="1136241" cy="835873"/>
          </a:xfrm>
        </p:grpSpPr>
        <p:sp>
          <p:nvSpPr>
            <p:cNvPr id="7783" name="Google Shape;7783;p6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4" name="Google Shape;7784;p66"/>
            <p:cNvGrpSpPr/>
            <p:nvPr/>
          </p:nvGrpSpPr>
          <p:grpSpPr>
            <a:xfrm>
              <a:off x="2205895" y="3637269"/>
              <a:ext cx="1089848" cy="724993"/>
              <a:chOff x="2205895" y="3637269"/>
              <a:chExt cx="1089848" cy="724993"/>
            </a:xfrm>
          </p:grpSpPr>
          <p:sp>
            <p:nvSpPr>
              <p:cNvPr id="7785" name="Google Shape;7785;p6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1" name="Google Shape;7791;p6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92" name="Google Shape;7792;p6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793" name="Google Shape;7793;p66"/>
            <p:cNvGrpSpPr/>
            <p:nvPr/>
          </p:nvGrpSpPr>
          <p:grpSpPr>
            <a:xfrm>
              <a:off x="3173850" y="3779426"/>
              <a:ext cx="145679" cy="70048"/>
              <a:chOff x="3173850" y="3779426"/>
              <a:chExt cx="145679" cy="70048"/>
            </a:xfrm>
          </p:grpSpPr>
          <p:cxnSp>
            <p:nvCxnSpPr>
              <p:cNvPr id="7794" name="Google Shape;7794;p6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795" name="Google Shape;7795;p6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66"/>
            <p:cNvGrpSpPr/>
            <p:nvPr/>
          </p:nvGrpSpPr>
          <p:grpSpPr>
            <a:xfrm>
              <a:off x="2183288" y="4139483"/>
              <a:ext cx="145133" cy="70048"/>
              <a:chOff x="2183288" y="4139483"/>
              <a:chExt cx="145133" cy="70048"/>
            </a:xfrm>
          </p:grpSpPr>
          <p:cxnSp>
            <p:nvCxnSpPr>
              <p:cNvPr id="7797" name="Google Shape;7797;p6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798" name="Google Shape;7798;p6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9" name="Google Shape;7799;p6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0" name="Google Shape;7800;p6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801" name="Google Shape;7801;p66"/>
            <p:cNvGrpSpPr/>
            <p:nvPr/>
          </p:nvGrpSpPr>
          <p:grpSpPr>
            <a:xfrm>
              <a:off x="2943836" y="4268886"/>
              <a:ext cx="60717" cy="122559"/>
              <a:chOff x="2943836" y="4268886"/>
              <a:chExt cx="60717" cy="122559"/>
            </a:xfrm>
          </p:grpSpPr>
          <p:sp>
            <p:nvSpPr>
              <p:cNvPr id="7802" name="Google Shape;7802;p6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3" name="Google Shape;7803;p6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804" name="Google Shape;7804;p66"/>
          <p:cNvGrpSpPr/>
          <p:nvPr/>
        </p:nvGrpSpPr>
        <p:grpSpPr>
          <a:xfrm>
            <a:off x="3409981" y="1496104"/>
            <a:ext cx="1675870" cy="758251"/>
            <a:chOff x="3530532" y="1496185"/>
            <a:chExt cx="1562000" cy="706730"/>
          </a:xfrm>
        </p:grpSpPr>
        <p:cxnSp>
          <p:nvCxnSpPr>
            <p:cNvPr id="7805" name="Google Shape;7805;p6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806" name="Google Shape;7806;p66"/>
            <p:cNvGrpSpPr/>
            <p:nvPr/>
          </p:nvGrpSpPr>
          <p:grpSpPr>
            <a:xfrm>
              <a:off x="3530532" y="1496185"/>
              <a:ext cx="323430" cy="463587"/>
              <a:chOff x="3530532" y="1496185"/>
              <a:chExt cx="323430" cy="463587"/>
            </a:xfrm>
          </p:grpSpPr>
          <p:grpSp>
            <p:nvGrpSpPr>
              <p:cNvPr id="7807" name="Google Shape;7807;p66"/>
              <p:cNvGrpSpPr/>
              <p:nvPr/>
            </p:nvGrpSpPr>
            <p:grpSpPr>
              <a:xfrm>
                <a:off x="3567462" y="1496185"/>
                <a:ext cx="286500" cy="361376"/>
                <a:chOff x="3567462" y="1496185"/>
                <a:chExt cx="286500" cy="361376"/>
              </a:xfrm>
            </p:grpSpPr>
            <p:cxnSp>
              <p:nvCxnSpPr>
                <p:cNvPr id="7808" name="Google Shape;7808;p6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809" name="Google Shape;7809;p6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0" name="Google Shape;7810;p6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66"/>
            <p:cNvGrpSpPr/>
            <p:nvPr/>
          </p:nvGrpSpPr>
          <p:grpSpPr>
            <a:xfrm>
              <a:off x="3891569" y="1779209"/>
              <a:ext cx="323945" cy="423706"/>
              <a:chOff x="3891569" y="1779209"/>
              <a:chExt cx="323945" cy="423706"/>
            </a:xfrm>
          </p:grpSpPr>
          <p:grpSp>
            <p:nvGrpSpPr>
              <p:cNvPr id="7812" name="Google Shape;7812;p66"/>
              <p:cNvGrpSpPr/>
              <p:nvPr/>
            </p:nvGrpSpPr>
            <p:grpSpPr>
              <a:xfrm>
                <a:off x="3929014" y="1881638"/>
                <a:ext cx="286500" cy="321278"/>
                <a:chOff x="3929014" y="1881638"/>
                <a:chExt cx="286500" cy="321278"/>
              </a:xfrm>
            </p:grpSpPr>
            <p:cxnSp>
              <p:nvCxnSpPr>
                <p:cNvPr id="7813" name="Google Shape;7813;p6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814" name="Google Shape;7814;p6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5" name="Google Shape;7815;p6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66"/>
            <p:cNvGrpSpPr/>
            <p:nvPr/>
          </p:nvGrpSpPr>
          <p:grpSpPr>
            <a:xfrm>
              <a:off x="4252606" y="1496185"/>
              <a:ext cx="324721" cy="463587"/>
              <a:chOff x="4252606" y="1496185"/>
              <a:chExt cx="324721" cy="463587"/>
            </a:xfrm>
          </p:grpSpPr>
          <p:grpSp>
            <p:nvGrpSpPr>
              <p:cNvPr id="7817" name="Google Shape;7817;p66"/>
              <p:cNvGrpSpPr/>
              <p:nvPr/>
            </p:nvGrpSpPr>
            <p:grpSpPr>
              <a:xfrm>
                <a:off x="4290828" y="1496185"/>
                <a:ext cx="286500" cy="361376"/>
                <a:chOff x="4290828" y="1496185"/>
                <a:chExt cx="286500" cy="361376"/>
              </a:xfrm>
            </p:grpSpPr>
            <p:cxnSp>
              <p:nvCxnSpPr>
                <p:cNvPr id="7818" name="Google Shape;7818;p6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819" name="Google Shape;7819;p6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0" name="Google Shape;7820;p6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66"/>
            <p:cNvGrpSpPr/>
            <p:nvPr/>
          </p:nvGrpSpPr>
          <p:grpSpPr>
            <a:xfrm>
              <a:off x="4613643" y="1763716"/>
              <a:ext cx="325308" cy="439200"/>
              <a:chOff x="4613643" y="1763716"/>
              <a:chExt cx="325308" cy="439200"/>
            </a:xfrm>
          </p:grpSpPr>
          <p:grpSp>
            <p:nvGrpSpPr>
              <p:cNvPr id="7822" name="Google Shape;7822;p66"/>
              <p:cNvGrpSpPr/>
              <p:nvPr/>
            </p:nvGrpSpPr>
            <p:grpSpPr>
              <a:xfrm>
                <a:off x="4652451" y="1879538"/>
                <a:ext cx="286500" cy="323378"/>
                <a:chOff x="4652451" y="1879538"/>
                <a:chExt cx="286500" cy="323378"/>
              </a:xfrm>
            </p:grpSpPr>
            <p:cxnSp>
              <p:nvCxnSpPr>
                <p:cNvPr id="7823" name="Google Shape;7823;p6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824" name="Google Shape;7824;p6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5" name="Google Shape;7825;p6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26" name="Google Shape;7826;p66"/>
          <p:cNvGrpSpPr/>
          <p:nvPr/>
        </p:nvGrpSpPr>
        <p:grpSpPr>
          <a:xfrm>
            <a:off x="3421841" y="2349730"/>
            <a:ext cx="1652173" cy="391517"/>
            <a:chOff x="3512551" y="2358270"/>
            <a:chExt cx="1597383" cy="378533"/>
          </a:xfrm>
        </p:grpSpPr>
        <p:cxnSp>
          <p:nvCxnSpPr>
            <p:cNvPr id="7827" name="Google Shape;7827;p66"/>
            <p:cNvCxnSpPr>
              <a:stCxn id="7828" idx="6"/>
              <a:endCxn id="7829"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830" name="Google Shape;7830;p66"/>
            <p:cNvGrpSpPr/>
            <p:nvPr/>
          </p:nvGrpSpPr>
          <p:grpSpPr>
            <a:xfrm>
              <a:off x="3512551" y="2358270"/>
              <a:ext cx="225647" cy="307714"/>
              <a:chOff x="2182679" y="2004714"/>
              <a:chExt cx="792300" cy="1080458"/>
            </a:xfrm>
          </p:grpSpPr>
          <p:cxnSp>
            <p:nvCxnSpPr>
              <p:cNvPr id="7831" name="Google Shape;7831;p66"/>
              <p:cNvCxnSpPr>
                <a:stCxn id="7832"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828" name="Google Shape;7828;p6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66"/>
            <p:cNvGrpSpPr/>
            <p:nvPr/>
          </p:nvGrpSpPr>
          <p:grpSpPr>
            <a:xfrm>
              <a:off x="3969644" y="2440153"/>
              <a:ext cx="225853" cy="296651"/>
              <a:chOff x="3775710" y="1729289"/>
              <a:chExt cx="136500" cy="179289"/>
            </a:xfrm>
          </p:grpSpPr>
          <p:cxnSp>
            <p:nvCxnSpPr>
              <p:cNvPr id="7834" name="Google Shape;7834;p6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835" name="Google Shape;7835;p6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66"/>
            <p:cNvGrpSpPr/>
            <p:nvPr/>
          </p:nvGrpSpPr>
          <p:grpSpPr>
            <a:xfrm>
              <a:off x="4427051" y="2358270"/>
              <a:ext cx="225647" cy="307714"/>
              <a:chOff x="5393704" y="2004714"/>
              <a:chExt cx="792300" cy="1080458"/>
            </a:xfrm>
          </p:grpSpPr>
          <p:cxnSp>
            <p:nvCxnSpPr>
              <p:cNvPr id="7838" name="Google Shape;7838;p66"/>
              <p:cNvCxnSpPr>
                <a:stCxn id="7839"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840" name="Google Shape;7840;p6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66"/>
            <p:cNvGrpSpPr/>
            <p:nvPr/>
          </p:nvGrpSpPr>
          <p:grpSpPr>
            <a:xfrm>
              <a:off x="4884287" y="2440252"/>
              <a:ext cx="225647" cy="296532"/>
              <a:chOff x="6999166" y="2292572"/>
              <a:chExt cx="792300" cy="1041192"/>
            </a:xfrm>
          </p:grpSpPr>
          <p:cxnSp>
            <p:nvCxnSpPr>
              <p:cNvPr id="7842" name="Google Shape;7842;p6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829" name="Google Shape;7829;p6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44" name="Google Shape;7844;p66"/>
          <p:cNvGrpSpPr/>
          <p:nvPr/>
        </p:nvGrpSpPr>
        <p:grpSpPr>
          <a:xfrm>
            <a:off x="6842649" y="1185930"/>
            <a:ext cx="1581844" cy="732818"/>
            <a:chOff x="634175" y="2986275"/>
            <a:chExt cx="3147949" cy="1458344"/>
          </a:xfrm>
        </p:grpSpPr>
        <p:cxnSp>
          <p:nvCxnSpPr>
            <p:cNvPr id="7845" name="Google Shape;7845;p66"/>
            <p:cNvCxnSpPr>
              <a:stCxn id="7846" idx="4"/>
              <a:endCxn id="7847"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7848" name="Google Shape;7848;p66"/>
            <p:cNvCxnSpPr>
              <a:stCxn id="7847" idx="0"/>
              <a:endCxn id="784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850" name="Google Shape;7850;p66"/>
            <p:cNvCxnSpPr>
              <a:stCxn id="7849" idx="4"/>
              <a:endCxn id="785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852" name="Google Shape;7852;p66"/>
            <p:cNvCxnSpPr>
              <a:stCxn id="7851" idx="0"/>
              <a:endCxn id="7853"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7853" name="Google Shape;7853;p6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49" name="Google Shape;7849;p6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46" name="Google Shape;7846;p6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51" name="Google Shape;7851;p6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47" name="Google Shape;7847;p6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54" name="Google Shape;7854;p66"/>
          <p:cNvGrpSpPr/>
          <p:nvPr/>
        </p:nvGrpSpPr>
        <p:grpSpPr>
          <a:xfrm>
            <a:off x="3410364" y="2880240"/>
            <a:ext cx="1675128" cy="313674"/>
            <a:chOff x="998425" y="1182125"/>
            <a:chExt cx="1065400" cy="199500"/>
          </a:xfrm>
        </p:grpSpPr>
        <p:sp>
          <p:nvSpPr>
            <p:cNvPr id="7855" name="Google Shape;7855;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66"/>
          <p:cNvGrpSpPr/>
          <p:nvPr/>
        </p:nvGrpSpPr>
        <p:grpSpPr>
          <a:xfrm>
            <a:off x="3410363" y="3836206"/>
            <a:ext cx="1675129" cy="525345"/>
            <a:chOff x="5194708" y="3484366"/>
            <a:chExt cx="3148148" cy="987304"/>
          </a:xfrm>
        </p:grpSpPr>
        <p:grpSp>
          <p:nvGrpSpPr>
            <p:cNvPr id="7861" name="Google Shape;7861;p66"/>
            <p:cNvGrpSpPr/>
            <p:nvPr/>
          </p:nvGrpSpPr>
          <p:grpSpPr>
            <a:xfrm>
              <a:off x="7531521" y="3484366"/>
              <a:ext cx="811335" cy="987304"/>
              <a:chOff x="3379425" y="1617275"/>
              <a:chExt cx="1090650" cy="1327200"/>
            </a:xfrm>
          </p:grpSpPr>
          <p:sp>
            <p:nvSpPr>
              <p:cNvPr id="7862" name="Google Shape;7862;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66"/>
            <p:cNvGrpSpPr/>
            <p:nvPr/>
          </p:nvGrpSpPr>
          <p:grpSpPr>
            <a:xfrm>
              <a:off x="6752546" y="3484366"/>
              <a:ext cx="811428" cy="987304"/>
              <a:chOff x="2332275" y="1617275"/>
              <a:chExt cx="1090775" cy="1327200"/>
            </a:xfrm>
          </p:grpSpPr>
          <p:sp>
            <p:nvSpPr>
              <p:cNvPr id="7866" name="Google Shape;7866;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66"/>
            <p:cNvGrpSpPr/>
            <p:nvPr/>
          </p:nvGrpSpPr>
          <p:grpSpPr>
            <a:xfrm>
              <a:off x="5973664" y="3484366"/>
              <a:ext cx="811335" cy="987304"/>
              <a:chOff x="1285250" y="1617275"/>
              <a:chExt cx="1090650" cy="1327200"/>
            </a:xfrm>
          </p:grpSpPr>
          <p:sp>
            <p:nvSpPr>
              <p:cNvPr id="7870" name="Google Shape;7870;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66"/>
            <p:cNvGrpSpPr/>
            <p:nvPr/>
          </p:nvGrpSpPr>
          <p:grpSpPr>
            <a:xfrm>
              <a:off x="5194708" y="3484366"/>
              <a:ext cx="811409" cy="987304"/>
              <a:chOff x="238125" y="1617275"/>
              <a:chExt cx="1090750" cy="1327200"/>
            </a:xfrm>
          </p:grpSpPr>
          <p:sp>
            <p:nvSpPr>
              <p:cNvPr id="7874" name="Google Shape;7874;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77" name="Google Shape;7877;p66"/>
          <p:cNvGrpSpPr/>
          <p:nvPr/>
        </p:nvGrpSpPr>
        <p:grpSpPr>
          <a:xfrm>
            <a:off x="6844048" y="2482095"/>
            <a:ext cx="1579046" cy="522230"/>
            <a:chOff x="6853641" y="2534077"/>
            <a:chExt cx="1515545" cy="501229"/>
          </a:xfrm>
        </p:grpSpPr>
        <p:grpSp>
          <p:nvGrpSpPr>
            <p:cNvPr id="7878" name="Google Shape;7878;p66"/>
            <p:cNvGrpSpPr/>
            <p:nvPr/>
          </p:nvGrpSpPr>
          <p:grpSpPr>
            <a:xfrm>
              <a:off x="6853641" y="2618923"/>
              <a:ext cx="1515545" cy="324556"/>
              <a:chOff x="6853641" y="2618923"/>
              <a:chExt cx="1515545" cy="324556"/>
            </a:xfrm>
          </p:grpSpPr>
          <p:sp>
            <p:nvSpPr>
              <p:cNvPr id="7879" name="Google Shape;7879;p6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4" name="Google Shape;7884;p6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66"/>
          <p:cNvGrpSpPr/>
          <p:nvPr/>
        </p:nvGrpSpPr>
        <p:grpSpPr>
          <a:xfrm>
            <a:off x="3438940" y="3357136"/>
            <a:ext cx="1617976" cy="346616"/>
            <a:chOff x="1808063" y="4294338"/>
            <a:chExt cx="3370782" cy="721817"/>
          </a:xfrm>
        </p:grpSpPr>
        <p:sp>
          <p:nvSpPr>
            <p:cNvPr id="7890" name="Google Shape;7890;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66"/>
          <p:cNvGrpSpPr/>
          <p:nvPr/>
        </p:nvGrpSpPr>
        <p:grpSpPr>
          <a:xfrm>
            <a:off x="5264936" y="4023886"/>
            <a:ext cx="1417067" cy="350605"/>
            <a:chOff x="4234950" y="2101012"/>
            <a:chExt cx="4219974" cy="1044090"/>
          </a:xfrm>
        </p:grpSpPr>
        <p:sp>
          <p:nvSpPr>
            <p:cNvPr id="7901" name="Google Shape;7901;p6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66"/>
          <p:cNvGrpSpPr/>
          <p:nvPr/>
        </p:nvGrpSpPr>
        <p:grpSpPr>
          <a:xfrm>
            <a:off x="6840408" y="2014643"/>
            <a:ext cx="1586327" cy="371557"/>
            <a:chOff x="1247650" y="2075423"/>
            <a:chExt cx="6648477" cy="1557238"/>
          </a:xfrm>
        </p:grpSpPr>
        <p:sp>
          <p:nvSpPr>
            <p:cNvPr id="7918" name="Google Shape;7918;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66"/>
          <p:cNvGrpSpPr/>
          <p:nvPr/>
        </p:nvGrpSpPr>
        <p:grpSpPr>
          <a:xfrm>
            <a:off x="5271678" y="1167833"/>
            <a:ext cx="1415601" cy="1648533"/>
            <a:chOff x="1839112" y="2209163"/>
            <a:chExt cx="1918159" cy="2233784"/>
          </a:xfrm>
        </p:grpSpPr>
        <p:sp>
          <p:nvSpPr>
            <p:cNvPr id="7925" name="Google Shape;7925;p6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28" name="Google Shape;7928;p66"/>
            <p:cNvCxnSpPr>
              <a:stCxn id="7925" idx="6"/>
              <a:endCxn id="7926"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929" name="Google Shape;7929;p66"/>
            <p:cNvCxnSpPr>
              <a:stCxn id="7926" idx="4"/>
              <a:endCxn id="7930"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931" name="Google Shape;7931;p66"/>
            <p:cNvCxnSpPr>
              <a:stCxn id="7930" idx="6"/>
              <a:endCxn id="7927"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932" name="Google Shape;7932;p66"/>
            <p:cNvCxnSpPr>
              <a:stCxn id="7927" idx="4"/>
              <a:endCxn id="7933"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930" name="Google Shape;7930;p6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5" name="Google Shape;7935;p66"/>
            <p:cNvCxnSpPr>
              <a:endCxn id="7934"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936" name="Google Shape;7936;p66"/>
          <p:cNvGrpSpPr/>
          <p:nvPr/>
        </p:nvGrpSpPr>
        <p:grpSpPr>
          <a:xfrm>
            <a:off x="3428944" y="1185917"/>
            <a:ext cx="1637968" cy="154942"/>
            <a:chOff x="238125" y="2506075"/>
            <a:chExt cx="7115411" cy="673075"/>
          </a:xfrm>
        </p:grpSpPr>
        <p:sp>
          <p:nvSpPr>
            <p:cNvPr id="7937" name="Google Shape;7937;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66"/>
          <p:cNvGrpSpPr/>
          <p:nvPr/>
        </p:nvGrpSpPr>
        <p:grpSpPr>
          <a:xfrm>
            <a:off x="1969680" y="1500635"/>
            <a:ext cx="1262932" cy="785408"/>
            <a:chOff x="548861" y="389676"/>
            <a:chExt cx="3843371" cy="2390163"/>
          </a:xfrm>
        </p:grpSpPr>
        <p:cxnSp>
          <p:nvCxnSpPr>
            <p:cNvPr id="7943" name="Google Shape;7943;p6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944" name="Google Shape;7944;p6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945" name="Google Shape;7945;p6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946" name="Google Shape;7946;p6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947" name="Google Shape;7947;p6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948" name="Google Shape;7948;p6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9" name="Google Shape;7949;p6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950" name="Google Shape;7950;p6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66"/>
          <p:cNvGrpSpPr/>
          <p:nvPr/>
        </p:nvGrpSpPr>
        <p:grpSpPr>
          <a:xfrm>
            <a:off x="757812" y="2607512"/>
            <a:ext cx="1412054" cy="633562"/>
            <a:chOff x="1187400" y="2529299"/>
            <a:chExt cx="6769193" cy="2241903"/>
          </a:xfrm>
        </p:grpSpPr>
        <p:sp>
          <p:nvSpPr>
            <p:cNvPr id="7957" name="Google Shape;7957;p6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958" name="Google Shape;7958;p6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59" name="Google Shape;7959;p6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60" name="Google Shape;7960;p6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61" name="Google Shape;7961;p6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62" name="Google Shape;7962;p6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63" name="Google Shape;7963;p6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964" name="Google Shape;7964;p66"/>
            <p:cNvCxnSpPr>
              <a:stCxn id="7957" idx="2"/>
              <a:endCxn id="7958"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965" name="Google Shape;7965;p66"/>
            <p:cNvCxnSpPr>
              <a:stCxn id="7959" idx="0"/>
              <a:endCxn id="7957"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966" name="Google Shape;7966;p66"/>
            <p:cNvCxnSpPr>
              <a:stCxn id="7959" idx="2"/>
              <a:endCxn id="7961"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967" name="Google Shape;7967;p66"/>
            <p:cNvCxnSpPr>
              <a:stCxn id="7960" idx="0"/>
              <a:endCxn id="7959"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968" name="Google Shape;7968;p66"/>
            <p:cNvCxnSpPr>
              <a:stCxn id="7958" idx="2"/>
              <a:endCxn id="7963"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969" name="Google Shape;7969;p66"/>
            <p:cNvCxnSpPr>
              <a:stCxn id="7962" idx="0"/>
              <a:endCxn id="7958"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970" name="Google Shape;7970;p66"/>
          <p:cNvGrpSpPr/>
          <p:nvPr/>
        </p:nvGrpSpPr>
        <p:grpSpPr>
          <a:xfrm>
            <a:off x="6844058" y="3100221"/>
            <a:ext cx="1579035" cy="540873"/>
            <a:chOff x="6895650" y="3126697"/>
            <a:chExt cx="1436662" cy="492105"/>
          </a:xfrm>
        </p:grpSpPr>
        <p:sp>
          <p:nvSpPr>
            <p:cNvPr id="7971" name="Google Shape;7971;p6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6" name="Google Shape;7976;p66"/>
            <p:cNvGrpSpPr/>
            <p:nvPr/>
          </p:nvGrpSpPr>
          <p:grpSpPr>
            <a:xfrm>
              <a:off x="6995957" y="3335810"/>
              <a:ext cx="1230393" cy="71754"/>
              <a:chOff x="6995957" y="3287964"/>
              <a:chExt cx="1230393" cy="71754"/>
            </a:xfrm>
          </p:grpSpPr>
          <p:sp>
            <p:nvSpPr>
              <p:cNvPr id="7977" name="Google Shape;7977;p6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82" name="Google Shape;7982;p66"/>
          <p:cNvGrpSpPr/>
          <p:nvPr/>
        </p:nvGrpSpPr>
        <p:grpSpPr>
          <a:xfrm>
            <a:off x="6842640" y="3736984"/>
            <a:ext cx="1581862" cy="650625"/>
            <a:chOff x="6777990" y="3710194"/>
            <a:chExt cx="1646915" cy="677382"/>
          </a:xfrm>
        </p:grpSpPr>
        <p:grpSp>
          <p:nvGrpSpPr>
            <p:cNvPr id="7983" name="Google Shape;7983;p66"/>
            <p:cNvGrpSpPr/>
            <p:nvPr/>
          </p:nvGrpSpPr>
          <p:grpSpPr>
            <a:xfrm>
              <a:off x="6777990" y="3874492"/>
              <a:ext cx="411129" cy="513083"/>
              <a:chOff x="6777990" y="3874492"/>
              <a:chExt cx="411129" cy="513083"/>
            </a:xfrm>
          </p:grpSpPr>
          <p:cxnSp>
            <p:nvCxnSpPr>
              <p:cNvPr id="7984" name="Google Shape;7984;p6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985" name="Google Shape;7985;p6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66"/>
            <p:cNvGrpSpPr/>
            <p:nvPr/>
          </p:nvGrpSpPr>
          <p:grpSpPr>
            <a:xfrm>
              <a:off x="7188425" y="3710194"/>
              <a:ext cx="411123" cy="520535"/>
              <a:chOff x="7188425" y="3710194"/>
              <a:chExt cx="411123" cy="520535"/>
            </a:xfrm>
          </p:grpSpPr>
          <p:cxnSp>
            <p:nvCxnSpPr>
              <p:cNvPr id="7987" name="Google Shape;7987;p6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988" name="Google Shape;7988;p6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66"/>
            <p:cNvGrpSpPr/>
            <p:nvPr/>
          </p:nvGrpSpPr>
          <p:grpSpPr>
            <a:xfrm>
              <a:off x="7603341" y="3874492"/>
              <a:ext cx="411474" cy="513083"/>
              <a:chOff x="7603341" y="3874492"/>
              <a:chExt cx="411474" cy="513083"/>
            </a:xfrm>
          </p:grpSpPr>
          <p:cxnSp>
            <p:nvCxnSpPr>
              <p:cNvPr id="7990" name="Google Shape;7990;p6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991" name="Google Shape;7991;p6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66"/>
            <p:cNvGrpSpPr/>
            <p:nvPr/>
          </p:nvGrpSpPr>
          <p:grpSpPr>
            <a:xfrm>
              <a:off x="8013776" y="3722847"/>
              <a:ext cx="411129" cy="507881"/>
              <a:chOff x="8013776" y="3722847"/>
              <a:chExt cx="411129" cy="507881"/>
            </a:xfrm>
          </p:grpSpPr>
          <p:cxnSp>
            <p:nvCxnSpPr>
              <p:cNvPr id="7993" name="Google Shape;7993;p6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994" name="Google Shape;7994;p6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5" name="Google Shape;7995;p66"/>
          <p:cNvGrpSpPr/>
          <p:nvPr/>
        </p:nvGrpSpPr>
        <p:grpSpPr>
          <a:xfrm>
            <a:off x="5262155" y="2909824"/>
            <a:ext cx="1421889" cy="1020603"/>
            <a:chOff x="5190863" y="2824811"/>
            <a:chExt cx="1544860" cy="1108869"/>
          </a:xfrm>
        </p:grpSpPr>
        <p:grpSp>
          <p:nvGrpSpPr>
            <p:cNvPr id="7996" name="Google Shape;7996;p66"/>
            <p:cNvGrpSpPr/>
            <p:nvPr/>
          </p:nvGrpSpPr>
          <p:grpSpPr>
            <a:xfrm>
              <a:off x="5938695" y="3176919"/>
              <a:ext cx="685761" cy="404739"/>
              <a:chOff x="5938695" y="3176919"/>
              <a:chExt cx="685761" cy="404739"/>
            </a:xfrm>
          </p:grpSpPr>
          <p:grpSp>
            <p:nvGrpSpPr>
              <p:cNvPr id="7997" name="Google Shape;7997;p66"/>
              <p:cNvGrpSpPr/>
              <p:nvPr/>
            </p:nvGrpSpPr>
            <p:grpSpPr>
              <a:xfrm>
                <a:off x="5938695" y="3176919"/>
                <a:ext cx="685761" cy="404739"/>
                <a:chOff x="5938695" y="3176919"/>
                <a:chExt cx="685761" cy="404739"/>
              </a:xfrm>
            </p:grpSpPr>
            <p:sp>
              <p:nvSpPr>
                <p:cNvPr id="7998" name="Google Shape;7998;p6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0" name="Google Shape;8000;p6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66"/>
            <p:cNvGrpSpPr/>
            <p:nvPr/>
          </p:nvGrpSpPr>
          <p:grpSpPr>
            <a:xfrm>
              <a:off x="5305233" y="3176835"/>
              <a:ext cx="685971" cy="404655"/>
              <a:chOff x="5305233" y="3176835"/>
              <a:chExt cx="685971" cy="404655"/>
            </a:xfrm>
          </p:grpSpPr>
          <p:grpSp>
            <p:nvGrpSpPr>
              <p:cNvPr id="8002" name="Google Shape;8002;p66"/>
              <p:cNvGrpSpPr/>
              <p:nvPr/>
            </p:nvGrpSpPr>
            <p:grpSpPr>
              <a:xfrm>
                <a:off x="5305233" y="3176835"/>
                <a:ext cx="685971" cy="404655"/>
                <a:chOff x="5305233" y="3176835"/>
                <a:chExt cx="685971" cy="404655"/>
              </a:xfrm>
            </p:grpSpPr>
            <p:sp>
              <p:nvSpPr>
                <p:cNvPr id="8003" name="Google Shape;8003;p6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5" name="Google Shape;8005;p6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6" name="Google Shape;8006;p6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7" name="Google Shape;8007;p66"/>
            <p:cNvGrpSpPr/>
            <p:nvPr/>
          </p:nvGrpSpPr>
          <p:grpSpPr>
            <a:xfrm>
              <a:off x="5657361" y="2824811"/>
              <a:ext cx="1078361" cy="404655"/>
              <a:chOff x="5657361" y="2824811"/>
              <a:chExt cx="1078361" cy="404655"/>
            </a:xfrm>
          </p:grpSpPr>
          <p:grpSp>
            <p:nvGrpSpPr>
              <p:cNvPr id="8008" name="Google Shape;8008;p66"/>
              <p:cNvGrpSpPr/>
              <p:nvPr/>
            </p:nvGrpSpPr>
            <p:grpSpPr>
              <a:xfrm>
                <a:off x="5657361" y="2824811"/>
                <a:ext cx="1078361" cy="404655"/>
                <a:chOff x="5657361" y="2824811"/>
                <a:chExt cx="1078361" cy="404655"/>
              </a:xfrm>
            </p:grpSpPr>
            <p:grpSp>
              <p:nvGrpSpPr>
                <p:cNvPr id="8009" name="Google Shape;8009;p66"/>
                <p:cNvGrpSpPr/>
                <p:nvPr/>
              </p:nvGrpSpPr>
              <p:grpSpPr>
                <a:xfrm>
                  <a:off x="5938485" y="2824811"/>
                  <a:ext cx="797237" cy="404655"/>
                  <a:chOff x="5938485" y="2824811"/>
                  <a:chExt cx="797237" cy="404655"/>
                </a:xfrm>
              </p:grpSpPr>
              <p:sp>
                <p:nvSpPr>
                  <p:cNvPr id="8010" name="Google Shape;8010;p6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2" name="Google Shape;8012;p6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3" name="Google Shape;8013;p6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66"/>
            <p:cNvGrpSpPr/>
            <p:nvPr/>
          </p:nvGrpSpPr>
          <p:grpSpPr>
            <a:xfrm>
              <a:off x="5190863" y="3528942"/>
              <a:ext cx="1078026" cy="404739"/>
              <a:chOff x="5190863" y="3528942"/>
              <a:chExt cx="1078026" cy="404739"/>
            </a:xfrm>
          </p:grpSpPr>
          <p:sp>
            <p:nvSpPr>
              <p:cNvPr id="8015" name="Google Shape;8015;p6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6" name="Google Shape;8016;p66"/>
              <p:cNvGrpSpPr/>
              <p:nvPr/>
            </p:nvGrpSpPr>
            <p:grpSpPr>
              <a:xfrm>
                <a:off x="5190863" y="3528942"/>
                <a:ext cx="1078026" cy="404739"/>
                <a:chOff x="5190863" y="3528942"/>
                <a:chExt cx="1078026" cy="404739"/>
              </a:xfrm>
            </p:grpSpPr>
            <p:sp>
              <p:nvSpPr>
                <p:cNvPr id="8017" name="Google Shape;8017;p6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19" name="Google Shape;8019;p66"/>
          <p:cNvGrpSpPr/>
          <p:nvPr/>
        </p:nvGrpSpPr>
        <p:grpSpPr>
          <a:xfrm>
            <a:off x="728162" y="1474292"/>
            <a:ext cx="1086719" cy="879487"/>
            <a:chOff x="803162" y="1474292"/>
            <a:chExt cx="1086719" cy="879487"/>
          </a:xfrm>
        </p:grpSpPr>
        <p:grpSp>
          <p:nvGrpSpPr>
            <p:cNvPr id="8020" name="Google Shape;8020;p66"/>
            <p:cNvGrpSpPr/>
            <p:nvPr/>
          </p:nvGrpSpPr>
          <p:grpSpPr>
            <a:xfrm>
              <a:off x="803162" y="1625948"/>
              <a:ext cx="445856" cy="576579"/>
              <a:chOff x="803162" y="1625948"/>
              <a:chExt cx="445856" cy="576579"/>
            </a:xfrm>
          </p:grpSpPr>
          <p:sp>
            <p:nvSpPr>
              <p:cNvPr id="8021" name="Google Shape;8021;p6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2" name="Google Shape;8022;p66"/>
              <p:cNvGrpSpPr/>
              <p:nvPr/>
            </p:nvGrpSpPr>
            <p:grpSpPr>
              <a:xfrm>
                <a:off x="1056023" y="1625948"/>
                <a:ext cx="192995" cy="576579"/>
                <a:chOff x="1056023" y="1625948"/>
                <a:chExt cx="192995" cy="576579"/>
              </a:xfrm>
            </p:grpSpPr>
            <p:sp>
              <p:nvSpPr>
                <p:cNvPr id="8023" name="Google Shape;8023;p6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28" name="Google Shape;8028;p66"/>
            <p:cNvGrpSpPr/>
            <p:nvPr/>
          </p:nvGrpSpPr>
          <p:grpSpPr>
            <a:xfrm>
              <a:off x="1371406" y="1474292"/>
              <a:ext cx="518475" cy="879487"/>
              <a:chOff x="1398231" y="1474292"/>
              <a:chExt cx="518475" cy="879487"/>
            </a:xfrm>
          </p:grpSpPr>
          <p:grpSp>
            <p:nvGrpSpPr>
              <p:cNvPr id="8029" name="Google Shape;8029;p66"/>
              <p:cNvGrpSpPr/>
              <p:nvPr/>
            </p:nvGrpSpPr>
            <p:grpSpPr>
              <a:xfrm>
                <a:off x="1398231" y="1474292"/>
                <a:ext cx="518475" cy="341643"/>
                <a:chOff x="1398231" y="1474292"/>
                <a:chExt cx="518475" cy="341643"/>
              </a:xfrm>
            </p:grpSpPr>
            <p:sp>
              <p:nvSpPr>
                <p:cNvPr id="8030" name="Google Shape;8030;p6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1" name="Google Shape;8031;p66"/>
                <p:cNvGrpSpPr/>
                <p:nvPr/>
              </p:nvGrpSpPr>
              <p:grpSpPr>
                <a:xfrm>
                  <a:off x="1616453" y="1474292"/>
                  <a:ext cx="300253" cy="341643"/>
                  <a:chOff x="1616453" y="1475379"/>
                  <a:chExt cx="300253" cy="341643"/>
                </a:xfrm>
              </p:grpSpPr>
              <p:sp>
                <p:nvSpPr>
                  <p:cNvPr id="8032" name="Google Shape;8032;p6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9" name="Google Shape;8039;p66"/>
                  <p:cNvGrpSpPr/>
                  <p:nvPr/>
                </p:nvGrpSpPr>
                <p:grpSpPr>
                  <a:xfrm>
                    <a:off x="1839639" y="1475379"/>
                    <a:ext cx="77067" cy="341643"/>
                    <a:chOff x="1839639" y="1475379"/>
                    <a:chExt cx="77067" cy="341643"/>
                  </a:xfrm>
                </p:grpSpPr>
                <p:sp>
                  <p:nvSpPr>
                    <p:cNvPr id="8040" name="Google Shape;8040;p6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42" name="Google Shape;8042;p66"/>
              <p:cNvGrpSpPr/>
              <p:nvPr/>
            </p:nvGrpSpPr>
            <p:grpSpPr>
              <a:xfrm>
                <a:off x="1398451" y="2012951"/>
                <a:ext cx="518255" cy="340828"/>
                <a:chOff x="1398451" y="2012951"/>
                <a:chExt cx="518255" cy="340828"/>
              </a:xfrm>
            </p:grpSpPr>
            <p:sp>
              <p:nvSpPr>
                <p:cNvPr id="8043" name="Google Shape;8043;p6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4" name="Google Shape;8044;p66"/>
                <p:cNvGrpSpPr/>
                <p:nvPr/>
              </p:nvGrpSpPr>
              <p:grpSpPr>
                <a:xfrm>
                  <a:off x="1616453" y="2012951"/>
                  <a:ext cx="300253" cy="340828"/>
                  <a:chOff x="1616453" y="2013538"/>
                  <a:chExt cx="300253" cy="340828"/>
                </a:xfrm>
              </p:grpSpPr>
              <p:sp>
                <p:nvSpPr>
                  <p:cNvPr id="8045" name="Google Shape;8045;p6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2" name="Google Shape;8052;p66"/>
                  <p:cNvGrpSpPr/>
                  <p:nvPr/>
                </p:nvGrpSpPr>
                <p:grpSpPr>
                  <a:xfrm>
                    <a:off x="1839639" y="2013538"/>
                    <a:ext cx="77067" cy="340828"/>
                    <a:chOff x="1839639" y="2013538"/>
                    <a:chExt cx="77067" cy="340828"/>
                  </a:xfrm>
                </p:grpSpPr>
                <p:sp>
                  <p:nvSpPr>
                    <p:cNvPr id="8053" name="Google Shape;8053;p6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055" name="Google Shape;8055;p66"/>
          <p:cNvGrpSpPr/>
          <p:nvPr/>
        </p:nvGrpSpPr>
        <p:grpSpPr>
          <a:xfrm>
            <a:off x="724986" y="3605478"/>
            <a:ext cx="1368681" cy="682918"/>
            <a:chOff x="724986" y="3605478"/>
            <a:chExt cx="1368681" cy="682918"/>
          </a:xfrm>
        </p:grpSpPr>
        <p:grpSp>
          <p:nvGrpSpPr>
            <p:cNvPr id="8056" name="Google Shape;8056;p66"/>
            <p:cNvGrpSpPr/>
            <p:nvPr/>
          </p:nvGrpSpPr>
          <p:grpSpPr>
            <a:xfrm>
              <a:off x="1289102" y="3823629"/>
              <a:ext cx="240442" cy="250435"/>
              <a:chOff x="-165066" y="3843615"/>
              <a:chExt cx="221259" cy="230455"/>
            </a:xfrm>
          </p:grpSpPr>
          <p:sp>
            <p:nvSpPr>
              <p:cNvPr id="8057" name="Google Shape;8057;p6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66"/>
            <p:cNvGrpSpPr/>
            <p:nvPr/>
          </p:nvGrpSpPr>
          <p:grpSpPr>
            <a:xfrm>
              <a:off x="724986" y="3605478"/>
              <a:ext cx="1368681" cy="682918"/>
              <a:chOff x="724986" y="3605478"/>
              <a:chExt cx="1368681" cy="682918"/>
            </a:xfrm>
          </p:grpSpPr>
          <p:grpSp>
            <p:nvGrpSpPr>
              <p:cNvPr id="8078" name="Google Shape;8078;p66"/>
              <p:cNvGrpSpPr/>
              <p:nvPr/>
            </p:nvGrpSpPr>
            <p:grpSpPr>
              <a:xfrm>
                <a:off x="1498221" y="4047614"/>
                <a:ext cx="529172" cy="240783"/>
                <a:chOff x="1498221" y="4047614"/>
                <a:chExt cx="529172" cy="240783"/>
              </a:xfrm>
            </p:grpSpPr>
            <p:grpSp>
              <p:nvGrpSpPr>
                <p:cNvPr id="8079" name="Google Shape;8079;p66"/>
                <p:cNvGrpSpPr/>
                <p:nvPr/>
              </p:nvGrpSpPr>
              <p:grpSpPr>
                <a:xfrm>
                  <a:off x="1826655" y="4224370"/>
                  <a:ext cx="200738" cy="25631"/>
                  <a:chOff x="1826655" y="4224370"/>
                  <a:chExt cx="200738" cy="25631"/>
                </a:xfrm>
              </p:grpSpPr>
              <p:sp>
                <p:nvSpPr>
                  <p:cNvPr id="8080" name="Google Shape;8080;p6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66"/>
                <p:cNvGrpSpPr/>
                <p:nvPr/>
              </p:nvGrpSpPr>
              <p:grpSpPr>
                <a:xfrm>
                  <a:off x="1498221" y="4047614"/>
                  <a:ext cx="328444" cy="240783"/>
                  <a:chOff x="1498221" y="4047614"/>
                  <a:chExt cx="328444" cy="240783"/>
                </a:xfrm>
              </p:grpSpPr>
              <p:sp>
                <p:nvSpPr>
                  <p:cNvPr id="8083" name="Google Shape;8083;p6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4" name="Google Shape;8084;p66"/>
                  <p:cNvGrpSpPr/>
                  <p:nvPr/>
                </p:nvGrpSpPr>
                <p:grpSpPr>
                  <a:xfrm>
                    <a:off x="1498221" y="4047614"/>
                    <a:ext cx="150566" cy="190416"/>
                    <a:chOff x="1498221" y="4047614"/>
                    <a:chExt cx="150566" cy="190416"/>
                  </a:xfrm>
                </p:grpSpPr>
                <p:sp>
                  <p:nvSpPr>
                    <p:cNvPr id="8085" name="Google Shape;8085;p6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87" name="Google Shape;8087;p66"/>
              <p:cNvGrpSpPr/>
              <p:nvPr/>
            </p:nvGrpSpPr>
            <p:grpSpPr>
              <a:xfrm>
                <a:off x="1560718" y="3800594"/>
                <a:ext cx="532948" cy="302090"/>
                <a:chOff x="1560718" y="3800594"/>
                <a:chExt cx="532948" cy="302090"/>
              </a:xfrm>
            </p:grpSpPr>
            <p:grpSp>
              <p:nvGrpSpPr>
                <p:cNvPr id="8088" name="Google Shape;8088;p66"/>
                <p:cNvGrpSpPr/>
                <p:nvPr/>
              </p:nvGrpSpPr>
              <p:grpSpPr>
                <a:xfrm>
                  <a:off x="1912179" y="3827344"/>
                  <a:ext cx="181487" cy="25631"/>
                  <a:chOff x="1912179" y="3827344"/>
                  <a:chExt cx="181487" cy="25631"/>
                </a:xfrm>
              </p:grpSpPr>
              <p:sp>
                <p:nvSpPr>
                  <p:cNvPr id="8089" name="Google Shape;8089;p6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66"/>
                <p:cNvGrpSpPr/>
                <p:nvPr/>
              </p:nvGrpSpPr>
              <p:grpSpPr>
                <a:xfrm>
                  <a:off x="1912179" y="4044505"/>
                  <a:ext cx="181487" cy="25622"/>
                  <a:chOff x="1912179" y="4044506"/>
                  <a:chExt cx="181487" cy="25622"/>
                </a:xfrm>
              </p:grpSpPr>
              <p:sp>
                <p:nvSpPr>
                  <p:cNvPr id="8092" name="Google Shape;8092;p6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4" name="Google Shape;8094;p66"/>
                <p:cNvGrpSpPr/>
                <p:nvPr/>
              </p:nvGrpSpPr>
              <p:grpSpPr>
                <a:xfrm>
                  <a:off x="1560718" y="3800594"/>
                  <a:ext cx="351472" cy="302090"/>
                  <a:chOff x="1560718" y="3800594"/>
                  <a:chExt cx="351472" cy="302090"/>
                </a:xfrm>
              </p:grpSpPr>
              <p:grpSp>
                <p:nvGrpSpPr>
                  <p:cNvPr id="8095" name="Google Shape;8095;p66"/>
                  <p:cNvGrpSpPr/>
                  <p:nvPr/>
                </p:nvGrpSpPr>
                <p:grpSpPr>
                  <a:xfrm>
                    <a:off x="1560718" y="3842857"/>
                    <a:ext cx="173586" cy="217131"/>
                    <a:chOff x="1560718" y="3842857"/>
                    <a:chExt cx="173586" cy="217131"/>
                  </a:xfrm>
                </p:grpSpPr>
                <p:sp>
                  <p:nvSpPr>
                    <p:cNvPr id="8096" name="Google Shape;8096;p6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9" name="Google Shape;8099;p6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101" name="Google Shape;8101;p6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2" name="Google Shape;8102;p66"/>
              <p:cNvGrpSpPr/>
              <p:nvPr/>
            </p:nvGrpSpPr>
            <p:grpSpPr>
              <a:xfrm>
                <a:off x="785350" y="3605478"/>
                <a:ext cx="535311" cy="249245"/>
                <a:chOff x="785350" y="3605478"/>
                <a:chExt cx="535311" cy="249245"/>
              </a:xfrm>
            </p:grpSpPr>
            <p:grpSp>
              <p:nvGrpSpPr>
                <p:cNvPr id="8103" name="Google Shape;8103;p66"/>
                <p:cNvGrpSpPr/>
                <p:nvPr/>
              </p:nvGrpSpPr>
              <p:grpSpPr>
                <a:xfrm>
                  <a:off x="785350" y="3605478"/>
                  <a:ext cx="376191" cy="102736"/>
                  <a:chOff x="785350" y="3605478"/>
                  <a:chExt cx="376191" cy="102736"/>
                </a:xfrm>
              </p:grpSpPr>
              <p:sp>
                <p:nvSpPr>
                  <p:cNvPr id="8104" name="Google Shape;8104;p6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66"/>
                <p:cNvGrpSpPr/>
                <p:nvPr/>
              </p:nvGrpSpPr>
              <p:grpSpPr>
                <a:xfrm>
                  <a:off x="1161530" y="3655851"/>
                  <a:ext cx="159131" cy="198872"/>
                  <a:chOff x="1161530" y="3655851"/>
                  <a:chExt cx="159131" cy="198872"/>
                </a:xfrm>
              </p:grpSpPr>
              <p:sp>
                <p:nvSpPr>
                  <p:cNvPr id="8108" name="Google Shape;8108;p6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0" name="Google Shape;8110;p66"/>
              <p:cNvGrpSpPr/>
              <p:nvPr/>
            </p:nvGrpSpPr>
            <p:grpSpPr>
              <a:xfrm>
                <a:off x="785350" y="4047614"/>
                <a:ext cx="535311" cy="240783"/>
                <a:chOff x="785350" y="4047614"/>
                <a:chExt cx="535311" cy="240783"/>
              </a:xfrm>
            </p:grpSpPr>
            <p:grpSp>
              <p:nvGrpSpPr>
                <p:cNvPr id="8111" name="Google Shape;8111;p66"/>
                <p:cNvGrpSpPr/>
                <p:nvPr/>
              </p:nvGrpSpPr>
              <p:grpSpPr>
                <a:xfrm>
                  <a:off x="1161636" y="4047614"/>
                  <a:ext cx="159025" cy="190415"/>
                  <a:chOff x="1161636" y="4047614"/>
                  <a:chExt cx="159025" cy="190415"/>
                </a:xfrm>
              </p:grpSpPr>
              <p:sp>
                <p:nvSpPr>
                  <p:cNvPr id="8112" name="Google Shape;8112;p6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66"/>
                <p:cNvGrpSpPr/>
                <p:nvPr/>
              </p:nvGrpSpPr>
              <p:grpSpPr>
                <a:xfrm>
                  <a:off x="785350" y="4185661"/>
                  <a:ext cx="376191" cy="102736"/>
                  <a:chOff x="785350" y="4185661"/>
                  <a:chExt cx="376191" cy="102736"/>
                </a:xfrm>
              </p:grpSpPr>
              <p:sp>
                <p:nvSpPr>
                  <p:cNvPr id="8115" name="Google Shape;8115;p6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8" name="Google Shape;8118;p66"/>
              <p:cNvGrpSpPr/>
              <p:nvPr/>
            </p:nvGrpSpPr>
            <p:grpSpPr>
              <a:xfrm>
                <a:off x="1501054" y="3605478"/>
                <a:ext cx="526340" cy="249240"/>
                <a:chOff x="1501054" y="3605478"/>
                <a:chExt cx="526340" cy="249240"/>
              </a:xfrm>
            </p:grpSpPr>
            <p:grpSp>
              <p:nvGrpSpPr>
                <p:cNvPr id="8119" name="Google Shape;8119;p66"/>
                <p:cNvGrpSpPr/>
                <p:nvPr/>
              </p:nvGrpSpPr>
              <p:grpSpPr>
                <a:xfrm>
                  <a:off x="1834208" y="3643867"/>
                  <a:ext cx="193185" cy="25622"/>
                  <a:chOff x="1834208" y="3643867"/>
                  <a:chExt cx="193185" cy="25622"/>
                </a:xfrm>
              </p:grpSpPr>
              <p:sp>
                <p:nvSpPr>
                  <p:cNvPr id="8120" name="Google Shape;8120;p6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66"/>
                <p:cNvGrpSpPr/>
                <p:nvPr/>
              </p:nvGrpSpPr>
              <p:grpSpPr>
                <a:xfrm>
                  <a:off x="1501054" y="3605478"/>
                  <a:ext cx="333165" cy="249240"/>
                  <a:chOff x="1501054" y="3605478"/>
                  <a:chExt cx="333165" cy="249240"/>
                </a:xfrm>
              </p:grpSpPr>
              <p:sp>
                <p:nvSpPr>
                  <p:cNvPr id="8123" name="Google Shape;8123;p6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4" name="Google Shape;8124;p66"/>
                  <p:cNvGrpSpPr/>
                  <p:nvPr/>
                </p:nvGrpSpPr>
                <p:grpSpPr>
                  <a:xfrm>
                    <a:off x="1501054" y="3655851"/>
                    <a:ext cx="155286" cy="198867"/>
                    <a:chOff x="1501054" y="3655851"/>
                    <a:chExt cx="155286" cy="198867"/>
                  </a:xfrm>
                </p:grpSpPr>
                <p:sp>
                  <p:nvSpPr>
                    <p:cNvPr id="8125" name="Google Shape;8125;p6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27" name="Google Shape;8127;p66"/>
              <p:cNvGrpSpPr/>
              <p:nvPr/>
            </p:nvGrpSpPr>
            <p:grpSpPr>
              <a:xfrm>
                <a:off x="724986" y="3800594"/>
                <a:ext cx="532950" cy="302090"/>
                <a:chOff x="724986" y="3800594"/>
                <a:chExt cx="532950" cy="302090"/>
              </a:xfrm>
            </p:grpSpPr>
            <p:grpSp>
              <p:nvGrpSpPr>
                <p:cNvPr id="8128" name="Google Shape;8128;p66"/>
                <p:cNvGrpSpPr/>
                <p:nvPr/>
              </p:nvGrpSpPr>
              <p:grpSpPr>
                <a:xfrm>
                  <a:off x="724986" y="4044367"/>
                  <a:ext cx="181314" cy="25626"/>
                  <a:chOff x="724986" y="4044367"/>
                  <a:chExt cx="181314" cy="25626"/>
                </a:xfrm>
              </p:grpSpPr>
              <p:sp>
                <p:nvSpPr>
                  <p:cNvPr id="8129" name="Google Shape;8129;p6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1" name="Google Shape;8131;p66"/>
                <p:cNvGrpSpPr/>
                <p:nvPr/>
              </p:nvGrpSpPr>
              <p:grpSpPr>
                <a:xfrm>
                  <a:off x="906290" y="3800594"/>
                  <a:ext cx="351646" cy="302090"/>
                  <a:chOff x="906290" y="3800594"/>
                  <a:chExt cx="351646" cy="302090"/>
                </a:xfrm>
              </p:grpSpPr>
              <p:grpSp>
                <p:nvGrpSpPr>
                  <p:cNvPr id="8132" name="Google Shape;8132;p66"/>
                  <p:cNvGrpSpPr/>
                  <p:nvPr/>
                </p:nvGrpSpPr>
                <p:grpSpPr>
                  <a:xfrm>
                    <a:off x="1084172" y="3842857"/>
                    <a:ext cx="173764" cy="217131"/>
                    <a:chOff x="1084172" y="3842857"/>
                    <a:chExt cx="173764" cy="217131"/>
                  </a:xfrm>
                </p:grpSpPr>
                <p:grpSp>
                  <p:nvGrpSpPr>
                    <p:cNvPr id="8133" name="Google Shape;8133;p66"/>
                    <p:cNvGrpSpPr/>
                    <p:nvPr/>
                  </p:nvGrpSpPr>
                  <p:grpSpPr>
                    <a:xfrm>
                      <a:off x="1156862" y="3936509"/>
                      <a:ext cx="101073" cy="25622"/>
                      <a:chOff x="1156862" y="3936509"/>
                      <a:chExt cx="101073" cy="25622"/>
                    </a:xfrm>
                  </p:grpSpPr>
                  <p:sp>
                    <p:nvSpPr>
                      <p:cNvPr id="8134" name="Google Shape;8134;p6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6" name="Google Shape;8136;p6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7" name="Google Shape;8137;p6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66"/>
                <p:cNvGrpSpPr/>
                <p:nvPr/>
              </p:nvGrpSpPr>
              <p:grpSpPr>
                <a:xfrm>
                  <a:off x="724986" y="3830189"/>
                  <a:ext cx="189533" cy="25626"/>
                  <a:chOff x="724986" y="3830189"/>
                  <a:chExt cx="189533" cy="25626"/>
                </a:xfrm>
              </p:grpSpPr>
              <p:sp>
                <p:nvSpPr>
                  <p:cNvPr id="8140" name="Google Shape;8140;p6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142" name="Google Shape;8142;p66"/>
          <p:cNvGrpSpPr/>
          <p:nvPr/>
        </p:nvGrpSpPr>
        <p:grpSpPr>
          <a:xfrm>
            <a:off x="2253298" y="2455640"/>
            <a:ext cx="948701" cy="935378"/>
            <a:chOff x="2253298" y="2428317"/>
            <a:chExt cx="948701" cy="935378"/>
          </a:xfrm>
        </p:grpSpPr>
        <p:sp>
          <p:nvSpPr>
            <p:cNvPr id="8143" name="Google Shape;8143;p6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179"/>
        <p:cNvGrpSpPr/>
        <p:nvPr/>
      </p:nvGrpSpPr>
      <p:grpSpPr>
        <a:xfrm>
          <a:off x="0" y="0"/>
          <a:ext cx="0" cy="0"/>
          <a:chOff x="0" y="0"/>
          <a:chExt cx="0" cy="0"/>
        </a:xfrm>
      </p:grpSpPr>
      <p:grpSp>
        <p:nvGrpSpPr>
          <p:cNvPr id="8180" name="Google Shape;8180;p67"/>
          <p:cNvGrpSpPr/>
          <p:nvPr/>
        </p:nvGrpSpPr>
        <p:grpSpPr>
          <a:xfrm>
            <a:off x="3353582" y="1145627"/>
            <a:ext cx="2363393" cy="1017867"/>
            <a:chOff x="3292400" y="1219146"/>
            <a:chExt cx="2615240" cy="1110239"/>
          </a:xfrm>
        </p:grpSpPr>
        <p:sp>
          <p:nvSpPr>
            <p:cNvPr id="8181" name="Google Shape;8181;p6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8182" name="Google Shape;8182;p6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183" name="Google Shape;8183;p6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184" name="Google Shape;8184;p6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185" name="Google Shape;8185;p6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186" name="Google Shape;8186;p6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187" name="Google Shape;8187;p6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188" name="Google Shape;8188;p6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189" name="Google Shape;8189;p6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190" name="Google Shape;8190;p6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191" name="Google Shape;8191;p6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192" name="Google Shape;8192;p6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193" name="Google Shape;8193;p6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194" name="Google Shape;8194;p6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195" name="Google Shape;8195;p67"/>
            <p:cNvGrpSpPr/>
            <p:nvPr/>
          </p:nvGrpSpPr>
          <p:grpSpPr>
            <a:xfrm>
              <a:off x="3748438" y="1378608"/>
              <a:ext cx="2159202" cy="903971"/>
              <a:chOff x="1683525" y="2179850"/>
              <a:chExt cx="4519050" cy="2134525"/>
            </a:xfrm>
          </p:grpSpPr>
          <p:sp>
            <p:nvSpPr>
              <p:cNvPr id="8196" name="Google Shape;8196;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197" name="Google Shape;8197;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198" name="Google Shape;8198;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199" name="Google Shape;8199;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00" name="Google Shape;8200;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01" name="Google Shape;8201;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02" name="Google Shape;8202;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03" name="Google Shape;8203;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04" name="Google Shape;8204;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05" name="Google Shape;8205;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06" name="Google Shape;8206;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07" name="Google Shape;8207;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8208" name="Google Shape;8208;p67"/>
          <p:cNvGraphicFramePr/>
          <p:nvPr/>
        </p:nvGraphicFramePr>
        <p:xfrm>
          <a:off x="5949675" y="2323100"/>
          <a:ext cx="2491300" cy="868600"/>
        </p:xfrm>
        <a:graphic>
          <a:graphicData uri="http://schemas.openxmlformats.org/drawingml/2006/table">
            <a:tbl>
              <a:tblPr>
                <a:noFill/>
                <a:tableStyleId>{B4FC6AFE-CEF8-4DB1-B662-790AEF668350}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09" name="Google Shape;8209;p67"/>
          <p:cNvGrpSpPr/>
          <p:nvPr/>
        </p:nvGrpSpPr>
        <p:grpSpPr>
          <a:xfrm>
            <a:off x="5926924" y="3381697"/>
            <a:ext cx="2519825" cy="1001454"/>
            <a:chOff x="1906114" y="789980"/>
            <a:chExt cx="1487676" cy="606868"/>
          </a:xfrm>
        </p:grpSpPr>
        <p:cxnSp>
          <p:nvCxnSpPr>
            <p:cNvPr id="8210" name="Google Shape;8210;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11" name="Google Shape;8211;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12" name="Google Shape;8212;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13" name="Google Shape;8213;p6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214" name="Google Shape;8214;p6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215" name="Google Shape;8215;p6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216" name="Google Shape;8216;p6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217" name="Google Shape;8217;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224" name="Google Shape;8224;p6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225" name="Google Shape;8225;p6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226" name="Google Shape;8226;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67"/>
          <p:cNvGrpSpPr/>
          <p:nvPr/>
        </p:nvGrpSpPr>
        <p:grpSpPr>
          <a:xfrm>
            <a:off x="726399" y="1190655"/>
            <a:ext cx="2394370" cy="976502"/>
            <a:chOff x="749309" y="1112739"/>
            <a:chExt cx="2371603" cy="976502"/>
          </a:xfrm>
        </p:grpSpPr>
        <p:sp>
          <p:nvSpPr>
            <p:cNvPr id="8228" name="Google Shape;8228;p6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60" name="Google Shape;8260;p67"/>
          <p:cNvGraphicFramePr/>
          <p:nvPr/>
        </p:nvGraphicFramePr>
        <p:xfrm>
          <a:off x="5949700" y="1188950"/>
          <a:ext cx="2491300" cy="976425"/>
        </p:xfrm>
        <a:graphic>
          <a:graphicData uri="http://schemas.openxmlformats.org/drawingml/2006/table">
            <a:tbl>
              <a:tblPr>
                <a:noFill/>
                <a:tableStyleId>{B4FC6AFE-CEF8-4DB1-B662-790AEF668350}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261" name="Google Shape;8261;p67"/>
          <p:cNvGraphicFramePr/>
          <p:nvPr/>
        </p:nvGraphicFramePr>
        <p:xfrm>
          <a:off x="3356413" y="2323100"/>
          <a:ext cx="2363400" cy="868575"/>
        </p:xfrm>
        <a:graphic>
          <a:graphicData uri="http://schemas.openxmlformats.org/drawingml/2006/table">
            <a:tbl>
              <a:tblPr>
                <a:noFill/>
                <a:tableStyleId>{B4FC6AFE-CEF8-4DB1-B662-790AEF668350}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262" name="Google Shape;8262;p67"/>
          <p:cNvGrpSpPr/>
          <p:nvPr/>
        </p:nvGrpSpPr>
        <p:grpSpPr>
          <a:xfrm>
            <a:off x="4100342" y="2709743"/>
            <a:ext cx="1517436" cy="74460"/>
            <a:chOff x="3980086" y="2804397"/>
            <a:chExt cx="1227600" cy="66900"/>
          </a:xfrm>
        </p:grpSpPr>
        <p:sp>
          <p:nvSpPr>
            <p:cNvPr id="8263" name="Google Shape;8263;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67"/>
          <p:cNvGrpSpPr/>
          <p:nvPr/>
        </p:nvGrpSpPr>
        <p:grpSpPr>
          <a:xfrm>
            <a:off x="4725406" y="3002330"/>
            <a:ext cx="892956" cy="74460"/>
            <a:chOff x="3980086" y="2804397"/>
            <a:chExt cx="1227600" cy="66900"/>
          </a:xfrm>
        </p:grpSpPr>
        <p:sp>
          <p:nvSpPr>
            <p:cNvPr id="8266" name="Google Shape;8266;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67"/>
          <p:cNvGrpSpPr/>
          <p:nvPr/>
        </p:nvGrpSpPr>
        <p:grpSpPr>
          <a:xfrm>
            <a:off x="3358498" y="3361213"/>
            <a:ext cx="2363244" cy="1005943"/>
            <a:chOff x="3358415" y="3361302"/>
            <a:chExt cx="2363244" cy="1024695"/>
          </a:xfrm>
        </p:grpSpPr>
        <p:grpSp>
          <p:nvGrpSpPr>
            <p:cNvPr id="8269" name="Google Shape;8269;p67"/>
            <p:cNvGrpSpPr/>
            <p:nvPr/>
          </p:nvGrpSpPr>
          <p:grpSpPr>
            <a:xfrm>
              <a:off x="3358415" y="3361302"/>
              <a:ext cx="441300" cy="1024695"/>
              <a:chOff x="3358415" y="3361302"/>
              <a:chExt cx="441300" cy="1024695"/>
            </a:xfrm>
          </p:grpSpPr>
          <p:sp>
            <p:nvSpPr>
              <p:cNvPr id="8270" name="Google Shape;8270;p6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67"/>
            <p:cNvGrpSpPr/>
            <p:nvPr/>
          </p:nvGrpSpPr>
          <p:grpSpPr>
            <a:xfrm>
              <a:off x="3838901" y="3361302"/>
              <a:ext cx="441300" cy="1024695"/>
              <a:chOff x="3838901" y="3361302"/>
              <a:chExt cx="441300" cy="1024695"/>
            </a:xfrm>
          </p:grpSpPr>
          <p:sp>
            <p:nvSpPr>
              <p:cNvPr id="8277" name="Google Shape;8277;p6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67"/>
            <p:cNvGrpSpPr/>
            <p:nvPr/>
          </p:nvGrpSpPr>
          <p:grpSpPr>
            <a:xfrm>
              <a:off x="4319387" y="3361302"/>
              <a:ext cx="441300" cy="1024695"/>
              <a:chOff x="4319387" y="3361302"/>
              <a:chExt cx="441300" cy="1024695"/>
            </a:xfrm>
          </p:grpSpPr>
          <p:sp>
            <p:nvSpPr>
              <p:cNvPr id="8284" name="Google Shape;8284;p6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67"/>
            <p:cNvGrpSpPr/>
            <p:nvPr/>
          </p:nvGrpSpPr>
          <p:grpSpPr>
            <a:xfrm>
              <a:off x="4799873" y="3361302"/>
              <a:ext cx="441300" cy="1024695"/>
              <a:chOff x="4799873" y="3361302"/>
              <a:chExt cx="441300" cy="1024695"/>
            </a:xfrm>
          </p:grpSpPr>
          <p:sp>
            <p:nvSpPr>
              <p:cNvPr id="8291" name="Google Shape;8291;p6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7" name="Google Shape;8297;p67"/>
            <p:cNvGrpSpPr/>
            <p:nvPr/>
          </p:nvGrpSpPr>
          <p:grpSpPr>
            <a:xfrm>
              <a:off x="5280360" y="3361302"/>
              <a:ext cx="441300" cy="1024695"/>
              <a:chOff x="5280360" y="3361302"/>
              <a:chExt cx="441300" cy="1024695"/>
            </a:xfrm>
          </p:grpSpPr>
          <p:sp>
            <p:nvSpPr>
              <p:cNvPr id="8298" name="Google Shape;8298;p6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304" name="Google Shape;8304;p67"/>
          <p:cNvGraphicFramePr/>
          <p:nvPr/>
        </p:nvGraphicFramePr>
        <p:xfrm>
          <a:off x="724925" y="2323100"/>
          <a:ext cx="2403600" cy="881400"/>
        </p:xfrm>
        <a:graphic>
          <a:graphicData uri="http://schemas.openxmlformats.org/drawingml/2006/table">
            <a:tbl>
              <a:tblPr>
                <a:noFill/>
                <a:tableStyleId>{B4FC6AFE-CEF8-4DB1-B662-790AEF668350}</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305" name="Google Shape;8305;p67"/>
          <p:cNvGrpSpPr/>
          <p:nvPr/>
        </p:nvGrpSpPr>
        <p:grpSpPr>
          <a:xfrm>
            <a:off x="726450" y="3372825"/>
            <a:ext cx="2403614" cy="1005900"/>
            <a:chOff x="726450" y="3372825"/>
            <a:chExt cx="2403614" cy="1005900"/>
          </a:xfrm>
        </p:grpSpPr>
        <p:grpSp>
          <p:nvGrpSpPr>
            <p:cNvPr id="8306" name="Google Shape;8306;p67"/>
            <p:cNvGrpSpPr/>
            <p:nvPr/>
          </p:nvGrpSpPr>
          <p:grpSpPr>
            <a:xfrm>
              <a:off x="726450" y="3696000"/>
              <a:ext cx="2403614" cy="500898"/>
              <a:chOff x="726450" y="3696000"/>
              <a:chExt cx="2403614" cy="500898"/>
            </a:xfrm>
          </p:grpSpPr>
          <p:sp>
            <p:nvSpPr>
              <p:cNvPr id="8307" name="Google Shape;8307;p6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08" name="Google Shape;8308;p6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309" name="Google Shape;8309;p67"/>
            <p:cNvGrpSpPr/>
            <p:nvPr/>
          </p:nvGrpSpPr>
          <p:grpSpPr>
            <a:xfrm>
              <a:off x="1348050" y="3372825"/>
              <a:ext cx="1720425" cy="1005900"/>
              <a:chOff x="1348050" y="3372825"/>
              <a:chExt cx="1720425" cy="1005900"/>
            </a:xfrm>
          </p:grpSpPr>
          <p:sp>
            <p:nvSpPr>
              <p:cNvPr id="8310" name="Google Shape;8310;p6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11" name="Google Shape;8311;p6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12" name="Google Shape;8312;p6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13" name="Google Shape;8313;p6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14" name="Google Shape;8314;p6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315" name="Google Shape;8315;p67"/>
            <p:cNvGrpSpPr/>
            <p:nvPr/>
          </p:nvGrpSpPr>
          <p:grpSpPr>
            <a:xfrm>
              <a:off x="1455707" y="3731058"/>
              <a:ext cx="1491150" cy="417657"/>
              <a:chOff x="1455707" y="3731058"/>
              <a:chExt cx="1491150" cy="417657"/>
            </a:xfrm>
          </p:grpSpPr>
          <p:grpSp>
            <p:nvGrpSpPr>
              <p:cNvPr id="8316" name="Google Shape;8316;p67"/>
              <p:cNvGrpSpPr/>
              <p:nvPr/>
            </p:nvGrpSpPr>
            <p:grpSpPr>
              <a:xfrm>
                <a:off x="1472938" y="3745828"/>
                <a:ext cx="72126" cy="53788"/>
                <a:chOff x="1472938" y="3745828"/>
                <a:chExt cx="72126" cy="53788"/>
              </a:xfrm>
            </p:grpSpPr>
            <p:sp>
              <p:nvSpPr>
                <p:cNvPr id="8317" name="Google Shape;8317;p6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7"/>
              <p:cNvGrpSpPr/>
              <p:nvPr/>
            </p:nvGrpSpPr>
            <p:grpSpPr>
              <a:xfrm>
                <a:off x="1819181" y="4089633"/>
                <a:ext cx="72126" cy="53788"/>
                <a:chOff x="1819181" y="4089633"/>
                <a:chExt cx="72126" cy="53788"/>
              </a:xfrm>
            </p:grpSpPr>
            <p:sp>
              <p:nvSpPr>
                <p:cNvPr id="8320" name="Google Shape;8320;p6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67"/>
              <p:cNvGrpSpPr/>
              <p:nvPr/>
            </p:nvGrpSpPr>
            <p:grpSpPr>
              <a:xfrm>
                <a:off x="1455707" y="4084171"/>
                <a:ext cx="64321" cy="64544"/>
                <a:chOff x="1455707" y="4084171"/>
                <a:chExt cx="64321" cy="64544"/>
              </a:xfrm>
            </p:grpSpPr>
            <p:sp>
              <p:nvSpPr>
                <p:cNvPr id="8323" name="Google Shape;8323;p6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67"/>
              <p:cNvGrpSpPr/>
              <p:nvPr/>
            </p:nvGrpSpPr>
            <p:grpSpPr>
              <a:xfrm>
                <a:off x="1818610" y="3731058"/>
                <a:ext cx="64321" cy="64544"/>
                <a:chOff x="1818610" y="3731058"/>
                <a:chExt cx="64321" cy="64544"/>
              </a:xfrm>
            </p:grpSpPr>
            <p:sp>
              <p:nvSpPr>
                <p:cNvPr id="8326" name="Google Shape;8326;p6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67"/>
              <p:cNvGrpSpPr/>
              <p:nvPr/>
            </p:nvGrpSpPr>
            <p:grpSpPr>
              <a:xfrm>
                <a:off x="2172491" y="4089633"/>
                <a:ext cx="72126" cy="53788"/>
                <a:chOff x="2172491" y="4089633"/>
                <a:chExt cx="72126" cy="53788"/>
              </a:xfrm>
            </p:grpSpPr>
            <p:sp>
              <p:nvSpPr>
                <p:cNvPr id="8329" name="Google Shape;8329;p6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67"/>
              <p:cNvGrpSpPr/>
              <p:nvPr/>
            </p:nvGrpSpPr>
            <p:grpSpPr>
              <a:xfrm>
                <a:off x="2171920" y="3731058"/>
                <a:ext cx="64321" cy="64544"/>
                <a:chOff x="2171920" y="3731058"/>
                <a:chExt cx="64321" cy="64544"/>
              </a:xfrm>
            </p:grpSpPr>
            <p:sp>
              <p:nvSpPr>
                <p:cNvPr id="8332" name="Google Shape;8332;p6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67"/>
              <p:cNvGrpSpPr/>
              <p:nvPr/>
            </p:nvGrpSpPr>
            <p:grpSpPr>
              <a:xfrm>
                <a:off x="2874730" y="3745828"/>
                <a:ext cx="72126" cy="53788"/>
                <a:chOff x="2874730" y="3745828"/>
                <a:chExt cx="72126" cy="53788"/>
              </a:xfrm>
            </p:grpSpPr>
            <p:sp>
              <p:nvSpPr>
                <p:cNvPr id="8335" name="Google Shape;8335;p6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67"/>
              <p:cNvGrpSpPr/>
              <p:nvPr/>
            </p:nvGrpSpPr>
            <p:grpSpPr>
              <a:xfrm>
                <a:off x="2878589" y="4081481"/>
                <a:ext cx="64321" cy="64544"/>
                <a:chOff x="2878589" y="4081481"/>
                <a:chExt cx="64321" cy="64544"/>
              </a:xfrm>
            </p:grpSpPr>
            <p:sp>
              <p:nvSpPr>
                <p:cNvPr id="8338" name="Google Shape;8338;p6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67"/>
              <p:cNvGrpSpPr/>
              <p:nvPr/>
            </p:nvGrpSpPr>
            <p:grpSpPr>
              <a:xfrm>
                <a:off x="2525796" y="4089633"/>
                <a:ext cx="72126" cy="53788"/>
                <a:chOff x="2525796" y="4089633"/>
                <a:chExt cx="72126" cy="53788"/>
              </a:xfrm>
            </p:grpSpPr>
            <p:sp>
              <p:nvSpPr>
                <p:cNvPr id="8341" name="Google Shape;8341;p6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67"/>
              <p:cNvGrpSpPr/>
              <p:nvPr/>
            </p:nvGrpSpPr>
            <p:grpSpPr>
              <a:xfrm>
                <a:off x="2525225" y="3731058"/>
                <a:ext cx="64321" cy="64544"/>
                <a:chOff x="2525225" y="3731058"/>
                <a:chExt cx="64321" cy="64544"/>
              </a:xfrm>
            </p:grpSpPr>
            <p:sp>
              <p:nvSpPr>
                <p:cNvPr id="8344" name="Google Shape;8344;p6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349"/>
        <p:cNvGrpSpPr/>
        <p:nvPr/>
      </p:nvGrpSpPr>
      <p:grpSpPr>
        <a:xfrm>
          <a:off x="0" y="0"/>
          <a:ext cx="0" cy="0"/>
          <a:chOff x="0" y="0"/>
          <a:chExt cx="0" cy="0"/>
        </a:xfrm>
      </p:grpSpPr>
      <p:grpSp>
        <p:nvGrpSpPr>
          <p:cNvPr id="8350" name="Google Shape;8350;p68"/>
          <p:cNvGrpSpPr/>
          <p:nvPr/>
        </p:nvGrpSpPr>
        <p:grpSpPr>
          <a:xfrm>
            <a:off x="732428" y="1171356"/>
            <a:ext cx="845921" cy="690752"/>
            <a:chOff x="732428" y="1198513"/>
            <a:chExt cx="845921" cy="690752"/>
          </a:xfrm>
        </p:grpSpPr>
        <p:grpSp>
          <p:nvGrpSpPr>
            <p:cNvPr id="8351" name="Google Shape;8351;p68"/>
            <p:cNvGrpSpPr/>
            <p:nvPr/>
          </p:nvGrpSpPr>
          <p:grpSpPr>
            <a:xfrm>
              <a:off x="823030" y="1198513"/>
              <a:ext cx="755319" cy="690752"/>
              <a:chOff x="823030" y="1198513"/>
              <a:chExt cx="755319" cy="690752"/>
            </a:xfrm>
          </p:grpSpPr>
          <p:sp>
            <p:nvSpPr>
              <p:cNvPr id="8352" name="Google Shape;8352;p6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68"/>
            <p:cNvGrpSpPr/>
            <p:nvPr/>
          </p:nvGrpSpPr>
          <p:grpSpPr>
            <a:xfrm>
              <a:off x="732428" y="1239937"/>
              <a:ext cx="739912" cy="607886"/>
              <a:chOff x="732428" y="1239937"/>
              <a:chExt cx="739912" cy="607886"/>
            </a:xfrm>
          </p:grpSpPr>
          <p:sp>
            <p:nvSpPr>
              <p:cNvPr id="8355" name="Google Shape;8355;p6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68"/>
            <p:cNvGrpSpPr/>
            <p:nvPr/>
          </p:nvGrpSpPr>
          <p:grpSpPr>
            <a:xfrm>
              <a:off x="732428" y="1277018"/>
              <a:ext cx="702832" cy="533758"/>
              <a:chOff x="732428" y="1277018"/>
              <a:chExt cx="702832" cy="533758"/>
            </a:xfrm>
          </p:grpSpPr>
          <p:sp>
            <p:nvSpPr>
              <p:cNvPr id="8358" name="Google Shape;8358;p6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68"/>
            <p:cNvGrpSpPr/>
            <p:nvPr/>
          </p:nvGrpSpPr>
          <p:grpSpPr>
            <a:xfrm>
              <a:off x="931170" y="1306653"/>
              <a:ext cx="647179" cy="474455"/>
              <a:chOff x="931170" y="1306653"/>
              <a:chExt cx="647179" cy="474455"/>
            </a:xfrm>
          </p:grpSpPr>
          <p:sp>
            <p:nvSpPr>
              <p:cNvPr id="8361" name="Google Shape;8361;p6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3" name="Google Shape;8363;p6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68"/>
          <p:cNvGrpSpPr/>
          <p:nvPr/>
        </p:nvGrpSpPr>
        <p:grpSpPr>
          <a:xfrm>
            <a:off x="3964037" y="1171363"/>
            <a:ext cx="634656" cy="699982"/>
            <a:chOff x="5985650" y="2860025"/>
            <a:chExt cx="1396075" cy="1539775"/>
          </a:xfrm>
        </p:grpSpPr>
        <p:sp>
          <p:nvSpPr>
            <p:cNvPr id="8365" name="Google Shape;8365;p6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68"/>
          <p:cNvGrpSpPr/>
          <p:nvPr/>
        </p:nvGrpSpPr>
        <p:grpSpPr>
          <a:xfrm>
            <a:off x="4719687" y="1171356"/>
            <a:ext cx="725845" cy="699975"/>
            <a:chOff x="4249973" y="1201875"/>
            <a:chExt cx="1958568" cy="1888762"/>
          </a:xfrm>
        </p:grpSpPr>
        <p:sp>
          <p:nvSpPr>
            <p:cNvPr id="8398" name="Google Shape;8398;p6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9" name="Google Shape;8399;p68"/>
            <p:cNvGrpSpPr/>
            <p:nvPr/>
          </p:nvGrpSpPr>
          <p:grpSpPr>
            <a:xfrm>
              <a:off x="5853086" y="1789142"/>
              <a:ext cx="355454" cy="1048099"/>
              <a:chOff x="5576108" y="2016725"/>
              <a:chExt cx="565200" cy="1666560"/>
            </a:xfrm>
          </p:grpSpPr>
          <p:sp>
            <p:nvSpPr>
              <p:cNvPr id="8400" name="Google Shape;8400;p6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01" name="Google Shape;8401;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68"/>
            <p:cNvGrpSpPr/>
            <p:nvPr/>
          </p:nvGrpSpPr>
          <p:grpSpPr>
            <a:xfrm>
              <a:off x="4869455" y="2691676"/>
              <a:ext cx="1013897" cy="398961"/>
              <a:chOff x="4012057" y="3451825"/>
              <a:chExt cx="1612175" cy="634379"/>
            </a:xfrm>
          </p:grpSpPr>
          <p:sp>
            <p:nvSpPr>
              <p:cNvPr id="8403" name="Google Shape;8403;p6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04" name="Google Shape;8404;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68"/>
            <p:cNvGrpSpPr/>
            <p:nvPr/>
          </p:nvGrpSpPr>
          <p:grpSpPr>
            <a:xfrm>
              <a:off x="4276937" y="2155961"/>
              <a:ext cx="651965" cy="891358"/>
              <a:chOff x="3069908" y="2599997"/>
              <a:chExt cx="1036675" cy="1417328"/>
            </a:xfrm>
          </p:grpSpPr>
          <p:sp>
            <p:nvSpPr>
              <p:cNvPr id="8406" name="Google Shape;8406;p6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07" name="Google Shape;8407;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68"/>
            <p:cNvGrpSpPr/>
            <p:nvPr/>
          </p:nvGrpSpPr>
          <p:grpSpPr>
            <a:xfrm>
              <a:off x="5054918" y="1201875"/>
              <a:ext cx="999548" cy="602711"/>
              <a:chOff x="4306958" y="1082925"/>
              <a:chExt cx="1589359" cy="958358"/>
            </a:xfrm>
          </p:grpSpPr>
          <p:sp>
            <p:nvSpPr>
              <p:cNvPr id="8409" name="Google Shape;8409;p6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10" name="Google Shape;8410;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68"/>
            <p:cNvGrpSpPr/>
            <p:nvPr/>
          </p:nvGrpSpPr>
          <p:grpSpPr>
            <a:xfrm>
              <a:off x="4249973" y="1303451"/>
              <a:ext cx="799317" cy="841334"/>
              <a:chOff x="3027033" y="1244439"/>
              <a:chExt cx="1270977" cy="1337786"/>
            </a:xfrm>
          </p:grpSpPr>
          <p:sp>
            <p:nvSpPr>
              <p:cNvPr id="8412" name="Google Shape;8412;p6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13" name="Google Shape;8413;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4" name="Google Shape;8414;p68"/>
          <p:cNvGrpSpPr/>
          <p:nvPr/>
        </p:nvGrpSpPr>
        <p:grpSpPr>
          <a:xfrm>
            <a:off x="4072551" y="2058137"/>
            <a:ext cx="750769" cy="683784"/>
            <a:chOff x="4204684" y="2104422"/>
            <a:chExt cx="699822" cy="637382"/>
          </a:xfrm>
        </p:grpSpPr>
        <p:grpSp>
          <p:nvGrpSpPr>
            <p:cNvPr id="8415" name="Google Shape;8415;p68"/>
            <p:cNvGrpSpPr/>
            <p:nvPr/>
          </p:nvGrpSpPr>
          <p:grpSpPr>
            <a:xfrm>
              <a:off x="4204684" y="2430067"/>
              <a:ext cx="342957" cy="311738"/>
              <a:chOff x="4204684" y="2430067"/>
              <a:chExt cx="342957" cy="311738"/>
            </a:xfrm>
          </p:grpSpPr>
          <p:sp>
            <p:nvSpPr>
              <p:cNvPr id="8416" name="Google Shape;8416;p6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68"/>
            <p:cNvGrpSpPr/>
            <p:nvPr/>
          </p:nvGrpSpPr>
          <p:grpSpPr>
            <a:xfrm>
              <a:off x="4561586" y="2430067"/>
              <a:ext cx="342920" cy="311738"/>
              <a:chOff x="4561586" y="2430067"/>
              <a:chExt cx="342920" cy="311738"/>
            </a:xfrm>
          </p:grpSpPr>
          <p:sp>
            <p:nvSpPr>
              <p:cNvPr id="8419" name="Google Shape;8419;p6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68"/>
            <p:cNvGrpSpPr/>
            <p:nvPr/>
          </p:nvGrpSpPr>
          <p:grpSpPr>
            <a:xfrm>
              <a:off x="4561586" y="2104422"/>
              <a:ext cx="342920" cy="311738"/>
              <a:chOff x="4561586" y="2104422"/>
              <a:chExt cx="342920" cy="311738"/>
            </a:xfrm>
          </p:grpSpPr>
          <p:sp>
            <p:nvSpPr>
              <p:cNvPr id="8422" name="Google Shape;8422;p6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68"/>
            <p:cNvGrpSpPr/>
            <p:nvPr/>
          </p:nvGrpSpPr>
          <p:grpSpPr>
            <a:xfrm>
              <a:off x="4204684" y="2104422"/>
              <a:ext cx="342957" cy="311664"/>
              <a:chOff x="4204684" y="2104422"/>
              <a:chExt cx="342957" cy="311664"/>
            </a:xfrm>
          </p:grpSpPr>
          <p:sp>
            <p:nvSpPr>
              <p:cNvPr id="8425" name="Google Shape;8425;p6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27" name="Google Shape;8427;p68"/>
          <p:cNvGrpSpPr/>
          <p:nvPr/>
        </p:nvGrpSpPr>
        <p:grpSpPr>
          <a:xfrm>
            <a:off x="5536984" y="1171351"/>
            <a:ext cx="660591" cy="688867"/>
            <a:chOff x="5830645" y="1267368"/>
            <a:chExt cx="530340" cy="553040"/>
          </a:xfrm>
        </p:grpSpPr>
        <p:sp>
          <p:nvSpPr>
            <p:cNvPr id="8428" name="Google Shape;8428;p6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9" name="Google Shape;8429;p68"/>
            <p:cNvGrpSpPr/>
            <p:nvPr/>
          </p:nvGrpSpPr>
          <p:grpSpPr>
            <a:xfrm>
              <a:off x="5830645" y="1267368"/>
              <a:ext cx="259743" cy="269909"/>
              <a:chOff x="5830645" y="1267368"/>
              <a:chExt cx="259743" cy="269909"/>
            </a:xfrm>
          </p:grpSpPr>
          <p:sp>
            <p:nvSpPr>
              <p:cNvPr id="8430" name="Google Shape;8430;p6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68"/>
            <p:cNvGrpSpPr/>
            <p:nvPr/>
          </p:nvGrpSpPr>
          <p:grpSpPr>
            <a:xfrm>
              <a:off x="6101293" y="1267368"/>
              <a:ext cx="259692" cy="269909"/>
              <a:chOff x="6101293" y="1267368"/>
              <a:chExt cx="259692" cy="269909"/>
            </a:xfrm>
          </p:grpSpPr>
          <p:sp>
            <p:nvSpPr>
              <p:cNvPr id="8433" name="Google Shape;8433;p6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8"/>
            <p:cNvGrpSpPr/>
            <p:nvPr/>
          </p:nvGrpSpPr>
          <p:grpSpPr>
            <a:xfrm>
              <a:off x="5830645" y="1550500"/>
              <a:ext cx="259692" cy="269909"/>
              <a:chOff x="5830645" y="1550500"/>
              <a:chExt cx="259692" cy="269909"/>
            </a:xfrm>
          </p:grpSpPr>
          <p:sp>
            <p:nvSpPr>
              <p:cNvPr id="8436" name="Google Shape;8436;p6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68"/>
            <p:cNvGrpSpPr/>
            <p:nvPr/>
          </p:nvGrpSpPr>
          <p:grpSpPr>
            <a:xfrm>
              <a:off x="6101293" y="1550500"/>
              <a:ext cx="259692" cy="269909"/>
              <a:chOff x="6101293" y="1550500"/>
              <a:chExt cx="259692" cy="269909"/>
            </a:xfrm>
          </p:grpSpPr>
          <p:sp>
            <p:nvSpPr>
              <p:cNvPr id="8439" name="Google Shape;8439;p6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1" name="Google Shape;8441;p68"/>
          <p:cNvGrpSpPr/>
          <p:nvPr/>
        </p:nvGrpSpPr>
        <p:grpSpPr>
          <a:xfrm>
            <a:off x="739138" y="2061810"/>
            <a:ext cx="697154" cy="679574"/>
            <a:chOff x="2679875" y="2361475"/>
            <a:chExt cx="780425" cy="760575"/>
          </a:xfrm>
        </p:grpSpPr>
        <p:sp>
          <p:nvSpPr>
            <p:cNvPr id="8442" name="Google Shape;8442;p6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68"/>
          <p:cNvGrpSpPr/>
          <p:nvPr/>
        </p:nvGrpSpPr>
        <p:grpSpPr>
          <a:xfrm>
            <a:off x="3138297" y="1171402"/>
            <a:ext cx="735829" cy="684547"/>
            <a:chOff x="3351965" y="1148808"/>
            <a:chExt cx="750770" cy="698375"/>
          </a:xfrm>
        </p:grpSpPr>
        <p:grpSp>
          <p:nvGrpSpPr>
            <p:cNvPr id="8449" name="Google Shape;8449;p68"/>
            <p:cNvGrpSpPr/>
            <p:nvPr/>
          </p:nvGrpSpPr>
          <p:grpSpPr>
            <a:xfrm>
              <a:off x="3586796" y="1148808"/>
              <a:ext cx="294857" cy="286830"/>
              <a:chOff x="3750225" y="1774000"/>
              <a:chExt cx="149575" cy="145525"/>
            </a:xfrm>
          </p:grpSpPr>
          <p:sp>
            <p:nvSpPr>
              <p:cNvPr id="8450" name="Google Shape;8450;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8"/>
            <p:cNvGrpSpPr/>
            <p:nvPr/>
          </p:nvGrpSpPr>
          <p:grpSpPr>
            <a:xfrm>
              <a:off x="3779245" y="1375768"/>
              <a:ext cx="323490" cy="286978"/>
              <a:chOff x="3847850" y="1889150"/>
              <a:chExt cx="164100" cy="145600"/>
            </a:xfrm>
          </p:grpSpPr>
          <p:sp>
            <p:nvSpPr>
              <p:cNvPr id="8453" name="Google Shape;8453;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68"/>
            <p:cNvGrpSpPr/>
            <p:nvPr/>
          </p:nvGrpSpPr>
          <p:grpSpPr>
            <a:xfrm>
              <a:off x="3351965" y="1330435"/>
              <a:ext cx="295449" cy="285401"/>
              <a:chOff x="3631100" y="1866150"/>
              <a:chExt cx="149875" cy="144800"/>
            </a:xfrm>
          </p:grpSpPr>
          <p:sp>
            <p:nvSpPr>
              <p:cNvPr id="8456" name="Google Shape;8456;p6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68"/>
            <p:cNvGrpSpPr/>
            <p:nvPr/>
          </p:nvGrpSpPr>
          <p:grpSpPr>
            <a:xfrm>
              <a:off x="3548208" y="1560352"/>
              <a:ext cx="294808" cy="286830"/>
              <a:chOff x="3730650" y="1982800"/>
              <a:chExt cx="149550" cy="145525"/>
            </a:xfrm>
          </p:grpSpPr>
          <p:sp>
            <p:nvSpPr>
              <p:cNvPr id="8459" name="Google Shape;8459;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1" name="Google Shape;8461;p68"/>
          <p:cNvGrpSpPr/>
          <p:nvPr/>
        </p:nvGrpSpPr>
        <p:grpSpPr>
          <a:xfrm>
            <a:off x="7639949" y="1171356"/>
            <a:ext cx="804565" cy="677795"/>
            <a:chOff x="7636443" y="1204988"/>
            <a:chExt cx="804565" cy="677795"/>
          </a:xfrm>
        </p:grpSpPr>
        <p:grpSp>
          <p:nvGrpSpPr>
            <p:cNvPr id="8462" name="Google Shape;8462;p68"/>
            <p:cNvGrpSpPr/>
            <p:nvPr/>
          </p:nvGrpSpPr>
          <p:grpSpPr>
            <a:xfrm>
              <a:off x="7636443" y="1509705"/>
              <a:ext cx="804565" cy="373078"/>
              <a:chOff x="7636443" y="1509705"/>
              <a:chExt cx="804565" cy="373078"/>
            </a:xfrm>
          </p:grpSpPr>
          <p:sp>
            <p:nvSpPr>
              <p:cNvPr id="8463" name="Google Shape;8463;p6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68"/>
            <p:cNvGrpSpPr/>
            <p:nvPr/>
          </p:nvGrpSpPr>
          <p:grpSpPr>
            <a:xfrm>
              <a:off x="7636443" y="1408133"/>
              <a:ext cx="804565" cy="373078"/>
              <a:chOff x="7636443" y="1408133"/>
              <a:chExt cx="804565" cy="373078"/>
            </a:xfrm>
          </p:grpSpPr>
          <p:sp>
            <p:nvSpPr>
              <p:cNvPr id="8466" name="Google Shape;8466;p6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68"/>
            <p:cNvGrpSpPr/>
            <p:nvPr/>
          </p:nvGrpSpPr>
          <p:grpSpPr>
            <a:xfrm>
              <a:off x="7636443" y="1306560"/>
              <a:ext cx="804565" cy="373078"/>
              <a:chOff x="7636443" y="1306560"/>
              <a:chExt cx="804565" cy="373078"/>
            </a:xfrm>
          </p:grpSpPr>
          <p:sp>
            <p:nvSpPr>
              <p:cNvPr id="8469" name="Google Shape;8469;p6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68"/>
            <p:cNvGrpSpPr/>
            <p:nvPr/>
          </p:nvGrpSpPr>
          <p:grpSpPr>
            <a:xfrm>
              <a:off x="7636443" y="1204988"/>
              <a:ext cx="804565" cy="373078"/>
              <a:chOff x="7636443" y="1204988"/>
              <a:chExt cx="804565" cy="373078"/>
            </a:xfrm>
          </p:grpSpPr>
          <p:sp>
            <p:nvSpPr>
              <p:cNvPr id="8472" name="Google Shape;8472;p6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4" name="Google Shape;8474;p68"/>
          <p:cNvGrpSpPr/>
          <p:nvPr/>
        </p:nvGrpSpPr>
        <p:grpSpPr>
          <a:xfrm>
            <a:off x="4978796" y="2078771"/>
            <a:ext cx="661339" cy="661188"/>
            <a:chOff x="3990000" y="975400"/>
            <a:chExt cx="3934200" cy="3933300"/>
          </a:xfrm>
        </p:grpSpPr>
        <p:sp>
          <p:nvSpPr>
            <p:cNvPr id="8475" name="Google Shape;8475;p6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68"/>
          <p:cNvGrpSpPr/>
          <p:nvPr/>
        </p:nvGrpSpPr>
        <p:grpSpPr>
          <a:xfrm>
            <a:off x="6622444" y="2057409"/>
            <a:ext cx="868881" cy="684241"/>
            <a:chOff x="6598259" y="2078634"/>
            <a:chExt cx="868881" cy="684241"/>
          </a:xfrm>
        </p:grpSpPr>
        <p:sp>
          <p:nvSpPr>
            <p:cNvPr id="8480" name="Google Shape;8480;p6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6" name="Google Shape;8486;p68"/>
            <p:cNvGrpSpPr/>
            <p:nvPr/>
          </p:nvGrpSpPr>
          <p:grpSpPr>
            <a:xfrm>
              <a:off x="6808175" y="2078634"/>
              <a:ext cx="452229" cy="684241"/>
              <a:chOff x="6808175" y="2078634"/>
              <a:chExt cx="452229" cy="684241"/>
            </a:xfrm>
          </p:grpSpPr>
          <p:sp>
            <p:nvSpPr>
              <p:cNvPr id="8487" name="Google Shape;8487;p6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3" name="Google Shape;8493;p68"/>
              <p:cNvGrpSpPr/>
              <p:nvPr/>
            </p:nvGrpSpPr>
            <p:grpSpPr>
              <a:xfrm>
                <a:off x="6821586" y="2078634"/>
                <a:ext cx="426871" cy="684241"/>
                <a:chOff x="6821586" y="2078634"/>
                <a:chExt cx="426871" cy="684241"/>
              </a:xfrm>
            </p:grpSpPr>
            <p:grpSp>
              <p:nvGrpSpPr>
                <p:cNvPr id="8494" name="Google Shape;8494;p68"/>
                <p:cNvGrpSpPr/>
                <p:nvPr/>
              </p:nvGrpSpPr>
              <p:grpSpPr>
                <a:xfrm>
                  <a:off x="6821586" y="2078634"/>
                  <a:ext cx="426871" cy="684241"/>
                  <a:chOff x="6821586" y="2078634"/>
                  <a:chExt cx="426871" cy="684241"/>
                </a:xfrm>
              </p:grpSpPr>
              <p:sp>
                <p:nvSpPr>
                  <p:cNvPr id="8495" name="Google Shape;8495;p6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4" name="Google Shape;8514;p6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20" name="Google Shape;8520;p68"/>
          <p:cNvGrpSpPr/>
          <p:nvPr/>
        </p:nvGrpSpPr>
        <p:grpSpPr>
          <a:xfrm>
            <a:off x="5795610" y="2063018"/>
            <a:ext cx="671358" cy="671358"/>
            <a:chOff x="6535625" y="760425"/>
            <a:chExt cx="1665900" cy="1665900"/>
          </a:xfrm>
        </p:grpSpPr>
        <p:sp>
          <p:nvSpPr>
            <p:cNvPr id="8521" name="Google Shape;8521;p6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68"/>
          <p:cNvGrpSpPr/>
          <p:nvPr/>
        </p:nvGrpSpPr>
        <p:grpSpPr>
          <a:xfrm>
            <a:off x="732427" y="3731418"/>
            <a:ext cx="1340789" cy="640830"/>
            <a:chOff x="238125" y="1151100"/>
            <a:chExt cx="7139450" cy="3412300"/>
          </a:xfrm>
        </p:grpSpPr>
        <p:sp>
          <p:nvSpPr>
            <p:cNvPr id="8526" name="Google Shape;8526;p6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68"/>
          <p:cNvGrpSpPr/>
          <p:nvPr/>
        </p:nvGrpSpPr>
        <p:grpSpPr>
          <a:xfrm>
            <a:off x="5599650" y="2934699"/>
            <a:ext cx="985357" cy="585764"/>
            <a:chOff x="5145061" y="2881789"/>
            <a:chExt cx="1107641" cy="658458"/>
          </a:xfrm>
        </p:grpSpPr>
        <p:grpSp>
          <p:nvGrpSpPr>
            <p:cNvPr id="8539" name="Google Shape;8539;p68"/>
            <p:cNvGrpSpPr/>
            <p:nvPr/>
          </p:nvGrpSpPr>
          <p:grpSpPr>
            <a:xfrm>
              <a:off x="5722989" y="3244587"/>
              <a:ext cx="529713" cy="295659"/>
              <a:chOff x="5722989" y="3244587"/>
              <a:chExt cx="529713" cy="295659"/>
            </a:xfrm>
          </p:grpSpPr>
          <p:sp>
            <p:nvSpPr>
              <p:cNvPr id="8540" name="Google Shape;8540;p6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41" name="Google Shape;8541;p6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42" name="Google Shape;8542;p68"/>
            <p:cNvGrpSpPr/>
            <p:nvPr/>
          </p:nvGrpSpPr>
          <p:grpSpPr>
            <a:xfrm>
              <a:off x="5145061" y="3244587"/>
              <a:ext cx="536807" cy="295659"/>
              <a:chOff x="5145061" y="3244587"/>
              <a:chExt cx="536807" cy="295659"/>
            </a:xfrm>
          </p:grpSpPr>
          <p:sp>
            <p:nvSpPr>
              <p:cNvPr id="8543" name="Google Shape;8543;p6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44" name="Google Shape;8544;p6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45" name="Google Shape;8545;p68"/>
            <p:cNvGrpSpPr/>
            <p:nvPr/>
          </p:nvGrpSpPr>
          <p:grpSpPr>
            <a:xfrm>
              <a:off x="5341327" y="2898245"/>
              <a:ext cx="532309" cy="614891"/>
              <a:chOff x="5341327" y="2898245"/>
              <a:chExt cx="532309" cy="614891"/>
            </a:xfrm>
          </p:grpSpPr>
          <p:sp>
            <p:nvSpPr>
              <p:cNvPr id="8546" name="Google Shape;8546;p6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47" name="Google Shape;8547;p6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48" name="Google Shape;8548;p68"/>
            <p:cNvGrpSpPr/>
            <p:nvPr/>
          </p:nvGrpSpPr>
          <p:grpSpPr>
            <a:xfrm>
              <a:off x="5532290" y="2881789"/>
              <a:ext cx="620516" cy="305456"/>
              <a:chOff x="5532290" y="2881789"/>
              <a:chExt cx="620516" cy="305456"/>
            </a:xfrm>
          </p:grpSpPr>
          <p:sp>
            <p:nvSpPr>
              <p:cNvPr id="8549" name="Google Shape;8549;p6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50" name="Google Shape;8550;p6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551" name="Google Shape;8551;p68"/>
          <p:cNvGrpSpPr/>
          <p:nvPr/>
        </p:nvGrpSpPr>
        <p:grpSpPr>
          <a:xfrm>
            <a:off x="8178573" y="3726757"/>
            <a:ext cx="269068" cy="645491"/>
            <a:chOff x="7026852" y="3311869"/>
            <a:chExt cx="434331" cy="1041954"/>
          </a:xfrm>
        </p:grpSpPr>
        <p:sp>
          <p:nvSpPr>
            <p:cNvPr id="8552" name="Google Shape;8552;p6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68"/>
          <p:cNvGrpSpPr/>
          <p:nvPr/>
        </p:nvGrpSpPr>
        <p:grpSpPr>
          <a:xfrm>
            <a:off x="6195154" y="3765995"/>
            <a:ext cx="293882" cy="293836"/>
            <a:chOff x="4873519" y="3311869"/>
            <a:chExt cx="499374" cy="499296"/>
          </a:xfrm>
        </p:grpSpPr>
        <p:sp>
          <p:nvSpPr>
            <p:cNvPr id="8556" name="Google Shape;8556;p6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68"/>
          <p:cNvGrpSpPr/>
          <p:nvPr/>
        </p:nvGrpSpPr>
        <p:grpSpPr>
          <a:xfrm>
            <a:off x="6195154" y="4078366"/>
            <a:ext cx="293882" cy="293882"/>
            <a:chOff x="4873519" y="3875839"/>
            <a:chExt cx="499374" cy="499374"/>
          </a:xfrm>
        </p:grpSpPr>
        <p:sp>
          <p:nvSpPr>
            <p:cNvPr id="8559" name="Google Shape;8559;p6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68"/>
          <p:cNvGrpSpPr/>
          <p:nvPr/>
        </p:nvGrpSpPr>
        <p:grpSpPr>
          <a:xfrm>
            <a:off x="2425681" y="2050319"/>
            <a:ext cx="698104" cy="698208"/>
            <a:chOff x="2565073" y="2075876"/>
            <a:chExt cx="672482" cy="672518"/>
          </a:xfrm>
        </p:grpSpPr>
        <p:sp>
          <p:nvSpPr>
            <p:cNvPr id="8562" name="Google Shape;8562;p6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8" name="Google Shape;8568;p68"/>
          <p:cNvGrpSpPr/>
          <p:nvPr/>
        </p:nvGrpSpPr>
        <p:grpSpPr>
          <a:xfrm>
            <a:off x="5649092" y="3734919"/>
            <a:ext cx="438354" cy="637329"/>
            <a:chOff x="1697726" y="3244179"/>
            <a:chExt cx="788124" cy="1146069"/>
          </a:xfrm>
        </p:grpSpPr>
        <p:sp>
          <p:nvSpPr>
            <p:cNvPr id="8569" name="Google Shape;8569;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1" name="Google Shape;8571;p6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2" name="Google Shape;8572;p68"/>
          <p:cNvGrpSpPr/>
          <p:nvPr/>
        </p:nvGrpSpPr>
        <p:grpSpPr>
          <a:xfrm>
            <a:off x="7650306" y="2063282"/>
            <a:ext cx="799565" cy="670282"/>
            <a:chOff x="7617850" y="2063282"/>
            <a:chExt cx="799565" cy="670282"/>
          </a:xfrm>
        </p:grpSpPr>
        <p:cxnSp>
          <p:nvCxnSpPr>
            <p:cNvPr id="8573" name="Google Shape;8573;p6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74" name="Google Shape;8574;p6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75" name="Google Shape;8575;p6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76" name="Google Shape;8576;p6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77" name="Google Shape;8577;p6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578" name="Google Shape;8578;p6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579" name="Google Shape;8579;p68"/>
            <p:cNvGrpSpPr/>
            <p:nvPr/>
          </p:nvGrpSpPr>
          <p:grpSpPr>
            <a:xfrm>
              <a:off x="7734309" y="2063282"/>
              <a:ext cx="570957" cy="620095"/>
              <a:chOff x="7734309" y="2063282"/>
              <a:chExt cx="570957" cy="620095"/>
            </a:xfrm>
          </p:grpSpPr>
          <p:grpSp>
            <p:nvGrpSpPr>
              <p:cNvPr id="8580" name="Google Shape;8580;p68"/>
              <p:cNvGrpSpPr/>
              <p:nvPr/>
            </p:nvGrpSpPr>
            <p:grpSpPr>
              <a:xfrm>
                <a:off x="8031573" y="2063282"/>
                <a:ext cx="273693" cy="620095"/>
                <a:chOff x="8031573" y="2063282"/>
                <a:chExt cx="273693" cy="620095"/>
              </a:xfrm>
            </p:grpSpPr>
            <p:sp>
              <p:nvSpPr>
                <p:cNvPr id="8581" name="Google Shape;8581;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68"/>
              <p:cNvGrpSpPr/>
              <p:nvPr/>
            </p:nvGrpSpPr>
            <p:grpSpPr>
              <a:xfrm flipH="1">
                <a:off x="7734309" y="2063282"/>
                <a:ext cx="273693" cy="620095"/>
                <a:chOff x="8031573" y="2063282"/>
                <a:chExt cx="273693" cy="620095"/>
              </a:xfrm>
            </p:grpSpPr>
            <p:sp>
              <p:nvSpPr>
                <p:cNvPr id="8586" name="Google Shape;8586;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590" name="Google Shape;8590;p68"/>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8"/>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2" name="Google Shape;8592;p68"/>
          <p:cNvGrpSpPr/>
          <p:nvPr/>
        </p:nvGrpSpPr>
        <p:grpSpPr>
          <a:xfrm>
            <a:off x="7836913" y="2916765"/>
            <a:ext cx="602567" cy="601884"/>
            <a:chOff x="1186975" y="238125"/>
            <a:chExt cx="5244275" cy="5238325"/>
          </a:xfrm>
        </p:grpSpPr>
        <p:sp>
          <p:nvSpPr>
            <p:cNvPr id="8593" name="Google Shape;8593;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68"/>
          <p:cNvGrpSpPr/>
          <p:nvPr/>
        </p:nvGrpSpPr>
        <p:grpSpPr>
          <a:xfrm>
            <a:off x="3279650" y="2056249"/>
            <a:ext cx="651848" cy="687338"/>
            <a:chOff x="3400515" y="2056248"/>
            <a:chExt cx="698134" cy="735987"/>
          </a:xfrm>
        </p:grpSpPr>
        <p:grpSp>
          <p:nvGrpSpPr>
            <p:cNvPr id="8598" name="Google Shape;8598;p68"/>
            <p:cNvGrpSpPr/>
            <p:nvPr/>
          </p:nvGrpSpPr>
          <p:grpSpPr>
            <a:xfrm>
              <a:off x="3400515" y="2283913"/>
              <a:ext cx="312919" cy="219900"/>
              <a:chOff x="3400515" y="2283913"/>
              <a:chExt cx="312919" cy="219900"/>
            </a:xfrm>
          </p:grpSpPr>
          <p:sp>
            <p:nvSpPr>
              <p:cNvPr id="8599" name="Google Shape;8599;p6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00" name="Google Shape;8600;p6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601" name="Google Shape;8601;p68"/>
            <p:cNvGrpSpPr/>
            <p:nvPr/>
          </p:nvGrpSpPr>
          <p:grpSpPr>
            <a:xfrm>
              <a:off x="3547823" y="2461089"/>
              <a:ext cx="219900" cy="331146"/>
              <a:chOff x="3547823" y="2461089"/>
              <a:chExt cx="219900" cy="331146"/>
            </a:xfrm>
          </p:grpSpPr>
          <p:sp>
            <p:nvSpPr>
              <p:cNvPr id="8602" name="Google Shape;8602;p6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03" name="Google Shape;8603;p6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604" name="Google Shape;8604;p68"/>
            <p:cNvGrpSpPr/>
            <p:nvPr/>
          </p:nvGrpSpPr>
          <p:grpSpPr>
            <a:xfrm>
              <a:off x="3734138" y="2461089"/>
              <a:ext cx="219900" cy="331146"/>
              <a:chOff x="3734138" y="2461089"/>
              <a:chExt cx="219900" cy="331146"/>
            </a:xfrm>
          </p:grpSpPr>
          <p:sp>
            <p:nvSpPr>
              <p:cNvPr id="8605" name="Google Shape;8605;p6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06" name="Google Shape;8606;p6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607" name="Google Shape;8607;p68"/>
            <p:cNvGrpSpPr/>
            <p:nvPr/>
          </p:nvGrpSpPr>
          <p:grpSpPr>
            <a:xfrm>
              <a:off x="3787560" y="2281742"/>
              <a:ext cx="311089" cy="219900"/>
              <a:chOff x="3787560" y="2281742"/>
              <a:chExt cx="311089" cy="219900"/>
            </a:xfrm>
          </p:grpSpPr>
          <p:sp>
            <p:nvSpPr>
              <p:cNvPr id="8608" name="Google Shape;8608;p6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09" name="Google Shape;8609;p6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610" name="Google Shape;8610;p68"/>
            <p:cNvGrpSpPr/>
            <p:nvPr/>
          </p:nvGrpSpPr>
          <p:grpSpPr>
            <a:xfrm>
              <a:off x="3637290" y="2056248"/>
              <a:ext cx="219900" cy="330736"/>
              <a:chOff x="3637290" y="2056248"/>
              <a:chExt cx="219900" cy="330736"/>
            </a:xfrm>
          </p:grpSpPr>
          <p:sp>
            <p:nvSpPr>
              <p:cNvPr id="8611" name="Google Shape;8611;p6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612" name="Google Shape;8612;p6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613" name="Google Shape;8613;p68"/>
          <p:cNvGrpSpPr/>
          <p:nvPr/>
        </p:nvGrpSpPr>
        <p:grpSpPr>
          <a:xfrm>
            <a:off x="2571356" y="2926255"/>
            <a:ext cx="1268144" cy="592394"/>
            <a:chOff x="238125" y="1188750"/>
            <a:chExt cx="7140450" cy="3335550"/>
          </a:xfrm>
        </p:grpSpPr>
        <p:sp>
          <p:nvSpPr>
            <p:cNvPr id="8614" name="Google Shape;8614;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68"/>
          <p:cNvGrpSpPr/>
          <p:nvPr/>
        </p:nvGrpSpPr>
        <p:grpSpPr>
          <a:xfrm>
            <a:off x="6679257" y="2928410"/>
            <a:ext cx="1053944" cy="590147"/>
            <a:chOff x="238125" y="1335475"/>
            <a:chExt cx="5418735" cy="3034175"/>
          </a:xfrm>
        </p:grpSpPr>
        <p:sp>
          <p:nvSpPr>
            <p:cNvPr id="8620" name="Google Shape;8620;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68"/>
          <p:cNvGrpSpPr/>
          <p:nvPr/>
        </p:nvGrpSpPr>
        <p:grpSpPr>
          <a:xfrm>
            <a:off x="4110066" y="3733309"/>
            <a:ext cx="1268207" cy="638939"/>
            <a:chOff x="3967651" y="3645904"/>
            <a:chExt cx="1479304" cy="745292"/>
          </a:xfrm>
        </p:grpSpPr>
        <p:grpSp>
          <p:nvGrpSpPr>
            <p:cNvPr id="8624" name="Google Shape;8624;p68"/>
            <p:cNvGrpSpPr/>
            <p:nvPr/>
          </p:nvGrpSpPr>
          <p:grpSpPr>
            <a:xfrm>
              <a:off x="3967651" y="4009026"/>
              <a:ext cx="1479304" cy="382170"/>
              <a:chOff x="3967651" y="4009026"/>
              <a:chExt cx="1479304" cy="382170"/>
            </a:xfrm>
          </p:grpSpPr>
          <p:grpSp>
            <p:nvGrpSpPr>
              <p:cNvPr id="8625" name="Google Shape;8625;p68"/>
              <p:cNvGrpSpPr/>
              <p:nvPr/>
            </p:nvGrpSpPr>
            <p:grpSpPr>
              <a:xfrm>
                <a:off x="4892216" y="4195630"/>
                <a:ext cx="554739" cy="195566"/>
                <a:chOff x="3604375" y="4892160"/>
                <a:chExt cx="1651500" cy="582215"/>
              </a:xfrm>
            </p:grpSpPr>
            <p:sp>
              <p:nvSpPr>
                <p:cNvPr id="8626" name="Google Shape;8626;p6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68"/>
              <p:cNvGrpSpPr/>
              <p:nvPr/>
            </p:nvGrpSpPr>
            <p:grpSpPr>
              <a:xfrm>
                <a:off x="3967651" y="4146303"/>
                <a:ext cx="579402" cy="244893"/>
                <a:chOff x="851875" y="4745310"/>
                <a:chExt cx="1724925" cy="729065"/>
              </a:xfrm>
            </p:grpSpPr>
            <p:sp>
              <p:nvSpPr>
                <p:cNvPr id="8629" name="Google Shape;8629;p6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68"/>
              <p:cNvGrpSpPr/>
              <p:nvPr/>
            </p:nvGrpSpPr>
            <p:grpSpPr>
              <a:xfrm>
                <a:off x="4460753" y="4009026"/>
                <a:ext cx="493110" cy="382170"/>
                <a:chOff x="2319875" y="4336625"/>
                <a:chExt cx="1468025" cy="1137750"/>
              </a:xfrm>
            </p:grpSpPr>
            <p:sp>
              <p:nvSpPr>
                <p:cNvPr id="8632" name="Google Shape;8632;p6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4" name="Google Shape;8634;p68"/>
            <p:cNvGrpSpPr/>
            <p:nvPr/>
          </p:nvGrpSpPr>
          <p:grpSpPr>
            <a:xfrm>
              <a:off x="4479443" y="3645904"/>
              <a:ext cx="455965" cy="388789"/>
              <a:chOff x="2957425" y="238100"/>
              <a:chExt cx="1910200" cy="1628775"/>
            </a:xfrm>
          </p:grpSpPr>
          <p:sp>
            <p:nvSpPr>
              <p:cNvPr id="8635" name="Google Shape;8635;p6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45" name="Google Shape;8645;p68"/>
          <p:cNvGrpSpPr/>
          <p:nvPr/>
        </p:nvGrpSpPr>
        <p:grpSpPr>
          <a:xfrm>
            <a:off x="2496179" y="3734510"/>
            <a:ext cx="1243128" cy="637739"/>
            <a:chOff x="2496310" y="3693351"/>
            <a:chExt cx="1342906" cy="688926"/>
          </a:xfrm>
        </p:grpSpPr>
        <p:grpSp>
          <p:nvGrpSpPr>
            <p:cNvPr id="8646" name="Google Shape;8646;p68"/>
            <p:cNvGrpSpPr/>
            <p:nvPr/>
          </p:nvGrpSpPr>
          <p:grpSpPr>
            <a:xfrm>
              <a:off x="2496310" y="3693351"/>
              <a:ext cx="1342906" cy="688875"/>
              <a:chOff x="2496310" y="3693351"/>
              <a:chExt cx="1342906" cy="688875"/>
            </a:xfrm>
          </p:grpSpPr>
          <p:sp>
            <p:nvSpPr>
              <p:cNvPr id="8647" name="Google Shape;8647;p6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53" name="Google Shape;8653;p68"/>
              <p:cNvCxnSpPr>
                <a:stCxn id="8651"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654" name="Google Shape;8654;p68"/>
              <p:cNvCxnSpPr>
                <a:stCxn id="8648"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655" name="Google Shape;8655;p68"/>
              <p:cNvCxnSpPr>
                <a:stCxn id="8649"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656" name="Google Shape;8656;p68"/>
              <p:cNvCxnSpPr>
                <a:stCxn id="8652"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657" name="Google Shape;8657;p68"/>
              <p:cNvCxnSpPr>
                <a:stCxn id="8650"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58" name="Google Shape;8658;p68"/>
            <p:cNvGrpSpPr/>
            <p:nvPr/>
          </p:nvGrpSpPr>
          <p:grpSpPr>
            <a:xfrm>
              <a:off x="2675275" y="3930557"/>
              <a:ext cx="1003306" cy="451719"/>
              <a:chOff x="2675275" y="4174282"/>
              <a:chExt cx="1003306" cy="451719"/>
            </a:xfrm>
          </p:grpSpPr>
          <p:sp>
            <p:nvSpPr>
              <p:cNvPr id="8659" name="Google Shape;8659;p6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2" name="Google Shape;8662;p68"/>
          <p:cNvGrpSpPr/>
          <p:nvPr/>
        </p:nvGrpSpPr>
        <p:grpSpPr>
          <a:xfrm>
            <a:off x="1669850" y="1171356"/>
            <a:ext cx="574511" cy="874709"/>
            <a:chOff x="1715404" y="1112080"/>
            <a:chExt cx="642270" cy="977984"/>
          </a:xfrm>
        </p:grpSpPr>
        <p:grpSp>
          <p:nvGrpSpPr>
            <p:cNvPr id="8663" name="Google Shape;8663;p68"/>
            <p:cNvGrpSpPr/>
            <p:nvPr/>
          </p:nvGrpSpPr>
          <p:grpSpPr>
            <a:xfrm>
              <a:off x="1715404" y="1112080"/>
              <a:ext cx="642270" cy="977984"/>
              <a:chOff x="1715404" y="1112080"/>
              <a:chExt cx="642270" cy="977984"/>
            </a:xfrm>
          </p:grpSpPr>
          <p:sp>
            <p:nvSpPr>
              <p:cNvPr id="8664" name="Google Shape;8664;p6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68"/>
            <p:cNvGrpSpPr/>
            <p:nvPr/>
          </p:nvGrpSpPr>
          <p:grpSpPr>
            <a:xfrm>
              <a:off x="1768927" y="1165603"/>
              <a:ext cx="535225" cy="851367"/>
              <a:chOff x="1768927" y="1165603"/>
              <a:chExt cx="535225" cy="851367"/>
            </a:xfrm>
          </p:grpSpPr>
          <p:sp>
            <p:nvSpPr>
              <p:cNvPr id="8667" name="Google Shape;8667;p6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68"/>
            <p:cNvGrpSpPr/>
            <p:nvPr/>
          </p:nvGrpSpPr>
          <p:grpSpPr>
            <a:xfrm>
              <a:off x="1822449" y="1219125"/>
              <a:ext cx="428180" cy="718859"/>
              <a:chOff x="1822449" y="1219125"/>
              <a:chExt cx="428180" cy="718859"/>
            </a:xfrm>
          </p:grpSpPr>
          <p:sp>
            <p:nvSpPr>
              <p:cNvPr id="8670" name="Google Shape;8670;p6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68"/>
            <p:cNvGrpSpPr/>
            <p:nvPr/>
          </p:nvGrpSpPr>
          <p:grpSpPr>
            <a:xfrm>
              <a:off x="1875972" y="1272648"/>
              <a:ext cx="321135" cy="586939"/>
              <a:chOff x="1875972" y="1272648"/>
              <a:chExt cx="321135" cy="586939"/>
            </a:xfrm>
          </p:grpSpPr>
          <p:sp>
            <p:nvSpPr>
              <p:cNvPr id="8673" name="Google Shape;8673;p6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5" name="Google Shape;8675;p68"/>
          <p:cNvGrpSpPr/>
          <p:nvPr/>
        </p:nvGrpSpPr>
        <p:grpSpPr>
          <a:xfrm>
            <a:off x="7777011" y="3728078"/>
            <a:ext cx="293855" cy="644170"/>
            <a:chOff x="241025" y="3151575"/>
            <a:chExt cx="293855" cy="644170"/>
          </a:xfrm>
        </p:grpSpPr>
        <p:sp>
          <p:nvSpPr>
            <p:cNvPr id="8676" name="Google Shape;8676;p6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68"/>
          <p:cNvGrpSpPr/>
          <p:nvPr/>
        </p:nvGrpSpPr>
        <p:grpSpPr>
          <a:xfrm>
            <a:off x="724994" y="2928078"/>
            <a:ext cx="1779649" cy="591620"/>
            <a:chOff x="246070" y="1983375"/>
            <a:chExt cx="1855347" cy="616849"/>
          </a:xfrm>
        </p:grpSpPr>
        <p:sp>
          <p:nvSpPr>
            <p:cNvPr id="8679" name="Google Shape;8679;p6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68"/>
          <p:cNvGrpSpPr/>
          <p:nvPr/>
        </p:nvGrpSpPr>
        <p:grpSpPr>
          <a:xfrm>
            <a:off x="2335861" y="1171356"/>
            <a:ext cx="711055" cy="745993"/>
            <a:chOff x="2496269" y="1171698"/>
            <a:chExt cx="761953" cy="799392"/>
          </a:xfrm>
        </p:grpSpPr>
        <p:grpSp>
          <p:nvGrpSpPr>
            <p:cNvPr id="8689" name="Google Shape;8689;p68"/>
            <p:cNvGrpSpPr/>
            <p:nvPr/>
          </p:nvGrpSpPr>
          <p:grpSpPr>
            <a:xfrm>
              <a:off x="2496269" y="1171698"/>
              <a:ext cx="761953" cy="723022"/>
              <a:chOff x="2496269" y="1171698"/>
              <a:chExt cx="761953" cy="723022"/>
            </a:xfrm>
          </p:grpSpPr>
          <p:sp>
            <p:nvSpPr>
              <p:cNvPr id="8690" name="Google Shape;8690;p6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2" name="Google Shape;8692;p68"/>
              <p:cNvGrpSpPr/>
              <p:nvPr/>
            </p:nvGrpSpPr>
            <p:grpSpPr>
              <a:xfrm>
                <a:off x="2496269" y="1171698"/>
                <a:ext cx="761953" cy="723022"/>
                <a:chOff x="2496269" y="1120652"/>
                <a:chExt cx="761953" cy="723022"/>
              </a:xfrm>
            </p:grpSpPr>
            <p:grpSp>
              <p:nvGrpSpPr>
                <p:cNvPr id="8693" name="Google Shape;8693;p68"/>
                <p:cNvGrpSpPr/>
                <p:nvPr/>
              </p:nvGrpSpPr>
              <p:grpSpPr>
                <a:xfrm>
                  <a:off x="2496269" y="1120652"/>
                  <a:ext cx="761953" cy="723022"/>
                  <a:chOff x="2496269" y="1120652"/>
                  <a:chExt cx="761953" cy="723022"/>
                </a:xfrm>
              </p:grpSpPr>
              <p:grpSp>
                <p:nvGrpSpPr>
                  <p:cNvPr id="8694" name="Google Shape;8694;p68"/>
                  <p:cNvGrpSpPr/>
                  <p:nvPr/>
                </p:nvGrpSpPr>
                <p:grpSpPr>
                  <a:xfrm>
                    <a:off x="2496269" y="1304589"/>
                    <a:ext cx="407089" cy="305057"/>
                    <a:chOff x="2496269" y="1304589"/>
                    <a:chExt cx="407089" cy="305057"/>
                  </a:xfrm>
                </p:grpSpPr>
                <p:sp>
                  <p:nvSpPr>
                    <p:cNvPr id="8695" name="Google Shape;8695;p6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68"/>
                  <p:cNvGrpSpPr/>
                  <p:nvPr/>
                </p:nvGrpSpPr>
                <p:grpSpPr>
                  <a:xfrm>
                    <a:off x="2586468" y="1493376"/>
                    <a:ext cx="358850" cy="349656"/>
                    <a:chOff x="2586468" y="1493376"/>
                    <a:chExt cx="358850" cy="349656"/>
                  </a:xfrm>
                </p:grpSpPr>
                <p:sp>
                  <p:nvSpPr>
                    <p:cNvPr id="8698" name="Google Shape;8698;p6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68"/>
                  <p:cNvGrpSpPr/>
                  <p:nvPr/>
                </p:nvGrpSpPr>
                <p:grpSpPr>
                  <a:xfrm>
                    <a:off x="2807939" y="1494024"/>
                    <a:ext cx="358857" cy="349650"/>
                    <a:chOff x="2807939" y="1494024"/>
                    <a:chExt cx="358857" cy="349650"/>
                  </a:xfrm>
                </p:grpSpPr>
                <p:sp>
                  <p:nvSpPr>
                    <p:cNvPr id="8701" name="Google Shape;8701;p6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8"/>
                  <p:cNvGrpSpPr/>
                  <p:nvPr/>
                </p:nvGrpSpPr>
                <p:grpSpPr>
                  <a:xfrm>
                    <a:off x="2851133" y="1305635"/>
                    <a:ext cx="407089" cy="305057"/>
                    <a:chOff x="2851133" y="1305635"/>
                    <a:chExt cx="407089" cy="305057"/>
                  </a:xfrm>
                </p:grpSpPr>
                <p:sp>
                  <p:nvSpPr>
                    <p:cNvPr id="8704" name="Google Shape;8704;p6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8"/>
                  <p:cNvGrpSpPr/>
                  <p:nvPr/>
                </p:nvGrpSpPr>
                <p:grpSpPr>
                  <a:xfrm>
                    <a:off x="2727495" y="1120652"/>
                    <a:ext cx="300271" cy="396358"/>
                    <a:chOff x="2727495" y="1120652"/>
                    <a:chExt cx="300271" cy="396358"/>
                  </a:xfrm>
                </p:grpSpPr>
                <p:sp>
                  <p:nvSpPr>
                    <p:cNvPr id="8707" name="Google Shape;8707;p6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9" name="Google Shape;8709;p68"/>
                <p:cNvGrpSpPr/>
                <p:nvPr/>
              </p:nvGrpSpPr>
              <p:grpSpPr>
                <a:xfrm>
                  <a:off x="2722305" y="1350460"/>
                  <a:ext cx="308357" cy="308344"/>
                  <a:chOff x="2722305" y="1350460"/>
                  <a:chExt cx="308357" cy="308344"/>
                </a:xfrm>
              </p:grpSpPr>
              <p:sp>
                <p:nvSpPr>
                  <p:cNvPr id="8710" name="Google Shape;8710;p6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1" name="Google Shape;8711;p68"/>
                  <p:cNvGrpSpPr/>
                  <p:nvPr/>
                </p:nvGrpSpPr>
                <p:grpSpPr>
                  <a:xfrm>
                    <a:off x="2725064" y="1364529"/>
                    <a:ext cx="297954" cy="280182"/>
                    <a:chOff x="2725064" y="1364529"/>
                    <a:chExt cx="297954" cy="280182"/>
                  </a:xfrm>
                </p:grpSpPr>
                <p:sp>
                  <p:nvSpPr>
                    <p:cNvPr id="8712" name="Google Shape;8712;p6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717" name="Google Shape;8717;p6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68"/>
          <p:cNvGrpSpPr/>
          <p:nvPr/>
        </p:nvGrpSpPr>
        <p:grpSpPr>
          <a:xfrm>
            <a:off x="3924561" y="2927462"/>
            <a:ext cx="1569144" cy="591015"/>
            <a:chOff x="3820100" y="3023049"/>
            <a:chExt cx="1303926" cy="491162"/>
          </a:xfrm>
        </p:grpSpPr>
        <p:grpSp>
          <p:nvGrpSpPr>
            <p:cNvPr id="8723" name="Google Shape;8723;p68"/>
            <p:cNvGrpSpPr/>
            <p:nvPr/>
          </p:nvGrpSpPr>
          <p:grpSpPr>
            <a:xfrm>
              <a:off x="3820100" y="3023072"/>
              <a:ext cx="1303926" cy="491139"/>
              <a:chOff x="3820100" y="3023072"/>
              <a:chExt cx="1303926" cy="491139"/>
            </a:xfrm>
          </p:grpSpPr>
          <p:sp>
            <p:nvSpPr>
              <p:cNvPr id="8724" name="Google Shape;8724;p6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68"/>
            <p:cNvGrpSpPr/>
            <p:nvPr/>
          </p:nvGrpSpPr>
          <p:grpSpPr>
            <a:xfrm>
              <a:off x="4132439" y="3023645"/>
              <a:ext cx="393633" cy="177096"/>
              <a:chOff x="4132439" y="3023645"/>
              <a:chExt cx="393633" cy="177096"/>
            </a:xfrm>
          </p:grpSpPr>
          <p:sp>
            <p:nvSpPr>
              <p:cNvPr id="8727" name="Google Shape;8727;p6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9" name="Google Shape;8729;p68"/>
            <p:cNvGrpSpPr/>
            <p:nvPr/>
          </p:nvGrpSpPr>
          <p:grpSpPr>
            <a:xfrm>
              <a:off x="3921811" y="3023049"/>
              <a:ext cx="1002397" cy="388943"/>
              <a:chOff x="3921811" y="3023049"/>
              <a:chExt cx="1002397" cy="388943"/>
            </a:xfrm>
          </p:grpSpPr>
          <p:sp>
            <p:nvSpPr>
              <p:cNvPr id="8730" name="Google Shape;8730;p6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68"/>
            <p:cNvGrpSpPr/>
            <p:nvPr/>
          </p:nvGrpSpPr>
          <p:grpSpPr>
            <a:xfrm>
              <a:off x="4023645" y="3023049"/>
              <a:ext cx="683032" cy="286722"/>
              <a:chOff x="4023645" y="3023049"/>
              <a:chExt cx="683032" cy="286722"/>
            </a:xfrm>
          </p:grpSpPr>
          <p:sp>
            <p:nvSpPr>
              <p:cNvPr id="8733" name="Google Shape;8733;p6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5" name="Google Shape;8735;p68"/>
          <p:cNvGrpSpPr/>
          <p:nvPr/>
        </p:nvGrpSpPr>
        <p:grpSpPr>
          <a:xfrm>
            <a:off x="1556683" y="2054307"/>
            <a:ext cx="713522" cy="688025"/>
            <a:chOff x="1706078" y="2092648"/>
            <a:chExt cx="660913" cy="637296"/>
          </a:xfrm>
        </p:grpSpPr>
        <p:sp>
          <p:nvSpPr>
            <p:cNvPr id="8736" name="Google Shape;8736;p6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7" name="Google Shape;8737;p68"/>
            <p:cNvGrpSpPr/>
            <p:nvPr/>
          </p:nvGrpSpPr>
          <p:grpSpPr>
            <a:xfrm>
              <a:off x="1706078" y="2092648"/>
              <a:ext cx="660913" cy="575241"/>
              <a:chOff x="1706078" y="2092648"/>
              <a:chExt cx="660913" cy="575241"/>
            </a:xfrm>
          </p:grpSpPr>
          <p:sp>
            <p:nvSpPr>
              <p:cNvPr id="8738" name="Google Shape;8738;p6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1" name="Google Shape;8741;p68"/>
          <p:cNvGrpSpPr/>
          <p:nvPr/>
        </p:nvGrpSpPr>
        <p:grpSpPr>
          <a:xfrm>
            <a:off x="6318542" y="1171856"/>
            <a:ext cx="1317459" cy="684168"/>
            <a:chOff x="238125" y="999450"/>
            <a:chExt cx="7140700" cy="3708225"/>
          </a:xfrm>
        </p:grpSpPr>
        <p:sp>
          <p:nvSpPr>
            <p:cNvPr id="8742" name="Google Shape;8742;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754"/>
        <p:cNvGrpSpPr/>
        <p:nvPr/>
      </p:nvGrpSpPr>
      <p:grpSpPr>
        <a:xfrm>
          <a:off x="0" y="0"/>
          <a:ext cx="0" cy="0"/>
          <a:chOff x="0" y="0"/>
          <a:chExt cx="0" cy="0"/>
        </a:xfrm>
      </p:grpSpPr>
      <p:grpSp>
        <p:nvGrpSpPr>
          <p:cNvPr id="8755" name="Google Shape;8755;p69"/>
          <p:cNvGrpSpPr/>
          <p:nvPr/>
        </p:nvGrpSpPr>
        <p:grpSpPr>
          <a:xfrm>
            <a:off x="729238" y="1179665"/>
            <a:ext cx="1636117" cy="1526144"/>
            <a:chOff x="729238" y="1179665"/>
            <a:chExt cx="1636117" cy="1526144"/>
          </a:xfrm>
        </p:grpSpPr>
        <p:grpSp>
          <p:nvGrpSpPr>
            <p:cNvPr id="8756" name="Google Shape;8756;p69"/>
            <p:cNvGrpSpPr/>
            <p:nvPr/>
          </p:nvGrpSpPr>
          <p:grpSpPr>
            <a:xfrm>
              <a:off x="729238" y="1179665"/>
              <a:ext cx="80700" cy="1526144"/>
              <a:chOff x="729238" y="1179665"/>
              <a:chExt cx="80700" cy="1526144"/>
            </a:xfrm>
          </p:grpSpPr>
          <p:sp>
            <p:nvSpPr>
              <p:cNvPr id="8757" name="Google Shape;8757;p6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69"/>
            <p:cNvGrpSpPr/>
            <p:nvPr/>
          </p:nvGrpSpPr>
          <p:grpSpPr>
            <a:xfrm>
              <a:off x="903098" y="1179665"/>
              <a:ext cx="80700" cy="1526144"/>
              <a:chOff x="903098" y="1179665"/>
              <a:chExt cx="80700" cy="1526144"/>
            </a:xfrm>
          </p:grpSpPr>
          <p:sp>
            <p:nvSpPr>
              <p:cNvPr id="8768" name="Google Shape;8768;p6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69"/>
            <p:cNvGrpSpPr/>
            <p:nvPr/>
          </p:nvGrpSpPr>
          <p:grpSpPr>
            <a:xfrm>
              <a:off x="1076958" y="1179665"/>
              <a:ext cx="80700" cy="1526144"/>
              <a:chOff x="1076958" y="1179665"/>
              <a:chExt cx="80700" cy="1526144"/>
            </a:xfrm>
          </p:grpSpPr>
          <p:sp>
            <p:nvSpPr>
              <p:cNvPr id="8779" name="Google Shape;8779;p6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69"/>
            <p:cNvGrpSpPr/>
            <p:nvPr/>
          </p:nvGrpSpPr>
          <p:grpSpPr>
            <a:xfrm>
              <a:off x="1247707" y="1179665"/>
              <a:ext cx="80700" cy="1526144"/>
              <a:chOff x="1247707" y="1179665"/>
              <a:chExt cx="80700" cy="1526144"/>
            </a:xfrm>
          </p:grpSpPr>
          <p:sp>
            <p:nvSpPr>
              <p:cNvPr id="8790" name="Google Shape;8790;p6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69"/>
            <p:cNvGrpSpPr/>
            <p:nvPr/>
          </p:nvGrpSpPr>
          <p:grpSpPr>
            <a:xfrm>
              <a:off x="1421567" y="1179665"/>
              <a:ext cx="80700" cy="1526144"/>
              <a:chOff x="1421567" y="1179665"/>
              <a:chExt cx="80700" cy="1526144"/>
            </a:xfrm>
          </p:grpSpPr>
          <p:sp>
            <p:nvSpPr>
              <p:cNvPr id="8801" name="Google Shape;8801;p6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69"/>
            <p:cNvGrpSpPr/>
            <p:nvPr/>
          </p:nvGrpSpPr>
          <p:grpSpPr>
            <a:xfrm>
              <a:off x="1592327" y="1179665"/>
              <a:ext cx="80700" cy="1526144"/>
              <a:chOff x="1592327" y="1179665"/>
              <a:chExt cx="80700" cy="1526144"/>
            </a:xfrm>
          </p:grpSpPr>
          <p:sp>
            <p:nvSpPr>
              <p:cNvPr id="8812" name="Google Shape;8812;p6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69"/>
            <p:cNvGrpSpPr/>
            <p:nvPr/>
          </p:nvGrpSpPr>
          <p:grpSpPr>
            <a:xfrm>
              <a:off x="1766187" y="1179665"/>
              <a:ext cx="80700" cy="1526144"/>
              <a:chOff x="1766187" y="1179665"/>
              <a:chExt cx="80700" cy="1526144"/>
            </a:xfrm>
          </p:grpSpPr>
          <p:sp>
            <p:nvSpPr>
              <p:cNvPr id="8823" name="Google Shape;8823;p6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69"/>
            <p:cNvGrpSpPr/>
            <p:nvPr/>
          </p:nvGrpSpPr>
          <p:grpSpPr>
            <a:xfrm>
              <a:off x="1936935" y="1179665"/>
              <a:ext cx="80700" cy="1526144"/>
              <a:chOff x="1936935" y="1179665"/>
              <a:chExt cx="80700" cy="1526144"/>
            </a:xfrm>
          </p:grpSpPr>
          <p:sp>
            <p:nvSpPr>
              <p:cNvPr id="8834" name="Google Shape;8834;p6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69"/>
            <p:cNvGrpSpPr/>
            <p:nvPr/>
          </p:nvGrpSpPr>
          <p:grpSpPr>
            <a:xfrm>
              <a:off x="2110795" y="1179665"/>
              <a:ext cx="80700" cy="1526144"/>
              <a:chOff x="2110795" y="1179665"/>
              <a:chExt cx="80700" cy="1526144"/>
            </a:xfrm>
          </p:grpSpPr>
          <p:sp>
            <p:nvSpPr>
              <p:cNvPr id="8845" name="Google Shape;8845;p6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69"/>
            <p:cNvGrpSpPr/>
            <p:nvPr/>
          </p:nvGrpSpPr>
          <p:grpSpPr>
            <a:xfrm>
              <a:off x="2284655" y="1179665"/>
              <a:ext cx="80700" cy="1526144"/>
              <a:chOff x="2284655" y="1179665"/>
              <a:chExt cx="80700" cy="1526144"/>
            </a:xfrm>
          </p:grpSpPr>
          <p:sp>
            <p:nvSpPr>
              <p:cNvPr id="8856" name="Google Shape;8856;p6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6" name="Google Shape;8866;p69"/>
          <p:cNvGrpSpPr/>
          <p:nvPr/>
        </p:nvGrpSpPr>
        <p:grpSpPr>
          <a:xfrm>
            <a:off x="2623904" y="1198803"/>
            <a:ext cx="1364248" cy="1102133"/>
            <a:chOff x="2623904" y="1198803"/>
            <a:chExt cx="1364248" cy="1102133"/>
          </a:xfrm>
        </p:grpSpPr>
        <p:grpSp>
          <p:nvGrpSpPr>
            <p:cNvPr id="8867" name="Google Shape;8867;p69"/>
            <p:cNvGrpSpPr/>
            <p:nvPr/>
          </p:nvGrpSpPr>
          <p:grpSpPr>
            <a:xfrm>
              <a:off x="2623907" y="1198803"/>
              <a:ext cx="1364245" cy="273000"/>
              <a:chOff x="2623907" y="1198803"/>
              <a:chExt cx="1364245" cy="273000"/>
            </a:xfrm>
          </p:grpSpPr>
          <p:sp>
            <p:nvSpPr>
              <p:cNvPr id="8868" name="Google Shape;8868;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69"/>
            <p:cNvGrpSpPr/>
            <p:nvPr/>
          </p:nvGrpSpPr>
          <p:grpSpPr>
            <a:xfrm>
              <a:off x="2623904" y="1476964"/>
              <a:ext cx="1364245" cy="273000"/>
              <a:chOff x="2623904" y="1476964"/>
              <a:chExt cx="1364245" cy="273000"/>
            </a:xfrm>
          </p:grpSpPr>
          <p:sp>
            <p:nvSpPr>
              <p:cNvPr id="8874" name="Google Shape;8874;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69"/>
            <p:cNvGrpSpPr/>
            <p:nvPr/>
          </p:nvGrpSpPr>
          <p:grpSpPr>
            <a:xfrm>
              <a:off x="2623907" y="1749775"/>
              <a:ext cx="1364245" cy="273000"/>
              <a:chOff x="2623907" y="1749775"/>
              <a:chExt cx="1364245" cy="273000"/>
            </a:xfrm>
          </p:grpSpPr>
          <p:sp>
            <p:nvSpPr>
              <p:cNvPr id="8880" name="Google Shape;8880;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69"/>
            <p:cNvGrpSpPr/>
            <p:nvPr/>
          </p:nvGrpSpPr>
          <p:grpSpPr>
            <a:xfrm>
              <a:off x="2623904" y="2027936"/>
              <a:ext cx="1364245" cy="273000"/>
              <a:chOff x="2623904" y="2027936"/>
              <a:chExt cx="1364245" cy="273000"/>
            </a:xfrm>
          </p:grpSpPr>
          <p:sp>
            <p:nvSpPr>
              <p:cNvPr id="8886" name="Google Shape;8886;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1" name="Google Shape;8891;p69"/>
          <p:cNvGrpSpPr/>
          <p:nvPr/>
        </p:nvGrpSpPr>
        <p:grpSpPr>
          <a:xfrm>
            <a:off x="2613365" y="2657876"/>
            <a:ext cx="1387541" cy="159124"/>
            <a:chOff x="3200660" y="2180272"/>
            <a:chExt cx="2563824" cy="378237"/>
          </a:xfrm>
        </p:grpSpPr>
        <p:sp>
          <p:nvSpPr>
            <p:cNvPr id="8892" name="Google Shape;8892;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69"/>
          <p:cNvGrpSpPr/>
          <p:nvPr/>
        </p:nvGrpSpPr>
        <p:grpSpPr>
          <a:xfrm>
            <a:off x="2609890" y="2935640"/>
            <a:ext cx="1390502" cy="159625"/>
            <a:chOff x="3530150" y="2790075"/>
            <a:chExt cx="1962600" cy="225300"/>
          </a:xfrm>
        </p:grpSpPr>
        <p:sp>
          <p:nvSpPr>
            <p:cNvPr id="8911" name="Google Shape;8911;p6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69"/>
          <p:cNvGrpSpPr/>
          <p:nvPr/>
        </p:nvGrpSpPr>
        <p:grpSpPr>
          <a:xfrm>
            <a:off x="2609948" y="3213905"/>
            <a:ext cx="1411629" cy="154175"/>
            <a:chOff x="3558802" y="4011244"/>
            <a:chExt cx="1866000" cy="111600"/>
          </a:xfrm>
        </p:grpSpPr>
        <p:sp>
          <p:nvSpPr>
            <p:cNvPr id="8914" name="Google Shape;8914;p6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69"/>
          <p:cNvGrpSpPr/>
          <p:nvPr/>
        </p:nvGrpSpPr>
        <p:grpSpPr>
          <a:xfrm>
            <a:off x="2610235" y="2419475"/>
            <a:ext cx="1383503" cy="119761"/>
            <a:chOff x="3465975" y="2270258"/>
            <a:chExt cx="1986364" cy="171947"/>
          </a:xfrm>
        </p:grpSpPr>
        <p:sp>
          <p:nvSpPr>
            <p:cNvPr id="8917" name="Google Shape;8917;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69"/>
          <p:cNvGrpSpPr/>
          <p:nvPr/>
        </p:nvGrpSpPr>
        <p:grpSpPr>
          <a:xfrm>
            <a:off x="2621243" y="3783248"/>
            <a:ext cx="1369531" cy="195460"/>
            <a:chOff x="723300" y="4253549"/>
            <a:chExt cx="2276482" cy="324900"/>
          </a:xfrm>
        </p:grpSpPr>
        <p:sp>
          <p:nvSpPr>
            <p:cNvPr id="8926" name="Google Shape;8926;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69"/>
          <p:cNvGrpSpPr/>
          <p:nvPr/>
        </p:nvGrpSpPr>
        <p:grpSpPr>
          <a:xfrm>
            <a:off x="2610803" y="3484489"/>
            <a:ext cx="1389066" cy="180119"/>
            <a:chOff x="705948" y="3788465"/>
            <a:chExt cx="2308953" cy="299400"/>
          </a:xfrm>
        </p:grpSpPr>
        <p:sp>
          <p:nvSpPr>
            <p:cNvPr id="8932" name="Google Shape;8932;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69"/>
          <p:cNvGrpSpPr/>
          <p:nvPr/>
        </p:nvGrpSpPr>
        <p:grpSpPr>
          <a:xfrm>
            <a:off x="4207794" y="2088443"/>
            <a:ext cx="1433821" cy="191501"/>
            <a:chOff x="4273350" y="2088443"/>
            <a:chExt cx="1433821" cy="191501"/>
          </a:xfrm>
        </p:grpSpPr>
        <p:grpSp>
          <p:nvGrpSpPr>
            <p:cNvPr id="8938" name="Google Shape;8938;p69"/>
            <p:cNvGrpSpPr/>
            <p:nvPr/>
          </p:nvGrpSpPr>
          <p:grpSpPr>
            <a:xfrm>
              <a:off x="4273350" y="2088443"/>
              <a:ext cx="1433821" cy="0"/>
              <a:chOff x="5224975" y="2962250"/>
              <a:chExt cx="1544400" cy="0"/>
            </a:xfrm>
          </p:grpSpPr>
          <p:cxnSp>
            <p:nvCxnSpPr>
              <p:cNvPr id="8939" name="Google Shape;8939;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940" name="Google Shape;8940;p6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941" name="Google Shape;8941;p69"/>
            <p:cNvGrpSpPr/>
            <p:nvPr/>
          </p:nvGrpSpPr>
          <p:grpSpPr>
            <a:xfrm>
              <a:off x="4273350" y="2279944"/>
              <a:ext cx="1433821" cy="0"/>
              <a:chOff x="5224975" y="2962250"/>
              <a:chExt cx="1544400" cy="0"/>
            </a:xfrm>
          </p:grpSpPr>
          <p:cxnSp>
            <p:nvCxnSpPr>
              <p:cNvPr id="8942" name="Google Shape;8942;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943" name="Google Shape;8943;p6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944" name="Google Shape;8944;p69"/>
          <p:cNvGrpSpPr/>
          <p:nvPr/>
        </p:nvGrpSpPr>
        <p:grpSpPr>
          <a:xfrm>
            <a:off x="2658741" y="4097347"/>
            <a:ext cx="1304609" cy="294074"/>
            <a:chOff x="2658741" y="4097347"/>
            <a:chExt cx="1304609" cy="294074"/>
          </a:xfrm>
        </p:grpSpPr>
        <p:grpSp>
          <p:nvGrpSpPr>
            <p:cNvPr id="8945" name="Google Shape;8945;p69"/>
            <p:cNvGrpSpPr/>
            <p:nvPr/>
          </p:nvGrpSpPr>
          <p:grpSpPr>
            <a:xfrm>
              <a:off x="2658741" y="4097347"/>
              <a:ext cx="118572" cy="294074"/>
              <a:chOff x="3343310" y="4475555"/>
              <a:chExt cx="127717" cy="316753"/>
            </a:xfrm>
          </p:grpSpPr>
          <p:sp>
            <p:nvSpPr>
              <p:cNvPr id="8946" name="Google Shape;8946;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9"/>
            <p:cNvGrpSpPr/>
            <p:nvPr/>
          </p:nvGrpSpPr>
          <p:grpSpPr>
            <a:xfrm>
              <a:off x="3815519" y="4098388"/>
              <a:ext cx="147831" cy="291991"/>
              <a:chOff x="3527539" y="4476677"/>
              <a:chExt cx="159232" cy="314510"/>
            </a:xfrm>
          </p:grpSpPr>
          <p:sp>
            <p:nvSpPr>
              <p:cNvPr id="8949" name="Google Shape;8949;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69"/>
            <p:cNvGrpSpPr/>
            <p:nvPr/>
          </p:nvGrpSpPr>
          <p:grpSpPr>
            <a:xfrm>
              <a:off x="3511696" y="4098388"/>
              <a:ext cx="147831" cy="291991"/>
              <a:chOff x="3527539" y="4476677"/>
              <a:chExt cx="159232" cy="314510"/>
            </a:xfrm>
          </p:grpSpPr>
          <p:sp>
            <p:nvSpPr>
              <p:cNvPr id="8952" name="Google Shape;8952;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69"/>
            <p:cNvGrpSpPr/>
            <p:nvPr/>
          </p:nvGrpSpPr>
          <p:grpSpPr>
            <a:xfrm>
              <a:off x="3207874" y="4098388"/>
              <a:ext cx="147831" cy="291991"/>
              <a:chOff x="3527539" y="4476677"/>
              <a:chExt cx="159232" cy="314510"/>
            </a:xfrm>
          </p:grpSpPr>
          <p:sp>
            <p:nvSpPr>
              <p:cNvPr id="8955" name="Google Shape;8955;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69"/>
            <p:cNvGrpSpPr/>
            <p:nvPr/>
          </p:nvGrpSpPr>
          <p:grpSpPr>
            <a:xfrm>
              <a:off x="2933305" y="4097347"/>
              <a:ext cx="118572" cy="294074"/>
              <a:chOff x="3343310" y="4475555"/>
              <a:chExt cx="127717" cy="316753"/>
            </a:xfrm>
          </p:grpSpPr>
          <p:sp>
            <p:nvSpPr>
              <p:cNvPr id="8958" name="Google Shape;8958;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0" name="Google Shape;8960;p69"/>
          <p:cNvGrpSpPr/>
          <p:nvPr/>
        </p:nvGrpSpPr>
        <p:grpSpPr>
          <a:xfrm>
            <a:off x="4209349" y="1176041"/>
            <a:ext cx="1430711" cy="751237"/>
            <a:chOff x="5159450" y="1919950"/>
            <a:chExt cx="1541050" cy="862500"/>
          </a:xfrm>
        </p:grpSpPr>
        <p:sp>
          <p:nvSpPr>
            <p:cNvPr id="8961" name="Google Shape;8961;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62" name="Google Shape;8962;p69"/>
            <p:cNvGrpSpPr/>
            <p:nvPr/>
          </p:nvGrpSpPr>
          <p:grpSpPr>
            <a:xfrm>
              <a:off x="5159450" y="1919950"/>
              <a:ext cx="1541050" cy="862500"/>
              <a:chOff x="5159450" y="1919950"/>
              <a:chExt cx="1541050" cy="862500"/>
            </a:xfrm>
          </p:grpSpPr>
          <p:cxnSp>
            <p:nvCxnSpPr>
              <p:cNvPr id="8963" name="Google Shape;8963;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64" name="Google Shape;8964;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65" name="Google Shape;8965;p69"/>
          <p:cNvGrpSpPr/>
          <p:nvPr/>
        </p:nvGrpSpPr>
        <p:grpSpPr>
          <a:xfrm>
            <a:off x="4257486" y="2439811"/>
            <a:ext cx="1334436" cy="967914"/>
            <a:chOff x="4294923" y="2439811"/>
            <a:chExt cx="1334436" cy="967914"/>
          </a:xfrm>
        </p:grpSpPr>
        <p:grpSp>
          <p:nvGrpSpPr>
            <p:cNvPr id="8966" name="Google Shape;8966;p69"/>
            <p:cNvGrpSpPr/>
            <p:nvPr/>
          </p:nvGrpSpPr>
          <p:grpSpPr>
            <a:xfrm>
              <a:off x="4960455" y="2469658"/>
              <a:ext cx="668904" cy="885524"/>
              <a:chOff x="4960455" y="2469658"/>
              <a:chExt cx="668904" cy="885524"/>
            </a:xfrm>
          </p:grpSpPr>
          <p:sp>
            <p:nvSpPr>
              <p:cNvPr id="8967" name="Google Shape;8967;p6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69"/>
            <p:cNvGrpSpPr/>
            <p:nvPr/>
          </p:nvGrpSpPr>
          <p:grpSpPr>
            <a:xfrm>
              <a:off x="4294923" y="2469658"/>
              <a:ext cx="668951" cy="885524"/>
              <a:chOff x="4294923" y="2469658"/>
              <a:chExt cx="668951" cy="885524"/>
            </a:xfrm>
          </p:grpSpPr>
          <p:sp>
            <p:nvSpPr>
              <p:cNvPr id="8974" name="Google Shape;8974;p6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0" name="Google Shape;8980;p6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69"/>
          <p:cNvGrpSpPr/>
          <p:nvPr/>
        </p:nvGrpSpPr>
        <p:grpSpPr>
          <a:xfrm>
            <a:off x="4243690" y="3494256"/>
            <a:ext cx="1430949" cy="897289"/>
            <a:chOff x="4351371" y="3547942"/>
            <a:chExt cx="1345130" cy="843475"/>
          </a:xfrm>
        </p:grpSpPr>
        <p:grpSp>
          <p:nvGrpSpPr>
            <p:cNvPr id="8982" name="Google Shape;8982;p69"/>
            <p:cNvGrpSpPr/>
            <p:nvPr/>
          </p:nvGrpSpPr>
          <p:grpSpPr>
            <a:xfrm>
              <a:off x="4351371" y="4209917"/>
              <a:ext cx="1345130" cy="181500"/>
              <a:chOff x="4351371" y="4209917"/>
              <a:chExt cx="1345130" cy="181500"/>
            </a:xfrm>
          </p:grpSpPr>
          <p:sp>
            <p:nvSpPr>
              <p:cNvPr id="8983" name="Google Shape;8983;p6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4" name="Google Shape;8984;p6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985" name="Google Shape;8985;p69"/>
            <p:cNvGrpSpPr/>
            <p:nvPr/>
          </p:nvGrpSpPr>
          <p:grpSpPr>
            <a:xfrm>
              <a:off x="4403010" y="3985221"/>
              <a:ext cx="1109518" cy="181500"/>
              <a:chOff x="4403010" y="3985221"/>
              <a:chExt cx="1109518" cy="181500"/>
            </a:xfrm>
          </p:grpSpPr>
          <p:sp>
            <p:nvSpPr>
              <p:cNvPr id="8986" name="Google Shape;8986;p6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7" name="Google Shape;8987;p6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988" name="Google Shape;8988;p69"/>
            <p:cNvGrpSpPr/>
            <p:nvPr/>
          </p:nvGrpSpPr>
          <p:grpSpPr>
            <a:xfrm>
              <a:off x="4618704" y="3766582"/>
              <a:ext cx="807858" cy="181500"/>
              <a:chOff x="4618704" y="3766582"/>
              <a:chExt cx="807858" cy="181500"/>
            </a:xfrm>
          </p:grpSpPr>
          <p:sp>
            <p:nvSpPr>
              <p:cNvPr id="8989" name="Google Shape;8989;p6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90" name="Google Shape;8990;p6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991" name="Google Shape;8991;p69"/>
            <p:cNvGrpSpPr/>
            <p:nvPr/>
          </p:nvGrpSpPr>
          <p:grpSpPr>
            <a:xfrm>
              <a:off x="4735238" y="3547942"/>
              <a:ext cx="462839" cy="181500"/>
              <a:chOff x="4735238" y="3547942"/>
              <a:chExt cx="462839" cy="181500"/>
            </a:xfrm>
          </p:grpSpPr>
          <p:sp>
            <p:nvSpPr>
              <p:cNvPr id="8992" name="Google Shape;8992;p6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93" name="Google Shape;8993;p6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994" name="Google Shape;8994;p69"/>
          <p:cNvGrpSpPr/>
          <p:nvPr/>
        </p:nvGrpSpPr>
        <p:grpSpPr>
          <a:xfrm>
            <a:off x="7420047" y="2429580"/>
            <a:ext cx="1020955" cy="928853"/>
            <a:chOff x="926675" y="238125"/>
            <a:chExt cx="5755100" cy="5232975"/>
          </a:xfrm>
        </p:grpSpPr>
        <p:sp>
          <p:nvSpPr>
            <p:cNvPr id="8995" name="Google Shape;8995;p6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69"/>
          <p:cNvGrpSpPr/>
          <p:nvPr/>
        </p:nvGrpSpPr>
        <p:grpSpPr>
          <a:xfrm>
            <a:off x="727421" y="2828315"/>
            <a:ext cx="1695374" cy="1560837"/>
            <a:chOff x="727421" y="2828315"/>
            <a:chExt cx="1695374" cy="1560837"/>
          </a:xfrm>
        </p:grpSpPr>
        <p:grpSp>
          <p:nvGrpSpPr>
            <p:cNvPr id="9000" name="Google Shape;9000;p69"/>
            <p:cNvGrpSpPr/>
            <p:nvPr/>
          </p:nvGrpSpPr>
          <p:grpSpPr>
            <a:xfrm>
              <a:off x="727421" y="2828315"/>
              <a:ext cx="1695374" cy="1560837"/>
              <a:chOff x="734799" y="2782450"/>
              <a:chExt cx="1571100" cy="1577400"/>
            </a:xfrm>
          </p:grpSpPr>
          <p:cxnSp>
            <p:nvCxnSpPr>
              <p:cNvPr id="9001" name="Google Shape;9001;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02" name="Google Shape;9002;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03" name="Google Shape;9003;p69"/>
            <p:cNvGrpSpPr/>
            <p:nvPr/>
          </p:nvGrpSpPr>
          <p:grpSpPr>
            <a:xfrm>
              <a:off x="819108" y="2882501"/>
              <a:ext cx="1556791" cy="1426186"/>
              <a:chOff x="819108" y="2882501"/>
              <a:chExt cx="1556791" cy="1426186"/>
            </a:xfrm>
          </p:grpSpPr>
          <p:grpSp>
            <p:nvGrpSpPr>
              <p:cNvPr id="9004" name="Google Shape;9004;p69"/>
              <p:cNvGrpSpPr/>
              <p:nvPr/>
            </p:nvGrpSpPr>
            <p:grpSpPr>
              <a:xfrm>
                <a:off x="819108" y="2882501"/>
                <a:ext cx="103104" cy="1426186"/>
                <a:chOff x="4674013" y="3100904"/>
                <a:chExt cx="122758" cy="1698043"/>
              </a:xfrm>
            </p:grpSpPr>
            <p:sp>
              <p:nvSpPr>
                <p:cNvPr id="9005" name="Google Shape;9005;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69"/>
              <p:cNvGrpSpPr/>
              <p:nvPr/>
            </p:nvGrpSpPr>
            <p:grpSpPr>
              <a:xfrm>
                <a:off x="1062475" y="2882501"/>
                <a:ext cx="103104" cy="1426186"/>
                <a:chOff x="4940438" y="3100904"/>
                <a:chExt cx="122758" cy="1698043"/>
              </a:xfrm>
            </p:grpSpPr>
            <p:sp>
              <p:nvSpPr>
                <p:cNvPr id="9013" name="Google Shape;9013;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69"/>
              <p:cNvGrpSpPr/>
              <p:nvPr/>
            </p:nvGrpSpPr>
            <p:grpSpPr>
              <a:xfrm>
                <a:off x="1299324" y="2882501"/>
                <a:ext cx="103104" cy="1426186"/>
                <a:chOff x="5206863" y="3100904"/>
                <a:chExt cx="122758" cy="1698043"/>
              </a:xfrm>
            </p:grpSpPr>
            <p:sp>
              <p:nvSpPr>
                <p:cNvPr id="9021" name="Google Shape;9021;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69"/>
              <p:cNvGrpSpPr/>
              <p:nvPr/>
            </p:nvGrpSpPr>
            <p:grpSpPr>
              <a:xfrm>
                <a:off x="1786057" y="2882501"/>
                <a:ext cx="103104" cy="1426186"/>
                <a:chOff x="6006138" y="3143629"/>
                <a:chExt cx="122758" cy="1698043"/>
              </a:xfrm>
            </p:grpSpPr>
            <p:sp>
              <p:nvSpPr>
                <p:cNvPr id="9029" name="Google Shape;9029;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69"/>
              <p:cNvGrpSpPr/>
              <p:nvPr/>
            </p:nvGrpSpPr>
            <p:grpSpPr>
              <a:xfrm>
                <a:off x="2029422" y="2882501"/>
                <a:ext cx="103104" cy="1426186"/>
                <a:chOff x="6805413" y="3100904"/>
                <a:chExt cx="122758" cy="1698043"/>
              </a:xfrm>
            </p:grpSpPr>
            <p:sp>
              <p:nvSpPr>
                <p:cNvPr id="9037" name="Google Shape;9037;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69"/>
              <p:cNvGrpSpPr/>
              <p:nvPr/>
            </p:nvGrpSpPr>
            <p:grpSpPr>
              <a:xfrm>
                <a:off x="2272795" y="2882501"/>
                <a:ext cx="103104" cy="1426186"/>
                <a:chOff x="5206863" y="3100904"/>
                <a:chExt cx="122758" cy="1698043"/>
              </a:xfrm>
            </p:grpSpPr>
            <p:sp>
              <p:nvSpPr>
                <p:cNvPr id="9045" name="Google Shape;9045;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69"/>
              <p:cNvGrpSpPr/>
              <p:nvPr/>
            </p:nvGrpSpPr>
            <p:grpSpPr>
              <a:xfrm>
                <a:off x="1542694" y="2882501"/>
                <a:ext cx="103104" cy="1426186"/>
                <a:chOff x="6006138" y="3143629"/>
                <a:chExt cx="122758" cy="1698043"/>
              </a:xfrm>
            </p:grpSpPr>
            <p:sp>
              <p:nvSpPr>
                <p:cNvPr id="9053" name="Google Shape;9053;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60" name="Google Shape;9060;p69"/>
          <p:cNvGrpSpPr/>
          <p:nvPr/>
        </p:nvGrpSpPr>
        <p:grpSpPr>
          <a:xfrm>
            <a:off x="5683472" y="3518037"/>
            <a:ext cx="2749952" cy="870677"/>
            <a:chOff x="238125" y="1725700"/>
            <a:chExt cx="7139025" cy="2260325"/>
          </a:xfrm>
        </p:grpSpPr>
        <p:sp>
          <p:nvSpPr>
            <p:cNvPr id="9061" name="Google Shape;9061;p6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69"/>
          <p:cNvGrpSpPr/>
          <p:nvPr/>
        </p:nvGrpSpPr>
        <p:grpSpPr>
          <a:xfrm>
            <a:off x="5953636" y="2459783"/>
            <a:ext cx="1105452" cy="916747"/>
            <a:chOff x="5249100" y="1210600"/>
            <a:chExt cx="3502700" cy="2904775"/>
          </a:xfrm>
        </p:grpSpPr>
        <p:sp>
          <p:nvSpPr>
            <p:cNvPr id="9072" name="Google Shape;9072;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6" name="Google Shape;9076;p6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9077" name="Google Shape;9077;p6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9078" name="Google Shape;9078;p6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9079" name="Google Shape;9079;p6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9080" name="Google Shape;9080;p6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69"/>
          <p:cNvGrpSpPr/>
          <p:nvPr/>
        </p:nvGrpSpPr>
        <p:grpSpPr>
          <a:xfrm>
            <a:off x="7136183" y="1179201"/>
            <a:ext cx="1304650" cy="1124856"/>
            <a:chOff x="7287122" y="1165658"/>
            <a:chExt cx="1219413" cy="1051365"/>
          </a:xfrm>
        </p:grpSpPr>
        <p:grpSp>
          <p:nvGrpSpPr>
            <p:cNvPr id="9082" name="Google Shape;9082;p69"/>
            <p:cNvGrpSpPr/>
            <p:nvPr/>
          </p:nvGrpSpPr>
          <p:grpSpPr>
            <a:xfrm>
              <a:off x="7287122" y="1969723"/>
              <a:ext cx="1219413" cy="247300"/>
              <a:chOff x="7287122" y="1969723"/>
              <a:chExt cx="1219413" cy="247300"/>
            </a:xfrm>
          </p:grpSpPr>
          <p:sp>
            <p:nvSpPr>
              <p:cNvPr id="9083" name="Google Shape;9083;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4" name="Google Shape;9084;p69"/>
              <p:cNvGrpSpPr/>
              <p:nvPr/>
            </p:nvGrpSpPr>
            <p:grpSpPr>
              <a:xfrm>
                <a:off x="7287122" y="2063892"/>
                <a:ext cx="1151753" cy="73428"/>
                <a:chOff x="7287122" y="2063892"/>
                <a:chExt cx="1151753" cy="73428"/>
              </a:xfrm>
            </p:grpSpPr>
            <p:sp>
              <p:nvSpPr>
                <p:cNvPr id="9085" name="Google Shape;9085;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6" name="Google Shape;9086;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87" name="Google Shape;9087;p69"/>
            <p:cNvGrpSpPr/>
            <p:nvPr/>
          </p:nvGrpSpPr>
          <p:grpSpPr>
            <a:xfrm>
              <a:off x="7287122" y="1712201"/>
              <a:ext cx="1219403" cy="246767"/>
              <a:chOff x="7287122" y="1712201"/>
              <a:chExt cx="1219403" cy="246767"/>
            </a:xfrm>
          </p:grpSpPr>
          <p:sp>
            <p:nvSpPr>
              <p:cNvPr id="9088" name="Google Shape;9088;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9" name="Google Shape;9089;p69"/>
              <p:cNvGrpSpPr/>
              <p:nvPr/>
            </p:nvGrpSpPr>
            <p:grpSpPr>
              <a:xfrm>
                <a:off x="7287122" y="1842861"/>
                <a:ext cx="1005303" cy="73419"/>
                <a:chOff x="7287122" y="1842861"/>
                <a:chExt cx="1005303" cy="73419"/>
              </a:xfrm>
            </p:grpSpPr>
            <p:sp>
              <p:nvSpPr>
                <p:cNvPr id="9090" name="Google Shape;9090;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92" name="Google Shape;9092;p69"/>
            <p:cNvGrpSpPr/>
            <p:nvPr/>
          </p:nvGrpSpPr>
          <p:grpSpPr>
            <a:xfrm>
              <a:off x="7287122" y="1447520"/>
              <a:ext cx="1219403" cy="286667"/>
              <a:chOff x="7287122" y="1447520"/>
              <a:chExt cx="1219403" cy="286667"/>
            </a:xfrm>
          </p:grpSpPr>
          <p:sp>
            <p:nvSpPr>
              <p:cNvPr id="9093" name="Google Shape;9093;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4" name="Google Shape;9094;p69"/>
              <p:cNvGrpSpPr/>
              <p:nvPr/>
            </p:nvGrpSpPr>
            <p:grpSpPr>
              <a:xfrm>
                <a:off x="7287122" y="1581977"/>
                <a:ext cx="852803" cy="73428"/>
                <a:chOff x="7287122" y="1581977"/>
                <a:chExt cx="852803" cy="73428"/>
              </a:xfrm>
            </p:grpSpPr>
            <p:sp>
              <p:nvSpPr>
                <p:cNvPr id="9095" name="Google Shape;9095;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6" name="Google Shape;9096;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7" name="Google Shape;9097;p69"/>
            <p:cNvGrpSpPr/>
            <p:nvPr/>
          </p:nvGrpSpPr>
          <p:grpSpPr>
            <a:xfrm>
              <a:off x="7287122" y="1165658"/>
              <a:ext cx="1219403" cy="344253"/>
              <a:chOff x="7287122" y="1165658"/>
              <a:chExt cx="1219403" cy="344253"/>
            </a:xfrm>
          </p:grpSpPr>
          <p:sp>
            <p:nvSpPr>
              <p:cNvPr id="9098" name="Google Shape;9098;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9" name="Google Shape;9099;p69"/>
              <p:cNvGrpSpPr/>
              <p:nvPr/>
            </p:nvGrpSpPr>
            <p:grpSpPr>
              <a:xfrm>
                <a:off x="7287122" y="1341025"/>
                <a:ext cx="695703" cy="73419"/>
                <a:chOff x="7287122" y="1341025"/>
                <a:chExt cx="695703" cy="73419"/>
              </a:xfrm>
            </p:grpSpPr>
            <p:sp>
              <p:nvSpPr>
                <p:cNvPr id="9100" name="Google Shape;9100;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1" name="Google Shape;9101;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9102" name="Google Shape;9102;p69"/>
          <p:cNvGrpSpPr/>
          <p:nvPr/>
        </p:nvGrpSpPr>
        <p:grpSpPr>
          <a:xfrm>
            <a:off x="5802676" y="1185224"/>
            <a:ext cx="1397729" cy="1098540"/>
            <a:chOff x="5900602" y="1193063"/>
            <a:chExt cx="1299851" cy="1021707"/>
          </a:xfrm>
        </p:grpSpPr>
        <p:grpSp>
          <p:nvGrpSpPr>
            <p:cNvPr id="9103" name="Google Shape;9103;p69"/>
            <p:cNvGrpSpPr/>
            <p:nvPr/>
          </p:nvGrpSpPr>
          <p:grpSpPr>
            <a:xfrm>
              <a:off x="6520337" y="1193063"/>
              <a:ext cx="341815" cy="799959"/>
              <a:chOff x="6520337" y="1193063"/>
              <a:chExt cx="341815" cy="799959"/>
            </a:xfrm>
          </p:grpSpPr>
          <p:grpSp>
            <p:nvGrpSpPr>
              <p:cNvPr id="9104" name="Google Shape;9104;p69"/>
              <p:cNvGrpSpPr/>
              <p:nvPr/>
            </p:nvGrpSpPr>
            <p:grpSpPr>
              <a:xfrm>
                <a:off x="6520337" y="1589527"/>
                <a:ext cx="213950" cy="403494"/>
                <a:chOff x="6520337" y="1589527"/>
                <a:chExt cx="213950" cy="403494"/>
              </a:xfrm>
            </p:grpSpPr>
            <p:sp>
              <p:nvSpPr>
                <p:cNvPr id="9105" name="Google Shape;9105;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69"/>
              <p:cNvGrpSpPr/>
              <p:nvPr/>
            </p:nvGrpSpPr>
            <p:grpSpPr>
              <a:xfrm>
                <a:off x="6577204" y="1193063"/>
                <a:ext cx="284947" cy="464512"/>
                <a:chOff x="6577204" y="1193063"/>
                <a:chExt cx="284947" cy="464512"/>
              </a:xfrm>
            </p:grpSpPr>
            <p:sp>
              <p:nvSpPr>
                <p:cNvPr id="9108" name="Google Shape;9108;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9" name="Google Shape;9109;p6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9110" name="Google Shape;9110;p69"/>
            <p:cNvGrpSpPr/>
            <p:nvPr/>
          </p:nvGrpSpPr>
          <p:grpSpPr>
            <a:xfrm>
              <a:off x="6238903" y="1193063"/>
              <a:ext cx="300475" cy="900152"/>
              <a:chOff x="6238903" y="1193063"/>
              <a:chExt cx="300475" cy="900152"/>
            </a:xfrm>
          </p:grpSpPr>
          <p:grpSp>
            <p:nvGrpSpPr>
              <p:cNvPr id="9111" name="Google Shape;9111;p69"/>
              <p:cNvGrpSpPr/>
              <p:nvPr/>
            </p:nvGrpSpPr>
            <p:grpSpPr>
              <a:xfrm>
                <a:off x="6290865" y="1489315"/>
                <a:ext cx="248514" cy="603900"/>
                <a:chOff x="6290865" y="1489315"/>
                <a:chExt cx="248514" cy="603900"/>
              </a:xfrm>
            </p:grpSpPr>
            <p:sp>
              <p:nvSpPr>
                <p:cNvPr id="9112" name="Google Shape;9112;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69"/>
              <p:cNvGrpSpPr/>
              <p:nvPr/>
            </p:nvGrpSpPr>
            <p:grpSpPr>
              <a:xfrm>
                <a:off x="6238903" y="1193063"/>
                <a:ext cx="284947" cy="333087"/>
                <a:chOff x="6238903" y="1193063"/>
                <a:chExt cx="284947" cy="333087"/>
              </a:xfrm>
            </p:grpSpPr>
            <p:sp>
              <p:nvSpPr>
                <p:cNvPr id="9115" name="Google Shape;9115;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6" name="Google Shape;9116;p6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9117" name="Google Shape;9117;p69"/>
            <p:cNvGrpSpPr/>
            <p:nvPr/>
          </p:nvGrpSpPr>
          <p:grpSpPr>
            <a:xfrm>
              <a:off x="5900602" y="1193063"/>
              <a:ext cx="444345" cy="1021707"/>
              <a:chOff x="5900602" y="1193063"/>
              <a:chExt cx="444345" cy="1021707"/>
            </a:xfrm>
          </p:grpSpPr>
          <p:grpSp>
            <p:nvGrpSpPr>
              <p:cNvPr id="9118" name="Google Shape;9118;p69"/>
              <p:cNvGrpSpPr/>
              <p:nvPr/>
            </p:nvGrpSpPr>
            <p:grpSpPr>
              <a:xfrm>
                <a:off x="6046501" y="1367785"/>
                <a:ext cx="298446" cy="846986"/>
                <a:chOff x="6046501" y="1367785"/>
                <a:chExt cx="298446" cy="846986"/>
              </a:xfrm>
            </p:grpSpPr>
            <p:sp>
              <p:nvSpPr>
                <p:cNvPr id="9119" name="Google Shape;9119;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69"/>
              <p:cNvGrpSpPr/>
              <p:nvPr/>
            </p:nvGrpSpPr>
            <p:grpSpPr>
              <a:xfrm>
                <a:off x="5900602" y="1193063"/>
                <a:ext cx="284947" cy="182312"/>
                <a:chOff x="5900602" y="1193063"/>
                <a:chExt cx="284947" cy="182312"/>
              </a:xfrm>
            </p:grpSpPr>
            <p:sp>
              <p:nvSpPr>
                <p:cNvPr id="9122" name="Google Shape;9122;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3" name="Google Shape;9123;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9124" name="Google Shape;9124;p69"/>
            <p:cNvGrpSpPr/>
            <p:nvPr/>
          </p:nvGrpSpPr>
          <p:grpSpPr>
            <a:xfrm>
              <a:off x="6738300" y="1193063"/>
              <a:ext cx="462153" cy="707634"/>
              <a:chOff x="6738300" y="1193063"/>
              <a:chExt cx="462153" cy="707634"/>
            </a:xfrm>
          </p:grpSpPr>
          <p:grpSp>
            <p:nvGrpSpPr>
              <p:cNvPr id="9125" name="Google Shape;9125;p69"/>
              <p:cNvGrpSpPr/>
              <p:nvPr/>
            </p:nvGrpSpPr>
            <p:grpSpPr>
              <a:xfrm>
                <a:off x="6915505" y="1193063"/>
                <a:ext cx="284947" cy="597387"/>
                <a:chOff x="6915505" y="1193063"/>
                <a:chExt cx="284947" cy="597387"/>
              </a:xfrm>
            </p:grpSpPr>
            <p:sp>
              <p:nvSpPr>
                <p:cNvPr id="9126" name="Google Shape;9126;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7" name="Google Shape;9127;p6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9128" name="Google Shape;9128;p69"/>
              <p:cNvGrpSpPr/>
              <p:nvPr/>
            </p:nvGrpSpPr>
            <p:grpSpPr>
              <a:xfrm>
                <a:off x="6738300" y="1684725"/>
                <a:ext cx="230066" cy="215971"/>
                <a:chOff x="6738300" y="1684725"/>
                <a:chExt cx="230066" cy="215971"/>
              </a:xfrm>
            </p:grpSpPr>
            <p:sp>
              <p:nvSpPr>
                <p:cNvPr id="9129" name="Google Shape;9129;p6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34"/>
        <p:cNvGrpSpPr/>
        <p:nvPr/>
      </p:nvGrpSpPr>
      <p:grpSpPr>
        <a:xfrm>
          <a:off x="0" y="0"/>
          <a:ext cx="0" cy="0"/>
          <a:chOff x="0" y="0"/>
          <a:chExt cx="0" cy="0"/>
        </a:xfrm>
      </p:grpSpPr>
      <p:sp>
        <p:nvSpPr>
          <p:cNvPr id="9135" name="Google Shape;9135;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136" name="Google Shape;9136;p70"/>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137" name="Google Shape;9137;p70"/>
          <p:cNvGrpSpPr/>
          <p:nvPr/>
        </p:nvGrpSpPr>
        <p:grpSpPr>
          <a:xfrm>
            <a:off x="839307" y="2318098"/>
            <a:ext cx="387992" cy="329326"/>
            <a:chOff x="839307" y="2318098"/>
            <a:chExt cx="387992" cy="329326"/>
          </a:xfrm>
        </p:grpSpPr>
        <p:sp>
          <p:nvSpPr>
            <p:cNvPr id="9138" name="Google Shape;9138;p70"/>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0"/>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0"/>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0"/>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0"/>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0"/>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0"/>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0"/>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0"/>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0"/>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70"/>
          <p:cNvGrpSpPr/>
          <p:nvPr/>
        </p:nvGrpSpPr>
        <p:grpSpPr>
          <a:xfrm>
            <a:off x="1414990" y="2289671"/>
            <a:ext cx="387073" cy="385996"/>
            <a:chOff x="1414990" y="2289671"/>
            <a:chExt cx="387073" cy="385996"/>
          </a:xfrm>
        </p:grpSpPr>
        <p:sp>
          <p:nvSpPr>
            <p:cNvPr id="9149" name="Google Shape;9149;p70"/>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0"/>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0"/>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0"/>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0"/>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0"/>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0"/>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0"/>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0"/>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0"/>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0"/>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0"/>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0"/>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0"/>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0"/>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0"/>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0"/>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0"/>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70"/>
          <p:cNvGrpSpPr/>
          <p:nvPr/>
        </p:nvGrpSpPr>
        <p:grpSpPr>
          <a:xfrm>
            <a:off x="1989911" y="2306065"/>
            <a:ext cx="387099" cy="353207"/>
            <a:chOff x="1989911" y="2306065"/>
            <a:chExt cx="387099" cy="353207"/>
          </a:xfrm>
        </p:grpSpPr>
        <p:sp>
          <p:nvSpPr>
            <p:cNvPr id="9168" name="Google Shape;9168;p70"/>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0"/>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0"/>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0"/>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0"/>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0"/>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0"/>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70"/>
          <p:cNvGrpSpPr/>
          <p:nvPr/>
        </p:nvGrpSpPr>
        <p:grpSpPr>
          <a:xfrm>
            <a:off x="2593102" y="2288778"/>
            <a:ext cx="204663" cy="363007"/>
            <a:chOff x="2593102" y="2288778"/>
            <a:chExt cx="204663" cy="363007"/>
          </a:xfrm>
        </p:grpSpPr>
        <p:sp>
          <p:nvSpPr>
            <p:cNvPr id="9176" name="Google Shape;9176;p70"/>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0"/>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0"/>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0"/>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0"/>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0"/>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0"/>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0"/>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0"/>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70"/>
          <p:cNvGrpSpPr/>
          <p:nvPr/>
        </p:nvGrpSpPr>
        <p:grpSpPr>
          <a:xfrm>
            <a:off x="2970874" y="2329763"/>
            <a:ext cx="403651" cy="305996"/>
            <a:chOff x="2970874" y="2329763"/>
            <a:chExt cx="403651" cy="305996"/>
          </a:xfrm>
        </p:grpSpPr>
        <p:sp>
          <p:nvSpPr>
            <p:cNvPr id="9186" name="Google Shape;9186;p70"/>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0"/>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0"/>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0"/>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0"/>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0"/>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0"/>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0"/>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0"/>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70"/>
          <p:cNvGrpSpPr/>
          <p:nvPr/>
        </p:nvGrpSpPr>
        <p:grpSpPr>
          <a:xfrm>
            <a:off x="3545795" y="2318755"/>
            <a:ext cx="387835" cy="327933"/>
            <a:chOff x="3545795" y="2318755"/>
            <a:chExt cx="387835" cy="327933"/>
          </a:xfrm>
        </p:grpSpPr>
        <p:sp>
          <p:nvSpPr>
            <p:cNvPr id="9196" name="Google Shape;9196;p70"/>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0"/>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0"/>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9" name="Google Shape;9199;p70"/>
            <p:cNvGrpSpPr/>
            <p:nvPr/>
          </p:nvGrpSpPr>
          <p:grpSpPr>
            <a:xfrm>
              <a:off x="3545795" y="2322301"/>
              <a:ext cx="387835" cy="324387"/>
              <a:chOff x="3545795" y="2322301"/>
              <a:chExt cx="387835" cy="324387"/>
            </a:xfrm>
          </p:grpSpPr>
          <p:sp>
            <p:nvSpPr>
              <p:cNvPr id="9200" name="Google Shape;9200;p70"/>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0"/>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0"/>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0"/>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0"/>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0"/>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0"/>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07" name="Google Shape;9207;p70"/>
          <p:cNvGrpSpPr/>
          <p:nvPr/>
        </p:nvGrpSpPr>
        <p:grpSpPr>
          <a:xfrm>
            <a:off x="4718468" y="2306984"/>
            <a:ext cx="364294" cy="351552"/>
            <a:chOff x="4718468" y="2306984"/>
            <a:chExt cx="364294" cy="351552"/>
          </a:xfrm>
        </p:grpSpPr>
        <p:sp>
          <p:nvSpPr>
            <p:cNvPr id="9208" name="Google Shape;9208;p70"/>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0"/>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0"/>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0"/>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0"/>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0"/>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0"/>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0"/>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0"/>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0"/>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0"/>
          <p:cNvGrpSpPr/>
          <p:nvPr/>
        </p:nvGrpSpPr>
        <p:grpSpPr>
          <a:xfrm>
            <a:off x="4147908" y="2303017"/>
            <a:ext cx="361194" cy="359355"/>
            <a:chOff x="4147908" y="2303017"/>
            <a:chExt cx="361194" cy="359355"/>
          </a:xfrm>
        </p:grpSpPr>
        <p:sp>
          <p:nvSpPr>
            <p:cNvPr id="9219" name="Google Shape;9219;p7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70"/>
          <p:cNvGrpSpPr/>
          <p:nvPr/>
        </p:nvGrpSpPr>
        <p:grpSpPr>
          <a:xfrm>
            <a:off x="5292128" y="2299891"/>
            <a:ext cx="367027" cy="365214"/>
            <a:chOff x="5292128" y="2299891"/>
            <a:chExt cx="367027" cy="365214"/>
          </a:xfrm>
        </p:grpSpPr>
        <p:sp>
          <p:nvSpPr>
            <p:cNvPr id="9234" name="Google Shape;9234;p70"/>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0"/>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0"/>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0"/>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0"/>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0"/>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70"/>
          <p:cNvGrpSpPr/>
          <p:nvPr/>
        </p:nvGrpSpPr>
        <p:grpSpPr>
          <a:xfrm>
            <a:off x="5873617" y="2309901"/>
            <a:ext cx="345720" cy="345720"/>
            <a:chOff x="5873617" y="2309901"/>
            <a:chExt cx="345720" cy="345720"/>
          </a:xfrm>
        </p:grpSpPr>
        <p:sp>
          <p:nvSpPr>
            <p:cNvPr id="9241" name="Google Shape;9241;p70"/>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0"/>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0"/>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0"/>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0"/>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0"/>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0"/>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0"/>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0"/>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0"/>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0"/>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0"/>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0"/>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0"/>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0"/>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0"/>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0"/>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0"/>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0"/>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70"/>
          <p:cNvGrpSpPr/>
          <p:nvPr/>
        </p:nvGrpSpPr>
        <p:grpSpPr>
          <a:xfrm>
            <a:off x="6863329" y="2297710"/>
            <a:ext cx="391460" cy="370127"/>
            <a:chOff x="6863329" y="2297710"/>
            <a:chExt cx="391460" cy="370127"/>
          </a:xfrm>
        </p:grpSpPr>
        <p:sp>
          <p:nvSpPr>
            <p:cNvPr id="9261" name="Google Shape;9261;p70"/>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0"/>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0"/>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0"/>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0"/>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0"/>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0"/>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0"/>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0"/>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70"/>
          <p:cNvGrpSpPr/>
          <p:nvPr/>
        </p:nvGrpSpPr>
        <p:grpSpPr>
          <a:xfrm>
            <a:off x="7421488" y="2318518"/>
            <a:ext cx="342620" cy="328459"/>
            <a:chOff x="7421488" y="2318518"/>
            <a:chExt cx="342620" cy="328459"/>
          </a:xfrm>
        </p:grpSpPr>
        <p:sp>
          <p:nvSpPr>
            <p:cNvPr id="9271" name="Google Shape;9271;p70"/>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0"/>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0"/>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0"/>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0"/>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0"/>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0"/>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70"/>
          <p:cNvGrpSpPr/>
          <p:nvPr/>
        </p:nvGrpSpPr>
        <p:grpSpPr>
          <a:xfrm>
            <a:off x="2508373" y="2779889"/>
            <a:ext cx="337523" cy="337680"/>
            <a:chOff x="2508373" y="2779889"/>
            <a:chExt cx="337523" cy="337680"/>
          </a:xfrm>
        </p:grpSpPr>
        <p:sp>
          <p:nvSpPr>
            <p:cNvPr id="9279" name="Google Shape;9279;p70"/>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0"/>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0"/>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0"/>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0"/>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0"/>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70"/>
          <p:cNvGrpSpPr/>
          <p:nvPr/>
        </p:nvGrpSpPr>
        <p:grpSpPr>
          <a:xfrm>
            <a:off x="1884401" y="4141593"/>
            <a:ext cx="410613" cy="372229"/>
            <a:chOff x="1884401" y="4141593"/>
            <a:chExt cx="410613" cy="372229"/>
          </a:xfrm>
        </p:grpSpPr>
        <p:sp>
          <p:nvSpPr>
            <p:cNvPr id="9286" name="Google Shape;9286;p70"/>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0"/>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0"/>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0"/>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0"/>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0"/>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0"/>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70"/>
          <p:cNvGrpSpPr/>
          <p:nvPr/>
        </p:nvGrpSpPr>
        <p:grpSpPr>
          <a:xfrm>
            <a:off x="1430832" y="2773689"/>
            <a:ext cx="294515" cy="349897"/>
            <a:chOff x="1430832" y="2773689"/>
            <a:chExt cx="294515" cy="349897"/>
          </a:xfrm>
        </p:grpSpPr>
        <p:sp>
          <p:nvSpPr>
            <p:cNvPr id="9294" name="Google Shape;9294;p70"/>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0"/>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0"/>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0"/>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0"/>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0"/>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0"/>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0"/>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0"/>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0"/>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0"/>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0"/>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0"/>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0"/>
          <p:cNvGrpSpPr/>
          <p:nvPr/>
        </p:nvGrpSpPr>
        <p:grpSpPr>
          <a:xfrm>
            <a:off x="3082217" y="2788586"/>
            <a:ext cx="288866" cy="320236"/>
            <a:chOff x="3082217" y="2788586"/>
            <a:chExt cx="288866" cy="320236"/>
          </a:xfrm>
        </p:grpSpPr>
        <p:sp>
          <p:nvSpPr>
            <p:cNvPr id="9308" name="Google Shape;9308;p70"/>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0"/>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0"/>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0"/>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0"/>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0"/>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0"/>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70"/>
          <p:cNvGrpSpPr/>
          <p:nvPr/>
        </p:nvGrpSpPr>
        <p:grpSpPr>
          <a:xfrm>
            <a:off x="3610557" y="2780704"/>
            <a:ext cx="325017" cy="336052"/>
            <a:chOff x="3610557" y="2780704"/>
            <a:chExt cx="325017" cy="336052"/>
          </a:xfrm>
        </p:grpSpPr>
        <p:sp>
          <p:nvSpPr>
            <p:cNvPr id="9316" name="Google Shape;9316;p70"/>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0"/>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0"/>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70"/>
          <p:cNvGrpSpPr/>
          <p:nvPr/>
        </p:nvGrpSpPr>
        <p:grpSpPr>
          <a:xfrm>
            <a:off x="4179067" y="2811495"/>
            <a:ext cx="286475" cy="274390"/>
            <a:chOff x="4179067" y="2811495"/>
            <a:chExt cx="286475" cy="274390"/>
          </a:xfrm>
        </p:grpSpPr>
        <p:sp>
          <p:nvSpPr>
            <p:cNvPr id="9320" name="Google Shape;9320;p70"/>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0"/>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0"/>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0"/>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0"/>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0"/>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0"/>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0"/>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0"/>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70"/>
          <p:cNvGrpSpPr/>
          <p:nvPr/>
        </p:nvGrpSpPr>
        <p:grpSpPr>
          <a:xfrm>
            <a:off x="4686757" y="2762156"/>
            <a:ext cx="371047" cy="374199"/>
            <a:chOff x="4686757" y="2762156"/>
            <a:chExt cx="371047" cy="374199"/>
          </a:xfrm>
        </p:grpSpPr>
        <p:sp>
          <p:nvSpPr>
            <p:cNvPr id="9330" name="Google Shape;9330;p70"/>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0"/>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0"/>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0"/>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0"/>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0"/>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0"/>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7" name="Google Shape;9337;p70"/>
          <p:cNvGrpSpPr/>
          <p:nvPr/>
        </p:nvGrpSpPr>
        <p:grpSpPr>
          <a:xfrm>
            <a:off x="5221613" y="2784802"/>
            <a:ext cx="406567" cy="327855"/>
            <a:chOff x="5221613" y="2784802"/>
            <a:chExt cx="406567" cy="327855"/>
          </a:xfrm>
        </p:grpSpPr>
        <p:sp>
          <p:nvSpPr>
            <p:cNvPr id="9338" name="Google Shape;9338;p70"/>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0"/>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0"/>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0"/>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0"/>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0"/>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0"/>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0"/>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0"/>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0"/>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0"/>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0"/>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0"/>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0"/>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0"/>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0"/>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0"/>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0"/>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0"/>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0"/>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0"/>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0"/>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0"/>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0"/>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0"/>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0"/>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0"/>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0"/>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0"/>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0"/>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70"/>
          <p:cNvGrpSpPr/>
          <p:nvPr/>
        </p:nvGrpSpPr>
        <p:grpSpPr>
          <a:xfrm>
            <a:off x="5812586" y="2760921"/>
            <a:ext cx="303605" cy="375434"/>
            <a:chOff x="5812586" y="2760921"/>
            <a:chExt cx="303605" cy="375434"/>
          </a:xfrm>
        </p:grpSpPr>
        <p:sp>
          <p:nvSpPr>
            <p:cNvPr id="9369" name="Google Shape;9369;p70"/>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0"/>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0"/>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0"/>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0"/>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0"/>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0"/>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0"/>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0"/>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0"/>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0"/>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70"/>
          <p:cNvGrpSpPr/>
          <p:nvPr/>
        </p:nvGrpSpPr>
        <p:grpSpPr>
          <a:xfrm>
            <a:off x="6334673" y="2759633"/>
            <a:ext cx="378508" cy="378166"/>
            <a:chOff x="6334673" y="2759633"/>
            <a:chExt cx="378508" cy="378166"/>
          </a:xfrm>
        </p:grpSpPr>
        <p:sp>
          <p:nvSpPr>
            <p:cNvPr id="9381" name="Google Shape;9381;p70"/>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0"/>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0"/>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0"/>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70"/>
          <p:cNvGrpSpPr/>
          <p:nvPr/>
        </p:nvGrpSpPr>
        <p:grpSpPr>
          <a:xfrm>
            <a:off x="8012645" y="2806477"/>
            <a:ext cx="319763" cy="284505"/>
            <a:chOff x="8012645" y="2806477"/>
            <a:chExt cx="319763" cy="284505"/>
          </a:xfrm>
        </p:grpSpPr>
        <p:sp>
          <p:nvSpPr>
            <p:cNvPr id="9386" name="Google Shape;9386;p70"/>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0"/>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0"/>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0"/>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0"/>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0"/>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0"/>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0"/>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0"/>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0"/>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70"/>
          <p:cNvGrpSpPr/>
          <p:nvPr/>
        </p:nvGrpSpPr>
        <p:grpSpPr>
          <a:xfrm>
            <a:off x="2454435" y="4162138"/>
            <a:ext cx="385339" cy="388071"/>
            <a:chOff x="2454435" y="4162138"/>
            <a:chExt cx="385339" cy="388071"/>
          </a:xfrm>
        </p:grpSpPr>
        <p:sp>
          <p:nvSpPr>
            <p:cNvPr id="9397" name="Google Shape;9397;p70"/>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0"/>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0"/>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0"/>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0"/>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0"/>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0"/>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0"/>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0"/>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0"/>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0"/>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70"/>
          <p:cNvGrpSpPr/>
          <p:nvPr/>
        </p:nvGrpSpPr>
        <p:grpSpPr>
          <a:xfrm>
            <a:off x="3601939" y="4161192"/>
            <a:ext cx="275178" cy="388912"/>
            <a:chOff x="3601939" y="4161192"/>
            <a:chExt cx="275178" cy="388912"/>
          </a:xfrm>
        </p:grpSpPr>
        <p:sp>
          <p:nvSpPr>
            <p:cNvPr id="9409" name="Google Shape;9409;p70"/>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0"/>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0"/>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0"/>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0"/>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0"/>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0"/>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0"/>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0"/>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0"/>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70"/>
          <p:cNvGrpSpPr/>
          <p:nvPr/>
        </p:nvGrpSpPr>
        <p:grpSpPr>
          <a:xfrm>
            <a:off x="836023" y="3215146"/>
            <a:ext cx="375802" cy="371677"/>
            <a:chOff x="836023" y="3215146"/>
            <a:chExt cx="375802" cy="371677"/>
          </a:xfrm>
        </p:grpSpPr>
        <p:sp>
          <p:nvSpPr>
            <p:cNvPr id="9420" name="Google Shape;9420;p70"/>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0"/>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0"/>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0"/>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0"/>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0"/>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0"/>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0"/>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0"/>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0"/>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0"/>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0"/>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0"/>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0"/>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0"/>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0"/>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70"/>
          <p:cNvGrpSpPr/>
          <p:nvPr/>
        </p:nvGrpSpPr>
        <p:grpSpPr>
          <a:xfrm>
            <a:off x="1356297" y="3210890"/>
            <a:ext cx="431368" cy="380189"/>
            <a:chOff x="1356297" y="3210890"/>
            <a:chExt cx="431368" cy="380189"/>
          </a:xfrm>
        </p:grpSpPr>
        <p:sp>
          <p:nvSpPr>
            <p:cNvPr id="9437" name="Google Shape;9437;p70"/>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0"/>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0"/>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0"/>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0"/>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0"/>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0"/>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0"/>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0"/>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0"/>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0"/>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0"/>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0"/>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70"/>
          <p:cNvGrpSpPr/>
          <p:nvPr/>
        </p:nvGrpSpPr>
        <p:grpSpPr>
          <a:xfrm>
            <a:off x="1903737" y="3215540"/>
            <a:ext cx="411874" cy="370731"/>
            <a:chOff x="1903737" y="3215540"/>
            <a:chExt cx="411874" cy="370731"/>
          </a:xfrm>
        </p:grpSpPr>
        <p:sp>
          <p:nvSpPr>
            <p:cNvPr id="9451" name="Google Shape;9451;p70"/>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0"/>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0"/>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0"/>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0"/>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0"/>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0"/>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0"/>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0"/>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70"/>
          <p:cNvGrpSpPr/>
          <p:nvPr/>
        </p:nvGrpSpPr>
        <p:grpSpPr>
          <a:xfrm>
            <a:off x="2468465" y="3248854"/>
            <a:ext cx="397818" cy="304078"/>
            <a:chOff x="2468465" y="3248854"/>
            <a:chExt cx="397818" cy="304078"/>
          </a:xfrm>
        </p:grpSpPr>
        <p:sp>
          <p:nvSpPr>
            <p:cNvPr id="9461" name="Google Shape;9461;p70"/>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0"/>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0"/>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0"/>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0"/>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0"/>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70"/>
          <p:cNvGrpSpPr/>
          <p:nvPr/>
        </p:nvGrpSpPr>
        <p:grpSpPr>
          <a:xfrm>
            <a:off x="3017166" y="3216013"/>
            <a:ext cx="394376" cy="369812"/>
            <a:chOff x="3017166" y="3216013"/>
            <a:chExt cx="394376" cy="369812"/>
          </a:xfrm>
        </p:grpSpPr>
        <p:sp>
          <p:nvSpPr>
            <p:cNvPr id="9468" name="Google Shape;9468;p70"/>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0"/>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70"/>
          <p:cNvGrpSpPr/>
          <p:nvPr/>
        </p:nvGrpSpPr>
        <p:grpSpPr>
          <a:xfrm>
            <a:off x="4210043" y="3213228"/>
            <a:ext cx="199014" cy="375408"/>
            <a:chOff x="4210043" y="3213228"/>
            <a:chExt cx="199014" cy="375408"/>
          </a:xfrm>
        </p:grpSpPr>
        <p:sp>
          <p:nvSpPr>
            <p:cNvPr id="9471" name="Google Shape;9471;p70"/>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0"/>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0"/>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0"/>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0"/>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0"/>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0"/>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0"/>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0"/>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0"/>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70"/>
          <p:cNvGrpSpPr/>
          <p:nvPr/>
        </p:nvGrpSpPr>
        <p:grpSpPr>
          <a:xfrm>
            <a:off x="4818146" y="3203323"/>
            <a:ext cx="77845" cy="395165"/>
            <a:chOff x="4818146" y="3203323"/>
            <a:chExt cx="77845" cy="395165"/>
          </a:xfrm>
        </p:grpSpPr>
        <p:sp>
          <p:nvSpPr>
            <p:cNvPr id="9482" name="Google Shape;9482;p70"/>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0"/>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0"/>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0"/>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0"/>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0"/>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0"/>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0"/>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70"/>
          <p:cNvGrpSpPr/>
          <p:nvPr/>
        </p:nvGrpSpPr>
        <p:grpSpPr>
          <a:xfrm>
            <a:off x="5228890" y="3235428"/>
            <a:ext cx="344091" cy="332767"/>
            <a:chOff x="5228890" y="3235428"/>
            <a:chExt cx="344091" cy="332767"/>
          </a:xfrm>
        </p:grpSpPr>
        <p:sp>
          <p:nvSpPr>
            <p:cNvPr id="9491" name="Google Shape;9491;p70"/>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0"/>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0"/>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0"/>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0"/>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70"/>
          <p:cNvGrpSpPr/>
          <p:nvPr/>
        </p:nvGrpSpPr>
        <p:grpSpPr>
          <a:xfrm>
            <a:off x="5757913" y="3227047"/>
            <a:ext cx="388544" cy="347927"/>
            <a:chOff x="5757913" y="3227047"/>
            <a:chExt cx="388544" cy="347927"/>
          </a:xfrm>
        </p:grpSpPr>
        <p:sp>
          <p:nvSpPr>
            <p:cNvPr id="9497" name="Google Shape;9497;p70"/>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0"/>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9" name="Google Shape;9499;p70"/>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0"/>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0"/>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0"/>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0"/>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0"/>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0"/>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0"/>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0"/>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0"/>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0"/>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5" name="Google Shape;9515;p70"/>
          <p:cNvGrpSpPr/>
          <p:nvPr/>
        </p:nvGrpSpPr>
        <p:grpSpPr>
          <a:xfrm>
            <a:off x="7414946" y="3220873"/>
            <a:ext cx="360091" cy="360117"/>
            <a:chOff x="7414946" y="3220873"/>
            <a:chExt cx="360091" cy="360117"/>
          </a:xfrm>
        </p:grpSpPr>
        <p:sp>
          <p:nvSpPr>
            <p:cNvPr id="9516" name="Google Shape;9516;p70"/>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0"/>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0"/>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0"/>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0"/>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70"/>
          <p:cNvGrpSpPr/>
          <p:nvPr/>
        </p:nvGrpSpPr>
        <p:grpSpPr>
          <a:xfrm>
            <a:off x="8027227" y="3215041"/>
            <a:ext cx="231829" cy="371782"/>
            <a:chOff x="8027227" y="3215041"/>
            <a:chExt cx="231829" cy="371782"/>
          </a:xfrm>
        </p:grpSpPr>
        <p:sp>
          <p:nvSpPr>
            <p:cNvPr id="9528" name="Google Shape;9528;p70"/>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0"/>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0"/>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0"/>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0"/>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0"/>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70"/>
          <p:cNvGrpSpPr/>
          <p:nvPr/>
        </p:nvGrpSpPr>
        <p:grpSpPr>
          <a:xfrm>
            <a:off x="4093603" y="4146138"/>
            <a:ext cx="395638" cy="420544"/>
            <a:chOff x="4093603" y="4146138"/>
            <a:chExt cx="395638" cy="420544"/>
          </a:xfrm>
        </p:grpSpPr>
        <p:sp>
          <p:nvSpPr>
            <p:cNvPr id="9539" name="Google Shape;9539;p70"/>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0"/>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0"/>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0"/>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0"/>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0"/>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70"/>
          <p:cNvGrpSpPr/>
          <p:nvPr/>
        </p:nvGrpSpPr>
        <p:grpSpPr>
          <a:xfrm>
            <a:off x="4644406" y="4162322"/>
            <a:ext cx="392065" cy="387887"/>
            <a:chOff x="4644406" y="4162322"/>
            <a:chExt cx="392065" cy="387887"/>
          </a:xfrm>
        </p:grpSpPr>
        <p:sp>
          <p:nvSpPr>
            <p:cNvPr id="9557" name="Google Shape;9557;p70"/>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0"/>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0"/>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70"/>
          <p:cNvGrpSpPr/>
          <p:nvPr/>
        </p:nvGrpSpPr>
        <p:grpSpPr>
          <a:xfrm>
            <a:off x="5728383" y="4221698"/>
            <a:ext cx="417128" cy="269162"/>
            <a:chOff x="5728383" y="4221698"/>
            <a:chExt cx="417128" cy="269162"/>
          </a:xfrm>
        </p:grpSpPr>
        <p:sp>
          <p:nvSpPr>
            <p:cNvPr id="9564" name="Google Shape;9564;p70"/>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0"/>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0"/>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0"/>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0"/>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70"/>
          <p:cNvGrpSpPr/>
          <p:nvPr/>
        </p:nvGrpSpPr>
        <p:grpSpPr>
          <a:xfrm>
            <a:off x="834210" y="3696905"/>
            <a:ext cx="371782" cy="342751"/>
            <a:chOff x="834210" y="3696905"/>
            <a:chExt cx="371782" cy="342751"/>
          </a:xfrm>
        </p:grpSpPr>
        <p:sp>
          <p:nvSpPr>
            <p:cNvPr id="9577" name="Google Shape;9577;p70"/>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0"/>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0"/>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0"/>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70"/>
          <p:cNvGrpSpPr/>
          <p:nvPr/>
        </p:nvGrpSpPr>
        <p:grpSpPr>
          <a:xfrm>
            <a:off x="1359398" y="3682271"/>
            <a:ext cx="395296" cy="371966"/>
            <a:chOff x="1359398" y="3682271"/>
            <a:chExt cx="395296" cy="371966"/>
          </a:xfrm>
        </p:grpSpPr>
        <p:sp>
          <p:nvSpPr>
            <p:cNvPr id="9590" name="Google Shape;9590;p70"/>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0"/>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0"/>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70"/>
          <p:cNvGrpSpPr/>
          <p:nvPr/>
        </p:nvGrpSpPr>
        <p:grpSpPr>
          <a:xfrm>
            <a:off x="1908099" y="3682271"/>
            <a:ext cx="395296" cy="371966"/>
            <a:chOff x="1908099" y="3682271"/>
            <a:chExt cx="395296" cy="371966"/>
          </a:xfrm>
        </p:grpSpPr>
        <p:sp>
          <p:nvSpPr>
            <p:cNvPr id="9598" name="Google Shape;9598;p70"/>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0"/>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0"/>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0"/>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0"/>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70"/>
          <p:cNvGrpSpPr/>
          <p:nvPr/>
        </p:nvGrpSpPr>
        <p:grpSpPr>
          <a:xfrm>
            <a:off x="2456800" y="3682271"/>
            <a:ext cx="395270" cy="371966"/>
            <a:chOff x="2456800" y="3682271"/>
            <a:chExt cx="395270" cy="371966"/>
          </a:xfrm>
        </p:grpSpPr>
        <p:sp>
          <p:nvSpPr>
            <p:cNvPr id="9606" name="Google Shape;9606;p70"/>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0"/>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0"/>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0"/>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0"/>
          <p:cNvGrpSpPr/>
          <p:nvPr/>
        </p:nvGrpSpPr>
        <p:grpSpPr>
          <a:xfrm>
            <a:off x="3014250" y="3682271"/>
            <a:ext cx="391092" cy="371940"/>
            <a:chOff x="3014250" y="3682271"/>
            <a:chExt cx="391092" cy="371940"/>
          </a:xfrm>
        </p:grpSpPr>
        <p:sp>
          <p:nvSpPr>
            <p:cNvPr id="9616" name="Google Shape;9616;p70"/>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0"/>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0"/>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70"/>
          <p:cNvGrpSpPr/>
          <p:nvPr/>
        </p:nvGrpSpPr>
        <p:grpSpPr>
          <a:xfrm>
            <a:off x="3569125" y="3702947"/>
            <a:ext cx="388728" cy="330692"/>
            <a:chOff x="3569125" y="3702947"/>
            <a:chExt cx="388728" cy="330692"/>
          </a:xfrm>
        </p:grpSpPr>
        <p:sp>
          <p:nvSpPr>
            <p:cNvPr id="9620" name="Google Shape;9620;p70"/>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0"/>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70"/>
          <p:cNvGrpSpPr/>
          <p:nvPr/>
        </p:nvGrpSpPr>
        <p:grpSpPr>
          <a:xfrm>
            <a:off x="4111994" y="3682455"/>
            <a:ext cx="387992" cy="371625"/>
            <a:chOff x="4111994" y="3682455"/>
            <a:chExt cx="387992" cy="371625"/>
          </a:xfrm>
        </p:grpSpPr>
        <p:sp>
          <p:nvSpPr>
            <p:cNvPr id="9625" name="Google Shape;9625;p70"/>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70"/>
          <p:cNvGrpSpPr/>
          <p:nvPr/>
        </p:nvGrpSpPr>
        <p:grpSpPr>
          <a:xfrm>
            <a:off x="4674908" y="3682271"/>
            <a:ext cx="371966" cy="371966"/>
            <a:chOff x="4674908" y="3682271"/>
            <a:chExt cx="371966" cy="371966"/>
          </a:xfrm>
        </p:grpSpPr>
        <p:sp>
          <p:nvSpPr>
            <p:cNvPr id="9628" name="Google Shape;9628;p70"/>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0"/>
          <p:cNvGrpSpPr/>
          <p:nvPr/>
        </p:nvGrpSpPr>
        <p:grpSpPr>
          <a:xfrm>
            <a:off x="5223609" y="3731112"/>
            <a:ext cx="371782" cy="274285"/>
            <a:chOff x="5223609" y="3731112"/>
            <a:chExt cx="371782" cy="274285"/>
          </a:xfrm>
        </p:grpSpPr>
        <p:sp>
          <p:nvSpPr>
            <p:cNvPr id="9633" name="Google Shape;9633;p70"/>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5" name="Google Shape;9635;p70"/>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6" name="Google Shape;9636;p70"/>
          <p:cNvGrpSpPr/>
          <p:nvPr/>
        </p:nvGrpSpPr>
        <p:grpSpPr>
          <a:xfrm>
            <a:off x="6319908" y="3696721"/>
            <a:ext cx="373963" cy="343119"/>
            <a:chOff x="6319908" y="3696721"/>
            <a:chExt cx="373963" cy="343119"/>
          </a:xfrm>
        </p:grpSpPr>
        <p:sp>
          <p:nvSpPr>
            <p:cNvPr id="9637" name="Google Shape;9637;p70"/>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0"/>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0"/>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70"/>
          <p:cNvGrpSpPr/>
          <p:nvPr/>
        </p:nvGrpSpPr>
        <p:grpSpPr>
          <a:xfrm>
            <a:off x="6871342" y="3740044"/>
            <a:ext cx="371966" cy="256420"/>
            <a:chOff x="6871342" y="3740044"/>
            <a:chExt cx="371966" cy="256420"/>
          </a:xfrm>
        </p:grpSpPr>
        <p:sp>
          <p:nvSpPr>
            <p:cNvPr id="9647" name="Google Shape;9647;p70"/>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0"/>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0"/>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0"/>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0"/>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0"/>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0"/>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70"/>
          <p:cNvGrpSpPr/>
          <p:nvPr/>
        </p:nvGrpSpPr>
        <p:grpSpPr>
          <a:xfrm>
            <a:off x="7402362" y="3681535"/>
            <a:ext cx="402757" cy="372728"/>
            <a:chOff x="7402362" y="3681535"/>
            <a:chExt cx="402757" cy="372728"/>
          </a:xfrm>
        </p:grpSpPr>
        <p:sp>
          <p:nvSpPr>
            <p:cNvPr id="9660" name="Google Shape;9660;p70"/>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0"/>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0"/>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0"/>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0"/>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0"/>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0"/>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0"/>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0"/>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0"/>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6" name="Google Shape;9676;p70"/>
          <p:cNvGrpSpPr/>
          <p:nvPr/>
        </p:nvGrpSpPr>
        <p:grpSpPr>
          <a:xfrm>
            <a:off x="7960705" y="3736235"/>
            <a:ext cx="378902" cy="264065"/>
            <a:chOff x="7960705" y="3736235"/>
            <a:chExt cx="378902" cy="264065"/>
          </a:xfrm>
        </p:grpSpPr>
        <p:sp>
          <p:nvSpPr>
            <p:cNvPr id="9677" name="Google Shape;9677;p70"/>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0"/>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0"/>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0"/>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0"/>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0"/>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0"/>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70"/>
          <p:cNvGrpSpPr/>
          <p:nvPr/>
        </p:nvGrpSpPr>
        <p:grpSpPr>
          <a:xfrm>
            <a:off x="6400828" y="4162270"/>
            <a:ext cx="166200" cy="388019"/>
            <a:chOff x="6400828" y="4162270"/>
            <a:chExt cx="166200" cy="388019"/>
          </a:xfrm>
        </p:grpSpPr>
        <p:sp>
          <p:nvSpPr>
            <p:cNvPr id="9692" name="Google Shape;9692;p70"/>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0"/>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0"/>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0"/>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0"/>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70"/>
          <p:cNvGrpSpPr/>
          <p:nvPr/>
        </p:nvGrpSpPr>
        <p:grpSpPr>
          <a:xfrm>
            <a:off x="6919815" y="4162270"/>
            <a:ext cx="225260" cy="388019"/>
            <a:chOff x="6919815" y="4162270"/>
            <a:chExt cx="225260" cy="388019"/>
          </a:xfrm>
        </p:grpSpPr>
        <p:sp>
          <p:nvSpPr>
            <p:cNvPr id="9700" name="Google Shape;9700;p70"/>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0"/>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0"/>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0"/>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0"/>
          <p:cNvGrpSpPr/>
          <p:nvPr/>
        </p:nvGrpSpPr>
        <p:grpSpPr>
          <a:xfrm>
            <a:off x="7385600" y="4177035"/>
            <a:ext cx="388728" cy="358383"/>
            <a:chOff x="7385600" y="4177035"/>
            <a:chExt cx="388728" cy="358383"/>
          </a:xfrm>
        </p:grpSpPr>
        <p:sp>
          <p:nvSpPr>
            <p:cNvPr id="9709" name="Google Shape;9709;p70"/>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0"/>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0"/>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0"/>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70"/>
          <p:cNvGrpSpPr/>
          <p:nvPr/>
        </p:nvGrpSpPr>
        <p:grpSpPr>
          <a:xfrm>
            <a:off x="3625085" y="3259862"/>
            <a:ext cx="369207" cy="258259"/>
            <a:chOff x="3625085" y="3259862"/>
            <a:chExt cx="369207" cy="258259"/>
          </a:xfrm>
        </p:grpSpPr>
        <p:sp>
          <p:nvSpPr>
            <p:cNvPr id="9717" name="Google Shape;9717;p70"/>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0"/>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0"/>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0"/>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0"/>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0"/>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0"/>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70"/>
          <p:cNvGrpSpPr/>
          <p:nvPr/>
        </p:nvGrpSpPr>
        <p:grpSpPr>
          <a:xfrm>
            <a:off x="6317360" y="3276808"/>
            <a:ext cx="363217" cy="248590"/>
            <a:chOff x="6317360" y="3276808"/>
            <a:chExt cx="363217" cy="248590"/>
          </a:xfrm>
        </p:grpSpPr>
        <p:sp>
          <p:nvSpPr>
            <p:cNvPr id="9731" name="Google Shape;9731;p70"/>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0"/>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0"/>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0"/>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0"/>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0"/>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0"/>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0"/>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0"/>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0"/>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0"/>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0"/>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0"/>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0"/>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70"/>
          <p:cNvGrpSpPr/>
          <p:nvPr/>
        </p:nvGrpSpPr>
        <p:grpSpPr>
          <a:xfrm>
            <a:off x="5084391" y="4183682"/>
            <a:ext cx="504064" cy="325595"/>
            <a:chOff x="5084391" y="4183682"/>
            <a:chExt cx="504064" cy="325595"/>
          </a:xfrm>
        </p:grpSpPr>
        <p:sp>
          <p:nvSpPr>
            <p:cNvPr id="9759" name="Google Shape;9759;p70"/>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0"/>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0"/>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0"/>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0"/>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0"/>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5" name="Google Shape;9775;p70"/>
          <p:cNvGrpSpPr/>
          <p:nvPr/>
        </p:nvGrpSpPr>
        <p:grpSpPr>
          <a:xfrm>
            <a:off x="7947595" y="2347996"/>
            <a:ext cx="379795" cy="267165"/>
            <a:chOff x="7947595" y="2347996"/>
            <a:chExt cx="379795" cy="267165"/>
          </a:xfrm>
        </p:grpSpPr>
        <p:sp>
          <p:nvSpPr>
            <p:cNvPr id="9776" name="Google Shape;9776;p70"/>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0"/>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0"/>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0"/>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70"/>
          <p:cNvGrpSpPr/>
          <p:nvPr/>
        </p:nvGrpSpPr>
        <p:grpSpPr>
          <a:xfrm>
            <a:off x="6400644" y="2310269"/>
            <a:ext cx="275362" cy="338784"/>
            <a:chOff x="6400644" y="2310269"/>
            <a:chExt cx="275362" cy="338784"/>
          </a:xfrm>
        </p:grpSpPr>
        <p:sp>
          <p:nvSpPr>
            <p:cNvPr id="9786" name="Google Shape;9786;p70"/>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0"/>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0"/>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0"/>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0"/>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0"/>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0"/>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0"/>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70"/>
          <p:cNvGrpSpPr/>
          <p:nvPr/>
        </p:nvGrpSpPr>
        <p:grpSpPr>
          <a:xfrm>
            <a:off x="1342268" y="4161009"/>
            <a:ext cx="359565" cy="358094"/>
            <a:chOff x="1342268" y="4161009"/>
            <a:chExt cx="359565" cy="358094"/>
          </a:xfrm>
        </p:grpSpPr>
        <p:sp>
          <p:nvSpPr>
            <p:cNvPr id="9800" name="Google Shape;9800;p70"/>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0"/>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0"/>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0"/>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70"/>
          <p:cNvGrpSpPr/>
          <p:nvPr/>
        </p:nvGrpSpPr>
        <p:grpSpPr>
          <a:xfrm>
            <a:off x="1913012" y="2764940"/>
            <a:ext cx="417523" cy="374252"/>
            <a:chOff x="1913012" y="2764940"/>
            <a:chExt cx="417523" cy="374252"/>
          </a:xfrm>
        </p:grpSpPr>
        <p:sp>
          <p:nvSpPr>
            <p:cNvPr id="9810" name="Google Shape;9810;p70"/>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0"/>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0"/>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0"/>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0"/>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0"/>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70"/>
          <p:cNvGrpSpPr/>
          <p:nvPr/>
        </p:nvGrpSpPr>
        <p:grpSpPr>
          <a:xfrm>
            <a:off x="830742" y="2763601"/>
            <a:ext cx="384734" cy="381556"/>
            <a:chOff x="830742" y="2763601"/>
            <a:chExt cx="384734" cy="381556"/>
          </a:xfrm>
        </p:grpSpPr>
        <p:sp>
          <p:nvSpPr>
            <p:cNvPr id="9823" name="Google Shape;9823;p70"/>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0"/>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0"/>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0"/>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0"/>
          <p:cNvGrpSpPr/>
          <p:nvPr/>
        </p:nvGrpSpPr>
        <p:grpSpPr>
          <a:xfrm>
            <a:off x="3007498" y="4183419"/>
            <a:ext cx="375434" cy="329667"/>
            <a:chOff x="3007498" y="4183419"/>
            <a:chExt cx="375434" cy="329667"/>
          </a:xfrm>
        </p:grpSpPr>
        <p:sp>
          <p:nvSpPr>
            <p:cNvPr id="9845" name="Google Shape;9845;p70"/>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0"/>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0"/>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0"/>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0"/>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0"/>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0"/>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0"/>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0"/>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0"/>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0"/>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70"/>
          <p:cNvGrpSpPr/>
          <p:nvPr/>
        </p:nvGrpSpPr>
        <p:grpSpPr>
          <a:xfrm>
            <a:off x="6919276" y="2766990"/>
            <a:ext cx="274550" cy="354728"/>
            <a:chOff x="7606826" y="2419290"/>
            <a:chExt cx="274550" cy="354728"/>
          </a:xfrm>
        </p:grpSpPr>
        <p:sp>
          <p:nvSpPr>
            <p:cNvPr id="9866" name="Google Shape;9866;p7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70"/>
          <p:cNvGrpSpPr/>
          <p:nvPr/>
        </p:nvGrpSpPr>
        <p:grpSpPr>
          <a:xfrm>
            <a:off x="7550168" y="2777003"/>
            <a:ext cx="263316" cy="354728"/>
            <a:chOff x="8062968" y="2419290"/>
            <a:chExt cx="263316" cy="354728"/>
          </a:xfrm>
        </p:grpSpPr>
        <p:sp>
          <p:nvSpPr>
            <p:cNvPr id="9882" name="Google Shape;9882;p7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902"/>
        <p:cNvGrpSpPr/>
        <p:nvPr/>
      </p:nvGrpSpPr>
      <p:grpSpPr>
        <a:xfrm>
          <a:off x="0" y="0"/>
          <a:ext cx="0" cy="0"/>
          <a:chOff x="0" y="0"/>
          <a:chExt cx="0" cy="0"/>
        </a:xfrm>
      </p:grpSpPr>
      <p:sp>
        <p:nvSpPr>
          <p:cNvPr id="9903" name="Google Shape;9903;p71"/>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04" name="Google Shape;9904;p71"/>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905" name="Google Shape;9905;p71"/>
          <p:cNvGrpSpPr/>
          <p:nvPr/>
        </p:nvGrpSpPr>
        <p:grpSpPr>
          <a:xfrm>
            <a:off x="7075663" y="2444129"/>
            <a:ext cx="362163" cy="347098"/>
            <a:chOff x="7075663" y="2444129"/>
            <a:chExt cx="362163" cy="347098"/>
          </a:xfrm>
        </p:grpSpPr>
        <p:sp>
          <p:nvSpPr>
            <p:cNvPr id="9906" name="Google Shape;9906;p71"/>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1"/>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1"/>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1"/>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1"/>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1"/>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1"/>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1"/>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71"/>
          <p:cNvGrpSpPr/>
          <p:nvPr/>
        </p:nvGrpSpPr>
        <p:grpSpPr>
          <a:xfrm>
            <a:off x="6638175" y="2436584"/>
            <a:ext cx="372197" cy="362163"/>
            <a:chOff x="6638175" y="2436584"/>
            <a:chExt cx="372197" cy="362163"/>
          </a:xfrm>
        </p:grpSpPr>
        <p:sp>
          <p:nvSpPr>
            <p:cNvPr id="9915" name="Google Shape;9915;p71"/>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1"/>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1"/>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1"/>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1"/>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1"/>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1"/>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1"/>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1"/>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1"/>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1"/>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1"/>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1"/>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71"/>
          <p:cNvGrpSpPr/>
          <p:nvPr/>
        </p:nvGrpSpPr>
        <p:grpSpPr>
          <a:xfrm>
            <a:off x="6192906" y="2439440"/>
            <a:ext cx="371699" cy="356084"/>
            <a:chOff x="6192906" y="2439440"/>
            <a:chExt cx="371699" cy="356084"/>
          </a:xfrm>
        </p:grpSpPr>
        <p:sp>
          <p:nvSpPr>
            <p:cNvPr id="9929" name="Google Shape;9929;p71"/>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1"/>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1"/>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1"/>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1"/>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1"/>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1"/>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1"/>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1"/>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1"/>
          <p:cNvGrpSpPr/>
          <p:nvPr/>
        </p:nvGrpSpPr>
        <p:grpSpPr>
          <a:xfrm>
            <a:off x="5762467" y="2436584"/>
            <a:ext cx="362163" cy="362163"/>
            <a:chOff x="5762467" y="2436584"/>
            <a:chExt cx="362163" cy="362163"/>
          </a:xfrm>
        </p:grpSpPr>
        <p:sp>
          <p:nvSpPr>
            <p:cNvPr id="9943" name="Google Shape;9943;p71"/>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1"/>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1"/>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1"/>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1"/>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1"/>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1"/>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1"/>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1"/>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71"/>
          <p:cNvGrpSpPr/>
          <p:nvPr/>
        </p:nvGrpSpPr>
        <p:grpSpPr>
          <a:xfrm>
            <a:off x="5323721" y="2437029"/>
            <a:ext cx="362922" cy="361219"/>
            <a:chOff x="5323721" y="2437029"/>
            <a:chExt cx="362922" cy="361219"/>
          </a:xfrm>
        </p:grpSpPr>
        <p:sp>
          <p:nvSpPr>
            <p:cNvPr id="9969" name="Google Shape;9969;p71"/>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1"/>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1"/>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1"/>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1"/>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1"/>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1"/>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1"/>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1"/>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1"/>
          <p:cNvGrpSpPr/>
          <p:nvPr/>
        </p:nvGrpSpPr>
        <p:grpSpPr>
          <a:xfrm>
            <a:off x="4875937" y="2468731"/>
            <a:ext cx="407122" cy="315448"/>
            <a:chOff x="4875937" y="2468731"/>
            <a:chExt cx="407122" cy="315448"/>
          </a:xfrm>
        </p:grpSpPr>
        <p:sp>
          <p:nvSpPr>
            <p:cNvPr id="9987" name="Google Shape;9987;p71"/>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1"/>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1"/>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1"/>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1"/>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1"/>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1"/>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1"/>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1"/>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71"/>
          <p:cNvGrpSpPr/>
          <p:nvPr/>
        </p:nvGrpSpPr>
        <p:grpSpPr>
          <a:xfrm>
            <a:off x="4893282" y="3804774"/>
            <a:ext cx="242114" cy="362163"/>
            <a:chOff x="4893282" y="3804774"/>
            <a:chExt cx="242114" cy="362163"/>
          </a:xfrm>
        </p:grpSpPr>
        <p:sp>
          <p:nvSpPr>
            <p:cNvPr id="10007" name="Google Shape;10007;p71"/>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1"/>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1"/>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1"/>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1"/>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1"/>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1"/>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1"/>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1"/>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1"/>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1"/>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1"/>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1"/>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71"/>
          <p:cNvGrpSpPr/>
          <p:nvPr/>
        </p:nvGrpSpPr>
        <p:grpSpPr>
          <a:xfrm>
            <a:off x="6248162" y="3804774"/>
            <a:ext cx="231058" cy="362425"/>
            <a:chOff x="6248162" y="3804774"/>
            <a:chExt cx="231058" cy="362425"/>
          </a:xfrm>
        </p:grpSpPr>
        <p:sp>
          <p:nvSpPr>
            <p:cNvPr id="10034" name="Google Shape;10034;p71"/>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71"/>
          <p:cNvGrpSpPr/>
          <p:nvPr/>
        </p:nvGrpSpPr>
        <p:grpSpPr>
          <a:xfrm>
            <a:off x="5346568" y="3804774"/>
            <a:ext cx="233337" cy="362163"/>
            <a:chOff x="5346568" y="3804774"/>
            <a:chExt cx="233337" cy="362163"/>
          </a:xfrm>
        </p:grpSpPr>
        <p:sp>
          <p:nvSpPr>
            <p:cNvPr id="10039" name="Google Shape;10039;p71"/>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1"/>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1"/>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1"/>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1"/>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1"/>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1"/>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1"/>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1"/>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71"/>
          <p:cNvGrpSpPr/>
          <p:nvPr/>
        </p:nvGrpSpPr>
        <p:grpSpPr>
          <a:xfrm>
            <a:off x="6704985" y="3805141"/>
            <a:ext cx="209967" cy="361639"/>
            <a:chOff x="6704985" y="3805141"/>
            <a:chExt cx="209967" cy="361639"/>
          </a:xfrm>
        </p:grpSpPr>
        <p:sp>
          <p:nvSpPr>
            <p:cNvPr id="10059" name="Google Shape;10059;p71"/>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1"/>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1"/>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1"/>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1"/>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1"/>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71"/>
          <p:cNvGrpSpPr/>
          <p:nvPr/>
        </p:nvGrpSpPr>
        <p:grpSpPr>
          <a:xfrm>
            <a:off x="7513884" y="2448269"/>
            <a:ext cx="363184" cy="338792"/>
            <a:chOff x="7513884" y="2448269"/>
            <a:chExt cx="363184" cy="338792"/>
          </a:xfrm>
        </p:grpSpPr>
        <p:sp>
          <p:nvSpPr>
            <p:cNvPr id="10072" name="Google Shape;10072;p71"/>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1"/>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1"/>
          <p:cNvGrpSpPr/>
          <p:nvPr/>
        </p:nvGrpSpPr>
        <p:grpSpPr>
          <a:xfrm>
            <a:off x="5777767" y="3804826"/>
            <a:ext cx="258699" cy="362136"/>
            <a:chOff x="5777767" y="3804826"/>
            <a:chExt cx="258699" cy="362136"/>
          </a:xfrm>
        </p:grpSpPr>
        <p:sp>
          <p:nvSpPr>
            <p:cNvPr id="10079" name="Google Shape;10079;p71"/>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71"/>
          <p:cNvGrpSpPr/>
          <p:nvPr/>
        </p:nvGrpSpPr>
        <p:grpSpPr>
          <a:xfrm>
            <a:off x="7953101" y="2436584"/>
            <a:ext cx="361691" cy="362163"/>
            <a:chOff x="7953101" y="2436584"/>
            <a:chExt cx="361691" cy="362163"/>
          </a:xfrm>
        </p:grpSpPr>
        <p:sp>
          <p:nvSpPr>
            <p:cNvPr id="10083" name="Google Shape;10083;p71"/>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1"/>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1"/>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1"/>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1"/>
          <p:cNvGrpSpPr/>
          <p:nvPr/>
        </p:nvGrpSpPr>
        <p:grpSpPr>
          <a:xfrm>
            <a:off x="4859353" y="3355130"/>
            <a:ext cx="373481" cy="362267"/>
            <a:chOff x="4859353" y="3355130"/>
            <a:chExt cx="373481" cy="362267"/>
          </a:xfrm>
        </p:grpSpPr>
        <p:sp>
          <p:nvSpPr>
            <p:cNvPr id="10093" name="Google Shape;10093;p71"/>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1"/>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1"/>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1"/>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1"/>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1"/>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1"/>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71"/>
          <p:cNvGrpSpPr/>
          <p:nvPr/>
        </p:nvGrpSpPr>
        <p:grpSpPr>
          <a:xfrm>
            <a:off x="6637678" y="1500982"/>
            <a:ext cx="378721" cy="362005"/>
            <a:chOff x="6637678" y="1500982"/>
            <a:chExt cx="378721" cy="362005"/>
          </a:xfrm>
        </p:grpSpPr>
        <p:sp>
          <p:nvSpPr>
            <p:cNvPr id="10108" name="Google Shape;10108;p71"/>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1"/>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1"/>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1"/>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1"/>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1"/>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1"/>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1"/>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1"/>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1"/>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1"/>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71"/>
          <p:cNvGrpSpPr/>
          <p:nvPr/>
        </p:nvGrpSpPr>
        <p:grpSpPr>
          <a:xfrm>
            <a:off x="5827993" y="3355496"/>
            <a:ext cx="223041" cy="362163"/>
            <a:chOff x="5827993" y="3355496"/>
            <a:chExt cx="223041" cy="362163"/>
          </a:xfrm>
        </p:grpSpPr>
        <p:sp>
          <p:nvSpPr>
            <p:cNvPr id="10125" name="Google Shape;10125;p71"/>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1"/>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1"/>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1"/>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1"/>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1"/>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1"/>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71"/>
          <p:cNvGrpSpPr/>
          <p:nvPr/>
        </p:nvGrpSpPr>
        <p:grpSpPr>
          <a:xfrm>
            <a:off x="7528713" y="1500641"/>
            <a:ext cx="370520" cy="361586"/>
            <a:chOff x="7528713" y="1500641"/>
            <a:chExt cx="370520" cy="361586"/>
          </a:xfrm>
        </p:grpSpPr>
        <p:sp>
          <p:nvSpPr>
            <p:cNvPr id="10141" name="Google Shape;10141;p71"/>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1"/>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1"/>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1"/>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8" name="Google Shape;10148;p71"/>
          <p:cNvGrpSpPr/>
          <p:nvPr/>
        </p:nvGrpSpPr>
        <p:grpSpPr>
          <a:xfrm>
            <a:off x="5317198" y="3355496"/>
            <a:ext cx="367429" cy="362163"/>
            <a:chOff x="5317198" y="3355496"/>
            <a:chExt cx="367429" cy="362163"/>
          </a:xfrm>
        </p:grpSpPr>
        <p:sp>
          <p:nvSpPr>
            <p:cNvPr id="10149" name="Google Shape;10149;p71"/>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1"/>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1"/>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1"/>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1"/>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1"/>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1"/>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1"/>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1"/>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1"/>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1"/>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71"/>
          <p:cNvGrpSpPr/>
          <p:nvPr/>
        </p:nvGrpSpPr>
        <p:grpSpPr>
          <a:xfrm>
            <a:off x="5302971" y="1500563"/>
            <a:ext cx="383175" cy="362241"/>
            <a:chOff x="5302971" y="1500563"/>
            <a:chExt cx="383175" cy="362241"/>
          </a:xfrm>
        </p:grpSpPr>
        <p:sp>
          <p:nvSpPr>
            <p:cNvPr id="10166" name="Google Shape;10166;p71"/>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1"/>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71"/>
          <p:cNvGrpSpPr/>
          <p:nvPr/>
        </p:nvGrpSpPr>
        <p:grpSpPr>
          <a:xfrm>
            <a:off x="6202705" y="1525453"/>
            <a:ext cx="364180" cy="312461"/>
            <a:chOff x="6202705" y="1525453"/>
            <a:chExt cx="364180" cy="312461"/>
          </a:xfrm>
        </p:grpSpPr>
        <p:sp>
          <p:nvSpPr>
            <p:cNvPr id="10169" name="Google Shape;10169;p71"/>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1"/>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1"/>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1"/>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1"/>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1"/>
          <p:cNvGrpSpPr/>
          <p:nvPr/>
        </p:nvGrpSpPr>
        <p:grpSpPr>
          <a:xfrm>
            <a:off x="7087217" y="1503602"/>
            <a:ext cx="362398" cy="356163"/>
            <a:chOff x="7087217" y="1503602"/>
            <a:chExt cx="362398" cy="356163"/>
          </a:xfrm>
        </p:grpSpPr>
        <p:sp>
          <p:nvSpPr>
            <p:cNvPr id="10177" name="Google Shape;10177;p71"/>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1"/>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1"/>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1"/>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1"/>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1"/>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1"/>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1"/>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1"/>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1"/>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1"/>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1"/>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1"/>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1"/>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1"/>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1"/>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1"/>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1"/>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1"/>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1"/>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1"/>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71"/>
          <p:cNvGrpSpPr/>
          <p:nvPr/>
        </p:nvGrpSpPr>
        <p:grpSpPr>
          <a:xfrm>
            <a:off x="7968952" y="1500877"/>
            <a:ext cx="378747" cy="361455"/>
            <a:chOff x="7968952" y="1500877"/>
            <a:chExt cx="378747" cy="361455"/>
          </a:xfrm>
        </p:grpSpPr>
        <p:sp>
          <p:nvSpPr>
            <p:cNvPr id="10199" name="Google Shape;10199;p71"/>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1"/>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1"/>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1"/>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1"/>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1"/>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1"/>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1"/>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1"/>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1"/>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1"/>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1"/>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1"/>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1"/>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1"/>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71"/>
          <p:cNvGrpSpPr/>
          <p:nvPr/>
        </p:nvGrpSpPr>
        <p:grpSpPr>
          <a:xfrm>
            <a:off x="5761445" y="1541723"/>
            <a:ext cx="362163" cy="279737"/>
            <a:chOff x="5761445" y="1541723"/>
            <a:chExt cx="362163" cy="279737"/>
          </a:xfrm>
        </p:grpSpPr>
        <p:sp>
          <p:nvSpPr>
            <p:cNvPr id="10215" name="Google Shape;10215;p71"/>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1"/>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1"/>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1"/>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1"/>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1"/>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71"/>
          <p:cNvGrpSpPr/>
          <p:nvPr/>
        </p:nvGrpSpPr>
        <p:grpSpPr>
          <a:xfrm>
            <a:off x="6204958" y="3355575"/>
            <a:ext cx="358390" cy="362320"/>
            <a:chOff x="6204958" y="3355575"/>
            <a:chExt cx="358390" cy="362320"/>
          </a:xfrm>
        </p:grpSpPr>
        <p:sp>
          <p:nvSpPr>
            <p:cNvPr id="10222" name="Google Shape;10222;p71"/>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1"/>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1"/>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1"/>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1"/>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1"/>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1"/>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1"/>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1"/>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1"/>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1"/>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1"/>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1"/>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1"/>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1"/>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1"/>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71"/>
          <p:cNvGrpSpPr/>
          <p:nvPr/>
        </p:nvGrpSpPr>
        <p:grpSpPr>
          <a:xfrm>
            <a:off x="4939970" y="1499855"/>
            <a:ext cx="242979" cy="362660"/>
            <a:chOff x="4939970" y="1499855"/>
            <a:chExt cx="242979" cy="362660"/>
          </a:xfrm>
        </p:grpSpPr>
        <p:sp>
          <p:nvSpPr>
            <p:cNvPr id="10239" name="Google Shape;10239;p71"/>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1"/>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1"/>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1"/>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1"/>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1"/>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71"/>
          <p:cNvGrpSpPr/>
          <p:nvPr/>
        </p:nvGrpSpPr>
        <p:grpSpPr>
          <a:xfrm>
            <a:off x="8023448" y="3355496"/>
            <a:ext cx="284322" cy="362163"/>
            <a:chOff x="8023448" y="3355496"/>
            <a:chExt cx="284322" cy="362163"/>
          </a:xfrm>
        </p:grpSpPr>
        <p:sp>
          <p:nvSpPr>
            <p:cNvPr id="10246" name="Google Shape;10246;p71"/>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1"/>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1"/>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1"/>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1"/>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1"/>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1"/>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1"/>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1"/>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71"/>
          <p:cNvGrpSpPr/>
          <p:nvPr/>
        </p:nvGrpSpPr>
        <p:grpSpPr>
          <a:xfrm>
            <a:off x="6644201" y="3355496"/>
            <a:ext cx="366695" cy="361979"/>
            <a:chOff x="6644201" y="3355496"/>
            <a:chExt cx="366695" cy="361979"/>
          </a:xfrm>
        </p:grpSpPr>
        <p:sp>
          <p:nvSpPr>
            <p:cNvPr id="10256" name="Google Shape;10256;p71"/>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1"/>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1"/>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1"/>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1"/>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1"/>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1"/>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1"/>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71"/>
          <p:cNvGrpSpPr/>
          <p:nvPr/>
        </p:nvGrpSpPr>
        <p:grpSpPr>
          <a:xfrm>
            <a:off x="7955145" y="2019192"/>
            <a:ext cx="365176" cy="271013"/>
            <a:chOff x="7955145" y="2019192"/>
            <a:chExt cx="365176" cy="271013"/>
          </a:xfrm>
        </p:grpSpPr>
        <p:sp>
          <p:nvSpPr>
            <p:cNvPr id="10279" name="Google Shape;10279;p71"/>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1"/>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1"/>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71"/>
          <p:cNvGrpSpPr/>
          <p:nvPr/>
        </p:nvGrpSpPr>
        <p:grpSpPr>
          <a:xfrm>
            <a:off x="7518155" y="2009471"/>
            <a:ext cx="361927" cy="290270"/>
            <a:chOff x="7518155" y="2009471"/>
            <a:chExt cx="361927" cy="290270"/>
          </a:xfrm>
        </p:grpSpPr>
        <p:sp>
          <p:nvSpPr>
            <p:cNvPr id="10286" name="Google Shape;10286;p71"/>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1"/>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1"/>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1"/>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1"/>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1"/>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71"/>
          <p:cNvGrpSpPr/>
          <p:nvPr/>
        </p:nvGrpSpPr>
        <p:grpSpPr>
          <a:xfrm>
            <a:off x="7079672" y="1991053"/>
            <a:ext cx="362163" cy="327264"/>
            <a:chOff x="7079672" y="1991053"/>
            <a:chExt cx="362163" cy="327264"/>
          </a:xfrm>
        </p:grpSpPr>
        <p:sp>
          <p:nvSpPr>
            <p:cNvPr id="10300" name="Google Shape;10300;p71"/>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1"/>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1"/>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1"/>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1"/>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1"/>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1"/>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1"/>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1"/>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71"/>
          <p:cNvGrpSpPr/>
          <p:nvPr/>
        </p:nvGrpSpPr>
        <p:grpSpPr>
          <a:xfrm>
            <a:off x="6641188" y="2035514"/>
            <a:ext cx="361901" cy="238132"/>
            <a:chOff x="6641188" y="2035514"/>
            <a:chExt cx="361901" cy="238132"/>
          </a:xfrm>
        </p:grpSpPr>
        <p:sp>
          <p:nvSpPr>
            <p:cNvPr id="10317" name="Google Shape;10317;p71"/>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1"/>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1"/>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1"/>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1"/>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1"/>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71"/>
          <p:cNvGrpSpPr/>
          <p:nvPr/>
        </p:nvGrpSpPr>
        <p:grpSpPr>
          <a:xfrm>
            <a:off x="6202443" y="1986677"/>
            <a:ext cx="362425" cy="335884"/>
            <a:chOff x="6202443" y="1986677"/>
            <a:chExt cx="362425" cy="335884"/>
          </a:xfrm>
        </p:grpSpPr>
        <p:sp>
          <p:nvSpPr>
            <p:cNvPr id="10337" name="Google Shape;10337;p71"/>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1"/>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1"/>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1"/>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1"/>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1"/>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1"/>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1"/>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1"/>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1"/>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1"/>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71"/>
          <p:cNvGrpSpPr/>
          <p:nvPr/>
        </p:nvGrpSpPr>
        <p:grpSpPr>
          <a:xfrm>
            <a:off x="5764222" y="2016598"/>
            <a:ext cx="374293" cy="276069"/>
            <a:chOff x="5764222" y="2016598"/>
            <a:chExt cx="374293" cy="276069"/>
          </a:xfrm>
        </p:grpSpPr>
        <p:sp>
          <p:nvSpPr>
            <p:cNvPr id="10358" name="Google Shape;10358;p71"/>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1"/>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1"/>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1"/>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1"/>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1"/>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71"/>
          <p:cNvGrpSpPr/>
          <p:nvPr/>
        </p:nvGrpSpPr>
        <p:grpSpPr>
          <a:xfrm>
            <a:off x="5325477" y="2016441"/>
            <a:ext cx="361927" cy="276515"/>
            <a:chOff x="5325477" y="2016441"/>
            <a:chExt cx="361927" cy="276515"/>
          </a:xfrm>
        </p:grpSpPr>
        <p:sp>
          <p:nvSpPr>
            <p:cNvPr id="10370" name="Google Shape;10370;p71"/>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1"/>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1"/>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1"/>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1"/>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1"/>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1"/>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1"/>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1"/>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1"/>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1"/>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71"/>
          <p:cNvGrpSpPr/>
          <p:nvPr/>
        </p:nvGrpSpPr>
        <p:grpSpPr>
          <a:xfrm>
            <a:off x="4870671" y="2017200"/>
            <a:ext cx="364180" cy="274812"/>
            <a:chOff x="4870671" y="2017200"/>
            <a:chExt cx="364180" cy="274812"/>
          </a:xfrm>
        </p:grpSpPr>
        <p:sp>
          <p:nvSpPr>
            <p:cNvPr id="10391" name="Google Shape;10391;p71"/>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1"/>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1"/>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1"/>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1"/>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1"/>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1"/>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1"/>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1"/>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71"/>
          <p:cNvGrpSpPr/>
          <p:nvPr/>
        </p:nvGrpSpPr>
        <p:grpSpPr>
          <a:xfrm>
            <a:off x="7144726" y="3355496"/>
            <a:ext cx="260690" cy="362032"/>
            <a:chOff x="7144726" y="3355496"/>
            <a:chExt cx="260690" cy="362032"/>
          </a:xfrm>
        </p:grpSpPr>
        <p:sp>
          <p:nvSpPr>
            <p:cNvPr id="10405" name="Google Shape;10405;p71"/>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1"/>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1"/>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71"/>
          <p:cNvGrpSpPr/>
          <p:nvPr/>
        </p:nvGrpSpPr>
        <p:grpSpPr>
          <a:xfrm>
            <a:off x="6705719" y="4278051"/>
            <a:ext cx="261712" cy="361770"/>
            <a:chOff x="6705719" y="4278051"/>
            <a:chExt cx="261712" cy="361770"/>
          </a:xfrm>
        </p:grpSpPr>
        <p:sp>
          <p:nvSpPr>
            <p:cNvPr id="10412" name="Google Shape;10412;p71"/>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1"/>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1"/>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1"/>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1"/>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1"/>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1"/>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1"/>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1"/>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1"/>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1"/>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71"/>
          <p:cNvGrpSpPr/>
          <p:nvPr/>
        </p:nvGrpSpPr>
        <p:grpSpPr>
          <a:xfrm>
            <a:off x="5750650" y="2891652"/>
            <a:ext cx="320216" cy="361403"/>
            <a:chOff x="5750650" y="2891652"/>
            <a:chExt cx="320216" cy="361403"/>
          </a:xfrm>
        </p:grpSpPr>
        <p:sp>
          <p:nvSpPr>
            <p:cNvPr id="10428" name="Google Shape;10428;p71"/>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1"/>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1"/>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1"/>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1"/>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1"/>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1"/>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1"/>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71"/>
          <p:cNvGrpSpPr/>
          <p:nvPr/>
        </p:nvGrpSpPr>
        <p:grpSpPr>
          <a:xfrm>
            <a:off x="6658009" y="2891390"/>
            <a:ext cx="315972" cy="361927"/>
            <a:chOff x="6658009" y="2891390"/>
            <a:chExt cx="315972" cy="361927"/>
          </a:xfrm>
        </p:grpSpPr>
        <p:sp>
          <p:nvSpPr>
            <p:cNvPr id="10444" name="Google Shape;10444;p71"/>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1"/>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1"/>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1"/>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71"/>
          <p:cNvGrpSpPr/>
          <p:nvPr/>
        </p:nvGrpSpPr>
        <p:grpSpPr>
          <a:xfrm>
            <a:off x="6203465" y="2891206"/>
            <a:ext cx="320478" cy="362110"/>
            <a:chOff x="6203465" y="2891206"/>
            <a:chExt cx="320478" cy="362110"/>
          </a:xfrm>
        </p:grpSpPr>
        <p:sp>
          <p:nvSpPr>
            <p:cNvPr id="10452" name="Google Shape;10452;p71"/>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1"/>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71"/>
          <p:cNvGrpSpPr/>
          <p:nvPr/>
        </p:nvGrpSpPr>
        <p:grpSpPr>
          <a:xfrm>
            <a:off x="7567280" y="2891259"/>
            <a:ext cx="307116" cy="362294"/>
            <a:chOff x="7567280" y="2891259"/>
            <a:chExt cx="307116" cy="362294"/>
          </a:xfrm>
        </p:grpSpPr>
        <p:sp>
          <p:nvSpPr>
            <p:cNvPr id="10458" name="Google Shape;10458;p71"/>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1"/>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1"/>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1"/>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1"/>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1"/>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1"/>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71"/>
          <p:cNvGrpSpPr/>
          <p:nvPr/>
        </p:nvGrpSpPr>
        <p:grpSpPr>
          <a:xfrm>
            <a:off x="7112579" y="2891521"/>
            <a:ext cx="338556" cy="361534"/>
            <a:chOff x="7112579" y="2891521"/>
            <a:chExt cx="338556" cy="361534"/>
          </a:xfrm>
        </p:grpSpPr>
        <p:sp>
          <p:nvSpPr>
            <p:cNvPr id="10471" name="Google Shape;10471;p71"/>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1"/>
          <p:cNvGrpSpPr/>
          <p:nvPr/>
        </p:nvGrpSpPr>
        <p:grpSpPr>
          <a:xfrm>
            <a:off x="7155259" y="3805036"/>
            <a:ext cx="207478" cy="361272"/>
            <a:chOff x="7155259" y="3805036"/>
            <a:chExt cx="207478" cy="361272"/>
          </a:xfrm>
        </p:grpSpPr>
        <p:sp>
          <p:nvSpPr>
            <p:cNvPr id="10474" name="Google Shape;10474;p71"/>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1"/>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1"/>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1"/>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1"/>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1"/>
          <p:cNvGrpSpPr/>
          <p:nvPr/>
        </p:nvGrpSpPr>
        <p:grpSpPr>
          <a:xfrm>
            <a:off x="4915368" y="2891390"/>
            <a:ext cx="182850" cy="361927"/>
            <a:chOff x="4915368" y="2891390"/>
            <a:chExt cx="182850" cy="361927"/>
          </a:xfrm>
        </p:grpSpPr>
        <p:sp>
          <p:nvSpPr>
            <p:cNvPr id="10487" name="Google Shape;10487;p71"/>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1"/>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1"/>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1"/>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71"/>
          <p:cNvGrpSpPr/>
          <p:nvPr/>
        </p:nvGrpSpPr>
        <p:grpSpPr>
          <a:xfrm>
            <a:off x="8028714" y="2891652"/>
            <a:ext cx="289589" cy="361403"/>
            <a:chOff x="8028714" y="2891652"/>
            <a:chExt cx="289589" cy="361403"/>
          </a:xfrm>
        </p:grpSpPr>
        <p:sp>
          <p:nvSpPr>
            <p:cNvPr id="10499" name="Google Shape;10499;p71"/>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1"/>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1"/>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1"/>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1"/>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1"/>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1"/>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1"/>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1"/>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1"/>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71"/>
          <p:cNvGrpSpPr/>
          <p:nvPr/>
        </p:nvGrpSpPr>
        <p:grpSpPr>
          <a:xfrm>
            <a:off x="7551822" y="3804774"/>
            <a:ext cx="293335" cy="361927"/>
            <a:chOff x="7551822" y="3804774"/>
            <a:chExt cx="293335" cy="361927"/>
          </a:xfrm>
        </p:grpSpPr>
        <p:sp>
          <p:nvSpPr>
            <p:cNvPr id="10520" name="Google Shape;10520;p71"/>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1"/>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1"/>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1"/>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1"/>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1"/>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1"/>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71"/>
          <p:cNvGrpSpPr/>
          <p:nvPr/>
        </p:nvGrpSpPr>
        <p:grpSpPr>
          <a:xfrm>
            <a:off x="6263725" y="4277658"/>
            <a:ext cx="210491" cy="362163"/>
            <a:chOff x="6263725" y="4277658"/>
            <a:chExt cx="210491" cy="362163"/>
          </a:xfrm>
        </p:grpSpPr>
        <p:sp>
          <p:nvSpPr>
            <p:cNvPr id="10532" name="Google Shape;10532;p71"/>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1"/>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1"/>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1"/>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1"/>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1"/>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71"/>
          <p:cNvGrpSpPr/>
          <p:nvPr/>
        </p:nvGrpSpPr>
        <p:grpSpPr>
          <a:xfrm>
            <a:off x="7987790" y="3804695"/>
            <a:ext cx="336303" cy="362005"/>
            <a:chOff x="7987790" y="3804695"/>
            <a:chExt cx="336303" cy="362005"/>
          </a:xfrm>
        </p:grpSpPr>
        <p:sp>
          <p:nvSpPr>
            <p:cNvPr id="10548" name="Google Shape;10548;p71"/>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1"/>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1"/>
          <p:cNvGrpSpPr/>
          <p:nvPr/>
        </p:nvGrpSpPr>
        <p:grpSpPr>
          <a:xfrm>
            <a:off x="5273444" y="2891285"/>
            <a:ext cx="371123" cy="362267"/>
            <a:chOff x="5273444" y="2891285"/>
            <a:chExt cx="371123" cy="362267"/>
          </a:xfrm>
        </p:grpSpPr>
        <p:sp>
          <p:nvSpPr>
            <p:cNvPr id="10559" name="Google Shape;10559;p71"/>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1"/>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1"/>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1"/>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1"/>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71"/>
          <p:cNvGrpSpPr/>
          <p:nvPr/>
        </p:nvGrpSpPr>
        <p:grpSpPr>
          <a:xfrm>
            <a:off x="7630397" y="3358399"/>
            <a:ext cx="214759" cy="357030"/>
            <a:chOff x="2235125" y="238075"/>
            <a:chExt cx="3144350" cy="5227375"/>
          </a:xfrm>
        </p:grpSpPr>
        <p:sp>
          <p:nvSpPr>
            <p:cNvPr id="10574" name="Google Shape;10574;p71"/>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1"/>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1"/>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1"/>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1"/>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1"/>
          <p:cNvGrpSpPr/>
          <p:nvPr/>
        </p:nvGrpSpPr>
        <p:grpSpPr>
          <a:xfrm>
            <a:off x="2810729" y="4267107"/>
            <a:ext cx="342496" cy="351944"/>
            <a:chOff x="2810729" y="4267107"/>
            <a:chExt cx="342496" cy="351944"/>
          </a:xfrm>
        </p:grpSpPr>
        <p:sp>
          <p:nvSpPr>
            <p:cNvPr id="10584" name="Google Shape;10584;p71"/>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1"/>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1"/>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1"/>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1"/>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1"/>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1"/>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1"/>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1"/>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1"/>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1"/>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1"/>
          <p:cNvGrpSpPr/>
          <p:nvPr/>
        </p:nvGrpSpPr>
        <p:grpSpPr>
          <a:xfrm>
            <a:off x="1779168" y="3805625"/>
            <a:ext cx="282381" cy="343454"/>
            <a:chOff x="1779168" y="3805625"/>
            <a:chExt cx="282381" cy="343454"/>
          </a:xfrm>
        </p:grpSpPr>
        <p:sp>
          <p:nvSpPr>
            <p:cNvPr id="10615" name="Google Shape;10615;p71"/>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1"/>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1"/>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1"/>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1"/>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1"/>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1"/>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1"/>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1"/>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71"/>
          <p:cNvGrpSpPr/>
          <p:nvPr/>
        </p:nvGrpSpPr>
        <p:grpSpPr>
          <a:xfrm>
            <a:off x="2593522" y="2407029"/>
            <a:ext cx="391606" cy="364535"/>
            <a:chOff x="2593522" y="2407029"/>
            <a:chExt cx="391606" cy="364535"/>
          </a:xfrm>
        </p:grpSpPr>
        <p:sp>
          <p:nvSpPr>
            <p:cNvPr id="10644" name="Google Shape;10644;p71"/>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1"/>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1"/>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1"/>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1"/>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1"/>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1"/>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1"/>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1"/>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1"/>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1"/>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71"/>
          <p:cNvGrpSpPr/>
          <p:nvPr/>
        </p:nvGrpSpPr>
        <p:grpSpPr>
          <a:xfrm>
            <a:off x="3955047" y="2432242"/>
            <a:ext cx="322912" cy="334396"/>
            <a:chOff x="3955047" y="2432242"/>
            <a:chExt cx="322912" cy="334396"/>
          </a:xfrm>
        </p:grpSpPr>
        <p:sp>
          <p:nvSpPr>
            <p:cNvPr id="10684" name="Google Shape;10684;p71"/>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1"/>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71"/>
          <p:cNvGrpSpPr/>
          <p:nvPr/>
        </p:nvGrpSpPr>
        <p:grpSpPr>
          <a:xfrm>
            <a:off x="1802465" y="1962854"/>
            <a:ext cx="265373" cy="351944"/>
            <a:chOff x="1802465" y="1962854"/>
            <a:chExt cx="265373" cy="351944"/>
          </a:xfrm>
        </p:grpSpPr>
        <p:sp>
          <p:nvSpPr>
            <p:cNvPr id="10688" name="Google Shape;10688;p71"/>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1"/>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1"/>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71"/>
          <p:cNvGrpSpPr/>
          <p:nvPr/>
        </p:nvGrpSpPr>
        <p:grpSpPr>
          <a:xfrm>
            <a:off x="3512070" y="1956222"/>
            <a:ext cx="373983" cy="363622"/>
            <a:chOff x="3512070" y="1956222"/>
            <a:chExt cx="373983" cy="363622"/>
          </a:xfrm>
        </p:grpSpPr>
        <p:sp>
          <p:nvSpPr>
            <p:cNvPr id="10696" name="Google Shape;10696;p71"/>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1"/>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1"/>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1"/>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1"/>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71"/>
          <p:cNvGrpSpPr/>
          <p:nvPr/>
        </p:nvGrpSpPr>
        <p:grpSpPr>
          <a:xfrm>
            <a:off x="842683" y="2394751"/>
            <a:ext cx="345640" cy="356660"/>
            <a:chOff x="842683" y="2394751"/>
            <a:chExt cx="345640" cy="356660"/>
          </a:xfrm>
        </p:grpSpPr>
        <p:sp>
          <p:nvSpPr>
            <p:cNvPr id="10714" name="Google Shape;10714;p71"/>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1"/>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1"/>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1"/>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1"/>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1"/>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1"/>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1"/>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1"/>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1"/>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71"/>
          <p:cNvGrpSpPr/>
          <p:nvPr/>
        </p:nvGrpSpPr>
        <p:grpSpPr>
          <a:xfrm>
            <a:off x="1290615" y="2399467"/>
            <a:ext cx="336836" cy="342511"/>
            <a:chOff x="1290615" y="2399467"/>
            <a:chExt cx="336836" cy="342511"/>
          </a:xfrm>
        </p:grpSpPr>
        <p:sp>
          <p:nvSpPr>
            <p:cNvPr id="10731" name="Google Shape;10731;p71"/>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1"/>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1"/>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1"/>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1"/>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1"/>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1"/>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1"/>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1"/>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1"/>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1"/>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1"/>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1"/>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1"/>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1"/>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1"/>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1"/>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1"/>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1"/>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71"/>
          <p:cNvGrpSpPr/>
          <p:nvPr/>
        </p:nvGrpSpPr>
        <p:grpSpPr>
          <a:xfrm>
            <a:off x="1748310" y="2408601"/>
            <a:ext cx="308508" cy="333378"/>
            <a:chOff x="1748310" y="2408601"/>
            <a:chExt cx="308508" cy="333378"/>
          </a:xfrm>
        </p:grpSpPr>
        <p:sp>
          <p:nvSpPr>
            <p:cNvPr id="10751" name="Google Shape;10751;p71"/>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1"/>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1"/>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1"/>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1"/>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1"/>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1"/>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1"/>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71"/>
          <p:cNvGrpSpPr/>
          <p:nvPr/>
        </p:nvGrpSpPr>
        <p:grpSpPr>
          <a:xfrm>
            <a:off x="3044614" y="2418033"/>
            <a:ext cx="376184" cy="315141"/>
            <a:chOff x="3044614" y="2418033"/>
            <a:chExt cx="376184" cy="315141"/>
          </a:xfrm>
        </p:grpSpPr>
        <p:sp>
          <p:nvSpPr>
            <p:cNvPr id="10760" name="Google Shape;10760;p71"/>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1"/>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1"/>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1"/>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1"/>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1"/>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1"/>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1"/>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1"/>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1"/>
          <p:cNvGrpSpPr/>
          <p:nvPr/>
        </p:nvGrpSpPr>
        <p:grpSpPr>
          <a:xfrm>
            <a:off x="3943638" y="3815072"/>
            <a:ext cx="357933" cy="342676"/>
            <a:chOff x="3943638" y="3815072"/>
            <a:chExt cx="357933" cy="342676"/>
          </a:xfrm>
        </p:grpSpPr>
        <p:sp>
          <p:nvSpPr>
            <p:cNvPr id="10770" name="Google Shape;10770;p71"/>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1"/>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1"/>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1"/>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1"/>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1"/>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1"/>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1"/>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1"/>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71"/>
          <p:cNvGrpSpPr/>
          <p:nvPr/>
        </p:nvGrpSpPr>
        <p:grpSpPr>
          <a:xfrm>
            <a:off x="3508282" y="3810341"/>
            <a:ext cx="351644" cy="351959"/>
            <a:chOff x="3508282" y="3810341"/>
            <a:chExt cx="351644" cy="351959"/>
          </a:xfrm>
        </p:grpSpPr>
        <p:sp>
          <p:nvSpPr>
            <p:cNvPr id="10780" name="Google Shape;10780;p71"/>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1"/>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1"/>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1"/>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1"/>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1"/>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1"/>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1"/>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1"/>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1"/>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1"/>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1"/>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1"/>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1"/>
          <p:cNvGrpSpPr/>
          <p:nvPr/>
        </p:nvGrpSpPr>
        <p:grpSpPr>
          <a:xfrm>
            <a:off x="2224585" y="1962854"/>
            <a:ext cx="303163" cy="351809"/>
            <a:chOff x="2224585" y="1962854"/>
            <a:chExt cx="303163" cy="351809"/>
          </a:xfrm>
        </p:grpSpPr>
        <p:sp>
          <p:nvSpPr>
            <p:cNvPr id="10794" name="Google Shape;10794;p71"/>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1"/>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1"/>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1"/>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1"/>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1"/>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1"/>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1"/>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1"/>
          <p:cNvGrpSpPr/>
          <p:nvPr/>
        </p:nvGrpSpPr>
        <p:grpSpPr>
          <a:xfrm>
            <a:off x="2622794" y="1990868"/>
            <a:ext cx="389090" cy="296231"/>
            <a:chOff x="2622794" y="1990868"/>
            <a:chExt cx="389090" cy="296231"/>
          </a:xfrm>
        </p:grpSpPr>
        <p:sp>
          <p:nvSpPr>
            <p:cNvPr id="10803" name="Google Shape;10803;p71"/>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1"/>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1"/>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1"/>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1"/>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1"/>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1"/>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1"/>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1"/>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71"/>
          <p:cNvGrpSpPr/>
          <p:nvPr/>
        </p:nvGrpSpPr>
        <p:grpSpPr>
          <a:xfrm>
            <a:off x="3977326" y="1952149"/>
            <a:ext cx="327074" cy="375241"/>
            <a:chOff x="3977326" y="1952149"/>
            <a:chExt cx="327074" cy="375241"/>
          </a:xfrm>
        </p:grpSpPr>
        <p:sp>
          <p:nvSpPr>
            <p:cNvPr id="10813" name="Google Shape;10813;p71"/>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1"/>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1"/>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1"/>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1"/>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1"/>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1"/>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1"/>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1"/>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1"/>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1"/>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1"/>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1"/>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1"/>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1"/>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1"/>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1"/>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71"/>
          <p:cNvGrpSpPr/>
          <p:nvPr/>
        </p:nvGrpSpPr>
        <p:grpSpPr>
          <a:xfrm>
            <a:off x="1341612" y="3340055"/>
            <a:ext cx="259399" cy="370524"/>
            <a:chOff x="1341612" y="3340055"/>
            <a:chExt cx="259399" cy="370524"/>
          </a:xfrm>
        </p:grpSpPr>
        <p:sp>
          <p:nvSpPr>
            <p:cNvPr id="10831" name="Google Shape;10831;p71"/>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1"/>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1"/>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1"/>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1"/>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1"/>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1"/>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1"/>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1"/>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1"/>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1"/>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1"/>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1"/>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1"/>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1"/>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1"/>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1"/>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1"/>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71"/>
          <p:cNvGrpSpPr/>
          <p:nvPr/>
        </p:nvGrpSpPr>
        <p:grpSpPr>
          <a:xfrm>
            <a:off x="2179892" y="3844972"/>
            <a:ext cx="351629" cy="282381"/>
            <a:chOff x="2179892" y="3844972"/>
            <a:chExt cx="351629" cy="282381"/>
          </a:xfrm>
        </p:grpSpPr>
        <p:sp>
          <p:nvSpPr>
            <p:cNvPr id="10850" name="Google Shape;10850;p71"/>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1"/>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1"/>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1"/>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1"/>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1"/>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1"/>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1"/>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1"/>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1"/>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1"/>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1"/>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1"/>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1"/>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1"/>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1"/>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1"/>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1"/>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1"/>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1"/>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71"/>
          <p:cNvGrpSpPr/>
          <p:nvPr/>
        </p:nvGrpSpPr>
        <p:grpSpPr>
          <a:xfrm>
            <a:off x="3131170" y="3816884"/>
            <a:ext cx="220051" cy="338169"/>
            <a:chOff x="3131170" y="3816884"/>
            <a:chExt cx="220051" cy="338169"/>
          </a:xfrm>
        </p:grpSpPr>
        <p:sp>
          <p:nvSpPr>
            <p:cNvPr id="10871" name="Google Shape;10871;p71"/>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1"/>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1"/>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1"/>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1"/>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1"/>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1"/>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1"/>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1"/>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0" name="Google Shape;10880;p71"/>
          <p:cNvGrpSpPr/>
          <p:nvPr/>
        </p:nvGrpSpPr>
        <p:grpSpPr>
          <a:xfrm>
            <a:off x="903502" y="3359564"/>
            <a:ext cx="247990" cy="333393"/>
            <a:chOff x="903502" y="3359564"/>
            <a:chExt cx="247990" cy="333393"/>
          </a:xfrm>
        </p:grpSpPr>
        <p:sp>
          <p:nvSpPr>
            <p:cNvPr id="10881" name="Google Shape;10881;p71"/>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1"/>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1"/>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1"/>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1"/>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1"/>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1"/>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1"/>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1"/>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1"/>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1"/>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1"/>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1"/>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1"/>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1"/>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1"/>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1"/>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1"/>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1"/>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1"/>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1"/>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1"/>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71"/>
          <p:cNvGrpSpPr/>
          <p:nvPr/>
        </p:nvGrpSpPr>
        <p:grpSpPr>
          <a:xfrm>
            <a:off x="2616191" y="2890461"/>
            <a:ext cx="365793" cy="361152"/>
            <a:chOff x="2616191" y="2890461"/>
            <a:chExt cx="365793" cy="361152"/>
          </a:xfrm>
        </p:grpSpPr>
        <p:sp>
          <p:nvSpPr>
            <p:cNvPr id="10904" name="Google Shape;10904;p71"/>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1"/>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1"/>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1"/>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1"/>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1"/>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1"/>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1"/>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1"/>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71"/>
          <p:cNvGrpSpPr/>
          <p:nvPr/>
        </p:nvGrpSpPr>
        <p:grpSpPr>
          <a:xfrm>
            <a:off x="3049959" y="1945861"/>
            <a:ext cx="402940" cy="388536"/>
            <a:chOff x="3049959" y="1945861"/>
            <a:chExt cx="402940" cy="388536"/>
          </a:xfrm>
        </p:grpSpPr>
        <p:sp>
          <p:nvSpPr>
            <p:cNvPr id="10916" name="Google Shape;10916;p71"/>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1"/>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1"/>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1"/>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1"/>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1"/>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71"/>
          <p:cNvGrpSpPr/>
          <p:nvPr/>
        </p:nvGrpSpPr>
        <p:grpSpPr>
          <a:xfrm>
            <a:off x="2483025" y="4268679"/>
            <a:ext cx="202428" cy="349114"/>
            <a:chOff x="2483025" y="4268679"/>
            <a:chExt cx="202428" cy="349114"/>
          </a:xfrm>
        </p:grpSpPr>
        <p:sp>
          <p:nvSpPr>
            <p:cNvPr id="10923" name="Google Shape;10923;p71"/>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1"/>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1"/>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1"/>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1"/>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1"/>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71"/>
          <p:cNvGrpSpPr/>
          <p:nvPr/>
        </p:nvGrpSpPr>
        <p:grpSpPr>
          <a:xfrm>
            <a:off x="862507" y="2885984"/>
            <a:ext cx="329590" cy="365000"/>
            <a:chOff x="862507" y="2885984"/>
            <a:chExt cx="329590" cy="365000"/>
          </a:xfrm>
        </p:grpSpPr>
        <p:sp>
          <p:nvSpPr>
            <p:cNvPr id="10930" name="Google Shape;10930;p71"/>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1"/>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1"/>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1"/>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1"/>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1"/>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1"/>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7" name="Google Shape;10937;p71"/>
          <p:cNvGrpSpPr/>
          <p:nvPr/>
        </p:nvGrpSpPr>
        <p:grpSpPr>
          <a:xfrm>
            <a:off x="3082075" y="2871805"/>
            <a:ext cx="318884" cy="379807"/>
            <a:chOff x="3082075" y="2871805"/>
            <a:chExt cx="318884" cy="379807"/>
          </a:xfrm>
        </p:grpSpPr>
        <p:sp>
          <p:nvSpPr>
            <p:cNvPr id="10938" name="Google Shape;10938;p71"/>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1"/>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1"/>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1"/>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1"/>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1"/>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1"/>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1"/>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1"/>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1"/>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1"/>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1"/>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1"/>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1"/>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1"/>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1"/>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1"/>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1"/>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1"/>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1"/>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71"/>
          <p:cNvGrpSpPr/>
          <p:nvPr/>
        </p:nvGrpSpPr>
        <p:grpSpPr>
          <a:xfrm>
            <a:off x="2594780" y="1516494"/>
            <a:ext cx="410187" cy="324244"/>
            <a:chOff x="2594780" y="1516494"/>
            <a:chExt cx="410187" cy="324244"/>
          </a:xfrm>
        </p:grpSpPr>
        <p:sp>
          <p:nvSpPr>
            <p:cNvPr id="10959" name="Google Shape;10959;p71"/>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1"/>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1"/>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1"/>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1"/>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1"/>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1"/>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1"/>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7" name="Google Shape;10967;p71"/>
          <p:cNvGrpSpPr/>
          <p:nvPr/>
        </p:nvGrpSpPr>
        <p:grpSpPr>
          <a:xfrm>
            <a:off x="1742965" y="1502959"/>
            <a:ext cx="333692" cy="333363"/>
            <a:chOff x="1742965" y="1502959"/>
            <a:chExt cx="333692" cy="333363"/>
          </a:xfrm>
        </p:grpSpPr>
        <p:sp>
          <p:nvSpPr>
            <p:cNvPr id="10968" name="Google Shape;10968;p71"/>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1"/>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1"/>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1"/>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71"/>
          <p:cNvGrpSpPr/>
          <p:nvPr/>
        </p:nvGrpSpPr>
        <p:grpSpPr>
          <a:xfrm>
            <a:off x="3051531" y="1516809"/>
            <a:ext cx="390034" cy="296545"/>
            <a:chOff x="3051531" y="1516809"/>
            <a:chExt cx="390034" cy="296545"/>
          </a:xfrm>
        </p:grpSpPr>
        <p:sp>
          <p:nvSpPr>
            <p:cNvPr id="10973" name="Google Shape;10973;p71"/>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1"/>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1"/>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1"/>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1"/>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1"/>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1"/>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1"/>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1"/>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1"/>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1"/>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1"/>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1"/>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1"/>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1"/>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71"/>
          <p:cNvGrpSpPr/>
          <p:nvPr/>
        </p:nvGrpSpPr>
        <p:grpSpPr>
          <a:xfrm>
            <a:off x="3514900" y="1489020"/>
            <a:ext cx="354145" cy="351869"/>
            <a:chOff x="3514900" y="1489020"/>
            <a:chExt cx="354145" cy="351869"/>
          </a:xfrm>
        </p:grpSpPr>
        <p:sp>
          <p:nvSpPr>
            <p:cNvPr id="10989" name="Google Shape;10989;p71"/>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1"/>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1"/>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1"/>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1"/>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1"/>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1"/>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1"/>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1"/>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1"/>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1"/>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1"/>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1"/>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1"/>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1"/>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1"/>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1"/>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1"/>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1"/>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1"/>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1"/>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1"/>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71"/>
          <p:cNvGrpSpPr/>
          <p:nvPr/>
        </p:nvGrpSpPr>
        <p:grpSpPr>
          <a:xfrm>
            <a:off x="3066324" y="3350446"/>
            <a:ext cx="346598" cy="333183"/>
            <a:chOff x="3066324" y="3350446"/>
            <a:chExt cx="346598" cy="333183"/>
          </a:xfrm>
        </p:grpSpPr>
        <p:sp>
          <p:nvSpPr>
            <p:cNvPr id="11012" name="Google Shape;11012;p71"/>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1"/>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1"/>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1"/>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1"/>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1"/>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1"/>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1"/>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1"/>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1"/>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71"/>
          <p:cNvGrpSpPr/>
          <p:nvPr/>
        </p:nvGrpSpPr>
        <p:grpSpPr>
          <a:xfrm>
            <a:off x="1282755" y="1952089"/>
            <a:ext cx="363278" cy="363338"/>
            <a:chOff x="1282755" y="1952089"/>
            <a:chExt cx="363278" cy="363338"/>
          </a:xfrm>
        </p:grpSpPr>
        <p:sp>
          <p:nvSpPr>
            <p:cNvPr id="11023" name="Google Shape;11023;p71"/>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1"/>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1"/>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1"/>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1"/>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1"/>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1"/>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1"/>
          <p:cNvGrpSpPr/>
          <p:nvPr/>
        </p:nvGrpSpPr>
        <p:grpSpPr>
          <a:xfrm>
            <a:off x="3510094" y="2909281"/>
            <a:ext cx="355133" cy="343574"/>
            <a:chOff x="3510094" y="2909281"/>
            <a:chExt cx="355133" cy="343574"/>
          </a:xfrm>
        </p:grpSpPr>
        <p:sp>
          <p:nvSpPr>
            <p:cNvPr id="11031" name="Google Shape;11031;p71"/>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1"/>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1"/>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1"/>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1"/>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1"/>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1"/>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1"/>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1"/>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1"/>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1"/>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1"/>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1"/>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4" name="Google Shape;11044;p71"/>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5" name="Google Shape;11045;p71"/>
          <p:cNvGrpSpPr/>
          <p:nvPr/>
        </p:nvGrpSpPr>
        <p:grpSpPr>
          <a:xfrm>
            <a:off x="2163842" y="1506972"/>
            <a:ext cx="382787" cy="331566"/>
            <a:chOff x="2163842" y="1506972"/>
            <a:chExt cx="382787" cy="331566"/>
          </a:xfrm>
        </p:grpSpPr>
        <p:sp>
          <p:nvSpPr>
            <p:cNvPr id="11046" name="Google Shape;11046;p71"/>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1"/>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1"/>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1"/>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1"/>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1"/>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1"/>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1"/>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71"/>
          <p:cNvGrpSpPr/>
          <p:nvPr/>
        </p:nvGrpSpPr>
        <p:grpSpPr>
          <a:xfrm>
            <a:off x="1738877" y="3349652"/>
            <a:ext cx="357918" cy="350536"/>
            <a:chOff x="1738877" y="3349652"/>
            <a:chExt cx="357918" cy="350536"/>
          </a:xfrm>
        </p:grpSpPr>
        <p:sp>
          <p:nvSpPr>
            <p:cNvPr id="11055" name="Google Shape;11055;p71"/>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1"/>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1"/>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1"/>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1"/>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1"/>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1"/>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1"/>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1"/>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1"/>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1"/>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1"/>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1"/>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1"/>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1"/>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1"/>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1"/>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1"/>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1"/>
          <p:cNvGrpSpPr/>
          <p:nvPr/>
        </p:nvGrpSpPr>
        <p:grpSpPr>
          <a:xfrm>
            <a:off x="1971819" y="4276854"/>
            <a:ext cx="383281" cy="333947"/>
            <a:chOff x="1971819" y="4276854"/>
            <a:chExt cx="383281" cy="333947"/>
          </a:xfrm>
        </p:grpSpPr>
        <p:sp>
          <p:nvSpPr>
            <p:cNvPr id="11074" name="Google Shape;11074;p71"/>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1"/>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1"/>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1"/>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1"/>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1"/>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1"/>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1"/>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1"/>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1"/>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1"/>
          <p:cNvGrpSpPr/>
          <p:nvPr/>
        </p:nvGrpSpPr>
        <p:grpSpPr>
          <a:xfrm>
            <a:off x="1825119" y="2885819"/>
            <a:ext cx="175987" cy="361391"/>
            <a:chOff x="1825119" y="2885819"/>
            <a:chExt cx="175987" cy="361391"/>
          </a:xfrm>
        </p:grpSpPr>
        <p:sp>
          <p:nvSpPr>
            <p:cNvPr id="11085" name="Google Shape;11085;p71"/>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1"/>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1"/>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1"/>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1"/>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1"/>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1"/>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1"/>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1"/>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1"/>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71"/>
          <p:cNvGrpSpPr/>
          <p:nvPr/>
        </p:nvGrpSpPr>
        <p:grpSpPr>
          <a:xfrm>
            <a:off x="3504824" y="3405844"/>
            <a:ext cx="369896" cy="226339"/>
            <a:chOff x="3504824" y="3405844"/>
            <a:chExt cx="369896" cy="226339"/>
          </a:xfrm>
        </p:grpSpPr>
        <p:sp>
          <p:nvSpPr>
            <p:cNvPr id="11096" name="Google Shape;11096;p71"/>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1"/>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1"/>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1"/>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1"/>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1"/>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1"/>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1"/>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1"/>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1"/>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1"/>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1"/>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1"/>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1"/>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1"/>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1"/>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71"/>
          <p:cNvGrpSpPr/>
          <p:nvPr/>
        </p:nvGrpSpPr>
        <p:grpSpPr>
          <a:xfrm>
            <a:off x="1295661" y="3819594"/>
            <a:ext cx="345640" cy="342900"/>
            <a:chOff x="1295661" y="3819594"/>
            <a:chExt cx="345640" cy="342900"/>
          </a:xfrm>
        </p:grpSpPr>
        <p:sp>
          <p:nvSpPr>
            <p:cNvPr id="11113" name="Google Shape;11113;p71"/>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1"/>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1"/>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1"/>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1"/>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1"/>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1"/>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1"/>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1"/>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1"/>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1"/>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1"/>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1"/>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1"/>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1"/>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71"/>
          <p:cNvGrpSpPr/>
          <p:nvPr/>
        </p:nvGrpSpPr>
        <p:grpSpPr>
          <a:xfrm>
            <a:off x="3486572" y="2433470"/>
            <a:ext cx="379328" cy="281738"/>
            <a:chOff x="3486572" y="2433470"/>
            <a:chExt cx="379328" cy="281738"/>
          </a:xfrm>
        </p:grpSpPr>
        <p:sp>
          <p:nvSpPr>
            <p:cNvPr id="11131" name="Google Shape;11131;p71"/>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1"/>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1"/>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1"/>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1"/>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1"/>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1"/>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8" name="Google Shape;11138;p71"/>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9" name="Google Shape;11139;p71"/>
          <p:cNvGrpSpPr/>
          <p:nvPr/>
        </p:nvGrpSpPr>
        <p:grpSpPr>
          <a:xfrm>
            <a:off x="3997149" y="3329634"/>
            <a:ext cx="270733" cy="355762"/>
            <a:chOff x="3997149" y="3329634"/>
            <a:chExt cx="270733" cy="355762"/>
          </a:xfrm>
        </p:grpSpPr>
        <p:sp>
          <p:nvSpPr>
            <p:cNvPr id="11140" name="Google Shape;11140;p71"/>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1"/>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1"/>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1"/>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1"/>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1"/>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1"/>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1"/>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1"/>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1"/>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1"/>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1"/>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1"/>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1"/>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1"/>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1"/>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1"/>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1"/>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1"/>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1"/>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1"/>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71"/>
          <p:cNvGrpSpPr/>
          <p:nvPr/>
        </p:nvGrpSpPr>
        <p:grpSpPr>
          <a:xfrm>
            <a:off x="3954343" y="2899354"/>
            <a:ext cx="345655" cy="343529"/>
            <a:chOff x="3954343" y="2899354"/>
            <a:chExt cx="345655" cy="343529"/>
          </a:xfrm>
        </p:grpSpPr>
        <p:sp>
          <p:nvSpPr>
            <p:cNvPr id="11162" name="Google Shape;11162;p71"/>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1"/>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1"/>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1"/>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1"/>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1"/>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1"/>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1"/>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1"/>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1"/>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1"/>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1"/>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71"/>
          <p:cNvGrpSpPr/>
          <p:nvPr/>
        </p:nvGrpSpPr>
        <p:grpSpPr>
          <a:xfrm>
            <a:off x="2166043" y="3351344"/>
            <a:ext cx="369566" cy="349803"/>
            <a:chOff x="2166043" y="3351344"/>
            <a:chExt cx="369566" cy="349803"/>
          </a:xfrm>
        </p:grpSpPr>
        <p:sp>
          <p:nvSpPr>
            <p:cNvPr id="11175" name="Google Shape;11175;p71"/>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1"/>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1"/>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1"/>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1"/>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1"/>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1"/>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1"/>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1"/>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71"/>
          <p:cNvGrpSpPr/>
          <p:nvPr/>
        </p:nvGrpSpPr>
        <p:grpSpPr>
          <a:xfrm>
            <a:off x="2619649" y="3352332"/>
            <a:ext cx="365793" cy="329275"/>
            <a:chOff x="2619649" y="3352332"/>
            <a:chExt cx="365793" cy="329275"/>
          </a:xfrm>
        </p:grpSpPr>
        <p:sp>
          <p:nvSpPr>
            <p:cNvPr id="11185" name="Google Shape;11185;p71"/>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1"/>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1"/>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1"/>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1"/>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1"/>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1"/>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1"/>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1"/>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1"/>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71"/>
          <p:cNvGrpSpPr/>
          <p:nvPr/>
        </p:nvGrpSpPr>
        <p:grpSpPr>
          <a:xfrm>
            <a:off x="1293760" y="1498228"/>
            <a:ext cx="340624" cy="351944"/>
            <a:chOff x="1293760" y="1498228"/>
            <a:chExt cx="340624" cy="351944"/>
          </a:xfrm>
        </p:grpSpPr>
        <p:sp>
          <p:nvSpPr>
            <p:cNvPr id="11196" name="Google Shape;11196;p71"/>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1"/>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1"/>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1"/>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1"/>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1"/>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1"/>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1"/>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1"/>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1"/>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1"/>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1"/>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1"/>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1"/>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71"/>
          <p:cNvGrpSpPr/>
          <p:nvPr/>
        </p:nvGrpSpPr>
        <p:grpSpPr>
          <a:xfrm>
            <a:off x="849601" y="1952074"/>
            <a:ext cx="406713" cy="383745"/>
            <a:chOff x="849601" y="1952074"/>
            <a:chExt cx="406713" cy="383745"/>
          </a:xfrm>
        </p:grpSpPr>
        <p:sp>
          <p:nvSpPr>
            <p:cNvPr id="11211" name="Google Shape;11211;p71"/>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1"/>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1"/>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1"/>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1"/>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1"/>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1"/>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71"/>
          <p:cNvGrpSpPr/>
          <p:nvPr/>
        </p:nvGrpSpPr>
        <p:grpSpPr>
          <a:xfrm>
            <a:off x="2253871" y="2893365"/>
            <a:ext cx="203985" cy="355417"/>
            <a:chOff x="2253871" y="2893365"/>
            <a:chExt cx="203985" cy="355417"/>
          </a:xfrm>
        </p:grpSpPr>
        <p:sp>
          <p:nvSpPr>
            <p:cNvPr id="11219" name="Google Shape;11219;p71"/>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1"/>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1"/>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1"/>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1"/>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1"/>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1"/>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1"/>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1"/>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1"/>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1"/>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71"/>
          <p:cNvGrpSpPr/>
          <p:nvPr/>
        </p:nvGrpSpPr>
        <p:grpSpPr>
          <a:xfrm>
            <a:off x="2191541" y="2408601"/>
            <a:ext cx="308823" cy="342571"/>
            <a:chOff x="2191541" y="2408601"/>
            <a:chExt cx="308823" cy="342571"/>
          </a:xfrm>
        </p:grpSpPr>
        <p:sp>
          <p:nvSpPr>
            <p:cNvPr id="11231" name="Google Shape;11231;p71"/>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1"/>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1"/>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1"/>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1"/>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1"/>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1"/>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1"/>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1"/>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1"/>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1"/>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1"/>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1"/>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71"/>
          <p:cNvGrpSpPr/>
          <p:nvPr/>
        </p:nvGrpSpPr>
        <p:grpSpPr>
          <a:xfrm>
            <a:off x="847400" y="1503588"/>
            <a:ext cx="342496" cy="341553"/>
            <a:chOff x="847400" y="1503588"/>
            <a:chExt cx="342496" cy="341553"/>
          </a:xfrm>
        </p:grpSpPr>
        <p:sp>
          <p:nvSpPr>
            <p:cNvPr id="11245" name="Google Shape;11245;p71"/>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1"/>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1"/>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1"/>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1"/>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1"/>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1"/>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1"/>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1"/>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1"/>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1"/>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1"/>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1"/>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1"/>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1"/>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1"/>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1"/>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1"/>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1"/>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1"/>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1"/>
          <p:cNvGrpSpPr/>
          <p:nvPr/>
        </p:nvGrpSpPr>
        <p:grpSpPr>
          <a:xfrm>
            <a:off x="1329963" y="2899669"/>
            <a:ext cx="280495" cy="361077"/>
            <a:chOff x="1329963" y="2899669"/>
            <a:chExt cx="280495" cy="361077"/>
          </a:xfrm>
        </p:grpSpPr>
        <p:sp>
          <p:nvSpPr>
            <p:cNvPr id="11266" name="Google Shape;11266;p71"/>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1"/>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1"/>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1"/>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1"/>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71"/>
          <p:cNvGrpSpPr/>
          <p:nvPr/>
        </p:nvGrpSpPr>
        <p:grpSpPr>
          <a:xfrm>
            <a:off x="937429" y="3800908"/>
            <a:ext cx="195496" cy="343439"/>
            <a:chOff x="937429" y="3800908"/>
            <a:chExt cx="195496" cy="343439"/>
          </a:xfrm>
        </p:grpSpPr>
        <p:sp>
          <p:nvSpPr>
            <p:cNvPr id="11274" name="Google Shape;11274;p71"/>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1"/>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1"/>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1"/>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1"/>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1"/>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1"/>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1"/>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1"/>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1"/>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1"/>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1"/>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1"/>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71"/>
          <p:cNvGrpSpPr/>
          <p:nvPr/>
        </p:nvGrpSpPr>
        <p:grpSpPr>
          <a:xfrm>
            <a:off x="2687659" y="3810655"/>
            <a:ext cx="365164" cy="342511"/>
            <a:chOff x="2611459" y="3810655"/>
            <a:chExt cx="365164" cy="342511"/>
          </a:xfrm>
        </p:grpSpPr>
        <p:sp>
          <p:nvSpPr>
            <p:cNvPr id="11288" name="Google Shape;11288;p71"/>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1"/>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1"/>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1"/>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1"/>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1"/>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1"/>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1"/>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1"/>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1"/>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1"/>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71"/>
          <p:cNvGrpSpPr/>
          <p:nvPr/>
        </p:nvGrpSpPr>
        <p:grpSpPr>
          <a:xfrm>
            <a:off x="3952456" y="1524280"/>
            <a:ext cx="370195" cy="300154"/>
            <a:chOff x="3952456" y="1524280"/>
            <a:chExt cx="370195" cy="300154"/>
          </a:xfrm>
        </p:grpSpPr>
        <p:sp>
          <p:nvSpPr>
            <p:cNvPr id="11300" name="Google Shape;11300;p71"/>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1"/>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1"/>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1"/>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1"/>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1"/>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09"/>
        <p:cNvGrpSpPr/>
        <p:nvPr/>
      </p:nvGrpSpPr>
      <p:grpSpPr>
        <a:xfrm>
          <a:off x="0" y="0"/>
          <a:ext cx="0" cy="0"/>
          <a:chOff x="0" y="0"/>
          <a:chExt cx="0" cy="0"/>
        </a:xfrm>
      </p:grpSpPr>
      <p:sp>
        <p:nvSpPr>
          <p:cNvPr id="11310" name="Google Shape;11310;p72"/>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11" name="Google Shape;11311;p72"/>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312" name="Google Shape;11312;p72"/>
          <p:cNvGrpSpPr/>
          <p:nvPr/>
        </p:nvGrpSpPr>
        <p:grpSpPr>
          <a:xfrm>
            <a:off x="908482" y="1502585"/>
            <a:ext cx="257112" cy="362808"/>
            <a:chOff x="908482" y="1502585"/>
            <a:chExt cx="257112" cy="362808"/>
          </a:xfrm>
        </p:grpSpPr>
        <p:sp>
          <p:nvSpPr>
            <p:cNvPr id="11313" name="Google Shape;11313;p72"/>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2"/>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2"/>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2"/>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2"/>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2"/>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2"/>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72"/>
          <p:cNvGrpSpPr/>
          <p:nvPr/>
        </p:nvGrpSpPr>
        <p:grpSpPr>
          <a:xfrm>
            <a:off x="1303537" y="1502716"/>
            <a:ext cx="362939" cy="362677"/>
            <a:chOff x="1303537" y="1502716"/>
            <a:chExt cx="362939" cy="362677"/>
          </a:xfrm>
        </p:grpSpPr>
        <p:sp>
          <p:nvSpPr>
            <p:cNvPr id="11334" name="Google Shape;11334;p72"/>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2"/>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2"/>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2"/>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2"/>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2"/>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72"/>
          <p:cNvGrpSpPr/>
          <p:nvPr/>
        </p:nvGrpSpPr>
        <p:grpSpPr>
          <a:xfrm>
            <a:off x="1751901" y="1502716"/>
            <a:ext cx="362677" cy="362677"/>
            <a:chOff x="1751901" y="1502716"/>
            <a:chExt cx="362677" cy="362677"/>
          </a:xfrm>
        </p:grpSpPr>
        <p:sp>
          <p:nvSpPr>
            <p:cNvPr id="11346" name="Google Shape;11346;p72"/>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2"/>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2"/>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2"/>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2"/>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2"/>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72"/>
          <p:cNvGrpSpPr/>
          <p:nvPr/>
        </p:nvGrpSpPr>
        <p:grpSpPr>
          <a:xfrm>
            <a:off x="3095178" y="1502716"/>
            <a:ext cx="334290" cy="362677"/>
            <a:chOff x="3095178" y="1502716"/>
            <a:chExt cx="334290" cy="362677"/>
          </a:xfrm>
        </p:grpSpPr>
        <p:sp>
          <p:nvSpPr>
            <p:cNvPr id="11366" name="Google Shape;11366;p72"/>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2"/>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2"/>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2"/>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2"/>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2"/>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2"/>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2"/>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2"/>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2"/>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72"/>
          <p:cNvGrpSpPr/>
          <p:nvPr/>
        </p:nvGrpSpPr>
        <p:grpSpPr>
          <a:xfrm>
            <a:off x="3542281" y="1505605"/>
            <a:ext cx="366196" cy="357005"/>
            <a:chOff x="3542281" y="1505605"/>
            <a:chExt cx="366196" cy="357005"/>
          </a:xfrm>
        </p:grpSpPr>
        <p:sp>
          <p:nvSpPr>
            <p:cNvPr id="11384" name="Google Shape;11384;p72"/>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2"/>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2"/>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2"/>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2"/>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2"/>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72"/>
          <p:cNvGrpSpPr/>
          <p:nvPr/>
        </p:nvGrpSpPr>
        <p:grpSpPr>
          <a:xfrm>
            <a:off x="1748382" y="3384797"/>
            <a:ext cx="364673" cy="340067"/>
            <a:chOff x="1748382" y="3384797"/>
            <a:chExt cx="364673" cy="340067"/>
          </a:xfrm>
        </p:grpSpPr>
        <p:sp>
          <p:nvSpPr>
            <p:cNvPr id="11410" name="Google Shape;11410;p72"/>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2"/>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2"/>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2"/>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2"/>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2"/>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2"/>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2"/>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72"/>
          <p:cNvGrpSpPr/>
          <p:nvPr/>
        </p:nvGrpSpPr>
        <p:grpSpPr>
          <a:xfrm>
            <a:off x="6221064" y="3811049"/>
            <a:ext cx="364673" cy="339804"/>
            <a:chOff x="6221064" y="3811049"/>
            <a:chExt cx="364673" cy="339804"/>
          </a:xfrm>
        </p:grpSpPr>
        <p:sp>
          <p:nvSpPr>
            <p:cNvPr id="11426" name="Google Shape;11426;p72"/>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2"/>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2"/>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2"/>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2"/>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72"/>
          <p:cNvGrpSpPr/>
          <p:nvPr/>
        </p:nvGrpSpPr>
        <p:grpSpPr>
          <a:xfrm>
            <a:off x="2182643" y="3386320"/>
            <a:ext cx="382030" cy="320451"/>
            <a:chOff x="2182643" y="3386320"/>
            <a:chExt cx="382030" cy="320451"/>
          </a:xfrm>
        </p:grpSpPr>
        <p:sp>
          <p:nvSpPr>
            <p:cNvPr id="11442" name="Google Shape;11442;p72"/>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2"/>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2"/>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2"/>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2"/>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2"/>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2"/>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72"/>
          <p:cNvGrpSpPr/>
          <p:nvPr/>
        </p:nvGrpSpPr>
        <p:grpSpPr>
          <a:xfrm>
            <a:off x="3084386" y="3389340"/>
            <a:ext cx="353880" cy="330745"/>
            <a:chOff x="3084386" y="3389340"/>
            <a:chExt cx="353880" cy="330745"/>
          </a:xfrm>
        </p:grpSpPr>
        <p:sp>
          <p:nvSpPr>
            <p:cNvPr id="11458" name="Google Shape;11458;p72"/>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2"/>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2"/>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2"/>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2"/>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2"/>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2"/>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2"/>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2"/>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72"/>
          <p:cNvGrpSpPr/>
          <p:nvPr/>
        </p:nvGrpSpPr>
        <p:grpSpPr>
          <a:xfrm>
            <a:off x="863499" y="1970906"/>
            <a:ext cx="347078" cy="364016"/>
            <a:chOff x="863499" y="1970906"/>
            <a:chExt cx="347078" cy="364016"/>
          </a:xfrm>
        </p:grpSpPr>
        <p:sp>
          <p:nvSpPr>
            <p:cNvPr id="11471" name="Google Shape;11471;p72"/>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2"/>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2"/>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2"/>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2"/>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2"/>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2"/>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2"/>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2"/>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2"/>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2"/>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2"/>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2"/>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2"/>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72"/>
          <p:cNvGrpSpPr/>
          <p:nvPr/>
        </p:nvGrpSpPr>
        <p:grpSpPr>
          <a:xfrm>
            <a:off x="1749879" y="1970906"/>
            <a:ext cx="364436" cy="364174"/>
            <a:chOff x="1749879" y="1970906"/>
            <a:chExt cx="364436" cy="364174"/>
          </a:xfrm>
        </p:grpSpPr>
        <p:sp>
          <p:nvSpPr>
            <p:cNvPr id="11486" name="Google Shape;11486;p72"/>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2"/>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2"/>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2"/>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2"/>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2"/>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2"/>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2"/>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2"/>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2"/>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2"/>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2"/>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2"/>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2"/>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72"/>
          <p:cNvGrpSpPr/>
          <p:nvPr/>
        </p:nvGrpSpPr>
        <p:grpSpPr>
          <a:xfrm>
            <a:off x="2186425" y="1976158"/>
            <a:ext cx="396106" cy="353985"/>
            <a:chOff x="2186425" y="1976158"/>
            <a:chExt cx="396106" cy="353985"/>
          </a:xfrm>
        </p:grpSpPr>
        <p:sp>
          <p:nvSpPr>
            <p:cNvPr id="11501" name="Google Shape;11501;p72"/>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2"/>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2"/>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2"/>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2"/>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2"/>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2"/>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72"/>
          <p:cNvGrpSpPr/>
          <p:nvPr/>
        </p:nvGrpSpPr>
        <p:grpSpPr>
          <a:xfrm>
            <a:off x="2659157" y="2017412"/>
            <a:ext cx="319190" cy="271240"/>
            <a:chOff x="2659157" y="2017412"/>
            <a:chExt cx="319190" cy="271240"/>
          </a:xfrm>
        </p:grpSpPr>
        <p:sp>
          <p:nvSpPr>
            <p:cNvPr id="11509" name="Google Shape;11509;p72"/>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2"/>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2"/>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2"/>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2"/>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2"/>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2"/>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2"/>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2"/>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2"/>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2"/>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2"/>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2"/>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2"/>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2"/>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2"/>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2"/>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2"/>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2"/>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2"/>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2"/>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2"/>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2"/>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2"/>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2"/>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2"/>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72"/>
          <p:cNvGrpSpPr/>
          <p:nvPr/>
        </p:nvGrpSpPr>
        <p:grpSpPr>
          <a:xfrm>
            <a:off x="3111775" y="1993516"/>
            <a:ext cx="318928" cy="319217"/>
            <a:chOff x="3111775" y="1993516"/>
            <a:chExt cx="318928" cy="319217"/>
          </a:xfrm>
        </p:grpSpPr>
        <p:sp>
          <p:nvSpPr>
            <p:cNvPr id="11536" name="Google Shape;11536;p72"/>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2"/>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2"/>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2"/>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2"/>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2"/>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2"/>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2"/>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2"/>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2"/>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2"/>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2"/>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2"/>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2"/>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2"/>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2"/>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2"/>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2"/>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2"/>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2"/>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2"/>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2"/>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2"/>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2"/>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2"/>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2"/>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2"/>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2"/>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2"/>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2"/>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72"/>
          <p:cNvGrpSpPr/>
          <p:nvPr/>
        </p:nvGrpSpPr>
        <p:grpSpPr>
          <a:xfrm>
            <a:off x="4023785" y="1970407"/>
            <a:ext cx="288807" cy="355377"/>
            <a:chOff x="4023785" y="1970407"/>
            <a:chExt cx="288807" cy="355377"/>
          </a:xfrm>
        </p:grpSpPr>
        <p:sp>
          <p:nvSpPr>
            <p:cNvPr id="11567" name="Google Shape;11567;p72"/>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2"/>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2"/>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2"/>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2"/>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2"/>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2"/>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2"/>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2"/>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2"/>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2"/>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2"/>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2"/>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2"/>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2"/>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2"/>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2"/>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2"/>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2"/>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2"/>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72"/>
          <p:cNvGrpSpPr/>
          <p:nvPr/>
        </p:nvGrpSpPr>
        <p:grpSpPr>
          <a:xfrm>
            <a:off x="3544540" y="3380963"/>
            <a:ext cx="320188" cy="319269"/>
            <a:chOff x="3544540" y="3380963"/>
            <a:chExt cx="320188" cy="319269"/>
          </a:xfrm>
        </p:grpSpPr>
        <p:sp>
          <p:nvSpPr>
            <p:cNvPr id="11588" name="Google Shape;11588;p72"/>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2"/>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2"/>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2"/>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2"/>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2"/>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2"/>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2"/>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2"/>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2"/>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2"/>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2"/>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2"/>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2"/>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2"/>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2"/>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4" name="Google Shape;11604;p72"/>
          <p:cNvGrpSpPr/>
          <p:nvPr/>
        </p:nvGrpSpPr>
        <p:grpSpPr>
          <a:xfrm>
            <a:off x="3944637" y="3354834"/>
            <a:ext cx="415696" cy="371605"/>
            <a:chOff x="3944637" y="3354834"/>
            <a:chExt cx="415696" cy="371605"/>
          </a:xfrm>
        </p:grpSpPr>
        <p:sp>
          <p:nvSpPr>
            <p:cNvPr id="11605" name="Google Shape;11605;p72"/>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2"/>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2"/>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2"/>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2"/>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2"/>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2"/>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2"/>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2"/>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2"/>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2"/>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2"/>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2"/>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2"/>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2"/>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2"/>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2"/>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72"/>
          <p:cNvGrpSpPr/>
          <p:nvPr/>
        </p:nvGrpSpPr>
        <p:grpSpPr>
          <a:xfrm>
            <a:off x="1314619" y="3821527"/>
            <a:ext cx="346317" cy="332136"/>
            <a:chOff x="1314619" y="3821527"/>
            <a:chExt cx="346317" cy="332136"/>
          </a:xfrm>
        </p:grpSpPr>
        <p:sp>
          <p:nvSpPr>
            <p:cNvPr id="11623" name="Google Shape;11623;p72"/>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2"/>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2"/>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2"/>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2"/>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2"/>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2"/>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2"/>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72"/>
          <p:cNvGrpSpPr/>
          <p:nvPr/>
        </p:nvGrpSpPr>
        <p:grpSpPr>
          <a:xfrm>
            <a:off x="1751139" y="3790934"/>
            <a:ext cx="386258" cy="380507"/>
            <a:chOff x="1751139" y="3790934"/>
            <a:chExt cx="386258" cy="380507"/>
          </a:xfrm>
        </p:grpSpPr>
        <p:sp>
          <p:nvSpPr>
            <p:cNvPr id="11632" name="Google Shape;11632;p72"/>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2"/>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2"/>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2"/>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2"/>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2"/>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2"/>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2"/>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2"/>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2"/>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2"/>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2"/>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2"/>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2"/>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2"/>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2"/>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72"/>
          <p:cNvGrpSpPr/>
          <p:nvPr/>
        </p:nvGrpSpPr>
        <p:grpSpPr>
          <a:xfrm>
            <a:off x="2189681" y="3821606"/>
            <a:ext cx="395607" cy="318928"/>
            <a:chOff x="2189681" y="3821606"/>
            <a:chExt cx="395607" cy="318928"/>
          </a:xfrm>
        </p:grpSpPr>
        <p:sp>
          <p:nvSpPr>
            <p:cNvPr id="11651" name="Google Shape;11651;p72"/>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2"/>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2"/>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2"/>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2"/>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2"/>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2"/>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2"/>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2"/>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2"/>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2"/>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2"/>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2"/>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2"/>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2"/>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2"/>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2"/>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2"/>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2"/>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2"/>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2"/>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2"/>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2"/>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2"/>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2"/>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2"/>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2"/>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2"/>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2"/>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2"/>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1" name="Google Shape;11681;p72"/>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2" name="Google Shape;11682;p72"/>
          <p:cNvGrpSpPr/>
          <p:nvPr/>
        </p:nvGrpSpPr>
        <p:grpSpPr>
          <a:xfrm>
            <a:off x="1277409" y="1961347"/>
            <a:ext cx="420475" cy="383055"/>
            <a:chOff x="1277409" y="1961347"/>
            <a:chExt cx="420475" cy="383055"/>
          </a:xfrm>
        </p:grpSpPr>
        <p:sp>
          <p:nvSpPr>
            <p:cNvPr id="11683" name="Google Shape;11683;p72"/>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2"/>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2"/>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2"/>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2"/>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2"/>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2"/>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2"/>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2"/>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2"/>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2"/>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2"/>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2"/>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2"/>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2"/>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2"/>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2"/>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2"/>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2"/>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2"/>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2"/>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2"/>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2"/>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2"/>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2"/>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2"/>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2"/>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0" name="Google Shape;11710;p72"/>
          <p:cNvGrpSpPr/>
          <p:nvPr/>
        </p:nvGrpSpPr>
        <p:grpSpPr>
          <a:xfrm>
            <a:off x="2215075" y="2432819"/>
            <a:ext cx="380008" cy="351648"/>
            <a:chOff x="2215075" y="2432819"/>
            <a:chExt cx="380008" cy="351648"/>
          </a:xfrm>
        </p:grpSpPr>
        <p:sp>
          <p:nvSpPr>
            <p:cNvPr id="11711" name="Google Shape;11711;p72"/>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2"/>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2"/>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2"/>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2"/>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2"/>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2"/>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2"/>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2"/>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2"/>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2"/>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2"/>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2"/>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2"/>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2"/>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2"/>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2"/>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2"/>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2"/>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2"/>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2"/>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2"/>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2"/>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2"/>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2"/>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2"/>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2"/>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2"/>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2"/>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2"/>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2"/>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72"/>
          <p:cNvGrpSpPr/>
          <p:nvPr/>
        </p:nvGrpSpPr>
        <p:grpSpPr>
          <a:xfrm>
            <a:off x="2661416" y="2422342"/>
            <a:ext cx="344059" cy="340671"/>
            <a:chOff x="2661416" y="2422342"/>
            <a:chExt cx="344059" cy="340671"/>
          </a:xfrm>
        </p:grpSpPr>
        <p:sp>
          <p:nvSpPr>
            <p:cNvPr id="11743" name="Google Shape;11743;p72"/>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2"/>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2"/>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2"/>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2"/>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2"/>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2"/>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2"/>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2"/>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2"/>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2"/>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2"/>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2"/>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2"/>
          <p:cNvGrpSpPr/>
          <p:nvPr/>
        </p:nvGrpSpPr>
        <p:grpSpPr>
          <a:xfrm>
            <a:off x="4066510" y="2422342"/>
            <a:ext cx="206876" cy="348470"/>
            <a:chOff x="4066510" y="2422342"/>
            <a:chExt cx="206876" cy="348470"/>
          </a:xfrm>
        </p:grpSpPr>
        <p:sp>
          <p:nvSpPr>
            <p:cNvPr id="11757" name="Google Shape;11757;p72"/>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2"/>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2"/>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2"/>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2"/>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2"/>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2"/>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2"/>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2"/>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2"/>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2"/>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2"/>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9" name="Google Shape;11769;p72"/>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0" name="Google Shape;11770;p72"/>
          <p:cNvGrpSpPr/>
          <p:nvPr/>
        </p:nvGrpSpPr>
        <p:grpSpPr>
          <a:xfrm>
            <a:off x="2617693" y="3817325"/>
            <a:ext cx="420475" cy="326491"/>
            <a:chOff x="2617693" y="3817325"/>
            <a:chExt cx="420475" cy="326491"/>
          </a:xfrm>
        </p:grpSpPr>
        <p:sp>
          <p:nvSpPr>
            <p:cNvPr id="11771" name="Google Shape;11771;p72"/>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2"/>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2"/>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2"/>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2"/>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2"/>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2"/>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2"/>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2"/>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2"/>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2"/>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2"/>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2"/>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2"/>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2"/>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2"/>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2"/>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72"/>
          <p:cNvGrpSpPr/>
          <p:nvPr/>
        </p:nvGrpSpPr>
        <p:grpSpPr>
          <a:xfrm>
            <a:off x="3545301" y="2423523"/>
            <a:ext cx="358134" cy="356637"/>
            <a:chOff x="3545301" y="2423523"/>
            <a:chExt cx="358134" cy="356637"/>
          </a:xfrm>
        </p:grpSpPr>
        <p:sp>
          <p:nvSpPr>
            <p:cNvPr id="11789" name="Google Shape;11789;p72"/>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2"/>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2"/>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2"/>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2"/>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2"/>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2"/>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2"/>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2"/>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72"/>
          <p:cNvGrpSpPr/>
          <p:nvPr/>
        </p:nvGrpSpPr>
        <p:grpSpPr>
          <a:xfrm>
            <a:off x="5766424" y="4275195"/>
            <a:ext cx="358160" cy="356926"/>
            <a:chOff x="5766424" y="4275195"/>
            <a:chExt cx="358160" cy="356926"/>
          </a:xfrm>
        </p:grpSpPr>
        <p:sp>
          <p:nvSpPr>
            <p:cNvPr id="11799" name="Google Shape;11799;p72"/>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2"/>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2"/>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2"/>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2"/>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2"/>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2"/>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2"/>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2"/>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72"/>
          <p:cNvGrpSpPr/>
          <p:nvPr/>
        </p:nvGrpSpPr>
        <p:grpSpPr>
          <a:xfrm>
            <a:off x="3531462" y="3824599"/>
            <a:ext cx="377251" cy="324232"/>
            <a:chOff x="3531462" y="3824599"/>
            <a:chExt cx="377251" cy="324232"/>
          </a:xfrm>
        </p:grpSpPr>
        <p:sp>
          <p:nvSpPr>
            <p:cNvPr id="11809" name="Google Shape;11809;p72"/>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2"/>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2"/>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2"/>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2"/>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2"/>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2"/>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2"/>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2"/>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2"/>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2"/>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72"/>
          <p:cNvGrpSpPr/>
          <p:nvPr/>
        </p:nvGrpSpPr>
        <p:grpSpPr>
          <a:xfrm>
            <a:off x="4030586" y="3805246"/>
            <a:ext cx="286523" cy="340566"/>
            <a:chOff x="4030586" y="3805246"/>
            <a:chExt cx="286523" cy="340566"/>
          </a:xfrm>
        </p:grpSpPr>
        <p:sp>
          <p:nvSpPr>
            <p:cNvPr id="11821" name="Google Shape;11821;p72"/>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2"/>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2"/>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2"/>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2"/>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2"/>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2"/>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2"/>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2"/>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2"/>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2"/>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2"/>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2"/>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4" name="Google Shape;11834;p72"/>
          <p:cNvGrpSpPr/>
          <p:nvPr/>
        </p:nvGrpSpPr>
        <p:grpSpPr>
          <a:xfrm>
            <a:off x="2180884" y="2888719"/>
            <a:ext cx="376752" cy="374468"/>
            <a:chOff x="2180884" y="2888719"/>
            <a:chExt cx="376752" cy="374468"/>
          </a:xfrm>
        </p:grpSpPr>
        <p:sp>
          <p:nvSpPr>
            <p:cNvPr id="11835" name="Google Shape;11835;p72"/>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2"/>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2"/>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2"/>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2"/>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2"/>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2"/>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2"/>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2"/>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2"/>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2"/>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2"/>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2"/>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2"/>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72"/>
          <p:cNvGrpSpPr/>
          <p:nvPr/>
        </p:nvGrpSpPr>
        <p:grpSpPr>
          <a:xfrm>
            <a:off x="3954432" y="2942999"/>
            <a:ext cx="378249" cy="265909"/>
            <a:chOff x="3954432" y="2942999"/>
            <a:chExt cx="378249" cy="265909"/>
          </a:xfrm>
        </p:grpSpPr>
        <p:sp>
          <p:nvSpPr>
            <p:cNvPr id="11850" name="Google Shape;11850;p72"/>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2"/>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2"/>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2"/>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2"/>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2"/>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2"/>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2"/>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2"/>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72"/>
          <p:cNvGrpSpPr/>
          <p:nvPr/>
        </p:nvGrpSpPr>
        <p:grpSpPr>
          <a:xfrm>
            <a:off x="1752137" y="4266608"/>
            <a:ext cx="378512" cy="374756"/>
            <a:chOff x="1752137" y="4266608"/>
            <a:chExt cx="378512" cy="374756"/>
          </a:xfrm>
        </p:grpSpPr>
        <p:sp>
          <p:nvSpPr>
            <p:cNvPr id="11860" name="Google Shape;11860;p72"/>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2"/>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2"/>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2"/>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2"/>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2"/>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2"/>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2"/>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2"/>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2"/>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2"/>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2"/>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2"/>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2"/>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2"/>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2"/>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2"/>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2"/>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2"/>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2"/>
          <p:cNvGrpSpPr/>
          <p:nvPr/>
        </p:nvGrpSpPr>
        <p:grpSpPr>
          <a:xfrm>
            <a:off x="3117788" y="3812546"/>
            <a:ext cx="341065" cy="341065"/>
            <a:chOff x="3117788" y="3812546"/>
            <a:chExt cx="341065" cy="341065"/>
          </a:xfrm>
        </p:grpSpPr>
        <p:sp>
          <p:nvSpPr>
            <p:cNvPr id="11882" name="Google Shape;11882;p72"/>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2"/>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2"/>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2"/>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2"/>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2"/>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72"/>
          <p:cNvGrpSpPr/>
          <p:nvPr/>
        </p:nvGrpSpPr>
        <p:grpSpPr>
          <a:xfrm>
            <a:off x="3994400" y="4299932"/>
            <a:ext cx="338281" cy="322657"/>
            <a:chOff x="3994400" y="4299932"/>
            <a:chExt cx="338281" cy="322657"/>
          </a:xfrm>
        </p:grpSpPr>
        <p:sp>
          <p:nvSpPr>
            <p:cNvPr id="11889" name="Google Shape;11889;p72"/>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2"/>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2"/>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2"/>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2"/>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2"/>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2"/>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2"/>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7" name="Google Shape;11897;p72"/>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2"/>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9" name="Google Shape;11899;p72"/>
          <p:cNvGrpSpPr/>
          <p:nvPr/>
        </p:nvGrpSpPr>
        <p:grpSpPr>
          <a:xfrm>
            <a:off x="3573426" y="1965628"/>
            <a:ext cx="302358" cy="374993"/>
            <a:chOff x="3573426" y="1965628"/>
            <a:chExt cx="302358" cy="374993"/>
          </a:xfrm>
        </p:grpSpPr>
        <p:sp>
          <p:nvSpPr>
            <p:cNvPr id="11900" name="Google Shape;11900;p72"/>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2"/>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2"/>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2"/>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2"/>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2"/>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2"/>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2"/>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2"/>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2"/>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2"/>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2"/>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2"/>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2"/>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2"/>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2"/>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2"/>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2"/>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2"/>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2"/>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2"/>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2"/>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2"/>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2"/>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2"/>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2"/>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2"/>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2"/>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2"/>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2"/>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2"/>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2"/>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2"/>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2"/>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2"/>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2"/>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2"/>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2"/>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2"/>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2"/>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2"/>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2"/>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2"/>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2"/>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2"/>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2"/>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2"/>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72"/>
          <p:cNvGrpSpPr/>
          <p:nvPr/>
        </p:nvGrpSpPr>
        <p:grpSpPr>
          <a:xfrm>
            <a:off x="3513632" y="2908572"/>
            <a:ext cx="355876" cy="331007"/>
            <a:chOff x="3513632" y="2908572"/>
            <a:chExt cx="355876" cy="331007"/>
          </a:xfrm>
        </p:grpSpPr>
        <p:sp>
          <p:nvSpPr>
            <p:cNvPr id="11948" name="Google Shape;11948;p72"/>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2"/>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2"/>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2"/>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2"/>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2"/>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2"/>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2"/>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2"/>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2"/>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2"/>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2"/>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2"/>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2"/>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2"/>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2"/>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72"/>
          <p:cNvGrpSpPr/>
          <p:nvPr/>
        </p:nvGrpSpPr>
        <p:grpSpPr>
          <a:xfrm>
            <a:off x="2694083" y="2888430"/>
            <a:ext cx="235762" cy="374756"/>
            <a:chOff x="2694083" y="2888430"/>
            <a:chExt cx="235762" cy="374756"/>
          </a:xfrm>
        </p:grpSpPr>
        <p:sp>
          <p:nvSpPr>
            <p:cNvPr id="11965" name="Google Shape;11965;p72"/>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2"/>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2"/>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2"/>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2"/>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2"/>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2"/>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2"/>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2"/>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72"/>
          <p:cNvGrpSpPr/>
          <p:nvPr/>
        </p:nvGrpSpPr>
        <p:grpSpPr>
          <a:xfrm>
            <a:off x="871534" y="4300588"/>
            <a:ext cx="357661" cy="311155"/>
            <a:chOff x="871534" y="4300588"/>
            <a:chExt cx="357661" cy="311155"/>
          </a:xfrm>
        </p:grpSpPr>
        <p:sp>
          <p:nvSpPr>
            <p:cNvPr id="11975" name="Google Shape;11975;p72"/>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2"/>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2"/>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2"/>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2"/>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2"/>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2"/>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2"/>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2"/>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2"/>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2"/>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2"/>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2"/>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2"/>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2"/>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2"/>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2"/>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2"/>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2"/>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2"/>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2"/>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6" name="Google Shape;11996;p72"/>
          <p:cNvGrpSpPr/>
          <p:nvPr/>
        </p:nvGrpSpPr>
        <p:grpSpPr>
          <a:xfrm>
            <a:off x="916019" y="3821606"/>
            <a:ext cx="250100" cy="336785"/>
            <a:chOff x="916019" y="3821606"/>
            <a:chExt cx="250100" cy="336785"/>
          </a:xfrm>
        </p:grpSpPr>
        <p:sp>
          <p:nvSpPr>
            <p:cNvPr id="11997" name="Google Shape;11997;p72"/>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2"/>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2"/>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2"/>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2"/>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2"/>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2"/>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2"/>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2"/>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2"/>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2"/>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2"/>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2"/>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72"/>
          <p:cNvGrpSpPr/>
          <p:nvPr/>
        </p:nvGrpSpPr>
        <p:grpSpPr>
          <a:xfrm>
            <a:off x="849686" y="2909570"/>
            <a:ext cx="374730" cy="332504"/>
            <a:chOff x="849686" y="2909570"/>
            <a:chExt cx="374730" cy="332504"/>
          </a:xfrm>
        </p:grpSpPr>
        <p:sp>
          <p:nvSpPr>
            <p:cNvPr id="12011" name="Google Shape;12011;p72"/>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2"/>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2"/>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2"/>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2"/>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2"/>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2"/>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2"/>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2"/>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2"/>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2"/>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72"/>
          <p:cNvGrpSpPr/>
          <p:nvPr/>
        </p:nvGrpSpPr>
        <p:grpSpPr>
          <a:xfrm>
            <a:off x="1735567" y="2420241"/>
            <a:ext cx="417718" cy="372866"/>
            <a:chOff x="1735567" y="2420241"/>
            <a:chExt cx="417718" cy="372866"/>
          </a:xfrm>
        </p:grpSpPr>
        <p:sp>
          <p:nvSpPr>
            <p:cNvPr id="12023" name="Google Shape;12023;p72"/>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2"/>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2"/>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2"/>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2"/>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2"/>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2"/>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2"/>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2"/>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2"/>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2"/>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2"/>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72"/>
          <p:cNvGrpSpPr/>
          <p:nvPr/>
        </p:nvGrpSpPr>
        <p:grpSpPr>
          <a:xfrm>
            <a:off x="3599318" y="4299590"/>
            <a:ext cx="251098" cy="309028"/>
            <a:chOff x="3599318" y="4299590"/>
            <a:chExt cx="251098" cy="309028"/>
          </a:xfrm>
        </p:grpSpPr>
        <p:sp>
          <p:nvSpPr>
            <p:cNvPr id="12036" name="Google Shape;12036;p72"/>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2"/>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2"/>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2"/>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2"/>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2"/>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2" name="Google Shape;12042;p72"/>
          <p:cNvGrpSpPr/>
          <p:nvPr/>
        </p:nvGrpSpPr>
        <p:grpSpPr>
          <a:xfrm>
            <a:off x="3105998" y="2433240"/>
            <a:ext cx="345818" cy="345056"/>
            <a:chOff x="3105998" y="2433240"/>
            <a:chExt cx="345818" cy="345056"/>
          </a:xfrm>
        </p:grpSpPr>
        <p:sp>
          <p:nvSpPr>
            <p:cNvPr id="12043" name="Google Shape;12043;p72"/>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2"/>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2"/>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2"/>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2"/>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2"/>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2"/>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2"/>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2"/>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2"/>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2"/>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72"/>
          <p:cNvGrpSpPr/>
          <p:nvPr/>
        </p:nvGrpSpPr>
        <p:grpSpPr>
          <a:xfrm>
            <a:off x="1737326" y="2900773"/>
            <a:ext cx="374730" cy="350361"/>
            <a:chOff x="1737326" y="2900773"/>
            <a:chExt cx="374730" cy="350361"/>
          </a:xfrm>
        </p:grpSpPr>
        <p:sp>
          <p:nvSpPr>
            <p:cNvPr id="12055" name="Google Shape;12055;p72"/>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2"/>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2"/>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2"/>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2"/>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2"/>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2"/>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2"/>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2"/>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2"/>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2"/>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2"/>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2"/>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2"/>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2"/>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2"/>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2"/>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72"/>
          <p:cNvGrpSpPr/>
          <p:nvPr/>
        </p:nvGrpSpPr>
        <p:grpSpPr>
          <a:xfrm>
            <a:off x="4000676" y="1579396"/>
            <a:ext cx="327226" cy="211603"/>
            <a:chOff x="4000676" y="1579396"/>
            <a:chExt cx="327226" cy="211603"/>
          </a:xfrm>
        </p:grpSpPr>
        <p:sp>
          <p:nvSpPr>
            <p:cNvPr id="12073" name="Google Shape;12073;p72"/>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2"/>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2"/>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2"/>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2"/>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2"/>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2"/>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2"/>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2"/>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2"/>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2"/>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2"/>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2"/>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2"/>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2"/>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2"/>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9" name="Google Shape;12089;p72"/>
          <p:cNvGrpSpPr/>
          <p:nvPr/>
        </p:nvGrpSpPr>
        <p:grpSpPr>
          <a:xfrm>
            <a:off x="2635523" y="1515584"/>
            <a:ext cx="371054" cy="336469"/>
            <a:chOff x="2635523" y="1515584"/>
            <a:chExt cx="371054" cy="336469"/>
          </a:xfrm>
        </p:grpSpPr>
        <p:sp>
          <p:nvSpPr>
            <p:cNvPr id="12090" name="Google Shape;12090;p72"/>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2"/>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2"/>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2"/>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2"/>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2"/>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2"/>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72"/>
          <p:cNvGrpSpPr/>
          <p:nvPr/>
        </p:nvGrpSpPr>
        <p:grpSpPr>
          <a:xfrm>
            <a:off x="2231907" y="1520731"/>
            <a:ext cx="311627" cy="326569"/>
            <a:chOff x="2231907" y="1520731"/>
            <a:chExt cx="311627" cy="326569"/>
          </a:xfrm>
        </p:grpSpPr>
        <p:sp>
          <p:nvSpPr>
            <p:cNvPr id="12098" name="Google Shape;12098;p72"/>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2"/>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2"/>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2"/>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2"/>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2"/>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2"/>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2"/>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2"/>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2"/>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72"/>
          <p:cNvGrpSpPr/>
          <p:nvPr/>
        </p:nvGrpSpPr>
        <p:grpSpPr>
          <a:xfrm>
            <a:off x="1340249" y="4301533"/>
            <a:ext cx="311890" cy="304695"/>
            <a:chOff x="1340249" y="4301533"/>
            <a:chExt cx="311890" cy="304695"/>
          </a:xfrm>
        </p:grpSpPr>
        <p:sp>
          <p:nvSpPr>
            <p:cNvPr id="12109" name="Google Shape;12109;p72"/>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2"/>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2"/>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2"/>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2"/>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2"/>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2"/>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2"/>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2"/>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2"/>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2"/>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2"/>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2"/>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2"/>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72"/>
          <p:cNvGrpSpPr/>
          <p:nvPr/>
        </p:nvGrpSpPr>
        <p:grpSpPr>
          <a:xfrm>
            <a:off x="1330690" y="3377024"/>
            <a:ext cx="306874" cy="332268"/>
            <a:chOff x="1330690" y="3377024"/>
            <a:chExt cx="306874" cy="332268"/>
          </a:xfrm>
        </p:grpSpPr>
        <p:sp>
          <p:nvSpPr>
            <p:cNvPr id="12124" name="Google Shape;12124;p72"/>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2"/>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2"/>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2"/>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2"/>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2"/>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2"/>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2"/>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2"/>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2"/>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2"/>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3" name="Google Shape;12143;p72"/>
          <p:cNvGrpSpPr/>
          <p:nvPr/>
        </p:nvGrpSpPr>
        <p:grpSpPr>
          <a:xfrm>
            <a:off x="2650597" y="3381777"/>
            <a:ext cx="341511" cy="324994"/>
            <a:chOff x="2650597" y="3381777"/>
            <a:chExt cx="341511" cy="324994"/>
          </a:xfrm>
        </p:grpSpPr>
        <p:sp>
          <p:nvSpPr>
            <p:cNvPr id="12144" name="Google Shape;12144;p72"/>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2"/>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2"/>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2"/>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2"/>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2"/>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2"/>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2"/>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2"/>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2"/>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2"/>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2"/>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2"/>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2"/>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2"/>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2"/>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2"/>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2"/>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2"/>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2"/>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2"/>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2"/>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2"/>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2"/>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2"/>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2"/>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2"/>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2"/>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2"/>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2"/>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2"/>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2"/>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2"/>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2"/>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2"/>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72"/>
          <p:cNvGrpSpPr/>
          <p:nvPr/>
        </p:nvGrpSpPr>
        <p:grpSpPr>
          <a:xfrm>
            <a:off x="1295502" y="2437362"/>
            <a:ext cx="402645" cy="323917"/>
            <a:chOff x="1295502" y="2437362"/>
            <a:chExt cx="402645" cy="323917"/>
          </a:xfrm>
        </p:grpSpPr>
        <p:sp>
          <p:nvSpPr>
            <p:cNvPr id="12180" name="Google Shape;12180;p72"/>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2"/>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2"/>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2"/>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2"/>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2"/>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2"/>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2"/>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2"/>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2"/>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2"/>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2"/>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2"/>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2"/>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2"/>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2"/>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6" name="Google Shape;12196;p72"/>
          <p:cNvGrpSpPr/>
          <p:nvPr/>
        </p:nvGrpSpPr>
        <p:grpSpPr>
          <a:xfrm>
            <a:off x="882590" y="2438360"/>
            <a:ext cx="337310" cy="337047"/>
            <a:chOff x="882590" y="2438360"/>
            <a:chExt cx="337310" cy="337047"/>
          </a:xfrm>
        </p:grpSpPr>
        <p:sp>
          <p:nvSpPr>
            <p:cNvPr id="12197" name="Google Shape;12197;p72"/>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2"/>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2"/>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2"/>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2"/>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2"/>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2"/>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2"/>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2"/>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2"/>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2"/>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2"/>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2"/>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2"/>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2"/>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2"/>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2"/>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2"/>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2"/>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2"/>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2"/>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2"/>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2"/>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2"/>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72"/>
          <p:cNvGrpSpPr/>
          <p:nvPr/>
        </p:nvGrpSpPr>
        <p:grpSpPr>
          <a:xfrm>
            <a:off x="4885060" y="1518788"/>
            <a:ext cx="385786" cy="342588"/>
            <a:chOff x="4885060" y="1518788"/>
            <a:chExt cx="385786" cy="342588"/>
          </a:xfrm>
        </p:grpSpPr>
        <p:sp>
          <p:nvSpPr>
            <p:cNvPr id="12222" name="Google Shape;12222;p72"/>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2"/>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2"/>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2"/>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2"/>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2"/>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2"/>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2"/>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2"/>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2"/>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2"/>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2"/>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2"/>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2"/>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2"/>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2"/>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2"/>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2"/>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2"/>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72"/>
          <p:cNvGrpSpPr/>
          <p:nvPr/>
        </p:nvGrpSpPr>
        <p:grpSpPr>
          <a:xfrm>
            <a:off x="5394478" y="1514533"/>
            <a:ext cx="249076" cy="351096"/>
            <a:chOff x="5394478" y="1514533"/>
            <a:chExt cx="249076" cy="351096"/>
          </a:xfrm>
        </p:grpSpPr>
        <p:sp>
          <p:nvSpPr>
            <p:cNvPr id="12242" name="Google Shape;12242;p72"/>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2"/>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2"/>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2"/>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2"/>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2"/>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2"/>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2"/>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2"/>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2"/>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2"/>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2"/>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2"/>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2"/>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2"/>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2"/>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2"/>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2"/>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2"/>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2"/>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72"/>
          <p:cNvGrpSpPr/>
          <p:nvPr/>
        </p:nvGrpSpPr>
        <p:grpSpPr>
          <a:xfrm>
            <a:off x="5782259" y="1512012"/>
            <a:ext cx="356138" cy="356138"/>
            <a:chOff x="5782259" y="1512012"/>
            <a:chExt cx="356138" cy="356138"/>
          </a:xfrm>
        </p:grpSpPr>
        <p:sp>
          <p:nvSpPr>
            <p:cNvPr id="12263" name="Google Shape;12263;p72"/>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2"/>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2"/>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2"/>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2"/>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2"/>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2"/>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2"/>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2"/>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2"/>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2"/>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72"/>
          <p:cNvGrpSpPr/>
          <p:nvPr/>
        </p:nvGrpSpPr>
        <p:grpSpPr>
          <a:xfrm>
            <a:off x="6229598" y="1518052"/>
            <a:ext cx="343560" cy="343822"/>
            <a:chOff x="6229598" y="1518052"/>
            <a:chExt cx="343560" cy="343822"/>
          </a:xfrm>
        </p:grpSpPr>
        <p:sp>
          <p:nvSpPr>
            <p:cNvPr id="12275" name="Google Shape;12275;p72"/>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2"/>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2"/>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2"/>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2"/>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2"/>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2"/>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2"/>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2"/>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2"/>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2"/>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2"/>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2"/>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2"/>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2"/>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2"/>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2"/>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2"/>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2"/>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72"/>
          <p:cNvGrpSpPr/>
          <p:nvPr/>
        </p:nvGrpSpPr>
        <p:grpSpPr>
          <a:xfrm>
            <a:off x="870773" y="3357985"/>
            <a:ext cx="342824" cy="351228"/>
            <a:chOff x="870773" y="3357985"/>
            <a:chExt cx="342824" cy="351228"/>
          </a:xfrm>
        </p:grpSpPr>
        <p:sp>
          <p:nvSpPr>
            <p:cNvPr id="12295" name="Google Shape;12295;p72"/>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2"/>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2"/>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2"/>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2"/>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2"/>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2"/>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2"/>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72"/>
          <p:cNvGrpSpPr/>
          <p:nvPr/>
        </p:nvGrpSpPr>
        <p:grpSpPr>
          <a:xfrm>
            <a:off x="2743084" y="4299590"/>
            <a:ext cx="159372" cy="308896"/>
            <a:chOff x="2743084" y="4299590"/>
            <a:chExt cx="159372" cy="308896"/>
          </a:xfrm>
        </p:grpSpPr>
        <p:sp>
          <p:nvSpPr>
            <p:cNvPr id="12304" name="Google Shape;12304;p72"/>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2"/>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2"/>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2"/>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2"/>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2"/>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2"/>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2"/>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2"/>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2"/>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2"/>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2"/>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2"/>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2"/>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2"/>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72"/>
          <p:cNvGrpSpPr/>
          <p:nvPr/>
        </p:nvGrpSpPr>
        <p:grpSpPr>
          <a:xfrm>
            <a:off x="1293506" y="2939716"/>
            <a:ext cx="374730" cy="272211"/>
            <a:chOff x="1293506" y="2939716"/>
            <a:chExt cx="374730" cy="272211"/>
          </a:xfrm>
        </p:grpSpPr>
        <p:sp>
          <p:nvSpPr>
            <p:cNvPr id="12320" name="Google Shape;12320;p72"/>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2"/>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2"/>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2"/>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2"/>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2"/>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2"/>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2"/>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2"/>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2"/>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2"/>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2"/>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2"/>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2"/>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2"/>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2"/>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2"/>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2"/>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2"/>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2"/>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2"/>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2"/>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2"/>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2"/>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2"/>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2"/>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2"/>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2"/>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2"/>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2"/>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72"/>
          <p:cNvGrpSpPr/>
          <p:nvPr/>
        </p:nvGrpSpPr>
        <p:grpSpPr>
          <a:xfrm>
            <a:off x="6669900" y="1505474"/>
            <a:ext cx="345083" cy="369216"/>
            <a:chOff x="6669900" y="1505474"/>
            <a:chExt cx="345083" cy="369216"/>
          </a:xfrm>
        </p:grpSpPr>
        <p:sp>
          <p:nvSpPr>
            <p:cNvPr id="12351" name="Google Shape;12351;p72"/>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2"/>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2"/>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2"/>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2"/>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2"/>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2"/>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2"/>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2"/>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2"/>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2"/>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2"/>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2"/>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2"/>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2"/>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2"/>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2"/>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2"/>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2"/>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2"/>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2"/>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2"/>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3" name="Google Shape;12373;p72"/>
          <p:cNvGrpSpPr/>
          <p:nvPr/>
        </p:nvGrpSpPr>
        <p:grpSpPr>
          <a:xfrm>
            <a:off x="7117003" y="1518000"/>
            <a:ext cx="333003" cy="344085"/>
            <a:chOff x="7117003" y="1518000"/>
            <a:chExt cx="333003" cy="344085"/>
          </a:xfrm>
        </p:grpSpPr>
        <p:sp>
          <p:nvSpPr>
            <p:cNvPr id="12374" name="Google Shape;12374;p72"/>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2"/>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2"/>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2"/>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2"/>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2"/>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2"/>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2"/>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2"/>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2"/>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2"/>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2"/>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2"/>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2"/>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2"/>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2"/>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2"/>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2"/>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2"/>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2"/>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2"/>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2"/>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2"/>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2"/>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2"/>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2"/>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2"/>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2"/>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2"/>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2"/>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2"/>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2"/>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2"/>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2"/>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2"/>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2"/>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2"/>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2"/>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72"/>
          <p:cNvGrpSpPr/>
          <p:nvPr/>
        </p:nvGrpSpPr>
        <p:grpSpPr>
          <a:xfrm>
            <a:off x="2200238" y="4289165"/>
            <a:ext cx="374756" cy="329300"/>
            <a:chOff x="2200238" y="4289165"/>
            <a:chExt cx="374756" cy="329300"/>
          </a:xfrm>
        </p:grpSpPr>
        <p:sp>
          <p:nvSpPr>
            <p:cNvPr id="12413" name="Google Shape;12413;p72"/>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2"/>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2"/>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2"/>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2"/>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2"/>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2"/>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2"/>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2"/>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2"/>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2"/>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2"/>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2"/>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2"/>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2"/>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2"/>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2"/>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2"/>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2"/>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2"/>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2"/>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2"/>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72"/>
          <p:cNvGrpSpPr/>
          <p:nvPr/>
        </p:nvGrpSpPr>
        <p:grpSpPr>
          <a:xfrm>
            <a:off x="7556043" y="1499959"/>
            <a:ext cx="337283" cy="380192"/>
            <a:chOff x="7556043" y="1499959"/>
            <a:chExt cx="337283" cy="380192"/>
          </a:xfrm>
        </p:grpSpPr>
        <p:sp>
          <p:nvSpPr>
            <p:cNvPr id="12436" name="Google Shape;12436;p72"/>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2"/>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2"/>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2"/>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2"/>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2"/>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2"/>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2"/>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2"/>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2"/>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2"/>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2"/>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2"/>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2"/>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72"/>
          <p:cNvGrpSpPr/>
          <p:nvPr/>
        </p:nvGrpSpPr>
        <p:grpSpPr>
          <a:xfrm>
            <a:off x="7992826" y="1517790"/>
            <a:ext cx="317431" cy="344584"/>
            <a:chOff x="7992826" y="1517790"/>
            <a:chExt cx="317431" cy="344584"/>
          </a:xfrm>
        </p:grpSpPr>
        <p:sp>
          <p:nvSpPr>
            <p:cNvPr id="12451" name="Google Shape;12451;p72"/>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2"/>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2"/>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2"/>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2"/>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2"/>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2"/>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2"/>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2"/>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2"/>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2"/>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2"/>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2"/>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2"/>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2"/>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2"/>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2"/>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72"/>
          <p:cNvGrpSpPr/>
          <p:nvPr/>
        </p:nvGrpSpPr>
        <p:grpSpPr>
          <a:xfrm>
            <a:off x="4864446" y="3340207"/>
            <a:ext cx="395607" cy="387414"/>
            <a:chOff x="4864446" y="3340207"/>
            <a:chExt cx="395607" cy="387414"/>
          </a:xfrm>
        </p:grpSpPr>
        <p:sp>
          <p:nvSpPr>
            <p:cNvPr id="12469" name="Google Shape;12469;p72"/>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2"/>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2"/>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2"/>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2"/>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2"/>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2"/>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2"/>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2"/>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2"/>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2"/>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2"/>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2"/>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2"/>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2"/>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2"/>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2"/>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2"/>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2"/>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2"/>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2"/>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2"/>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2"/>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2"/>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2"/>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4" name="Google Shape;12494;p72"/>
          <p:cNvGrpSpPr/>
          <p:nvPr/>
        </p:nvGrpSpPr>
        <p:grpSpPr>
          <a:xfrm>
            <a:off x="3130367" y="4324485"/>
            <a:ext cx="297342" cy="258871"/>
            <a:chOff x="3130367" y="4324485"/>
            <a:chExt cx="297342" cy="258871"/>
          </a:xfrm>
        </p:grpSpPr>
        <p:sp>
          <p:nvSpPr>
            <p:cNvPr id="12495" name="Google Shape;12495;p72"/>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2"/>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2"/>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2"/>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2"/>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2"/>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2"/>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2"/>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2"/>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2"/>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2"/>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2"/>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2"/>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2"/>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2"/>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2"/>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2"/>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2"/>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2"/>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2"/>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2"/>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2"/>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2"/>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2"/>
          <p:cNvGrpSpPr/>
          <p:nvPr/>
        </p:nvGrpSpPr>
        <p:grpSpPr>
          <a:xfrm>
            <a:off x="5302988" y="3389839"/>
            <a:ext cx="394609" cy="286523"/>
            <a:chOff x="5302988" y="3389839"/>
            <a:chExt cx="394609" cy="286523"/>
          </a:xfrm>
        </p:grpSpPr>
        <p:sp>
          <p:nvSpPr>
            <p:cNvPr id="12519" name="Google Shape;12519;p72"/>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2"/>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2"/>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2"/>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2"/>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2"/>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2"/>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2"/>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2"/>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2"/>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2"/>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2"/>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2"/>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2"/>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2"/>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2"/>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2"/>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2"/>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2"/>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2"/>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2"/>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2"/>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2"/>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2"/>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2"/>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2"/>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2"/>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2"/>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2"/>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2"/>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2"/>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2"/>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2"/>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2" name="Google Shape;12552;p72"/>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3" name="Google Shape;12553;p72"/>
          <p:cNvGrpSpPr/>
          <p:nvPr/>
        </p:nvGrpSpPr>
        <p:grpSpPr>
          <a:xfrm>
            <a:off x="3060752" y="2903609"/>
            <a:ext cx="390565" cy="359578"/>
            <a:chOff x="3060752" y="2903609"/>
            <a:chExt cx="390565" cy="359578"/>
          </a:xfrm>
        </p:grpSpPr>
        <p:sp>
          <p:nvSpPr>
            <p:cNvPr id="12554" name="Google Shape;12554;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2"/>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2"/>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2"/>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2"/>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2"/>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2"/>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2"/>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2"/>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2"/>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2"/>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2"/>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2"/>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2"/>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2"/>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2"/>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2"/>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2"/>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2"/>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2"/>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2"/>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2"/>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2"/>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2"/>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2"/>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2"/>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2"/>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2"/>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2"/>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2"/>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2"/>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8" name="Google Shape;12588;p72"/>
          <p:cNvGrpSpPr/>
          <p:nvPr/>
        </p:nvGrpSpPr>
        <p:grpSpPr>
          <a:xfrm>
            <a:off x="5741031" y="3386057"/>
            <a:ext cx="394609" cy="294585"/>
            <a:chOff x="5741031" y="3386057"/>
            <a:chExt cx="394609" cy="294585"/>
          </a:xfrm>
        </p:grpSpPr>
        <p:sp>
          <p:nvSpPr>
            <p:cNvPr id="12589" name="Google Shape;12589;p72"/>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2"/>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2"/>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2"/>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2"/>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2"/>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2"/>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2"/>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2"/>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2"/>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2"/>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2"/>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2"/>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2"/>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2"/>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2"/>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2"/>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2"/>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2"/>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2"/>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2"/>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2"/>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2"/>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2"/>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2"/>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2"/>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2"/>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2"/>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2"/>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2"/>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72"/>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72"/>
          <p:cNvGrpSpPr/>
          <p:nvPr/>
        </p:nvGrpSpPr>
        <p:grpSpPr>
          <a:xfrm>
            <a:off x="6179074" y="3368726"/>
            <a:ext cx="394609" cy="328749"/>
            <a:chOff x="6179074" y="3368726"/>
            <a:chExt cx="394609" cy="328749"/>
          </a:xfrm>
        </p:grpSpPr>
        <p:sp>
          <p:nvSpPr>
            <p:cNvPr id="12621" name="Google Shape;12621;p72"/>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2"/>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2"/>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2"/>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2"/>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2"/>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2"/>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2"/>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2"/>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2"/>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2"/>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2"/>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2"/>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2"/>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2"/>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2"/>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2"/>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2"/>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2"/>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2"/>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2"/>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2"/>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2"/>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2"/>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2"/>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2"/>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2"/>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2"/>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2"/>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2"/>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2"/>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2"/>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2"/>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2"/>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2"/>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2"/>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2"/>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2"/>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2"/>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2"/>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2"/>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2"/>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2"/>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2"/>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2"/>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2"/>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2"/>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2"/>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2"/>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2"/>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2"/>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2"/>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2"/>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2"/>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2"/>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2"/>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2"/>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2"/>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2"/>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2"/>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2"/>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2"/>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2"/>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2"/>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2"/>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2"/>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2"/>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2"/>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2"/>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2"/>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2"/>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2"/>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2"/>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2"/>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2"/>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2"/>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2"/>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2"/>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2"/>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2"/>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2"/>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2"/>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2"/>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4" name="Google Shape;12704;p72"/>
          <p:cNvGrpSpPr/>
          <p:nvPr/>
        </p:nvGrpSpPr>
        <p:grpSpPr>
          <a:xfrm>
            <a:off x="7054924" y="3367728"/>
            <a:ext cx="394583" cy="331007"/>
            <a:chOff x="7054924" y="3367728"/>
            <a:chExt cx="394583" cy="331007"/>
          </a:xfrm>
        </p:grpSpPr>
        <p:sp>
          <p:nvSpPr>
            <p:cNvPr id="12705" name="Google Shape;12705;p72"/>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2"/>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2"/>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2"/>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2"/>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2"/>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2"/>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2"/>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2"/>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2"/>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2"/>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2"/>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2"/>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2"/>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2"/>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72"/>
          <p:cNvGrpSpPr/>
          <p:nvPr/>
        </p:nvGrpSpPr>
        <p:grpSpPr>
          <a:xfrm>
            <a:off x="7492967" y="3361425"/>
            <a:ext cx="394583" cy="343586"/>
            <a:chOff x="7492967" y="3361425"/>
            <a:chExt cx="394583" cy="343586"/>
          </a:xfrm>
        </p:grpSpPr>
        <p:sp>
          <p:nvSpPr>
            <p:cNvPr id="12721" name="Google Shape;12721;p72"/>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2"/>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2"/>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2"/>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2"/>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2"/>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2"/>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2"/>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2"/>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2"/>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2"/>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2"/>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2"/>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2"/>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2"/>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2"/>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2"/>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2"/>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2"/>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2"/>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2"/>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2"/>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2"/>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4" name="Google Shape;12744;p72"/>
          <p:cNvGrpSpPr/>
          <p:nvPr/>
        </p:nvGrpSpPr>
        <p:grpSpPr>
          <a:xfrm>
            <a:off x="7935527" y="3353154"/>
            <a:ext cx="385287" cy="360156"/>
            <a:chOff x="7935527" y="3353154"/>
            <a:chExt cx="385287" cy="360156"/>
          </a:xfrm>
        </p:grpSpPr>
        <p:sp>
          <p:nvSpPr>
            <p:cNvPr id="12745" name="Google Shape;12745;p72"/>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2"/>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2"/>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2"/>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2"/>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2"/>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2"/>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2"/>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2"/>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2"/>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2"/>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2"/>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7" name="Google Shape;12757;p72"/>
          <p:cNvGrpSpPr/>
          <p:nvPr/>
        </p:nvGrpSpPr>
        <p:grpSpPr>
          <a:xfrm>
            <a:off x="5319821" y="1986242"/>
            <a:ext cx="348103" cy="348103"/>
            <a:chOff x="5319821" y="1986242"/>
            <a:chExt cx="348103" cy="348103"/>
          </a:xfrm>
        </p:grpSpPr>
        <p:sp>
          <p:nvSpPr>
            <p:cNvPr id="12758" name="Google Shape;12758;p72"/>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2"/>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2"/>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2"/>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2"/>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2"/>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2"/>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2"/>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2"/>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2"/>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2"/>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2"/>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2"/>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2"/>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2"/>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2"/>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2"/>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2"/>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2"/>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2"/>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2"/>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2"/>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2"/>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2"/>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2"/>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2"/>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2"/>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2"/>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2"/>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2"/>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2"/>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2"/>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2"/>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2"/>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2"/>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2"/>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2"/>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72"/>
          <p:cNvGrpSpPr/>
          <p:nvPr/>
        </p:nvGrpSpPr>
        <p:grpSpPr>
          <a:xfrm>
            <a:off x="5765926" y="1976683"/>
            <a:ext cx="348339" cy="348103"/>
            <a:chOff x="5765926" y="1976683"/>
            <a:chExt cx="348339" cy="348103"/>
          </a:xfrm>
        </p:grpSpPr>
        <p:sp>
          <p:nvSpPr>
            <p:cNvPr id="12796" name="Google Shape;12796;p72"/>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2"/>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2"/>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2"/>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2"/>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2"/>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2"/>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2"/>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2"/>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2"/>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2"/>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2"/>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2"/>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2"/>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72"/>
          <p:cNvGrpSpPr/>
          <p:nvPr/>
        </p:nvGrpSpPr>
        <p:grpSpPr>
          <a:xfrm>
            <a:off x="6191390" y="1981489"/>
            <a:ext cx="389068" cy="347787"/>
            <a:chOff x="6191390" y="1981489"/>
            <a:chExt cx="389068" cy="347787"/>
          </a:xfrm>
        </p:grpSpPr>
        <p:sp>
          <p:nvSpPr>
            <p:cNvPr id="12811" name="Google Shape;12811;p72"/>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2"/>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2"/>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2"/>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2"/>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2"/>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2"/>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72"/>
          <p:cNvGrpSpPr/>
          <p:nvPr/>
        </p:nvGrpSpPr>
        <p:grpSpPr>
          <a:xfrm>
            <a:off x="6657846" y="2007591"/>
            <a:ext cx="348103" cy="295714"/>
            <a:chOff x="6657846" y="2007591"/>
            <a:chExt cx="348103" cy="295714"/>
          </a:xfrm>
        </p:grpSpPr>
        <p:sp>
          <p:nvSpPr>
            <p:cNvPr id="12819" name="Google Shape;12819;p72"/>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2"/>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2"/>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2"/>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2"/>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2"/>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2"/>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2"/>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2"/>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2"/>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2"/>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2"/>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2"/>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2"/>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2"/>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2"/>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2"/>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2"/>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2"/>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2"/>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2"/>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2"/>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2"/>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2"/>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2"/>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2"/>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2"/>
          <p:cNvGrpSpPr/>
          <p:nvPr/>
        </p:nvGrpSpPr>
        <p:grpSpPr>
          <a:xfrm>
            <a:off x="7104188" y="1971904"/>
            <a:ext cx="347341" cy="348103"/>
            <a:chOff x="7104188" y="1971904"/>
            <a:chExt cx="347341" cy="348103"/>
          </a:xfrm>
        </p:grpSpPr>
        <p:sp>
          <p:nvSpPr>
            <p:cNvPr id="12846" name="Google Shape;12846;p72"/>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2"/>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2"/>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2"/>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2"/>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2"/>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2"/>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2"/>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2"/>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2"/>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2"/>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2"/>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2"/>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2"/>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2"/>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2"/>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2"/>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2"/>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2"/>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2"/>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2"/>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2"/>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2"/>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2"/>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2"/>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2"/>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2"/>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2"/>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2"/>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2"/>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72"/>
          <p:cNvGrpSpPr/>
          <p:nvPr/>
        </p:nvGrpSpPr>
        <p:grpSpPr>
          <a:xfrm>
            <a:off x="7551264" y="1971904"/>
            <a:ext cx="344321" cy="348155"/>
            <a:chOff x="7551264" y="1971904"/>
            <a:chExt cx="344321" cy="348155"/>
          </a:xfrm>
        </p:grpSpPr>
        <p:sp>
          <p:nvSpPr>
            <p:cNvPr id="12877" name="Google Shape;12877;p72"/>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2"/>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2"/>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2"/>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2"/>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2"/>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2"/>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2"/>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2"/>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2"/>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2"/>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2"/>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2"/>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2"/>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2"/>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2"/>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2"/>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2"/>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2"/>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72"/>
          <p:cNvGrpSpPr/>
          <p:nvPr/>
        </p:nvGrpSpPr>
        <p:grpSpPr>
          <a:xfrm>
            <a:off x="7992065" y="1971904"/>
            <a:ext cx="351621" cy="348103"/>
            <a:chOff x="7992065" y="1971904"/>
            <a:chExt cx="351621" cy="348103"/>
          </a:xfrm>
        </p:grpSpPr>
        <p:sp>
          <p:nvSpPr>
            <p:cNvPr id="12897" name="Google Shape;12897;p72"/>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2"/>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2"/>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2"/>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2"/>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2"/>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2"/>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2"/>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2"/>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2"/>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2"/>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2"/>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2"/>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2"/>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2"/>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72"/>
          <p:cNvGrpSpPr/>
          <p:nvPr/>
        </p:nvGrpSpPr>
        <p:grpSpPr>
          <a:xfrm>
            <a:off x="4911189" y="3793455"/>
            <a:ext cx="296580" cy="364935"/>
            <a:chOff x="4911189" y="3793455"/>
            <a:chExt cx="296580" cy="364935"/>
          </a:xfrm>
        </p:grpSpPr>
        <p:sp>
          <p:nvSpPr>
            <p:cNvPr id="12913" name="Google Shape;12913;p72"/>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2"/>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2"/>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2"/>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2"/>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2"/>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2"/>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2"/>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2"/>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2"/>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2"/>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2"/>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2"/>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2"/>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2"/>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2"/>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2"/>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2"/>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2"/>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2"/>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3" name="Google Shape;12933;p72"/>
          <p:cNvGrpSpPr/>
          <p:nvPr/>
        </p:nvGrpSpPr>
        <p:grpSpPr>
          <a:xfrm>
            <a:off x="5341433" y="3793271"/>
            <a:ext cx="330272" cy="329117"/>
            <a:chOff x="5341433" y="3793271"/>
            <a:chExt cx="330272" cy="329117"/>
          </a:xfrm>
        </p:grpSpPr>
        <p:sp>
          <p:nvSpPr>
            <p:cNvPr id="12934" name="Google Shape;12934;p72"/>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2"/>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2"/>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2"/>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2"/>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2"/>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2"/>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2"/>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2"/>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2"/>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2"/>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2"/>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2"/>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2"/>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2"/>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2"/>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72"/>
          <p:cNvGrpSpPr/>
          <p:nvPr/>
        </p:nvGrpSpPr>
        <p:grpSpPr>
          <a:xfrm>
            <a:off x="5744051" y="3766250"/>
            <a:ext cx="428511" cy="383186"/>
            <a:chOff x="5744051" y="3766250"/>
            <a:chExt cx="428511" cy="383186"/>
          </a:xfrm>
        </p:grpSpPr>
        <p:sp>
          <p:nvSpPr>
            <p:cNvPr id="12951" name="Google Shape;12951;p72"/>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2"/>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2"/>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2"/>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2"/>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2"/>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2"/>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2"/>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2"/>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2"/>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2"/>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2"/>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2"/>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2"/>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2"/>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2"/>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2"/>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8" name="Google Shape;12968;p72"/>
          <p:cNvGrpSpPr/>
          <p:nvPr/>
        </p:nvGrpSpPr>
        <p:grpSpPr>
          <a:xfrm>
            <a:off x="6678697" y="3793324"/>
            <a:ext cx="342824" cy="328985"/>
            <a:chOff x="6678697" y="3793324"/>
            <a:chExt cx="342824" cy="328985"/>
          </a:xfrm>
        </p:grpSpPr>
        <p:sp>
          <p:nvSpPr>
            <p:cNvPr id="12969" name="Google Shape;12969;p72"/>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2"/>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2"/>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2"/>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2"/>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2"/>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2"/>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2"/>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72"/>
          <p:cNvGrpSpPr/>
          <p:nvPr/>
        </p:nvGrpSpPr>
        <p:grpSpPr>
          <a:xfrm>
            <a:off x="7101903" y="3762022"/>
            <a:ext cx="398627" cy="392088"/>
            <a:chOff x="7101903" y="3762022"/>
            <a:chExt cx="398627" cy="392088"/>
          </a:xfrm>
        </p:grpSpPr>
        <p:sp>
          <p:nvSpPr>
            <p:cNvPr id="12978" name="Google Shape;12978;p72"/>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2"/>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2"/>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2"/>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2"/>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2"/>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2"/>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2"/>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2"/>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2"/>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2"/>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2"/>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2"/>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2"/>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2"/>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2"/>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2"/>
          <p:cNvGrpSpPr/>
          <p:nvPr/>
        </p:nvGrpSpPr>
        <p:grpSpPr>
          <a:xfrm>
            <a:off x="7541469" y="3793455"/>
            <a:ext cx="407897" cy="328985"/>
            <a:chOff x="7541469" y="3793455"/>
            <a:chExt cx="407897" cy="328985"/>
          </a:xfrm>
        </p:grpSpPr>
        <p:sp>
          <p:nvSpPr>
            <p:cNvPr id="12997" name="Google Shape;12997;p72"/>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2"/>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2"/>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2"/>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2"/>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2"/>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2"/>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2"/>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2"/>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2"/>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2"/>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2"/>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2"/>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2"/>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2"/>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2"/>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2"/>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2"/>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2"/>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2"/>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2"/>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2"/>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2"/>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2"/>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2"/>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2"/>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2"/>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2"/>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2"/>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2"/>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72"/>
          <p:cNvGrpSpPr/>
          <p:nvPr/>
        </p:nvGrpSpPr>
        <p:grpSpPr>
          <a:xfrm>
            <a:off x="5310288" y="2956312"/>
            <a:ext cx="432292" cy="264412"/>
            <a:chOff x="5310288" y="2956312"/>
            <a:chExt cx="432292" cy="264412"/>
          </a:xfrm>
        </p:grpSpPr>
        <p:sp>
          <p:nvSpPr>
            <p:cNvPr id="13028" name="Google Shape;13028;p72"/>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2"/>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2"/>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2"/>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2"/>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2"/>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2"/>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2"/>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2"/>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2"/>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2"/>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2"/>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2"/>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2"/>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2"/>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2"/>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2"/>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2"/>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2"/>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2"/>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2"/>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2"/>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2"/>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2"/>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2"/>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2"/>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2"/>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72"/>
          <p:cNvGrpSpPr/>
          <p:nvPr/>
        </p:nvGrpSpPr>
        <p:grpSpPr>
          <a:xfrm>
            <a:off x="4879047" y="2432320"/>
            <a:ext cx="398075" cy="340303"/>
            <a:chOff x="4879047" y="2432320"/>
            <a:chExt cx="398075" cy="340303"/>
          </a:xfrm>
        </p:grpSpPr>
        <p:sp>
          <p:nvSpPr>
            <p:cNvPr id="13056" name="Google Shape;13056;p72"/>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2"/>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2"/>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2"/>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2"/>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2"/>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2"/>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2"/>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2"/>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2"/>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2"/>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2"/>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2"/>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2"/>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2"/>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2"/>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2"/>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2"/>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2"/>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2"/>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2"/>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2"/>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2"/>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2"/>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2"/>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2"/>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72"/>
          <p:cNvGrpSpPr/>
          <p:nvPr/>
        </p:nvGrpSpPr>
        <p:grpSpPr>
          <a:xfrm>
            <a:off x="5388701" y="2393823"/>
            <a:ext cx="280982" cy="395896"/>
            <a:chOff x="5388701" y="2393823"/>
            <a:chExt cx="280982" cy="395896"/>
          </a:xfrm>
        </p:grpSpPr>
        <p:sp>
          <p:nvSpPr>
            <p:cNvPr id="13083" name="Google Shape;13083;p72"/>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2"/>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2"/>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2"/>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2"/>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2"/>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2"/>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2"/>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2"/>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2"/>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2"/>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2"/>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2"/>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2"/>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2"/>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2"/>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2"/>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2"/>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2"/>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2"/>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2"/>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2"/>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2"/>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2"/>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2"/>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2"/>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2"/>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2"/>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2"/>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2"/>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3" name="Google Shape;13113;p72"/>
          <p:cNvGrpSpPr/>
          <p:nvPr/>
        </p:nvGrpSpPr>
        <p:grpSpPr>
          <a:xfrm>
            <a:off x="5743289" y="2439122"/>
            <a:ext cx="444871" cy="316407"/>
            <a:chOff x="5743289" y="2439122"/>
            <a:chExt cx="444871" cy="316407"/>
          </a:xfrm>
        </p:grpSpPr>
        <p:sp>
          <p:nvSpPr>
            <p:cNvPr id="13114" name="Google Shape;13114;p72"/>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2"/>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2"/>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2"/>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2"/>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2"/>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2"/>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2"/>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2"/>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2"/>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2"/>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2"/>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2"/>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2"/>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2"/>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2"/>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2"/>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2"/>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2"/>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2"/>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2"/>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2"/>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2"/>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2"/>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2"/>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2"/>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2"/>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2"/>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2"/>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3" name="Google Shape;13143;p72"/>
          <p:cNvGrpSpPr/>
          <p:nvPr/>
        </p:nvGrpSpPr>
        <p:grpSpPr>
          <a:xfrm>
            <a:off x="6230360" y="2432583"/>
            <a:ext cx="351359" cy="363412"/>
            <a:chOff x="6230360" y="2432583"/>
            <a:chExt cx="351359" cy="363412"/>
          </a:xfrm>
        </p:grpSpPr>
        <p:sp>
          <p:nvSpPr>
            <p:cNvPr id="13144" name="Google Shape;13144;p72"/>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2"/>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2"/>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2"/>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2"/>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2"/>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2"/>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2"/>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2"/>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2"/>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2"/>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2"/>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2"/>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2"/>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2"/>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2"/>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2"/>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2"/>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2"/>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2"/>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2"/>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72"/>
          <p:cNvGrpSpPr/>
          <p:nvPr/>
        </p:nvGrpSpPr>
        <p:grpSpPr>
          <a:xfrm>
            <a:off x="6633976" y="2459552"/>
            <a:ext cx="387781" cy="286680"/>
            <a:chOff x="6633976" y="2459552"/>
            <a:chExt cx="387781" cy="286680"/>
          </a:xfrm>
        </p:grpSpPr>
        <p:sp>
          <p:nvSpPr>
            <p:cNvPr id="13166" name="Google Shape;13166;p72"/>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2"/>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2"/>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2"/>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2"/>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2"/>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2"/>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3" name="Google Shape;13173;p72"/>
          <p:cNvGrpSpPr/>
          <p:nvPr/>
        </p:nvGrpSpPr>
        <p:grpSpPr>
          <a:xfrm>
            <a:off x="7091110" y="2428565"/>
            <a:ext cx="376989" cy="348864"/>
            <a:chOff x="7091110" y="2428565"/>
            <a:chExt cx="376989" cy="348864"/>
          </a:xfrm>
        </p:grpSpPr>
        <p:sp>
          <p:nvSpPr>
            <p:cNvPr id="13174" name="Google Shape;13174;p72"/>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2"/>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2"/>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2"/>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2"/>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2"/>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2"/>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2"/>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2"/>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2"/>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2"/>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2"/>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2"/>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2"/>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2"/>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2"/>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2"/>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2"/>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2"/>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2"/>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2"/>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2"/>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2"/>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2"/>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2"/>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2"/>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2"/>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2"/>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2"/>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2"/>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2"/>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5" name="Google Shape;13205;p72"/>
          <p:cNvGrpSpPr/>
          <p:nvPr/>
        </p:nvGrpSpPr>
        <p:grpSpPr>
          <a:xfrm>
            <a:off x="7536427" y="2415225"/>
            <a:ext cx="369715" cy="375492"/>
            <a:chOff x="7536427" y="2415225"/>
            <a:chExt cx="369715" cy="375492"/>
          </a:xfrm>
        </p:grpSpPr>
        <p:sp>
          <p:nvSpPr>
            <p:cNvPr id="13206" name="Google Shape;13206;p72"/>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2"/>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2"/>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2"/>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2"/>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2"/>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2"/>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2"/>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2"/>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2"/>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2"/>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2"/>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2"/>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2"/>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2"/>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2"/>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2"/>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2"/>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2"/>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2"/>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2"/>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2"/>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2"/>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2"/>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2"/>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2"/>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2"/>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2"/>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2"/>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2"/>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2"/>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2"/>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2"/>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2"/>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2"/>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2"/>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2"/>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2"/>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4" name="Google Shape;13244;p72"/>
          <p:cNvGrpSpPr/>
          <p:nvPr/>
        </p:nvGrpSpPr>
        <p:grpSpPr>
          <a:xfrm>
            <a:off x="7980773" y="2428802"/>
            <a:ext cx="353381" cy="358160"/>
            <a:chOff x="7980773" y="2428802"/>
            <a:chExt cx="353381" cy="358160"/>
          </a:xfrm>
        </p:grpSpPr>
        <p:sp>
          <p:nvSpPr>
            <p:cNvPr id="13245" name="Google Shape;13245;p72"/>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2"/>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2"/>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2"/>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2"/>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2"/>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2"/>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2"/>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2"/>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2"/>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2"/>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2"/>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2"/>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2"/>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2"/>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2"/>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2"/>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2"/>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2"/>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2"/>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2"/>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2"/>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2"/>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2"/>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2"/>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2"/>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2"/>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2"/>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2"/>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2"/>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72"/>
          <p:cNvGrpSpPr/>
          <p:nvPr/>
        </p:nvGrpSpPr>
        <p:grpSpPr>
          <a:xfrm>
            <a:off x="4886058" y="4291240"/>
            <a:ext cx="346343" cy="343953"/>
            <a:chOff x="4886058" y="4291240"/>
            <a:chExt cx="346343" cy="343953"/>
          </a:xfrm>
        </p:grpSpPr>
        <p:sp>
          <p:nvSpPr>
            <p:cNvPr id="13276" name="Google Shape;13276;p72"/>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2"/>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2"/>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2"/>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2"/>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2"/>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2"/>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2"/>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2"/>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2"/>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2"/>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2"/>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2"/>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72"/>
          <p:cNvGrpSpPr/>
          <p:nvPr/>
        </p:nvGrpSpPr>
        <p:grpSpPr>
          <a:xfrm>
            <a:off x="5344216" y="4291056"/>
            <a:ext cx="304616" cy="343560"/>
            <a:chOff x="5344216" y="4291056"/>
            <a:chExt cx="304616" cy="343560"/>
          </a:xfrm>
        </p:grpSpPr>
        <p:sp>
          <p:nvSpPr>
            <p:cNvPr id="13290" name="Google Shape;13290;p72"/>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2"/>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2"/>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2"/>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2"/>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2"/>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2"/>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2"/>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2"/>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2"/>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2"/>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72"/>
          <p:cNvGrpSpPr/>
          <p:nvPr/>
        </p:nvGrpSpPr>
        <p:grpSpPr>
          <a:xfrm>
            <a:off x="6279999" y="4264422"/>
            <a:ext cx="204093" cy="343743"/>
            <a:chOff x="6271562" y="4290872"/>
            <a:chExt cx="204093" cy="343743"/>
          </a:xfrm>
        </p:grpSpPr>
        <p:sp>
          <p:nvSpPr>
            <p:cNvPr id="13302" name="Google Shape;13302;p72"/>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2"/>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2"/>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2"/>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2"/>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2"/>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2"/>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2"/>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2"/>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2"/>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2"/>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2"/>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72"/>
          <p:cNvGrpSpPr/>
          <p:nvPr/>
        </p:nvGrpSpPr>
        <p:grpSpPr>
          <a:xfrm>
            <a:off x="6639491" y="4329238"/>
            <a:ext cx="344085" cy="267195"/>
            <a:chOff x="6639491" y="4329238"/>
            <a:chExt cx="344085" cy="267195"/>
          </a:xfrm>
        </p:grpSpPr>
        <p:sp>
          <p:nvSpPr>
            <p:cNvPr id="13315" name="Google Shape;13315;p72"/>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2"/>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2"/>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2"/>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2"/>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2"/>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2"/>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2"/>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2"/>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2"/>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2"/>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2"/>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2"/>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2"/>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2"/>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2"/>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2"/>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2"/>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72"/>
          <p:cNvGrpSpPr/>
          <p:nvPr/>
        </p:nvGrpSpPr>
        <p:grpSpPr>
          <a:xfrm>
            <a:off x="7133336" y="4291056"/>
            <a:ext cx="232979" cy="343560"/>
            <a:chOff x="7133336" y="4291056"/>
            <a:chExt cx="232979" cy="343560"/>
          </a:xfrm>
        </p:grpSpPr>
        <p:sp>
          <p:nvSpPr>
            <p:cNvPr id="13334" name="Google Shape;13334;p72"/>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2"/>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2"/>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2"/>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2"/>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2"/>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2"/>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2"/>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2"/>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2"/>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2"/>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2"/>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2"/>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2"/>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2"/>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2"/>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2"/>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1" name="Google Shape;13351;p72"/>
          <p:cNvGrpSpPr/>
          <p:nvPr/>
        </p:nvGrpSpPr>
        <p:grpSpPr>
          <a:xfrm>
            <a:off x="7571379" y="4291056"/>
            <a:ext cx="232979" cy="343560"/>
            <a:chOff x="7571379" y="4291056"/>
            <a:chExt cx="232979" cy="343560"/>
          </a:xfrm>
        </p:grpSpPr>
        <p:sp>
          <p:nvSpPr>
            <p:cNvPr id="13352" name="Google Shape;13352;p72"/>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2"/>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2"/>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2"/>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2"/>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2"/>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2"/>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2"/>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2"/>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2"/>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2"/>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2"/>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2"/>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2"/>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2"/>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2"/>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8" name="Google Shape;13368;p72"/>
          <p:cNvGrpSpPr/>
          <p:nvPr/>
        </p:nvGrpSpPr>
        <p:grpSpPr>
          <a:xfrm>
            <a:off x="6666381" y="3347875"/>
            <a:ext cx="295819" cy="370712"/>
            <a:chOff x="6666381" y="3347875"/>
            <a:chExt cx="295819" cy="370712"/>
          </a:xfrm>
        </p:grpSpPr>
        <p:sp>
          <p:nvSpPr>
            <p:cNvPr id="13369" name="Google Shape;13369;p72"/>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2"/>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2"/>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2"/>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2"/>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2"/>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2"/>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2"/>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2"/>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2"/>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2"/>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2"/>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2"/>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2"/>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2"/>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2"/>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2"/>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2"/>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2"/>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2"/>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2"/>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2"/>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2"/>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2"/>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2"/>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2"/>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2"/>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2"/>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2"/>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2"/>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2"/>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2"/>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2"/>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2"/>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2"/>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2"/>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2"/>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2"/>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2"/>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2"/>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72"/>
          <p:cNvGrpSpPr/>
          <p:nvPr/>
        </p:nvGrpSpPr>
        <p:grpSpPr>
          <a:xfrm>
            <a:off x="4877760" y="2887459"/>
            <a:ext cx="389567" cy="390329"/>
            <a:chOff x="4877760" y="2887459"/>
            <a:chExt cx="389567" cy="390329"/>
          </a:xfrm>
        </p:grpSpPr>
        <p:sp>
          <p:nvSpPr>
            <p:cNvPr id="13410" name="Google Shape;13410;p72"/>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2"/>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2"/>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2"/>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2"/>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2"/>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2"/>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2"/>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2"/>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2"/>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2"/>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2"/>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2"/>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2"/>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2"/>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2"/>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2"/>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2"/>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2"/>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2"/>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2"/>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2"/>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2"/>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2"/>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2"/>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2"/>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2"/>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2"/>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2"/>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2"/>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2"/>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2"/>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2"/>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2"/>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2"/>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2"/>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2"/>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2"/>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2"/>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2"/>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2"/>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2"/>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2"/>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2"/>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54" name="Google Shape;13454;p72"/>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2"/>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2"/>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2"/>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2"/>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9" name="Google Shape;13459;p72"/>
          <p:cNvGrpSpPr/>
          <p:nvPr/>
        </p:nvGrpSpPr>
        <p:grpSpPr>
          <a:xfrm>
            <a:off x="5779239" y="2887695"/>
            <a:ext cx="314411" cy="389830"/>
            <a:chOff x="5779239" y="2887695"/>
            <a:chExt cx="314411" cy="389830"/>
          </a:xfrm>
        </p:grpSpPr>
        <p:sp>
          <p:nvSpPr>
            <p:cNvPr id="13460" name="Google Shape;13460;p72"/>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2"/>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2"/>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2"/>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2"/>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2"/>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2"/>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2"/>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2"/>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2"/>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2"/>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2"/>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2"/>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2"/>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2"/>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2"/>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2"/>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2"/>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2"/>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2"/>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2"/>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2"/>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2"/>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2"/>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2"/>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2"/>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2"/>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2"/>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2"/>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2"/>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2"/>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2"/>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2"/>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2"/>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2"/>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2"/>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2"/>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2"/>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2"/>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2"/>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2"/>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2"/>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2"/>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2"/>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4" name="Google Shape;13504;p72"/>
          <p:cNvGrpSpPr/>
          <p:nvPr/>
        </p:nvGrpSpPr>
        <p:grpSpPr>
          <a:xfrm>
            <a:off x="6190130" y="2940977"/>
            <a:ext cx="389830" cy="283004"/>
            <a:chOff x="6190130" y="2940977"/>
            <a:chExt cx="389830" cy="283004"/>
          </a:xfrm>
        </p:grpSpPr>
        <p:sp>
          <p:nvSpPr>
            <p:cNvPr id="13505" name="Google Shape;13505;p72"/>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2"/>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2"/>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2"/>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2"/>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2"/>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2"/>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2"/>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2"/>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2"/>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2"/>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2"/>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2"/>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2"/>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2"/>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2"/>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2"/>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2"/>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2"/>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2"/>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2"/>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2"/>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2"/>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2"/>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2"/>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2"/>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2"/>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2"/>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2"/>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2"/>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5" name="Google Shape;13535;p72"/>
          <p:cNvGrpSpPr/>
          <p:nvPr/>
        </p:nvGrpSpPr>
        <p:grpSpPr>
          <a:xfrm>
            <a:off x="6633976" y="2900274"/>
            <a:ext cx="389803" cy="364673"/>
            <a:chOff x="6633976" y="2900274"/>
            <a:chExt cx="389803" cy="364673"/>
          </a:xfrm>
        </p:grpSpPr>
        <p:sp>
          <p:nvSpPr>
            <p:cNvPr id="13536" name="Google Shape;13536;p72"/>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2"/>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2"/>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2"/>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2"/>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2"/>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2"/>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2"/>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2"/>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2"/>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2"/>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2"/>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2"/>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2"/>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2"/>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2"/>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2"/>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72"/>
          <p:cNvGrpSpPr/>
          <p:nvPr/>
        </p:nvGrpSpPr>
        <p:grpSpPr>
          <a:xfrm>
            <a:off x="7517835" y="2885437"/>
            <a:ext cx="364935" cy="382529"/>
            <a:chOff x="7517835" y="2885437"/>
            <a:chExt cx="364935" cy="382529"/>
          </a:xfrm>
        </p:grpSpPr>
        <p:sp>
          <p:nvSpPr>
            <p:cNvPr id="13554" name="Google Shape;13554;p72"/>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2"/>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2"/>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2"/>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2"/>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2"/>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2"/>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2"/>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2"/>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2"/>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2"/>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2"/>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2"/>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2"/>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2"/>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2"/>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2"/>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2"/>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2"/>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2"/>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2"/>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2"/>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2"/>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2"/>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2"/>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2"/>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2"/>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2"/>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2"/>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2"/>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2"/>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2"/>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2"/>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2"/>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2"/>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2"/>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2"/>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1" name="Google Shape;13591;p72"/>
          <p:cNvGrpSpPr/>
          <p:nvPr/>
        </p:nvGrpSpPr>
        <p:grpSpPr>
          <a:xfrm>
            <a:off x="7087591" y="2887144"/>
            <a:ext cx="358160" cy="385602"/>
            <a:chOff x="7087591" y="2887144"/>
            <a:chExt cx="358160" cy="385602"/>
          </a:xfrm>
        </p:grpSpPr>
        <p:sp>
          <p:nvSpPr>
            <p:cNvPr id="13592" name="Google Shape;13592;p72"/>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2"/>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2"/>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2"/>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2"/>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2"/>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2"/>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2"/>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2"/>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2"/>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2"/>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2"/>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2"/>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2"/>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2"/>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2"/>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2"/>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2"/>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2"/>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1" name="Google Shape;13611;p72"/>
          <p:cNvGrpSpPr/>
          <p:nvPr/>
        </p:nvGrpSpPr>
        <p:grpSpPr>
          <a:xfrm>
            <a:off x="7951362" y="2885437"/>
            <a:ext cx="382529" cy="382529"/>
            <a:chOff x="7951362" y="2885437"/>
            <a:chExt cx="382529" cy="382529"/>
          </a:xfrm>
        </p:grpSpPr>
        <p:sp>
          <p:nvSpPr>
            <p:cNvPr id="13612" name="Google Shape;13612;p72"/>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2"/>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2"/>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2"/>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2"/>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2"/>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2"/>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2"/>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2"/>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2"/>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2"/>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2"/>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2"/>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2"/>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2"/>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2"/>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2"/>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2"/>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2"/>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2"/>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2"/>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2"/>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2"/>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2"/>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2"/>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2"/>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2"/>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2"/>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2"/>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2"/>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2"/>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2"/>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2"/>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2"/>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2"/>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2"/>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2"/>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2"/>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2"/>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2"/>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2"/>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2"/>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2"/>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2"/>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2"/>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2"/>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2"/>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2"/>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2"/>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72"/>
          <p:cNvGrpSpPr/>
          <p:nvPr/>
        </p:nvGrpSpPr>
        <p:grpSpPr>
          <a:xfrm>
            <a:off x="8054406" y="3814489"/>
            <a:ext cx="276964" cy="336601"/>
            <a:chOff x="8054406" y="3814489"/>
            <a:chExt cx="276964" cy="336601"/>
          </a:xfrm>
        </p:grpSpPr>
        <p:sp>
          <p:nvSpPr>
            <p:cNvPr id="13662" name="Google Shape;13662;p72"/>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2"/>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2"/>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2"/>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2"/>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2"/>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2"/>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2"/>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2"/>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1" name="Google Shape;13671;p72"/>
          <p:cNvGrpSpPr/>
          <p:nvPr/>
        </p:nvGrpSpPr>
        <p:grpSpPr>
          <a:xfrm>
            <a:off x="7936787" y="4295074"/>
            <a:ext cx="378249" cy="335524"/>
            <a:chOff x="7936787" y="4295074"/>
            <a:chExt cx="378249" cy="335524"/>
          </a:xfrm>
        </p:grpSpPr>
        <p:sp>
          <p:nvSpPr>
            <p:cNvPr id="13672" name="Google Shape;13672;p72"/>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2"/>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2"/>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2"/>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2"/>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2"/>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2"/>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2"/>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2"/>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2"/>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2"/>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2"/>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2"/>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2"/>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2"/>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2"/>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8" name="Google Shape;13688;p72"/>
          <p:cNvGrpSpPr/>
          <p:nvPr/>
        </p:nvGrpSpPr>
        <p:grpSpPr>
          <a:xfrm>
            <a:off x="4886058" y="1965890"/>
            <a:ext cx="388569" cy="388307"/>
            <a:chOff x="4886058" y="1965890"/>
            <a:chExt cx="388569" cy="388307"/>
          </a:xfrm>
        </p:grpSpPr>
        <p:sp>
          <p:nvSpPr>
            <p:cNvPr id="13689" name="Google Shape;13689;p72"/>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2"/>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2"/>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2"/>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2"/>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2"/>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2"/>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2"/>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2"/>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2"/>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2"/>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703"/>
        <p:cNvGrpSpPr/>
        <p:nvPr/>
      </p:nvGrpSpPr>
      <p:grpSpPr>
        <a:xfrm>
          <a:off x="0" y="0"/>
          <a:ext cx="0" cy="0"/>
          <a:chOff x="0" y="0"/>
          <a:chExt cx="0" cy="0"/>
        </a:xfrm>
      </p:grpSpPr>
      <p:sp>
        <p:nvSpPr>
          <p:cNvPr id="13704" name="Google Shape;13704;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705" name="Google Shape;13705;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706" name="Google Shape;13706;p73"/>
          <p:cNvGrpSpPr/>
          <p:nvPr/>
        </p:nvGrpSpPr>
        <p:grpSpPr>
          <a:xfrm>
            <a:off x="1765162" y="3346789"/>
            <a:ext cx="292801" cy="359258"/>
            <a:chOff x="1765162" y="3346789"/>
            <a:chExt cx="292801" cy="359258"/>
          </a:xfrm>
        </p:grpSpPr>
        <p:sp>
          <p:nvSpPr>
            <p:cNvPr id="13707" name="Google Shape;13707;p73"/>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3"/>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3"/>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3"/>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3"/>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3"/>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3"/>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3"/>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3"/>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3"/>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3"/>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3"/>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3"/>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3"/>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3"/>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2" name="Google Shape;13722;p73"/>
          <p:cNvGrpSpPr/>
          <p:nvPr/>
        </p:nvGrpSpPr>
        <p:grpSpPr>
          <a:xfrm>
            <a:off x="3077632" y="2445004"/>
            <a:ext cx="358996" cy="296309"/>
            <a:chOff x="3077632" y="2445004"/>
            <a:chExt cx="358996" cy="296309"/>
          </a:xfrm>
        </p:grpSpPr>
        <p:sp>
          <p:nvSpPr>
            <p:cNvPr id="13723" name="Google Shape;13723;p73"/>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3"/>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3"/>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3"/>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3"/>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3"/>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3"/>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3"/>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3"/>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3"/>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3"/>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3"/>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3"/>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3"/>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3"/>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3"/>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3"/>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3"/>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3"/>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3"/>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3"/>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3"/>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3"/>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3"/>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3"/>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3"/>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73"/>
          <p:cNvGrpSpPr/>
          <p:nvPr/>
        </p:nvGrpSpPr>
        <p:grpSpPr>
          <a:xfrm>
            <a:off x="2635237" y="2431780"/>
            <a:ext cx="359232" cy="323018"/>
            <a:chOff x="2635237" y="2431780"/>
            <a:chExt cx="359232" cy="323018"/>
          </a:xfrm>
        </p:grpSpPr>
        <p:sp>
          <p:nvSpPr>
            <p:cNvPr id="13750" name="Google Shape;13750;p73"/>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3"/>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3"/>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3"/>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3"/>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3"/>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3"/>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3"/>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3"/>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3"/>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3"/>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3"/>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3"/>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3"/>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3"/>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5" name="Google Shape;13765;p73"/>
          <p:cNvGrpSpPr/>
          <p:nvPr/>
        </p:nvGrpSpPr>
        <p:grpSpPr>
          <a:xfrm>
            <a:off x="4011651" y="3768132"/>
            <a:ext cx="373189" cy="358944"/>
            <a:chOff x="4011651" y="3768132"/>
            <a:chExt cx="373189" cy="358944"/>
          </a:xfrm>
        </p:grpSpPr>
        <p:sp>
          <p:nvSpPr>
            <p:cNvPr id="13766" name="Google Shape;13766;p73"/>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3"/>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3"/>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3"/>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3"/>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3"/>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3"/>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3"/>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3"/>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3"/>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73"/>
          <p:cNvGrpSpPr/>
          <p:nvPr/>
        </p:nvGrpSpPr>
        <p:grpSpPr>
          <a:xfrm>
            <a:off x="2189568" y="1961603"/>
            <a:ext cx="364993" cy="359049"/>
            <a:chOff x="2189568" y="1961603"/>
            <a:chExt cx="364993" cy="359049"/>
          </a:xfrm>
        </p:grpSpPr>
        <p:sp>
          <p:nvSpPr>
            <p:cNvPr id="13777" name="Google Shape;13777;p73"/>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3"/>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3"/>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3"/>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3"/>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3"/>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3"/>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3"/>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3"/>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3"/>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3"/>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3"/>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3"/>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3"/>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3"/>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3"/>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3" name="Google Shape;13793;p73"/>
          <p:cNvGrpSpPr/>
          <p:nvPr/>
        </p:nvGrpSpPr>
        <p:grpSpPr>
          <a:xfrm>
            <a:off x="2193077" y="2419971"/>
            <a:ext cx="378426" cy="346323"/>
            <a:chOff x="2193077" y="2419971"/>
            <a:chExt cx="378426" cy="346323"/>
          </a:xfrm>
        </p:grpSpPr>
        <p:sp>
          <p:nvSpPr>
            <p:cNvPr id="13794" name="Google Shape;13794;p73"/>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3"/>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3"/>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3"/>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3"/>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3"/>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3"/>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3"/>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3"/>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3"/>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3"/>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3"/>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3"/>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3"/>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3"/>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3"/>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3"/>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3"/>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3"/>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3"/>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3"/>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5" name="Google Shape;13815;p73"/>
          <p:cNvGrpSpPr/>
          <p:nvPr/>
        </p:nvGrpSpPr>
        <p:grpSpPr>
          <a:xfrm>
            <a:off x="861622" y="2881770"/>
            <a:ext cx="276802" cy="367140"/>
            <a:chOff x="861622" y="2881770"/>
            <a:chExt cx="276802" cy="367140"/>
          </a:xfrm>
        </p:grpSpPr>
        <p:sp>
          <p:nvSpPr>
            <p:cNvPr id="13816" name="Google Shape;13816;p73"/>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3"/>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3"/>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3"/>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3"/>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3"/>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3"/>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3"/>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3"/>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3"/>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3"/>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3"/>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3"/>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3"/>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3"/>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3"/>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3"/>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3"/>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3"/>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3"/>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3"/>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3"/>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8" name="Google Shape;13838;p73"/>
          <p:cNvGrpSpPr/>
          <p:nvPr/>
        </p:nvGrpSpPr>
        <p:grpSpPr>
          <a:xfrm>
            <a:off x="3968184" y="2881691"/>
            <a:ext cx="369444" cy="367140"/>
            <a:chOff x="3968184" y="2881691"/>
            <a:chExt cx="369444" cy="367140"/>
          </a:xfrm>
        </p:grpSpPr>
        <p:sp>
          <p:nvSpPr>
            <p:cNvPr id="13839" name="Google Shape;13839;p73"/>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3"/>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3"/>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3"/>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3"/>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3"/>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3"/>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3"/>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3"/>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3"/>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3"/>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3"/>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3"/>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3"/>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3"/>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3"/>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3"/>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3"/>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3"/>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3"/>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3"/>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3"/>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3"/>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3"/>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3" name="Google Shape;13863;p73"/>
          <p:cNvGrpSpPr/>
          <p:nvPr/>
        </p:nvGrpSpPr>
        <p:grpSpPr>
          <a:xfrm>
            <a:off x="3513796" y="2882084"/>
            <a:ext cx="371487" cy="366826"/>
            <a:chOff x="3513796" y="2882084"/>
            <a:chExt cx="371487" cy="366826"/>
          </a:xfrm>
        </p:grpSpPr>
        <p:sp>
          <p:nvSpPr>
            <p:cNvPr id="13864" name="Google Shape;13864;p73"/>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3"/>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3"/>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3"/>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3"/>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3"/>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3"/>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3"/>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3"/>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3"/>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3"/>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3"/>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3"/>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3"/>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3"/>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3"/>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3"/>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3"/>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3"/>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3"/>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3"/>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3"/>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3"/>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3"/>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3"/>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3"/>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3"/>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3"/>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3"/>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3"/>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3"/>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3"/>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3"/>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3"/>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3"/>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3"/>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3"/>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3"/>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3"/>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3"/>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3"/>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3"/>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3"/>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3"/>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3"/>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3"/>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3"/>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3"/>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3"/>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3" name="Google Shape;13913;p73"/>
          <p:cNvGrpSpPr/>
          <p:nvPr/>
        </p:nvGrpSpPr>
        <p:grpSpPr>
          <a:xfrm>
            <a:off x="873615" y="1500275"/>
            <a:ext cx="335011" cy="359232"/>
            <a:chOff x="873615" y="1500275"/>
            <a:chExt cx="335011" cy="359232"/>
          </a:xfrm>
        </p:grpSpPr>
        <p:sp>
          <p:nvSpPr>
            <p:cNvPr id="13914" name="Google Shape;13914;p73"/>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3"/>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3"/>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3"/>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3"/>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3"/>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3"/>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3"/>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3"/>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3"/>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3"/>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73"/>
          <p:cNvGrpSpPr/>
          <p:nvPr/>
        </p:nvGrpSpPr>
        <p:grpSpPr>
          <a:xfrm>
            <a:off x="2202058" y="3346737"/>
            <a:ext cx="337158" cy="359311"/>
            <a:chOff x="2202058" y="3346737"/>
            <a:chExt cx="337158" cy="359311"/>
          </a:xfrm>
        </p:grpSpPr>
        <p:sp>
          <p:nvSpPr>
            <p:cNvPr id="13926" name="Google Shape;13926;p73"/>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3"/>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3"/>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3"/>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3"/>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3"/>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3"/>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3"/>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3"/>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5" name="Google Shape;13935;p73"/>
          <p:cNvGrpSpPr/>
          <p:nvPr/>
        </p:nvGrpSpPr>
        <p:grpSpPr>
          <a:xfrm>
            <a:off x="2223059" y="3818172"/>
            <a:ext cx="359232" cy="306050"/>
            <a:chOff x="2223059" y="3818172"/>
            <a:chExt cx="359232" cy="306050"/>
          </a:xfrm>
        </p:grpSpPr>
        <p:sp>
          <p:nvSpPr>
            <p:cNvPr id="13936" name="Google Shape;13936;p73"/>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3"/>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3"/>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3"/>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3"/>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3"/>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3"/>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3"/>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3"/>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5" name="Google Shape;13945;p73"/>
          <p:cNvGrpSpPr/>
          <p:nvPr/>
        </p:nvGrpSpPr>
        <p:grpSpPr>
          <a:xfrm>
            <a:off x="1725989" y="1991820"/>
            <a:ext cx="378426" cy="298509"/>
            <a:chOff x="1725989" y="1991820"/>
            <a:chExt cx="378426" cy="298509"/>
          </a:xfrm>
        </p:grpSpPr>
        <p:sp>
          <p:nvSpPr>
            <p:cNvPr id="13946" name="Google Shape;13946;p73"/>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3"/>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3"/>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3"/>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3"/>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3"/>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3"/>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3"/>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3"/>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3"/>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3"/>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3"/>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8" name="Google Shape;13958;p73"/>
          <p:cNvGrpSpPr/>
          <p:nvPr/>
        </p:nvGrpSpPr>
        <p:grpSpPr>
          <a:xfrm>
            <a:off x="1768409" y="3791751"/>
            <a:ext cx="367978" cy="359075"/>
            <a:chOff x="1768409" y="3791751"/>
            <a:chExt cx="367978" cy="359075"/>
          </a:xfrm>
        </p:grpSpPr>
        <p:sp>
          <p:nvSpPr>
            <p:cNvPr id="13959" name="Google Shape;13959;p73"/>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3"/>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3"/>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3"/>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3"/>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3"/>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3"/>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3"/>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3"/>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3"/>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3"/>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3"/>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3"/>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2" name="Google Shape;13972;p73"/>
          <p:cNvGrpSpPr/>
          <p:nvPr/>
        </p:nvGrpSpPr>
        <p:grpSpPr>
          <a:xfrm>
            <a:off x="2668963" y="3791306"/>
            <a:ext cx="358735" cy="359311"/>
            <a:chOff x="2668963" y="3791306"/>
            <a:chExt cx="358735" cy="359311"/>
          </a:xfrm>
        </p:grpSpPr>
        <p:sp>
          <p:nvSpPr>
            <p:cNvPr id="13973" name="Google Shape;13973;p73"/>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3"/>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3"/>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3"/>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3"/>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3"/>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3"/>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3"/>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3"/>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3"/>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3"/>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3"/>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3"/>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3"/>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3"/>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3"/>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9" name="Google Shape;13989;p73"/>
          <p:cNvGrpSpPr/>
          <p:nvPr/>
        </p:nvGrpSpPr>
        <p:grpSpPr>
          <a:xfrm>
            <a:off x="849682" y="1995198"/>
            <a:ext cx="363893" cy="291727"/>
            <a:chOff x="849682" y="1995198"/>
            <a:chExt cx="363893" cy="291727"/>
          </a:xfrm>
        </p:grpSpPr>
        <p:sp>
          <p:nvSpPr>
            <p:cNvPr id="13990" name="Google Shape;13990;p73"/>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3"/>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3"/>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3"/>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3"/>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3"/>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3"/>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3"/>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3"/>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3"/>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3"/>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3"/>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3"/>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3"/>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3"/>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3"/>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3"/>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3"/>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8" name="Google Shape;14008;p73"/>
          <p:cNvGrpSpPr/>
          <p:nvPr/>
        </p:nvGrpSpPr>
        <p:grpSpPr>
          <a:xfrm>
            <a:off x="3065430" y="1990066"/>
            <a:ext cx="378190" cy="302044"/>
            <a:chOff x="3065430" y="1990066"/>
            <a:chExt cx="378190" cy="302044"/>
          </a:xfrm>
        </p:grpSpPr>
        <p:sp>
          <p:nvSpPr>
            <p:cNvPr id="14009" name="Google Shape;14009;p73"/>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3"/>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3"/>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3"/>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3"/>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3"/>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3"/>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3"/>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3"/>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3"/>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3"/>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0" name="Google Shape;14020;p73"/>
          <p:cNvGrpSpPr/>
          <p:nvPr/>
        </p:nvGrpSpPr>
        <p:grpSpPr>
          <a:xfrm>
            <a:off x="3568234" y="3791410"/>
            <a:ext cx="347501" cy="359284"/>
            <a:chOff x="3568234" y="3791410"/>
            <a:chExt cx="347501" cy="359284"/>
          </a:xfrm>
        </p:grpSpPr>
        <p:sp>
          <p:nvSpPr>
            <p:cNvPr id="14021" name="Google Shape;14021;p73"/>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3"/>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3"/>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3"/>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3"/>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3"/>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3"/>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3"/>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3"/>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3"/>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3"/>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2" name="Google Shape;14032;p73"/>
          <p:cNvGrpSpPr/>
          <p:nvPr/>
        </p:nvGrpSpPr>
        <p:grpSpPr>
          <a:xfrm>
            <a:off x="1759925" y="1501087"/>
            <a:ext cx="347004" cy="358420"/>
            <a:chOff x="1759925" y="1501087"/>
            <a:chExt cx="347004" cy="358420"/>
          </a:xfrm>
        </p:grpSpPr>
        <p:sp>
          <p:nvSpPr>
            <p:cNvPr id="14033" name="Google Shape;14033;p73"/>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3"/>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3"/>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3"/>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3"/>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3"/>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3"/>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3"/>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3"/>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3"/>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3"/>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3"/>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3"/>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3"/>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3"/>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3"/>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3"/>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3"/>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3"/>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3"/>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3"/>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3"/>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3"/>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3"/>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3"/>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3"/>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3"/>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0" name="Google Shape;14060;p73"/>
          <p:cNvGrpSpPr/>
          <p:nvPr/>
        </p:nvGrpSpPr>
        <p:grpSpPr>
          <a:xfrm>
            <a:off x="3519295" y="2413660"/>
            <a:ext cx="360227" cy="359311"/>
            <a:chOff x="3519295" y="2413660"/>
            <a:chExt cx="360227" cy="359311"/>
          </a:xfrm>
        </p:grpSpPr>
        <p:sp>
          <p:nvSpPr>
            <p:cNvPr id="14061" name="Google Shape;14061;p73"/>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3"/>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3"/>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3"/>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3"/>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3"/>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3"/>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3"/>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3"/>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3"/>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3"/>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3"/>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3"/>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3"/>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3"/>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3"/>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3"/>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3"/>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3"/>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3"/>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3"/>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3"/>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3"/>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3"/>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3"/>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3"/>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3"/>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3"/>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3"/>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3"/>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3"/>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3"/>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3"/>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3"/>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3"/>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6" name="Google Shape;14096;p73"/>
          <p:cNvGrpSpPr/>
          <p:nvPr/>
        </p:nvGrpSpPr>
        <p:grpSpPr>
          <a:xfrm>
            <a:off x="1330255" y="3845718"/>
            <a:ext cx="358996" cy="250774"/>
            <a:chOff x="1330255" y="3845718"/>
            <a:chExt cx="358996" cy="250774"/>
          </a:xfrm>
        </p:grpSpPr>
        <p:sp>
          <p:nvSpPr>
            <p:cNvPr id="14097" name="Google Shape;14097;p73"/>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3"/>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3"/>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3"/>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3"/>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3"/>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3"/>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3"/>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3"/>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3"/>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7" name="Google Shape;14107;p73"/>
          <p:cNvGrpSpPr/>
          <p:nvPr/>
        </p:nvGrpSpPr>
        <p:grpSpPr>
          <a:xfrm>
            <a:off x="3115103" y="3791384"/>
            <a:ext cx="373424" cy="359311"/>
            <a:chOff x="3115103" y="3791384"/>
            <a:chExt cx="373424" cy="359311"/>
          </a:xfrm>
        </p:grpSpPr>
        <p:sp>
          <p:nvSpPr>
            <p:cNvPr id="14108" name="Google Shape;14108;p73"/>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3"/>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3"/>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3"/>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3"/>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3"/>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3"/>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3"/>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3"/>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3"/>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3"/>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3"/>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3"/>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3"/>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73"/>
          <p:cNvGrpSpPr/>
          <p:nvPr/>
        </p:nvGrpSpPr>
        <p:grpSpPr>
          <a:xfrm>
            <a:off x="883853" y="3792641"/>
            <a:ext cx="378190" cy="357059"/>
            <a:chOff x="883853" y="3792641"/>
            <a:chExt cx="378190" cy="357059"/>
          </a:xfrm>
        </p:grpSpPr>
        <p:sp>
          <p:nvSpPr>
            <p:cNvPr id="14123" name="Google Shape;14123;p73"/>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3"/>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3"/>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3"/>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3"/>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3"/>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3"/>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3"/>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3"/>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3"/>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3"/>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3"/>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3"/>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3"/>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3"/>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3"/>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3"/>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3"/>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3"/>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3"/>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3"/>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3"/>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3"/>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3"/>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3"/>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3"/>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9" name="Google Shape;14149;p73"/>
          <p:cNvGrpSpPr/>
          <p:nvPr/>
        </p:nvGrpSpPr>
        <p:grpSpPr>
          <a:xfrm>
            <a:off x="3934196" y="2484805"/>
            <a:ext cx="401207" cy="214036"/>
            <a:chOff x="3934196" y="2484805"/>
            <a:chExt cx="401207" cy="214036"/>
          </a:xfrm>
        </p:grpSpPr>
        <p:sp>
          <p:nvSpPr>
            <p:cNvPr id="14150" name="Google Shape;14150;p73"/>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3"/>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3"/>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3"/>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3"/>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5" name="Google Shape;14155;p73"/>
          <p:cNvGrpSpPr/>
          <p:nvPr/>
        </p:nvGrpSpPr>
        <p:grpSpPr>
          <a:xfrm>
            <a:off x="3999894" y="1500197"/>
            <a:ext cx="342474" cy="359232"/>
            <a:chOff x="3999894" y="1500197"/>
            <a:chExt cx="342474" cy="359232"/>
          </a:xfrm>
        </p:grpSpPr>
        <p:sp>
          <p:nvSpPr>
            <p:cNvPr id="14156" name="Google Shape;14156;p73"/>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3"/>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3"/>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3"/>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3"/>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3"/>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3"/>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3"/>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3"/>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3"/>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6" name="Google Shape;14166;p73"/>
          <p:cNvGrpSpPr/>
          <p:nvPr/>
        </p:nvGrpSpPr>
        <p:grpSpPr>
          <a:xfrm>
            <a:off x="2233795" y="2882162"/>
            <a:ext cx="232601" cy="366747"/>
            <a:chOff x="2233795" y="2882162"/>
            <a:chExt cx="232601" cy="366747"/>
          </a:xfrm>
        </p:grpSpPr>
        <p:sp>
          <p:nvSpPr>
            <p:cNvPr id="14167" name="Google Shape;14167;p73"/>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3"/>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3"/>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3"/>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3"/>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3"/>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3"/>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3"/>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3"/>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3"/>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3"/>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3"/>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3"/>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3"/>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3"/>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3"/>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3"/>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3"/>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5" name="Google Shape;14185;p73"/>
          <p:cNvGrpSpPr/>
          <p:nvPr/>
        </p:nvGrpSpPr>
        <p:grpSpPr>
          <a:xfrm>
            <a:off x="3523772" y="3404422"/>
            <a:ext cx="362008" cy="244175"/>
            <a:chOff x="3523772" y="3404422"/>
            <a:chExt cx="362008" cy="244175"/>
          </a:xfrm>
        </p:grpSpPr>
        <p:sp>
          <p:nvSpPr>
            <p:cNvPr id="14186" name="Google Shape;14186;p73"/>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3"/>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3"/>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3"/>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3"/>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3"/>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3"/>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3"/>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3"/>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3"/>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3"/>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3"/>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3"/>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3"/>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3"/>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1" name="Google Shape;14201;p73"/>
          <p:cNvGrpSpPr/>
          <p:nvPr/>
        </p:nvGrpSpPr>
        <p:grpSpPr>
          <a:xfrm>
            <a:off x="3531026" y="1977314"/>
            <a:ext cx="359232" cy="327836"/>
            <a:chOff x="3531026" y="1977314"/>
            <a:chExt cx="359232" cy="327836"/>
          </a:xfrm>
        </p:grpSpPr>
        <p:sp>
          <p:nvSpPr>
            <p:cNvPr id="14202" name="Google Shape;14202;p73"/>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3"/>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3"/>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3"/>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3"/>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3"/>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3"/>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3"/>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3"/>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3"/>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2" name="Google Shape;14212;p73"/>
          <p:cNvGrpSpPr/>
          <p:nvPr/>
        </p:nvGrpSpPr>
        <p:grpSpPr>
          <a:xfrm>
            <a:off x="3123351" y="1500275"/>
            <a:ext cx="296781" cy="359232"/>
            <a:chOff x="3123351" y="1500275"/>
            <a:chExt cx="296781" cy="359232"/>
          </a:xfrm>
        </p:grpSpPr>
        <p:sp>
          <p:nvSpPr>
            <p:cNvPr id="14213" name="Google Shape;14213;p73"/>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3"/>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3"/>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3"/>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3"/>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3"/>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3"/>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3"/>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3"/>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3"/>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3"/>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4" name="Google Shape;14224;p73"/>
          <p:cNvGrpSpPr/>
          <p:nvPr/>
        </p:nvGrpSpPr>
        <p:grpSpPr>
          <a:xfrm>
            <a:off x="2659458" y="1500275"/>
            <a:ext cx="332261" cy="359232"/>
            <a:chOff x="2659458" y="1500275"/>
            <a:chExt cx="332261" cy="359232"/>
          </a:xfrm>
        </p:grpSpPr>
        <p:sp>
          <p:nvSpPr>
            <p:cNvPr id="14225" name="Google Shape;14225;p73"/>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3"/>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3"/>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3"/>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3"/>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3"/>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3"/>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3"/>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3"/>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3"/>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3"/>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3"/>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3"/>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3"/>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3"/>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3"/>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3"/>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3"/>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3"/>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3"/>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73"/>
          <p:cNvGrpSpPr/>
          <p:nvPr/>
        </p:nvGrpSpPr>
        <p:grpSpPr>
          <a:xfrm>
            <a:off x="1750184" y="2413530"/>
            <a:ext cx="359730" cy="359441"/>
            <a:chOff x="1750184" y="2413530"/>
            <a:chExt cx="359730" cy="359441"/>
          </a:xfrm>
        </p:grpSpPr>
        <p:sp>
          <p:nvSpPr>
            <p:cNvPr id="14246" name="Google Shape;14246;p73"/>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3"/>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3"/>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3"/>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3"/>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3"/>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3"/>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3"/>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3"/>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3"/>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3"/>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7" name="Google Shape;14257;p73"/>
          <p:cNvGrpSpPr/>
          <p:nvPr/>
        </p:nvGrpSpPr>
        <p:grpSpPr>
          <a:xfrm>
            <a:off x="2230050" y="1500223"/>
            <a:ext cx="316524" cy="359284"/>
            <a:chOff x="2230050" y="1500223"/>
            <a:chExt cx="316524" cy="359284"/>
          </a:xfrm>
        </p:grpSpPr>
        <p:sp>
          <p:nvSpPr>
            <p:cNvPr id="14258" name="Google Shape;14258;p73"/>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3"/>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3"/>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3"/>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3"/>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3"/>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3"/>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3"/>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3"/>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3"/>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3"/>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3"/>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3"/>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3"/>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3"/>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3"/>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3"/>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3"/>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8" name="Google Shape;14278;p73"/>
          <p:cNvGrpSpPr/>
          <p:nvPr/>
        </p:nvGrpSpPr>
        <p:grpSpPr>
          <a:xfrm>
            <a:off x="2690042" y="4262767"/>
            <a:ext cx="359389" cy="359232"/>
            <a:chOff x="2690042" y="4262767"/>
            <a:chExt cx="359389" cy="359232"/>
          </a:xfrm>
        </p:grpSpPr>
        <p:sp>
          <p:nvSpPr>
            <p:cNvPr id="14279" name="Google Shape;14279;p73"/>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3"/>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3"/>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3"/>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3"/>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3"/>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3"/>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73"/>
          <p:cNvGrpSpPr/>
          <p:nvPr/>
        </p:nvGrpSpPr>
        <p:grpSpPr>
          <a:xfrm>
            <a:off x="2689440" y="2882162"/>
            <a:ext cx="222337" cy="366721"/>
            <a:chOff x="2689440" y="2882162"/>
            <a:chExt cx="222337" cy="366721"/>
          </a:xfrm>
        </p:grpSpPr>
        <p:sp>
          <p:nvSpPr>
            <p:cNvPr id="14287" name="Google Shape;14287;p73"/>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3"/>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3"/>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3"/>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3"/>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3"/>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3"/>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3"/>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3"/>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96" name="Google Shape;14296;p73"/>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7" name="Google Shape;14297;p73"/>
          <p:cNvGrpSpPr/>
          <p:nvPr/>
        </p:nvGrpSpPr>
        <p:grpSpPr>
          <a:xfrm>
            <a:off x="2637986" y="1980142"/>
            <a:ext cx="359232" cy="322023"/>
            <a:chOff x="2637986" y="1980142"/>
            <a:chExt cx="359232" cy="322023"/>
          </a:xfrm>
        </p:grpSpPr>
        <p:sp>
          <p:nvSpPr>
            <p:cNvPr id="14298" name="Google Shape;14298;p73"/>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3"/>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3"/>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3"/>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3"/>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3"/>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3"/>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3"/>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3"/>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3"/>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3"/>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3"/>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3"/>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1" name="Google Shape;14311;p73"/>
          <p:cNvGrpSpPr/>
          <p:nvPr/>
        </p:nvGrpSpPr>
        <p:grpSpPr>
          <a:xfrm>
            <a:off x="1306531" y="3346972"/>
            <a:ext cx="323018" cy="359075"/>
            <a:chOff x="1306531" y="3346972"/>
            <a:chExt cx="323018" cy="359075"/>
          </a:xfrm>
        </p:grpSpPr>
        <p:sp>
          <p:nvSpPr>
            <p:cNvPr id="14312" name="Google Shape;14312;p73"/>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3"/>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3"/>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3"/>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3"/>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3"/>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3"/>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3"/>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3"/>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73"/>
          <p:cNvGrpSpPr/>
          <p:nvPr/>
        </p:nvGrpSpPr>
        <p:grpSpPr>
          <a:xfrm>
            <a:off x="1308024" y="2413975"/>
            <a:ext cx="360253" cy="357111"/>
            <a:chOff x="1308024" y="2413975"/>
            <a:chExt cx="360253" cy="357111"/>
          </a:xfrm>
        </p:grpSpPr>
        <p:sp>
          <p:nvSpPr>
            <p:cNvPr id="14322" name="Google Shape;14322;p73"/>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3"/>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3"/>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3"/>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3"/>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3"/>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3"/>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3"/>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3"/>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3"/>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3"/>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3"/>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3"/>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3"/>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3"/>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3"/>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3"/>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3"/>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3"/>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3"/>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3"/>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3"/>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3"/>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3"/>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3"/>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3"/>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3"/>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3"/>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3"/>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3"/>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2" name="Google Shape;14352;p73"/>
          <p:cNvGrpSpPr/>
          <p:nvPr/>
        </p:nvGrpSpPr>
        <p:grpSpPr>
          <a:xfrm>
            <a:off x="1298519" y="1970322"/>
            <a:ext cx="378452" cy="341321"/>
            <a:chOff x="1298519" y="1970322"/>
            <a:chExt cx="378452" cy="341321"/>
          </a:xfrm>
        </p:grpSpPr>
        <p:sp>
          <p:nvSpPr>
            <p:cNvPr id="14353" name="Google Shape;14353;p73"/>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3"/>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3"/>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3"/>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3"/>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3"/>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3"/>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3"/>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3"/>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3"/>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3"/>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3"/>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3"/>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3"/>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3"/>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3"/>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3"/>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3"/>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3"/>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3"/>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73"/>
          <p:cNvGrpSpPr/>
          <p:nvPr/>
        </p:nvGrpSpPr>
        <p:grpSpPr>
          <a:xfrm>
            <a:off x="3114815" y="3346868"/>
            <a:ext cx="283217" cy="359180"/>
            <a:chOff x="3114815" y="3346868"/>
            <a:chExt cx="283217" cy="359180"/>
          </a:xfrm>
        </p:grpSpPr>
        <p:sp>
          <p:nvSpPr>
            <p:cNvPr id="14374" name="Google Shape;14374;p73"/>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3"/>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3"/>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3"/>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3"/>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3"/>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3"/>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3"/>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3"/>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3"/>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3"/>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3"/>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3"/>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7" name="Google Shape;14387;p73"/>
          <p:cNvGrpSpPr/>
          <p:nvPr/>
        </p:nvGrpSpPr>
        <p:grpSpPr>
          <a:xfrm>
            <a:off x="3973186" y="3353231"/>
            <a:ext cx="378661" cy="346558"/>
            <a:chOff x="3973186" y="3353231"/>
            <a:chExt cx="378661" cy="346558"/>
          </a:xfrm>
        </p:grpSpPr>
        <p:sp>
          <p:nvSpPr>
            <p:cNvPr id="14388" name="Google Shape;14388;p73"/>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3"/>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3"/>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3"/>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3"/>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3"/>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3"/>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3"/>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3"/>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3"/>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3"/>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3"/>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3"/>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3"/>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3"/>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3"/>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3"/>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3"/>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73"/>
          <p:cNvGrpSpPr/>
          <p:nvPr/>
        </p:nvGrpSpPr>
        <p:grpSpPr>
          <a:xfrm>
            <a:off x="2152857" y="4263002"/>
            <a:ext cx="373241" cy="359127"/>
            <a:chOff x="2152857" y="4263002"/>
            <a:chExt cx="373241" cy="359127"/>
          </a:xfrm>
        </p:grpSpPr>
        <p:sp>
          <p:nvSpPr>
            <p:cNvPr id="14407" name="Google Shape;14407;p73"/>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3"/>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3"/>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3"/>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3"/>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3"/>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3"/>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3"/>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5" name="Google Shape;14415;p73"/>
          <p:cNvGrpSpPr/>
          <p:nvPr/>
        </p:nvGrpSpPr>
        <p:grpSpPr>
          <a:xfrm>
            <a:off x="859632" y="3346972"/>
            <a:ext cx="303537" cy="359127"/>
            <a:chOff x="859632" y="3346972"/>
            <a:chExt cx="303537" cy="359127"/>
          </a:xfrm>
        </p:grpSpPr>
        <p:sp>
          <p:nvSpPr>
            <p:cNvPr id="14416" name="Google Shape;14416;p73"/>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3"/>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3"/>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3"/>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3"/>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1" name="Google Shape;14421;p73"/>
          <p:cNvGrpSpPr/>
          <p:nvPr/>
        </p:nvGrpSpPr>
        <p:grpSpPr>
          <a:xfrm>
            <a:off x="1767911" y="2882241"/>
            <a:ext cx="265306" cy="366799"/>
            <a:chOff x="1767911" y="2882241"/>
            <a:chExt cx="265306" cy="366799"/>
          </a:xfrm>
        </p:grpSpPr>
        <p:sp>
          <p:nvSpPr>
            <p:cNvPr id="14422" name="Google Shape;14422;p73"/>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3"/>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3"/>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3"/>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3"/>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3"/>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3"/>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3"/>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3"/>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3"/>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3"/>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73"/>
          <p:cNvGrpSpPr/>
          <p:nvPr/>
        </p:nvGrpSpPr>
        <p:grpSpPr>
          <a:xfrm>
            <a:off x="1332009" y="1499935"/>
            <a:ext cx="331895" cy="359311"/>
            <a:chOff x="1332009" y="1499935"/>
            <a:chExt cx="331895" cy="359311"/>
          </a:xfrm>
        </p:grpSpPr>
        <p:sp>
          <p:nvSpPr>
            <p:cNvPr id="14438" name="Google Shape;14438;p73"/>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3"/>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3"/>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3"/>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3"/>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3"/>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3"/>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3"/>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3"/>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3"/>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3"/>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3"/>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3"/>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3"/>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3"/>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3"/>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3"/>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5" name="Google Shape;14455;p73"/>
          <p:cNvGrpSpPr/>
          <p:nvPr/>
        </p:nvGrpSpPr>
        <p:grpSpPr>
          <a:xfrm>
            <a:off x="2663464" y="3346815"/>
            <a:ext cx="289528" cy="359232"/>
            <a:chOff x="2663464" y="3346815"/>
            <a:chExt cx="289528" cy="359232"/>
          </a:xfrm>
        </p:grpSpPr>
        <p:sp>
          <p:nvSpPr>
            <p:cNvPr id="14456" name="Google Shape;14456;p73"/>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3"/>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3"/>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3"/>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3"/>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3"/>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3"/>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3"/>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3"/>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3"/>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3"/>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7" name="Google Shape;14467;p73"/>
          <p:cNvGrpSpPr/>
          <p:nvPr/>
        </p:nvGrpSpPr>
        <p:grpSpPr>
          <a:xfrm>
            <a:off x="1315775" y="2881927"/>
            <a:ext cx="269051" cy="366983"/>
            <a:chOff x="1315775" y="2881927"/>
            <a:chExt cx="269051" cy="366983"/>
          </a:xfrm>
        </p:grpSpPr>
        <p:sp>
          <p:nvSpPr>
            <p:cNvPr id="14468" name="Google Shape;14468;p73"/>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3"/>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3"/>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3"/>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3"/>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3"/>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3"/>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3"/>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3"/>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3"/>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3"/>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3"/>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3"/>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3"/>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3"/>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73"/>
          <p:cNvGrpSpPr/>
          <p:nvPr/>
        </p:nvGrpSpPr>
        <p:grpSpPr>
          <a:xfrm>
            <a:off x="3977427" y="1980142"/>
            <a:ext cx="359232" cy="322023"/>
            <a:chOff x="3977427" y="1980142"/>
            <a:chExt cx="359232" cy="322023"/>
          </a:xfrm>
        </p:grpSpPr>
        <p:sp>
          <p:nvSpPr>
            <p:cNvPr id="14484" name="Google Shape;14484;p73"/>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3"/>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3"/>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3"/>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3"/>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3"/>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3"/>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3"/>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3"/>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3"/>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4" name="Google Shape;14494;p73"/>
          <p:cNvGrpSpPr/>
          <p:nvPr/>
        </p:nvGrpSpPr>
        <p:grpSpPr>
          <a:xfrm>
            <a:off x="865628" y="2413608"/>
            <a:ext cx="361720" cy="359180"/>
            <a:chOff x="865628" y="2413608"/>
            <a:chExt cx="361720" cy="359180"/>
          </a:xfrm>
        </p:grpSpPr>
        <p:sp>
          <p:nvSpPr>
            <p:cNvPr id="14495" name="Google Shape;14495;p73"/>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3"/>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3"/>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3"/>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3"/>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3"/>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3"/>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3"/>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3"/>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3"/>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3"/>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3"/>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3"/>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8" name="Google Shape;14508;p73"/>
          <p:cNvGrpSpPr/>
          <p:nvPr/>
        </p:nvGrpSpPr>
        <p:grpSpPr>
          <a:xfrm>
            <a:off x="3117093" y="2881927"/>
            <a:ext cx="268815" cy="366983"/>
            <a:chOff x="3117093" y="2881927"/>
            <a:chExt cx="268815" cy="366983"/>
          </a:xfrm>
        </p:grpSpPr>
        <p:sp>
          <p:nvSpPr>
            <p:cNvPr id="14509" name="Google Shape;14509;p73"/>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3"/>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3"/>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3"/>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3"/>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3"/>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3"/>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3"/>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3"/>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3"/>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3"/>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3"/>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3"/>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3"/>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3"/>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4" name="Google Shape;14524;p73"/>
          <p:cNvGrpSpPr/>
          <p:nvPr/>
        </p:nvGrpSpPr>
        <p:grpSpPr>
          <a:xfrm>
            <a:off x="3534508" y="1508000"/>
            <a:ext cx="368502" cy="343521"/>
            <a:chOff x="3534508" y="1508000"/>
            <a:chExt cx="368502" cy="343521"/>
          </a:xfrm>
        </p:grpSpPr>
        <p:sp>
          <p:nvSpPr>
            <p:cNvPr id="14525" name="Google Shape;14525;p73"/>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3"/>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3"/>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3"/>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3"/>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3"/>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3"/>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3"/>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3"/>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3"/>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3"/>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3"/>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3"/>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3"/>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3"/>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0" name="Google Shape;14540;p73"/>
          <p:cNvGrpSpPr/>
          <p:nvPr/>
        </p:nvGrpSpPr>
        <p:grpSpPr>
          <a:xfrm>
            <a:off x="7147436" y="1502999"/>
            <a:ext cx="279054" cy="354754"/>
            <a:chOff x="7147436" y="1502999"/>
            <a:chExt cx="279054" cy="354754"/>
          </a:xfrm>
        </p:grpSpPr>
        <p:sp>
          <p:nvSpPr>
            <p:cNvPr id="14541" name="Google Shape;14541;p73"/>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3"/>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3"/>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3"/>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3"/>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3"/>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3"/>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3"/>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3"/>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3"/>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3"/>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3"/>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3"/>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3"/>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3"/>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3"/>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7" name="Google Shape;14557;p73"/>
          <p:cNvGrpSpPr/>
          <p:nvPr/>
        </p:nvGrpSpPr>
        <p:grpSpPr>
          <a:xfrm>
            <a:off x="7603081" y="1973072"/>
            <a:ext cx="276802" cy="354807"/>
            <a:chOff x="7603081" y="1973072"/>
            <a:chExt cx="276802" cy="354807"/>
          </a:xfrm>
        </p:grpSpPr>
        <p:sp>
          <p:nvSpPr>
            <p:cNvPr id="14558" name="Google Shape;14558;p73"/>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3"/>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3"/>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3"/>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3"/>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3"/>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3"/>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3"/>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3"/>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3"/>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3"/>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3"/>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3"/>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3"/>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73"/>
          <p:cNvGrpSpPr/>
          <p:nvPr/>
        </p:nvGrpSpPr>
        <p:grpSpPr>
          <a:xfrm>
            <a:off x="6696792" y="1502999"/>
            <a:ext cx="276802" cy="354754"/>
            <a:chOff x="6696792" y="1502999"/>
            <a:chExt cx="276802" cy="354754"/>
          </a:xfrm>
        </p:grpSpPr>
        <p:sp>
          <p:nvSpPr>
            <p:cNvPr id="14573" name="Google Shape;14573;p73"/>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3"/>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3"/>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3"/>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3"/>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3"/>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3"/>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3"/>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3"/>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3"/>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3"/>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3"/>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3"/>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3"/>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3"/>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8" name="Google Shape;14588;p73"/>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89" name="Google Shape;14589;p73"/>
          <p:cNvGrpSpPr/>
          <p:nvPr/>
        </p:nvGrpSpPr>
        <p:grpSpPr>
          <a:xfrm>
            <a:off x="6223393" y="1502999"/>
            <a:ext cx="320295" cy="354754"/>
            <a:chOff x="6223393" y="1502999"/>
            <a:chExt cx="320295" cy="354754"/>
          </a:xfrm>
        </p:grpSpPr>
        <p:sp>
          <p:nvSpPr>
            <p:cNvPr id="14590" name="Google Shape;14590;p73"/>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3"/>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3"/>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3"/>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3"/>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3"/>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3"/>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3"/>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3"/>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3"/>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3"/>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3"/>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3"/>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3"/>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3"/>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3"/>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3"/>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3"/>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3"/>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3"/>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3"/>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3"/>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3"/>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3" name="Google Shape;14613;p73"/>
          <p:cNvGrpSpPr/>
          <p:nvPr/>
        </p:nvGrpSpPr>
        <p:grpSpPr>
          <a:xfrm>
            <a:off x="5310611" y="1502972"/>
            <a:ext cx="339515" cy="354781"/>
            <a:chOff x="5310611" y="1502972"/>
            <a:chExt cx="339515" cy="354781"/>
          </a:xfrm>
        </p:grpSpPr>
        <p:sp>
          <p:nvSpPr>
            <p:cNvPr id="14614" name="Google Shape;14614;p73"/>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3"/>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3"/>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3"/>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3"/>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3"/>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3"/>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3"/>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3"/>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3"/>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3"/>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3"/>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3"/>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3"/>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3"/>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3"/>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73"/>
          <p:cNvGrpSpPr/>
          <p:nvPr/>
        </p:nvGrpSpPr>
        <p:grpSpPr>
          <a:xfrm>
            <a:off x="6253637" y="3790101"/>
            <a:ext cx="274550" cy="354833"/>
            <a:chOff x="6253637" y="3790101"/>
            <a:chExt cx="274550" cy="354833"/>
          </a:xfrm>
        </p:grpSpPr>
        <p:sp>
          <p:nvSpPr>
            <p:cNvPr id="14631" name="Google Shape;14631;p73"/>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3"/>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3"/>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3"/>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3"/>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3"/>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3"/>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3"/>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3"/>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3"/>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3"/>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3"/>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3"/>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3"/>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3"/>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3"/>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3"/>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8" name="Google Shape;14648;p73"/>
          <p:cNvGrpSpPr/>
          <p:nvPr/>
        </p:nvGrpSpPr>
        <p:grpSpPr>
          <a:xfrm>
            <a:off x="5802731" y="3790180"/>
            <a:ext cx="274576" cy="354754"/>
            <a:chOff x="5802731" y="3790180"/>
            <a:chExt cx="274576" cy="354754"/>
          </a:xfrm>
        </p:grpSpPr>
        <p:sp>
          <p:nvSpPr>
            <p:cNvPr id="14649" name="Google Shape;14649;p73"/>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3"/>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3"/>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3"/>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3"/>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3"/>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3"/>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3"/>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3"/>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3"/>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3"/>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3"/>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3"/>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3"/>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3"/>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3"/>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3"/>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3"/>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3"/>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3"/>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3"/>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0" name="Google Shape;14670;p73"/>
          <p:cNvGrpSpPr/>
          <p:nvPr/>
        </p:nvGrpSpPr>
        <p:grpSpPr>
          <a:xfrm>
            <a:off x="5352088" y="3790206"/>
            <a:ext cx="274550" cy="354728"/>
            <a:chOff x="5352088" y="3790206"/>
            <a:chExt cx="274550" cy="354728"/>
          </a:xfrm>
        </p:grpSpPr>
        <p:sp>
          <p:nvSpPr>
            <p:cNvPr id="14671" name="Google Shape;14671;p73"/>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3"/>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3"/>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3"/>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3"/>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3"/>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3"/>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3"/>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3"/>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3"/>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3"/>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3"/>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3"/>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3"/>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3"/>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3"/>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3"/>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3"/>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3"/>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3"/>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3"/>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3"/>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3"/>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3"/>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73"/>
          <p:cNvGrpSpPr/>
          <p:nvPr/>
        </p:nvGrpSpPr>
        <p:grpSpPr>
          <a:xfrm>
            <a:off x="4901706" y="3790075"/>
            <a:ext cx="274550" cy="354859"/>
            <a:chOff x="4901706" y="3790075"/>
            <a:chExt cx="274550" cy="354859"/>
          </a:xfrm>
        </p:grpSpPr>
        <p:sp>
          <p:nvSpPr>
            <p:cNvPr id="14696" name="Google Shape;14696;p73"/>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3"/>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3"/>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3"/>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3"/>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3"/>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3"/>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3"/>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3"/>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3"/>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3"/>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3"/>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3"/>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3"/>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3"/>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3"/>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3"/>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3" name="Google Shape;14713;p73"/>
          <p:cNvGrpSpPr/>
          <p:nvPr/>
        </p:nvGrpSpPr>
        <p:grpSpPr>
          <a:xfrm>
            <a:off x="8052704" y="1503208"/>
            <a:ext cx="275073" cy="354545"/>
            <a:chOff x="8052704" y="1503208"/>
            <a:chExt cx="275073" cy="354545"/>
          </a:xfrm>
        </p:grpSpPr>
        <p:sp>
          <p:nvSpPr>
            <p:cNvPr id="14714" name="Google Shape;14714;p73"/>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3"/>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3"/>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3"/>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3"/>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3"/>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3"/>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3"/>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3"/>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3"/>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3"/>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3"/>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3"/>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3"/>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3"/>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3"/>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3"/>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73"/>
          <p:cNvGrpSpPr/>
          <p:nvPr/>
        </p:nvGrpSpPr>
        <p:grpSpPr>
          <a:xfrm>
            <a:off x="5794745" y="1502999"/>
            <a:ext cx="274550" cy="354754"/>
            <a:chOff x="5794745" y="1502999"/>
            <a:chExt cx="274550" cy="354754"/>
          </a:xfrm>
        </p:grpSpPr>
        <p:sp>
          <p:nvSpPr>
            <p:cNvPr id="14732" name="Google Shape;14732;p73"/>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3"/>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3"/>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3"/>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3"/>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3"/>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3"/>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3"/>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3"/>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3"/>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3"/>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3"/>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3"/>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3"/>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3"/>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3"/>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3"/>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3"/>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3"/>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3"/>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3"/>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3"/>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3"/>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5" name="Google Shape;14755;p73"/>
          <p:cNvGrpSpPr/>
          <p:nvPr/>
        </p:nvGrpSpPr>
        <p:grpSpPr>
          <a:xfrm>
            <a:off x="4896940" y="1502999"/>
            <a:ext cx="263316" cy="354754"/>
            <a:chOff x="4896940" y="1502999"/>
            <a:chExt cx="263316" cy="354754"/>
          </a:xfrm>
        </p:grpSpPr>
        <p:sp>
          <p:nvSpPr>
            <p:cNvPr id="14756" name="Google Shape;14756;p73"/>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3"/>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3"/>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3"/>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3"/>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3"/>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3"/>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3"/>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3"/>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3"/>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3"/>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3"/>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3"/>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3"/>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3"/>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3"/>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3"/>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3"/>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3"/>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3"/>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3"/>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7" name="Google Shape;14777;p73"/>
          <p:cNvGrpSpPr/>
          <p:nvPr/>
        </p:nvGrpSpPr>
        <p:grpSpPr>
          <a:xfrm>
            <a:off x="6255392" y="4268082"/>
            <a:ext cx="274550" cy="354728"/>
            <a:chOff x="6255392" y="4268082"/>
            <a:chExt cx="274550" cy="354728"/>
          </a:xfrm>
        </p:grpSpPr>
        <p:sp>
          <p:nvSpPr>
            <p:cNvPr id="14778" name="Google Shape;14778;p73"/>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3"/>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3"/>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3"/>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3"/>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3"/>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3"/>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3"/>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3"/>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3"/>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3"/>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3"/>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3"/>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3"/>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3"/>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3"/>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3"/>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3"/>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3"/>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3"/>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8" name="Google Shape;14798;p73"/>
          <p:cNvGrpSpPr/>
          <p:nvPr/>
        </p:nvGrpSpPr>
        <p:grpSpPr>
          <a:xfrm>
            <a:off x="7604076" y="3790075"/>
            <a:ext cx="275807" cy="354859"/>
            <a:chOff x="7604076" y="3790075"/>
            <a:chExt cx="275807" cy="354859"/>
          </a:xfrm>
        </p:grpSpPr>
        <p:sp>
          <p:nvSpPr>
            <p:cNvPr id="14799" name="Google Shape;14799;p73"/>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3"/>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3"/>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3"/>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3"/>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3"/>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3"/>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3"/>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3"/>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3"/>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3"/>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3"/>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3"/>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3"/>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3"/>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3"/>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3"/>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3"/>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3"/>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3"/>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3"/>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3"/>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1" name="Google Shape;14821;p73"/>
          <p:cNvGrpSpPr/>
          <p:nvPr/>
        </p:nvGrpSpPr>
        <p:grpSpPr>
          <a:xfrm>
            <a:off x="7154427" y="3790206"/>
            <a:ext cx="274550" cy="354493"/>
            <a:chOff x="7154427" y="3790206"/>
            <a:chExt cx="274550" cy="354493"/>
          </a:xfrm>
        </p:grpSpPr>
        <p:sp>
          <p:nvSpPr>
            <p:cNvPr id="14822" name="Google Shape;14822;p73"/>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3"/>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3"/>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3"/>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3"/>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3"/>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3"/>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3"/>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3"/>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3"/>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3"/>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3"/>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3"/>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3"/>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3"/>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3"/>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3"/>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3"/>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3"/>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3"/>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2" name="Google Shape;14842;p73"/>
          <p:cNvGrpSpPr/>
          <p:nvPr/>
        </p:nvGrpSpPr>
        <p:grpSpPr>
          <a:xfrm>
            <a:off x="8054458" y="1973150"/>
            <a:ext cx="274576" cy="354728"/>
            <a:chOff x="8054458" y="1973150"/>
            <a:chExt cx="274576" cy="354728"/>
          </a:xfrm>
        </p:grpSpPr>
        <p:sp>
          <p:nvSpPr>
            <p:cNvPr id="14843" name="Google Shape;14843;p73"/>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3"/>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3"/>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3"/>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3"/>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3"/>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3"/>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3"/>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3"/>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3"/>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3"/>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3"/>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3"/>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3"/>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3"/>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3"/>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3"/>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3"/>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3"/>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3"/>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3"/>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3"/>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5" name="Google Shape;14865;p73"/>
          <p:cNvGrpSpPr/>
          <p:nvPr/>
        </p:nvGrpSpPr>
        <p:grpSpPr>
          <a:xfrm>
            <a:off x="7153930" y="1973150"/>
            <a:ext cx="274812" cy="354728"/>
            <a:chOff x="7153930" y="1973150"/>
            <a:chExt cx="274812" cy="354728"/>
          </a:xfrm>
        </p:grpSpPr>
        <p:sp>
          <p:nvSpPr>
            <p:cNvPr id="14866" name="Google Shape;14866;p73"/>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3"/>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3"/>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3"/>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3"/>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3"/>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3"/>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3"/>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3"/>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3"/>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3"/>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3"/>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3"/>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3"/>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3"/>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3"/>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3"/>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3"/>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3"/>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5" name="Google Shape;14885;p73"/>
          <p:cNvGrpSpPr/>
          <p:nvPr/>
        </p:nvGrpSpPr>
        <p:grpSpPr>
          <a:xfrm>
            <a:off x="6703522" y="1973098"/>
            <a:ext cx="274812" cy="354781"/>
            <a:chOff x="6703522" y="1973098"/>
            <a:chExt cx="274812" cy="354781"/>
          </a:xfrm>
        </p:grpSpPr>
        <p:sp>
          <p:nvSpPr>
            <p:cNvPr id="14886" name="Google Shape;14886;p73"/>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3"/>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3"/>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3"/>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3"/>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3"/>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3"/>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3"/>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3"/>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3"/>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3"/>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3"/>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3"/>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3"/>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3"/>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3"/>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3"/>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3"/>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3"/>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3"/>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3"/>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3"/>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3"/>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3"/>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3"/>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1" name="Google Shape;14911;p73"/>
          <p:cNvGrpSpPr/>
          <p:nvPr/>
        </p:nvGrpSpPr>
        <p:grpSpPr>
          <a:xfrm>
            <a:off x="6253375" y="1973150"/>
            <a:ext cx="274812" cy="354728"/>
            <a:chOff x="6253375" y="1973150"/>
            <a:chExt cx="274812" cy="354728"/>
          </a:xfrm>
        </p:grpSpPr>
        <p:sp>
          <p:nvSpPr>
            <p:cNvPr id="14912" name="Google Shape;14912;p73"/>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3"/>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3"/>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3"/>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3"/>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3"/>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3"/>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3"/>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3"/>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3"/>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3"/>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3"/>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3"/>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3"/>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3"/>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3"/>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3"/>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3"/>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3"/>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3"/>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3"/>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3"/>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3"/>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3"/>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3"/>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3"/>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3"/>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3"/>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3"/>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3"/>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3"/>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3"/>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3"/>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3"/>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3"/>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3"/>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3"/>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3"/>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0" name="Google Shape;14950;p73"/>
          <p:cNvGrpSpPr/>
          <p:nvPr/>
        </p:nvGrpSpPr>
        <p:grpSpPr>
          <a:xfrm>
            <a:off x="5802496" y="1973150"/>
            <a:ext cx="275309" cy="354728"/>
            <a:chOff x="5802496" y="1973150"/>
            <a:chExt cx="275309" cy="354728"/>
          </a:xfrm>
        </p:grpSpPr>
        <p:sp>
          <p:nvSpPr>
            <p:cNvPr id="14951" name="Google Shape;14951;p73"/>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3"/>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3"/>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3"/>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3"/>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3"/>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3"/>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3"/>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3"/>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3"/>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3"/>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3"/>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3"/>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3"/>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3"/>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3"/>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3"/>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3"/>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3"/>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3"/>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3"/>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3"/>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3"/>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3"/>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3"/>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3"/>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7" name="Google Shape;14977;p73"/>
          <p:cNvGrpSpPr/>
          <p:nvPr/>
        </p:nvGrpSpPr>
        <p:grpSpPr>
          <a:xfrm>
            <a:off x="5353083" y="1973150"/>
            <a:ext cx="274576" cy="354728"/>
            <a:chOff x="5353083" y="1973150"/>
            <a:chExt cx="274576" cy="354728"/>
          </a:xfrm>
        </p:grpSpPr>
        <p:sp>
          <p:nvSpPr>
            <p:cNvPr id="14978" name="Google Shape;14978;p73"/>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3"/>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3"/>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3"/>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3"/>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3"/>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3"/>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3"/>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3"/>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3"/>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3"/>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3"/>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3"/>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3"/>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3"/>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3"/>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3"/>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3"/>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3"/>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3"/>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3"/>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9" name="Google Shape;14999;p73"/>
          <p:cNvGrpSpPr/>
          <p:nvPr/>
        </p:nvGrpSpPr>
        <p:grpSpPr>
          <a:xfrm>
            <a:off x="4902701" y="1973150"/>
            <a:ext cx="274812" cy="354728"/>
            <a:chOff x="4902701" y="1973150"/>
            <a:chExt cx="274812" cy="354728"/>
          </a:xfrm>
        </p:grpSpPr>
        <p:sp>
          <p:nvSpPr>
            <p:cNvPr id="15000" name="Google Shape;15000;p73"/>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3"/>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3"/>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3"/>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3"/>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3"/>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3"/>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3"/>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3"/>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3"/>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3"/>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3"/>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3"/>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3"/>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3"/>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3"/>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3"/>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3"/>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3"/>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3"/>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3"/>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3"/>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3"/>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3"/>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3"/>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5" name="Google Shape;15025;p73"/>
          <p:cNvGrpSpPr/>
          <p:nvPr/>
        </p:nvGrpSpPr>
        <p:grpSpPr>
          <a:xfrm>
            <a:off x="4902701" y="2879989"/>
            <a:ext cx="272560" cy="354676"/>
            <a:chOff x="4902701" y="2879989"/>
            <a:chExt cx="272560" cy="354676"/>
          </a:xfrm>
        </p:grpSpPr>
        <p:sp>
          <p:nvSpPr>
            <p:cNvPr id="15026" name="Google Shape;15026;p73"/>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3"/>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3"/>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3"/>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3"/>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3"/>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3"/>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3"/>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3"/>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3"/>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3"/>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3"/>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3"/>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3"/>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3"/>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3"/>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3"/>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3"/>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3"/>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3"/>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3"/>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3"/>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3"/>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3"/>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0" name="Google Shape;15050;p73"/>
          <p:cNvGrpSpPr/>
          <p:nvPr/>
        </p:nvGrpSpPr>
        <p:grpSpPr>
          <a:xfrm>
            <a:off x="5803988" y="4268082"/>
            <a:ext cx="274550" cy="354728"/>
            <a:chOff x="5803988" y="4268082"/>
            <a:chExt cx="274550" cy="354728"/>
          </a:xfrm>
        </p:grpSpPr>
        <p:sp>
          <p:nvSpPr>
            <p:cNvPr id="15051" name="Google Shape;15051;p73"/>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3"/>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3"/>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3"/>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3"/>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3"/>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3"/>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3"/>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3"/>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3"/>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3"/>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3"/>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3"/>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3"/>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3"/>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3"/>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3"/>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3"/>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3"/>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3"/>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3"/>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3"/>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3" name="Google Shape;15073;p73"/>
          <p:cNvGrpSpPr/>
          <p:nvPr/>
        </p:nvGrpSpPr>
        <p:grpSpPr>
          <a:xfrm>
            <a:off x="5352349" y="4268082"/>
            <a:ext cx="274550" cy="354728"/>
            <a:chOff x="5352349" y="4268082"/>
            <a:chExt cx="274550" cy="354728"/>
          </a:xfrm>
        </p:grpSpPr>
        <p:sp>
          <p:nvSpPr>
            <p:cNvPr id="15074" name="Google Shape;15074;p73"/>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3"/>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3"/>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3"/>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3"/>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3"/>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3"/>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3"/>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3"/>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3"/>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3"/>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3"/>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3"/>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3"/>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3"/>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3"/>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3"/>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3"/>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3"/>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3"/>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3"/>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3"/>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6" name="Google Shape;15096;p73"/>
          <p:cNvGrpSpPr/>
          <p:nvPr/>
        </p:nvGrpSpPr>
        <p:grpSpPr>
          <a:xfrm>
            <a:off x="7606826" y="2419290"/>
            <a:ext cx="274550" cy="354728"/>
            <a:chOff x="7606826" y="2419290"/>
            <a:chExt cx="274550" cy="354728"/>
          </a:xfrm>
        </p:grpSpPr>
        <p:sp>
          <p:nvSpPr>
            <p:cNvPr id="15097" name="Google Shape;15097;p7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2" name="Google Shape;15112;p73"/>
          <p:cNvGrpSpPr/>
          <p:nvPr/>
        </p:nvGrpSpPr>
        <p:grpSpPr>
          <a:xfrm>
            <a:off x="7156182" y="2419290"/>
            <a:ext cx="274550" cy="354728"/>
            <a:chOff x="7156182" y="2419290"/>
            <a:chExt cx="274550" cy="354728"/>
          </a:xfrm>
        </p:grpSpPr>
        <p:sp>
          <p:nvSpPr>
            <p:cNvPr id="15113" name="Google Shape;15113;p73"/>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3"/>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3"/>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3"/>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3"/>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3"/>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3"/>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3"/>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3"/>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3"/>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3"/>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3"/>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3"/>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3"/>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3"/>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8" name="Google Shape;15128;p73"/>
          <p:cNvGrpSpPr/>
          <p:nvPr/>
        </p:nvGrpSpPr>
        <p:grpSpPr>
          <a:xfrm>
            <a:off x="6705276" y="2419290"/>
            <a:ext cx="274812" cy="354728"/>
            <a:chOff x="6705276" y="2419290"/>
            <a:chExt cx="274812" cy="354728"/>
          </a:xfrm>
        </p:grpSpPr>
        <p:sp>
          <p:nvSpPr>
            <p:cNvPr id="15129" name="Google Shape;15129;p73"/>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3"/>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3"/>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3"/>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3"/>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3"/>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3"/>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3"/>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3"/>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3"/>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3"/>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3"/>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3"/>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3"/>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3"/>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3"/>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3"/>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3"/>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3"/>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3"/>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3"/>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3"/>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3"/>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3"/>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3"/>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3"/>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3"/>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3"/>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7" name="Google Shape;15157;p73"/>
          <p:cNvGrpSpPr/>
          <p:nvPr/>
        </p:nvGrpSpPr>
        <p:grpSpPr>
          <a:xfrm>
            <a:off x="4902936" y="2419290"/>
            <a:ext cx="274576" cy="354728"/>
            <a:chOff x="4902936" y="2419290"/>
            <a:chExt cx="274576" cy="354728"/>
          </a:xfrm>
        </p:grpSpPr>
        <p:sp>
          <p:nvSpPr>
            <p:cNvPr id="15158" name="Google Shape;15158;p73"/>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3"/>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3"/>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3"/>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3"/>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3"/>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3"/>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3"/>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3"/>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3"/>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3"/>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3"/>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3"/>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3"/>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3"/>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3"/>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3"/>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3"/>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3"/>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3"/>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8" name="Google Shape;15178;p73"/>
          <p:cNvGrpSpPr/>
          <p:nvPr/>
        </p:nvGrpSpPr>
        <p:grpSpPr>
          <a:xfrm>
            <a:off x="7608056" y="3345794"/>
            <a:ext cx="270334" cy="354754"/>
            <a:chOff x="7608056" y="3345794"/>
            <a:chExt cx="270334" cy="354754"/>
          </a:xfrm>
        </p:grpSpPr>
        <p:sp>
          <p:nvSpPr>
            <p:cNvPr id="15179" name="Google Shape;15179;p73"/>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3"/>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3"/>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3"/>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3"/>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3"/>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3"/>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3"/>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3"/>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3"/>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3"/>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3"/>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3"/>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3"/>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3"/>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3"/>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3"/>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3"/>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3"/>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8" name="Google Shape;15198;p73"/>
          <p:cNvGrpSpPr/>
          <p:nvPr/>
        </p:nvGrpSpPr>
        <p:grpSpPr>
          <a:xfrm>
            <a:off x="6712765" y="4268082"/>
            <a:ext cx="263316" cy="354728"/>
            <a:chOff x="6712765" y="4268082"/>
            <a:chExt cx="263316" cy="354728"/>
          </a:xfrm>
        </p:grpSpPr>
        <p:sp>
          <p:nvSpPr>
            <p:cNvPr id="15199" name="Google Shape;15199;p73"/>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3"/>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3"/>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3"/>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3"/>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3"/>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3"/>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3"/>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3"/>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3"/>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3"/>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3"/>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3"/>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3"/>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3"/>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3"/>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5" name="Google Shape;15215;p73"/>
          <p:cNvGrpSpPr/>
          <p:nvPr/>
        </p:nvGrpSpPr>
        <p:grpSpPr>
          <a:xfrm>
            <a:off x="5359341" y="2419159"/>
            <a:ext cx="262819" cy="354859"/>
            <a:chOff x="5359341" y="2419159"/>
            <a:chExt cx="262819" cy="354859"/>
          </a:xfrm>
        </p:grpSpPr>
        <p:sp>
          <p:nvSpPr>
            <p:cNvPr id="15216" name="Google Shape;15216;p73"/>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3"/>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3"/>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3"/>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3"/>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3"/>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3"/>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3"/>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3"/>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3"/>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3"/>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3"/>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3"/>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3"/>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3"/>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3"/>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3"/>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3"/>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3"/>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3"/>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3"/>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7" name="Google Shape;15237;p73"/>
          <p:cNvGrpSpPr/>
          <p:nvPr/>
        </p:nvGrpSpPr>
        <p:grpSpPr>
          <a:xfrm>
            <a:off x="6709282" y="3790206"/>
            <a:ext cx="263316" cy="354493"/>
            <a:chOff x="6709282" y="3790206"/>
            <a:chExt cx="263316" cy="354493"/>
          </a:xfrm>
        </p:grpSpPr>
        <p:sp>
          <p:nvSpPr>
            <p:cNvPr id="15238" name="Google Shape;15238;p73"/>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3"/>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3"/>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3"/>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3"/>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3"/>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3"/>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3"/>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3"/>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3"/>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3"/>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3"/>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3"/>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3"/>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3"/>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3"/>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4" name="Google Shape;15254;p73"/>
          <p:cNvGrpSpPr/>
          <p:nvPr/>
        </p:nvGrpSpPr>
        <p:grpSpPr>
          <a:xfrm>
            <a:off x="6260629" y="2419290"/>
            <a:ext cx="263055" cy="354493"/>
            <a:chOff x="6260629" y="2419290"/>
            <a:chExt cx="263055" cy="354493"/>
          </a:xfrm>
        </p:grpSpPr>
        <p:sp>
          <p:nvSpPr>
            <p:cNvPr id="15255" name="Google Shape;15255;p73"/>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3"/>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3"/>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3"/>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3"/>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3"/>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3"/>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3"/>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3"/>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3"/>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3"/>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3"/>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3"/>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3"/>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3"/>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0" name="Google Shape;15270;p73"/>
          <p:cNvGrpSpPr/>
          <p:nvPr/>
        </p:nvGrpSpPr>
        <p:grpSpPr>
          <a:xfrm>
            <a:off x="6260864" y="2879911"/>
            <a:ext cx="263343" cy="354754"/>
            <a:chOff x="6260864" y="2879911"/>
            <a:chExt cx="263343" cy="354754"/>
          </a:xfrm>
        </p:grpSpPr>
        <p:sp>
          <p:nvSpPr>
            <p:cNvPr id="15271" name="Google Shape;15271;p73"/>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3"/>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3"/>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3"/>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3"/>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3"/>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3"/>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3"/>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3"/>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3"/>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3"/>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3"/>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3"/>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3"/>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3"/>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3"/>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3"/>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3"/>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9" name="Google Shape;15289;p73"/>
          <p:cNvGrpSpPr/>
          <p:nvPr/>
        </p:nvGrpSpPr>
        <p:grpSpPr>
          <a:xfrm>
            <a:off x="8062968" y="2419290"/>
            <a:ext cx="263316" cy="354728"/>
            <a:chOff x="8062968" y="2419290"/>
            <a:chExt cx="263316" cy="354728"/>
          </a:xfrm>
        </p:grpSpPr>
        <p:sp>
          <p:nvSpPr>
            <p:cNvPr id="15290" name="Google Shape;15290;p7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7" name="Google Shape;15307;p73"/>
          <p:cNvGrpSpPr/>
          <p:nvPr/>
        </p:nvGrpSpPr>
        <p:grpSpPr>
          <a:xfrm>
            <a:off x="5809723" y="2419290"/>
            <a:ext cx="263316" cy="354728"/>
            <a:chOff x="5809723" y="2419290"/>
            <a:chExt cx="263316" cy="354728"/>
          </a:xfrm>
        </p:grpSpPr>
        <p:sp>
          <p:nvSpPr>
            <p:cNvPr id="15308" name="Google Shape;15308;p73"/>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3"/>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3"/>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3"/>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3"/>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3"/>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3"/>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3"/>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3"/>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3"/>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3"/>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3"/>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3"/>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3"/>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3"/>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3"/>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3"/>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5" name="Google Shape;15325;p73"/>
          <p:cNvGrpSpPr/>
          <p:nvPr/>
        </p:nvGrpSpPr>
        <p:grpSpPr>
          <a:xfrm>
            <a:off x="7606826" y="1502999"/>
            <a:ext cx="263552" cy="354754"/>
            <a:chOff x="7606826" y="1502999"/>
            <a:chExt cx="263552" cy="354754"/>
          </a:xfrm>
        </p:grpSpPr>
        <p:sp>
          <p:nvSpPr>
            <p:cNvPr id="15326" name="Google Shape;15326;p73"/>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3"/>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3"/>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3"/>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3"/>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3"/>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3"/>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3"/>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3"/>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3"/>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3"/>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3"/>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3"/>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3"/>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3"/>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3"/>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3"/>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3"/>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4" name="Google Shape;15344;p73"/>
          <p:cNvGrpSpPr/>
          <p:nvPr/>
        </p:nvGrpSpPr>
        <p:grpSpPr>
          <a:xfrm>
            <a:off x="8060455" y="3790075"/>
            <a:ext cx="264076" cy="354623"/>
            <a:chOff x="8060455" y="3790075"/>
            <a:chExt cx="264076" cy="354623"/>
          </a:xfrm>
        </p:grpSpPr>
        <p:sp>
          <p:nvSpPr>
            <p:cNvPr id="15345" name="Google Shape;15345;p73"/>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3"/>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3"/>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3"/>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3"/>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3"/>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3"/>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3"/>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3"/>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3"/>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3"/>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3"/>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3"/>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3"/>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3"/>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3"/>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3"/>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3"/>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3"/>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3"/>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3"/>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3"/>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3"/>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8" name="Google Shape;15368;p73"/>
          <p:cNvGrpSpPr/>
          <p:nvPr/>
        </p:nvGrpSpPr>
        <p:grpSpPr>
          <a:xfrm>
            <a:off x="7614550" y="2879911"/>
            <a:ext cx="263316" cy="354754"/>
            <a:chOff x="7614550" y="2879911"/>
            <a:chExt cx="263316" cy="354754"/>
          </a:xfrm>
        </p:grpSpPr>
        <p:sp>
          <p:nvSpPr>
            <p:cNvPr id="15369" name="Google Shape;15369;p73"/>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3"/>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3"/>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3"/>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3"/>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3"/>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3"/>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3"/>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3"/>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3"/>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3"/>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3"/>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3"/>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3"/>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3"/>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3"/>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3"/>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3"/>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3"/>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73"/>
          <p:cNvGrpSpPr/>
          <p:nvPr/>
        </p:nvGrpSpPr>
        <p:grpSpPr>
          <a:xfrm>
            <a:off x="4900684" y="4268187"/>
            <a:ext cx="274576" cy="354623"/>
            <a:chOff x="4900684" y="4268187"/>
            <a:chExt cx="274576" cy="354623"/>
          </a:xfrm>
        </p:grpSpPr>
        <p:sp>
          <p:nvSpPr>
            <p:cNvPr id="15389" name="Google Shape;15389;p73"/>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3"/>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3"/>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3"/>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3"/>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3"/>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3"/>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3"/>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3"/>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3"/>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3"/>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3"/>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3"/>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3"/>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3"/>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4" name="Google Shape;15404;p73"/>
          <p:cNvGrpSpPr/>
          <p:nvPr/>
        </p:nvGrpSpPr>
        <p:grpSpPr>
          <a:xfrm>
            <a:off x="7161654" y="3345794"/>
            <a:ext cx="263343" cy="354754"/>
            <a:chOff x="7161654" y="3345794"/>
            <a:chExt cx="263343" cy="354754"/>
          </a:xfrm>
        </p:grpSpPr>
        <p:sp>
          <p:nvSpPr>
            <p:cNvPr id="15405" name="Google Shape;15405;p73"/>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3"/>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3"/>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3"/>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3"/>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3"/>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3"/>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3"/>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3"/>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3"/>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3"/>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3"/>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3"/>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3"/>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3"/>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3"/>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3"/>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3"/>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3"/>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4" name="Google Shape;15424;p73"/>
          <p:cNvGrpSpPr/>
          <p:nvPr/>
        </p:nvGrpSpPr>
        <p:grpSpPr>
          <a:xfrm>
            <a:off x="6711770" y="3345794"/>
            <a:ext cx="263081" cy="354754"/>
            <a:chOff x="6711770" y="3345794"/>
            <a:chExt cx="263081" cy="354754"/>
          </a:xfrm>
        </p:grpSpPr>
        <p:sp>
          <p:nvSpPr>
            <p:cNvPr id="15425" name="Google Shape;15425;p73"/>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3"/>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3"/>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3"/>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3"/>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3"/>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3"/>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3"/>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3"/>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3"/>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3"/>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3"/>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3"/>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3"/>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3"/>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3"/>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3"/>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2" name="Google Shape;15442;p73"/>
          <p:cNvGrpSpPr/>
          <p:nvPr/>
        </p:nvGrpSpPr>
        <p:grpSpPr>
          <a:xfrm>
            <a:off x="7163409" y="2880251"/>
            <a:ext cx="263316" cy="354414"/>
            <a:chOff x="7163409" y="2880251"/>
            <a:chExt cx="263316" cy="354414"/>
          </a:xfrm>
        </p:grpSpPr>
        <p:sp>
          <p:nvSpPr>
            <p:cNvPr id="15443" name="Google Shape;15443;p73"/>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3"/>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3"/>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3"/>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3"/>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3"/>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3"/>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3"/>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3"/>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3"/>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3"/>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3"/>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5" name="Google Shape;15455;p73"/>
          <p:cNvGrpSpPr/>
          <p:nvPr/>
        </p:nvGrpSpPr>
        <p:grpSpPr>
          <a:xfrm>
            <a:off x="6712032" y="2880172"/>
            <a:ext cx="263316" cy="354493"/>
            <a:chOff x="6712032" y="2880172"/>
            <a:chExt cx="263316" cy="354493"/>
          </a:xfrm>
        </p:grpSpPr>
        <p:sp>
          <p:nvSpPr>
            <p:cNvPr id="15456" name="Google Shape;15456;p73"/>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3"/>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3"/>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3"/>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3"/>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3"/>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3"/>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3"/>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3"/>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3"/>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3"/>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3"/>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3"/>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3"/>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3"/>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3"/>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3"/>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3"/>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3"/>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3"/>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3"/>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73"/>
          <p:cNvGrpSpPr/>
          <p:nvPr/>
        </p:nvGrpSpPr>
        <p:grpSpPr>
          <a:xfrm>
            <a:off x="6261624" y="3345794"/>
            <a:ext cx="263316" cy="354754"/>
            <a:chOff x="6261624" y="3345794"/>
            <a:chExt cx="263316" cy="354754"/>
          </a:xfrm>
        </p:grpSpPr>
        <p:sp>
          <p:nvSpPr>
            <p:cNvPr id="15478" name="Google Shape;15478;p73"/>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3"/>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3"/>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3"/>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3"/>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3"/>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3"/>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3"/>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3"/>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3"/>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3"/>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3"/>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3"/>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3"/>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3"/>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3"/>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3"/>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3"/>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3"/>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3"/>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3"/>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3"/>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3"/>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3"/>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3"/>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3"/>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3"/>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3"/>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6" name="Google Shape;15506;p73"/>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07" name="Google Shape;15507;p73"/>
          <p:cNvGrpSpPr/>
          <p:nvPr/>
        </p:nvGrpSpPr>
        <p:grpSpPr>
          <a:xfrm>
            <a:off x="5811739" y="3345794"/>
            <a:ext cx="263316" cy="354754"/>
            <a:chOff x="5811739" y="3345794"/>
            <a:chExt cx="263316" cy="354754"/>
          </a:xfrm>
        </p:grpSpPr>
        <p:sp>
          <p:nvSpPr>
            <p:cNvPr id="15508" name="Google Shape;15508;p73"/>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3"/>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3"/>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3"/>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3"/>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3"/>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3"/>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3"/>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3"/>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3"/>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3"/>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3"/>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3"/>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3"/>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3"/>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3"/>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3"/>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3"/>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3"/>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3"/>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3"/>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9" name="Google Shape;15529;p73"/>
          <p:cNvGrpSpPr/>
          <p:nvPr/>
        </p:nvGrpSpPr>
        <p:grpSpPr>
          <a:xfrm>
            <a:off x="5363818" y="3345794"/>
            <a:ext cx="259074" cy="354493"/>
            <a:chOff x="5363818" y="3345794"/>
            <a:chExt cx="259074" cy="354493"/>
          </a:xfrm>
        </p:grpSpPr>
        <p:sp>
          <p:nvSpPr>
            <p:cNvPr id="15530" name="Google Shape;15530;p73"/>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3"/>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3"/>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3"/>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3"/>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3"/>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3"/>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3"/>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3"/>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3"/>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3"/>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3"/>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3"/>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3"/>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3"/>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3"/>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3"/>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3"/>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3"/>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3"/>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3"/>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3"/>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3"/>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3"/>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3"/>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5" name="Google Shape;15555;p73"/>
          <p:cNvGrpSpPr/>
          <p:nvPr/>
        </p:nvGrpSpPr>
        <p:grpSpPr>
          <a:xfrm>
            <a:off x="4912939" y="3345663"/>
            <a:ext cx="261326" cy="354885"/>
            <a:chOff x="4912939" y="3345663"/>
            <a:chExt cx="261326" cy="354885"/>
          </a:xfrm>
        </p:grpSpPr>
        <p:sp>
          <p:nvSpPr>
            <p:cNvPr id="15556" name="Google Shape;15556;p73"/>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3"/>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3"/>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3"/>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3"/>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3"/>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3"/>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3"/>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3"/>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3"/>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3"/>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3"/>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3"/>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3"/>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3"/>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3"/>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3"/>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3"/>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3"/>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3"/>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3"/>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7" name="Google Shape;15577;p73"/>
          <p:cNvGrpSpPr/>
          <p:nvPr/>
        </p:nvGrpSpPr>
        <p:grpSpPr>
          <a:xfrm>
            <a:off x="5809723" y="2879911"/>
            <a:ext cx="263081" cy="355016"/>
            <a:chOff x="5809723" y="2879911"/>
            <a:chExt cx="263081" cy="355016"/>
          </a:xfrm>
        </p:grpSpPr>
        <p:sp>
          <p:nvSpPr>
            <p:cNvPr id="15578" name="Google Shape;15578;p73"/>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3"/>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3"/>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3"/>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3"/>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3"/>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3"/>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3"/>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3"/>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3"/>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3"/>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3"/>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3"/>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3"/>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3"/>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3"/>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3"/>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3"/>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3"/>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3"/>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3"/>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3"/>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0" name="Google Shape;15600;p73"/>
          <p:cNvGrpSpPr/>
          <p:nvPr/>
        </p:nvGrpSpPr>
        <p:grpSpPr>
          <a:xfrm>
            <a:off x="7616069" y="4268056"/>
            <a:ext cx="263316" cy="354754"/>
            <a:chOff x="7616069" y="4268056"/>
            <a:chExt cx="263316" cy="354754"/>
          </a:xfrm>
        </p:grpSpPr>
        <p:sp>
          <p:nvSpPr>
            <p:cNvPr id="15601" name="Google Shape;15601;p73"/>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3"/>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3"/>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3"/>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3"/>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3"/>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3"/>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3"/>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3"/>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3"/>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3"/>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3"/>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3"/>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3"/>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3"/>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3"/>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3"/>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3"/>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3"/>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3"/>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3"/>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2" name="Google Shape;15622;p73"/>
          <p:cNvGrpSpPr/>
          <p:nvPr/>
        </p:nvGrpSpPr>
        <p:grpSpPr>
          <a:xfrm>
            <a:off x="7164404" y="4268318"/>
            <a:ext cx="263316" cy="354493"/>
            <a:chOff x="7164404" y="4268318"/>
            <a:chExt cx="263316" cy="354493"/>
          </a:xfrm>
        </p:grpSpPr>
        <p:sp>
          <p:nvSpPr>
            <p:cNvPr id="15623" name="Google Shape;15623;p73"/>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3"/>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3"/>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3"/>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3"/>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3"/>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3"/>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3"/>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3"/>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3"/>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3"/>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3"/>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3"/>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3"/>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3"/>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3"/>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9" name="Google Shape;15639;p73"/>
          <p:cNvGrpSpPr/>
          <p:nvPr/>
        </p:nvGrpSpPr>
        <p:grpSpPr>
          <a:xfrm>
            <a:off x="5358346" y="2879911"/>
            <a:ext cx="263316" cy="354754"/>
            <a:chOff x="5358346" y="2879911"/>
            <a:chExt cx="263316" cy="354754"/>
          </a:xfrm>
        </p:grpSpPr>
        <p:sp>
          <p:nvSpPr>
            <p:cNvPr id="15640" name="Google Shape;15640;p73"/>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3"/>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3"/>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3"/>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3"/>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3"/>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3"/>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3"/>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3"/>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3"/>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3"/>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3"/>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3"/>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3"/>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3"/>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3"/>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3"/>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3"/>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3"/>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3"/>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3"/>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1" name="Google Shape;15661;p73"/>
          <p:cNvGrpSpPr/>
          <p:nvPr/>
        </p:nvGrpSpPr>
        <p:grpSpPr>
          <a:xfrm>
            <a:off x="8061450" y="3345742"/>
            <a:ext cx="263316" cy="354807"/>
            <a:chOff x="8061450" y="3345742"/>
            <a:chExt cx="263316" cy="354807"/>
          </a:xfrm>
        </p:grpSpPr>
        <p:sp>
          <p:nvSpPr>
            <p:cNvPr id="15662" name="Google Shape;15662;p73"/>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3"/>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3"/>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3"/>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3"/>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3"/>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3"/>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3"/>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3"/>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3"/>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3"/>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3"/>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3"/>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3"/>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3"/>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3"/>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8" name="Google Shape;15678;p73"/>
          <p:cNvGrpSpPr/>
          <p:nvPr/>
        </p:nvGrpSpPr>
        <p:grpSpPr>
          <a:xfrm>
            <a:off x="8065953" y="2879911"/>
            <a:ext cx="263081" cy="354754"/>
            <a:chOff x="8065953" y="2879911"/>
            <a:chExt cx="263081" cy="354754"/>
          </a:xfrm>
        </p:grpSpPr>
        <p:sp>
          <p:nvSpPr>
            <p:cNvPr id="15679" name="Google Shape;15679;p73"/>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3"/>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3"/>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3"/>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3"/>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3"/>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3"/>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3"/>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3"/>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3"/>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3"/>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3"/>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3"/>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3"/>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3"/>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3"/>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5" name="Google Shape;15695;p73"/>
          <p:cNvGrpSpPr/>
          <p:nvPr/>
        </p:nvGrpSpPr>
        <p:grpSpPr>
          <a:xfrm>
            <a:off x="8064199" y="4268318"/>
            <a:ext cx="270308" cy="354493"/>
            <a:chOff x="8064199" y="4268318"/>
            <a:chExt cx="270308" cy="354493"/>
          </a:xfrm>
        </p:grpSpPr>
        <p:sp>
          <p:nvSpPr>
            <p:cNvPr id="15696" name="Google Shape;15696;p73"/>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3"/>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3"/>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3"/>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3"/>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3"/>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3"/>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3"/>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3"/>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3"/>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3"/>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3"/>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3"/>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3"/>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3"/>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3"/>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717"/>
        <p:cNvGrpSpPr/>
        <p:nvPr/>
      </p:nvGrpSpPr>
      <p:grpSpPr>
        <a:xfrm>
          <a:off x="0" y="0"/>
          <a:ext cx="0" cy="0"/>
          <a:chOff x="0" y="0"/>
          <a:chExt cx="0" cy="0"/>
        </a:xfrm>
      </p:grpSpPr>
      <p:sp>
        <p:nvSpPr>
          <p:cNvPr id="15718" name="Google Shape;15718;p7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719" name="Google Shape;15719;p7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720" name="Google Shape;15720;p74"/>
          <p:cNvGrpSpPr/>
          <p:nvPr/>
        </p:nvGrpSpPr>
        <p:grpSpPr>
          <a:xfrm>
            <a:off x="3511608" y="3348218"/>
            <a:ext cx="381482" cy="366926"/>
            <a:chOff x="3511608" y="3348218"/>
            <a:chExt cx="381482" cy="366926"/>
          </a:xfrm>
        </p:grpSpPr>
        <p:sp>
          <p:nvSpPr>
            <p:cNvPr id="15721" name="Google Shape;15721;p74"/>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4"/>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4"/>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4"/>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4"/>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4"/>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4"/>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4"/>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4"/>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4"/>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4"/>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4"/>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4"/>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4"/>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5" name="Google Shape;15735;p74"/>
          <p:cNvGrpSpPr/>
          <p:nvPr/>
        </p:nvGrpSpPr>
        <p:grpSpPr>
          <a:xfrm>
            <a:off x="1849816" y="3807339"/>
            <a:ext cx="163616" cy="366665"/>
            <a:chOff x="1849816" y="3807339"/>
            <a:chExt cx="163616" cy="366665"/>
          </a:xfrm>
        </p:grpSpPr>
        <p:sp>
          <p:nvSpPr>
            <p:cNvPr id="15736" name="Google Shape;15736;p74"/>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4"/>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4"/>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4"/>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4"/>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4"/>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4"/>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4"/>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4"/>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4"/>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4"/>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4"/>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4"/>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4"/>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0" name="Google Shape;15750;p74"/>
          <p:cNvGrpSpPr/>
          <p:nvPr/>
        </p:nvGrpSpPr>
        <p:grpSpPr>
          <a:xfrm>
            <a:off x="2274757" y="3807313"/>
            <a:ext cx="202292" cy="366430"/>
            <a:chOff x="2274757" y="3807313"/>
            <a:chExt cx="202292" cy="366430"/>
          </a:xfrm>
        </p:grpSpPr>
        <p:sp>
          <p:nvSpPr>
            <p:cNvPr id="15751" name="Google Shape;15751;p74"/>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4"/>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4"/>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4"/>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4"/>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4"/>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4"/>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4"/>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4"/>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4"/>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1" name="Google Shape;15761;p74"/>
          <p:cNvGrpSpPr/>
          <p:nvPr/>
        </p:nvGrpSpPr>
        <p:grpSpPr>
          <a:xfrm>
            <a:off x="3972716" y="3348218"/>
            <a:ext cx="366404" cy="366665"/>
            <a:chOff x="3972716" y="3348218"/>
            <a:chExt cx="366404" cy="366665"/>
          </a:xfrm>
        </p:grpSpPr>
        <p:sp>
          <p:nvSpPr>
            <p:cNvPr id="15762" name="Google Shape;15762;p74"/>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4"/>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4"/>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4"/>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4"/>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4"/>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4"/>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4"/>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4"/>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4"/>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4"/>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4"/>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4" name="Google Shape;15774;p74"/>
          <p:cNvGrpSpPr/>
          <p:nvPr/>
        </p:nvGrpSpPr>
        <p:grpSpPr>
          <a:xfrm>
            <a:off x="866528" y="3348348"/>
            <a:ext cx="317405" cy="366534"/>
            <a:chOff x="866528" y="3348348"/>
            <a:chExt cx="317405" cy="366534"/>
          </a:xfrm>
        </p:grpSpPr>
        <p:sp>
          <p:nvSpPr>
            <p:cNvPr id="15775" name="Google Shape;15775;p74"/>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4"/>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4"/>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4"/>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4"/>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4"/>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4"/>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4"/>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3" name="Google Shape;15783;p74"/>
          <p:cNvGrpSpPr/>
          <p:nvPr/>
        </p:nvGrpSpPr>
        <p:grpSpPr>
          <a:xfrm>
            <a:off x="1316818" y="3348296"/>
            <a:ext cx="310872" cy="366848"/>
            <a:chOff x="1316818" y="3348296"/>
            <a:chExt cx="310872" cy="366848"/>
          </a:xfrm>
        </p:grpSpPr>
        <p:sp>
          <p:nvSpPr>
            <p:cNvPr id="15784" name="Google Shape;15784;p74"/>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4"/>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4"/>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4"/>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4"/>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4"/>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4"/>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4"/>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4"/>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4"/>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4"/>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4"/>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4"/>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4"/>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4"/>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4"/>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4"/>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4"/>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4"/>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4"/>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4"/>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4"/>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4"/>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4"/>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8" name="Google Shape;15808;p74"/>
          <p:cNvGrpSpPr/>
          <p:nvPr/>
        </p:nvGrpSpPr>
        <p:grpSpPr>
          <a:xfrm>
            <a:off x="3105248" y="3348244"/>
            <a:ext cx="305620" cy="366430"/>
            <a:chOff x="3105248" y="3348244"/>
            <a:chExt cx="305620" cy="366430"/>
          </a:xfrm>
        </p:grpSpPr>
        <p:sp>
          <p:nvSpPr>
            <p:cNvPr id="15809" name="Google Shape;15809;p74"/>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4"/>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4"/>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4"/>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4"/>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4"/>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4"/>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6" name="Google Shape;15816;p74"/>
          <p:cNvGrpSpPr/>
          <p:nvPr/>
        </p:nvGrpSpPr>
        <p:grpSpPr>
          <a:xfrm>
            <a:off x="2661988" y="3348218"/>
            <a:ext cx="304078" cy="366665"/>
            <a:chOff x="2661988" y="3348218"/>
            <a:chExt cx="304078" cy="366665"/>
          </a:xfrm>
        </p:grpSpPr>
        <p:sp>
          <p:nvSpPr>
            <p:cNvPr id="15817" name="Google Shape;15817;p74"/>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4"/>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4"/>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4"/>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4"/>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4"/>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4"/>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4"/>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4"/>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4"/>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4"/>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4"/>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4"/>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4"/>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4"/>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4"/>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4"/>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4"/>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4"/>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6" name="Google Shape;15836;p74"/>
          <p:cNvGrpSpPr/>
          <p:nvPr/>
        </p:nvGrpSpPr>
        <p:grpSpPr>
          <a:xfrm>
            <a:off x="2212927" y="3348897"/>
            <a:ext cx="307606" cy="366482"/>
            <a:chOff x="2212927" y="3348897"/>
            <a:chExt cx="307606" cy="366482"/>
          </a:xfrm>
        </p:grpSpPr>
        <p:sp>
          <p:nvSpPr>
            <p:cNvPr id="15837" name="Google Shape;15837;p74"/>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4"/>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4"/>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4"/>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4"/>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4"/>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4"/>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4"/>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4"/>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4"/>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7" name="Google Shape;15847;p74"/>
          <p:cNvGrpSpPr/>
          <p:nvPr/>
        </p:nvGrpSpPr>
        <p:grpSpPr>
          <a:xfrm>
            <a:off x="1764389" y="3348218"/>
            <a:ext cx="310114" cy="366665"/>
            <a:chOff x="1764389" y="3348218"/>
            <a:chExt cx="310114" cy="366665"/>
          </a:xfrm>
        </p:grpSpPr>
        <p:sp>
          <p:nvSpPr>
            <p:cNvPr id="15848" name="Google Shape;15848;p74"/>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4"/>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4"/>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4"/>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4"/>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4"/>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4"/>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4"/>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4"/>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4"/>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4"/>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4"/>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4"/>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4"/>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4"/>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4"/>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4"/>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4"/>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4"/>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4"/>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8" name="Google Shape;15868;p74"/>
          <p:cNvGrpSpPr/>
          <p:nvPr/>
        </p:nvGrpSpPr>
        <p:grpSpPr>
          <a:xfrm>
            <a:off x="2777572" y="3807287"/>
            <a:ext cx="81716" cy="366717"/>
            <a:chOff x="2777572" y="3807287"/>
            <a:chExt cx="81716" cy="366717"/>
          </a:xfrm>
        </p:grpSpPr>
        <p:sp>
          <p:nvSpPr>
            <p:cNvPr id="15869" name="Google Shape;15869;p74"/>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4"/>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4"/>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4"/>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4"/>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4"/>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4"/>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4"/>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4"/>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4"/>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4"/>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0" name="Google Shape;15880;p74"/>
          <p:cNvGrpSpPr/>
          <p:nvPr/>
        </p:nvGrpSpPr>
        <p:grpSpPr>
          <a:xfrm>
            <a:off x="3934014" y="4329780"/>
            <a:ext cx="366665" cy="256334"/>
            <a:chOff x="3934014" y="4329780"/>
            <a:chExt cx="366665" cy="256334"/>
          </a:xfrm>
        </p:grpSpPr>
        <p:sp>
          <p:nvSpPr>
            <p:cNvPr id="15881" name="Google Shape;15881;p74"/>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4"/>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4"/>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4"/>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4"/>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4"/>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4"/>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4"/>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4"/>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4"/>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4"/>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4"/>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4"/>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4" name="Google Shape;15894;p74"/>
          <p:cNvGrpSpPr/>
          <p:nvPr/>
        </p:nvGrpSpPr>
        <p:grpSpPr>
          <a:xfrm>
            <a:off x="947670" y="3807339"/>
            <a:ext cx="194295" cy="366404"/>
            <a:chOff x="947670" y="3807339"/>
            <a:chExt cx="194295" cy="366404"/>
          </a:xfrm>
        </p:grpSpPr>
        <p:sp>
          <p:nvSpPr>
            <p:cNvPr id="15895" name="Google Shape;15895;p74"/>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4"/>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4"/>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4"/>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4"/>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4"/>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4"/>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4"/>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4"/>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4"/>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5" name="Google Shape;15905;p74"/>
          <p:cNvGrpSpPr/>
          <p:nvPr/>
        </p:nvGrpSpPr>
        <p:grpSpPr>
          <a:xfrm>
            <a:off x="3420379" y="4286557"/>
            <a:ext cx="368939" cy="342283"/>
            <a:chOff x="3420379" y="4286557"/>
            <a:chExt cx="368939" cy="342283"/>
          </a:xfrm>
        </p:grpSpPr>
        <p:sp>
          <p:nvSpPr>
            <p:cNvPr id="15906" name="Google Shape;15906;p74"/>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4"/>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4"/>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4"/>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4"/>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4"/>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4"/>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4"/>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4"/>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4"/>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4"/>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4"/>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4"/>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4"/>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4"/>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4"/>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2" name="Google Shape;15922;p74"/>
          <p:cNvGrpSpPr/>
          <p:nvPr/>
        </p:nvGrpSpPr>
        <p:grpSpPr>
          <a:xfrm>
            <a:off x="3965190" y="3842252"/>
            <a:ext cx="369801" cy="296813"/>
            <a:chOff x="3965190" y="3842252"/>
            <a:chExt cx="369801" cy="296813"/>
          </a:xfrm>
        </p:grpSpPr>
        <p:sp>
          <p:nvSpPr>
            <p:cNvPr id="15923" name="Google Shape;15923;p74"/>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4"/>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4"/>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4"/>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4"/>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4"/>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4"/>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4"/>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4"/>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4"/>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4"/>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4"/>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4"/>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4"/>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4"/>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4"/>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4"/>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4"/>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4"/>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4" name="Google Shape;15944;p74"/>
          <p:cNvGrpSpPr/>
          <p:nvPr/>
        </p:nvGrpSpPr>
        <p:grpSpPr>
          <a:xfrm>
            <a:off x="3506590" y="3833812"/>
            <a:ext cx="396796" cy="313407"/>
            <a:chOff x="3506590" y="3833812"/>
            <a:chExt cx="396796" cy="313407"/>
          </a:xfrm>
        </p:grpSpPr>
        <p:sp>
          <p:nvSpPr>
            <p:cNvPr id="15945" name="Google Shape;15945;p74"/>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4"/>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4"/>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8" name="Google Shape;15948;p74"/>
          <p:cNvGrpSpPr/>
          <p:nvPr/>
        </p:nvGrpSpPr>
        <p:grpSpPr>
          <a:xfrm>
            <a:off x="2769288" y="1965364"/>
            <a:ext cx="104556" cy="366665"/>
            <a:chOff x="2769288" y="1965364"/>
            <a:chExt cx="104556" cy="366665"/>
          </a:xfrm>
        </p:grpSpPr>
        <p:sp>
          <p:nvSpPr>
            <p:cNvPr id="15949" name="Google Shape;15949;p74"/>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4"/>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4"/>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4"/>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4"/>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4"/>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4"/>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4"/>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4"/>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4"/>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4"/>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4"/>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1" name="Google Shape;15961;p74"/>
          <p:cNvGrpSpPr/>
          <p:nvPr/>
        </p:nvGrpSpPr>
        <p:grpSpPr>
          <a:xfrm>
            <a:off x="3966679" y="2010861"/>
            <a:ext cx="367162" cy="275698"/>
            <a:chOff x="3966679" y="2010861"/>
            <a:chExt cx="367162" cy="275698"/>
          </a:xfrm>
        </p:grpSpPr>
        <p:sp>
          <p:nvSpPr>
            <p:cNvPr id="15962" name="Google Shape;15962;p74"/>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4"/>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4"/>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4"/>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6" name="Google Shape;15966;p74"/>
          <p:cNvGrpSpPr/>
          <p:nvPr/>
        </p:nvGrpSpPr>
        <p:grpSpPr>
          <a:xfrm>
            <a:off x="1752577" y="2025495"/>
            <a:ext cx="366404" cy="246220"/>
            <a:chOff x="1752577" y="2025495"/>
            <a:chExt cx="366404" cy="246220"/>
          </a:xfrm>
        </p:grpSpPr>
        <p:sp>
          <p:nvSpPr>
            <p:cNvPr id="15967" name="Google Shape;15967;p74"/>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4"/>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4"/>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4"/>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4"/>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4"/>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4"/>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4"/>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4"/>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4"/>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4"/>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4"/>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4"/>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4"/>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4"/>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4"/>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3" name="Google Shape;15983;p74"/>
          <p:cNvGrpSpPr/>
          <p:nvPr/>
        </p:nvGrpSpPr>
        <p:grpSpPr>
          <a:xfrm>
            <a:off x="1309553" y="2069580"/>
            <a:ext cx="366404" cy="158363"/>
            <a:chOff x="1309553" y="2069580"/>
            <a:chExt cx="366404" cy="158363"/>
          </a:xfrm>
        </p:grpSpPr>
        <p:sp>
          <p:nvSpPr>
            <p:cNvPr id="15984" name="Google Shape;15984;p74"/>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4"/>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4"/>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4"/>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4"/>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4"/>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4"/>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4"/>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4"/>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4"/>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4"/>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4"/>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4"/>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4"/>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4"/>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4"/>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4"/>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4"/>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4"/>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4"/>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4"/>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4"/>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4"/>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4"/>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0" name="Google Shape;16010;p74"/>
          <p:cNvGrpSpPr/>
          <p:nvPr/>
        </p:nvGrpSpPr>
        <p:grpSpPr>
          <a:xfrm>
            <a:off x="866528" y="2088762"/>
            <a:ext cx="366639" cy="119635"/>
            <a:chOff x="866528" y="2088762"/>
            <a:chExt cx="366639" cy="119635"/>
          </a:xfrm>
        </p:grpSpPr>
        <p:sp>
          <p:nvSpPr>
            <p:cNvPr id="16011" name="Google Shape;16011;p74"/>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4"/>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4"/>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4"/>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4"/>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4"/>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4"/>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4"/>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4"/>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4"/>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4"/>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4"/>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4"/>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4"/>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5" name="Google Shape;16025;p74"/>
          <p:cNvGrpSpPr/>
          <p:nvPr/>
        </p:nvGrpSpPr>
        <p:grpSpPr>
          <a:xfrm>
            <a:off x="2329269" y="1965312"/>
            <a:ext cx="98807" cy="366273"/>
            <a:chOff x="2329269" y="1965312"/>
            <a:chExt cx="98807" cy="366273"/>
          </a:xfrm>
        </p:grpSpPr>
        <p:sp>
          <p:nvSpPr>
            <p:cNvPr id="16026" name="Google Shape;16026;p74"/>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4"/>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4"/>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9" name="Google Shape;16029;p74"/>
          <p:cNvGrpSpPr/>
          <p:nvPr/>
        </p:nvGrpSpPr>
        <p:grpSpPr>
          <a:xfrm>
            <a:off x="3208053" y="1964972"/>
            <a:ext cx="112344" cy="366926"/>
            <a:chOff x="3208053" y="1964972"/>
            <a:chExt cx="112344" cy="366926"/>
          </a:xfrm>
        </p:grpSpPr>
        <p:sp>
          <p:nvSpPr>
            <p:cNvPr id="16030" name="Google Shape;16030;p74"/>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4"/>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4"/>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4"/>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4"/>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4"/>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6" name="Google Shape;16036;p74"/>
          <p:cNvGrpSpPr/>
          <p:nvPr/>
        </p:nvGrpSpPr>
        <p:grpSpPr>
          <a:xfrm>
            <a:off x="3225379" y="3807339"/>
            <a:ext cx="72413" cy="366404"/>
            <a:chOff x="3225379" y="3807339"/>
            <a:chExt cx="72413" cy="366404"/>
          </a:xfrm>
        </p:grpSpPr>
        <p:sp>
          <p:nvSpPr>
            <p:cNvPr id="16037" name="Google Shape;16037;p74"/>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4"/>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4"/>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4"/>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4"/>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4"/>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4"/>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4"/>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5" name="Google Shape;16045;p74"/>
          <p:cNvGrpSpPr/>
          <p:nvPr/>
        </p:nvGrpSpPr>
        <p:grpSpPr>
          <a:xfrm>
            <a:off x="3523916" y="2011096"/>
            <a:ext cx="366665" cy="275201"/>
            <a:chOff x="3523916" y="2011096"/>
            <a:chExt cx="366665" cy="275201"/>
          </a:xfrm>
        </p:grpSpPr>
        <p:sp>
          <p:nvSpPr>
            <p:cNvPr id="16046" name="Google Shape;16046;p74"/>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4"/>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4"/>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4"/>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4"/>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4"/>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4"/>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4"/>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4"/>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4"/>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4"/>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4"/>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4"/>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4"/>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4"/>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4"/>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4"/>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4"/>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4"/>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4"/>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6" name="Google Shape;16066;p74"/>
          <p:cNvGrpSpPr/>
          <p:nvPr/>
        </p:nvGrpSpPr>
        <p:grpSpPr>
          <a:xfrm>
            <a:off x="1742777" y="1499997"/>
            <a:ext cx="393791" cy="366744"/>
            <a:chOff x="1742777" y="1499997"/>
            <a:chExt cx="393791" cy="366744"/>
          </a:xfrm>
        </p:grpSpPr>
        <p:sp>
          <p:nvSpPr>
            <p:cNvPr id="16067" name="Google Shape;16067;p74"/>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4"/>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4"/>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4"/>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4"/>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4"/>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4"/>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4"/>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4"/>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4"/>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4"/>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4"/>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4"/>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4"/>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1" name="Google Shape;16081;p74"/>
          <p:cNvGrpSpPr/>
          <p:nvPr/>
        </p:nvGrpSpPr>
        <p:grpSpPr>
          <a:xfrm>
            <a:off x="4014449" y="1499997"/>
            <a:ext cx="319914" cy="366639"/>
            <a:chOff x="4014449" y="1499997"/>
            <a:chExt cx="319914" cy="366639"/>
          </a:xfrm>
        </p:grpSpPr>
        <p:sp>
          <p:nvSpPr>
            <p:cNvPr id="16082" name="Google Shape;16082;p74"/>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4"/>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4"/>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4"/>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4"/>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7" name="Google Shape;16087;p74"/>
          <p:cNvGrpSpPr/>
          <p:nvPr/>
        </p:nvGrpSpPr>
        <p:grpSpPr>
          <a:xfrm>
            <a:off x="866267" y="1591460"/>
            <a:ext cx="367397" cy="183711"/>
            <a:chOff x="866267" y="1591460"/>
            <a:chExt cx="367397" cy="183711"/>
          </a:xfrm>
        </p:grpSpPr>
        <p:sp>
          <p:nvSpPr>
            <p:cNvPr id="16088" name="Google Shape;16088;p74"/>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4"/>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4"/>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4"/>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4"/>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4"/>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4"/>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4"/>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4"/>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4"/>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4"/>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4"/>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4"/>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4"/>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4"/>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4"/>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4"/>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4"/>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6" name="Google Shape;16106;p74"/>
          <p:cNvGrpSpPr/>
          <p:nvPr/>
        </p:nvGrpSpPr>
        <p:grpSpPr>
          <a:xfrm>
            <a:off x="3117843" y="1499892"/>
            <a:ext cx="327440" cy="366744"/>
            <a:chOff x="3117843" y="1499892"/>
            <a:chExt cx="327440" cy="366744"/>
          </a:xfrm>
        </p:grpSpPr>
        <p:sp>
          <p:nvSpPr>
            <p:cNvPr id="16107" name="Google Shape;16107;p74"/>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4"/>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4"/>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4"/>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4"/>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4"/>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4"/>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4" name="Google Shape;16114;p74"/>
          <p:cNvGrpSpPr/>
          <p:nvPr/>
        </p:nvGrpSpPr>
        <p:grpSpPr>
          <a:xfrm>
            <a:off x="2667005" y="1499997"/>
            <a:ext cx="336770" cy="366639"/>
            <a:chOff x="2667005" y="1499997"/>
            <a:chExt cx="336770" cy="366639"/>
          </a:xfrm>
        </p:grpSpPr>
        <p:sp>
          <p:nvSpPr>
            <p:cNvPr id="16115" name="Google Shape;16115;p74"/>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4"/>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4"/>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4"/>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4"/>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4"/>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4"/>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4"/>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4"/>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4"/>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4"/>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4"/>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4"/>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4"/>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4"/>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4"/>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4"/>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4"/>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4"/>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4" name="Google Shape;16134;p74"/>
          <p:cNvGrpSpPr/>
          <p:nvPr/>
        </p:nvGrpSpPr>
        <p:grpSpPr>
          <a:xfrm>
            <a:off x="3564866" y="1499997"/>
            <a:ext cx="326473" cy="366639"/>
            <a:chOff x="3564866" y="1499997"/>
            <a:chExt cx="326473" cy="366639"/>
          </a:xfrm>
        </p:grpSpPr>
        <p:sp>
          <p:nvSpPr>
            <p:cNvPr id="16135" name="Google Shape;16135;p74"/>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4"/>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4"/>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4"/>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4"/>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4"/>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4"/>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4"/>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4"/>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4" name="Google Shape;16144;p74"/>
          <p:cNvGrpSpPr/>
          <p:nvPr/>
        </p:nvGrpSpPr>
        <p:grpSpPr>
          <a:xfrm>
            <a:off x="1314074" y="1499997"/>
            <a:ext cx="364392" cy="366639"/>
            <a:chOff x="1314074" y="1499997"/>
            <a:chExt cx="364392" cy="366639"/>
          </a:xfrm>
        </p:grpSpPr>
        <p:sp>
          <p:nvSpPr>
            <p:cNvPr id="16145" name="Google Shape;16145;p74"/>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4"/>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4"/>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4"/>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4"/>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4"/>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4"/>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4"/>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4"/>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4"/>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7" name="Google Shape;16157;p74"/>
          <p:cNvGrpSpPr/>
          <p:nvPr/>
        </p:nvGrpSpPr>
        <p:grpSpPr>
          <a:xfrm>
            <a:off x="2220479" y="1499997"/>
            <a:ext cx="337005" cy="366639"/>
            <a:chOff x="2220479" y="1499997"/>
            <a:chExt cx="337005" cy="366639"/>
          </a:xfrm>
        </p:grpSpPr>
        <p:sp>
          <p:nvSpPr>
            <p:cNvPr id="16158" name="Google Shape;16158;p74"/>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4"/>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4"/>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4"/>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4"/>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4"/>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4"/>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4"/>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4"/>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4"/>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4"/>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9" name="Google Shape;16169;p74"/>
          <p:cNvGrpSpPr/>
          <p:nvPr/>
        </p:nvGrpSpPr>
        <p:grpSpPr>
          <a:xfrm>
            <a:off x="4105155" y="2425976"/>
            <a:ext cx="87230" cy="366430"/>
            <a:chOff x="4105155" y="2425976"/>
            <a:chExt cx="87230" cy="366430"/>
          </a:xfrm>
        </p:grpSpPr>
        <p:sp>
          <p:nvSpPr>
            <p:cNvPr id="16170" name="Google Shape;16170;p74"/>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4"/>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4"/>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4"/>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4"/>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4"/>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6" name="Google Shape;16176;p74"/>
          <p:cNvGrpSpPr/>
          <p:nvPr/>
        </p:nvGrpSpPr>
        <p:grpSpPr>
          <a:xfrm>
            <a:off x="1808109" y="2426002"/>
            <a:ext cx="267884" cy="366639"/>
            <a:chOff x="1808109" y="2426002"/>
            <a:chExt cx="267884" cy="366639"/>
          </a:xfrm>
        </p:grpSpPr>
        <p:sp>
          <p:nvSpPr>
            <p:cNvPr id="16177" name="Google Shape;16177;p74"/>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4"/>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4"/>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4"/>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4"/>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4"/>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4"/>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4"/>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4"/>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4"/>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4"/>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4"/>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4"/>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4"/>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4"/>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4"/>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4"/>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4"/>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4"/>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4"/>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4"/>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8" name="Google Shape;16198;p74"/>
          <p:cNvGrpSpPr/>
          <p:nvPr/>
        </p:nvGrpSpPr>
        <p:grpSpPr>
          <a:xfrm>
            <a:off x="3603568" y="2426002"/>
            <a:ext cx="207597" cy="366639"/>
            <a:chOff x="3603568" y="2426002"/>
            <a:chExt cx="207597" cy="366639"/>
          </a:xfrm>
        </p:grpSpPr>
        <p:sp>
          <p:nvSpPr>
            <p:cNvPr id="16199" name="Google Shape;16199;p74"/>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4"/>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4"/>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4"/>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4"/>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4"/>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5" name="Google Shape;16205;p74"/>
          <p:cNvGrpSpPr/>
          <p:nvPr/>
        </p:nvGrpSpPr>
        <p:grpSpPr>
          <a:xfrm>
            <a:off x="2246115" y="2426002"/>
            <a:ext cx="274417" cy="366404"/>
            <a:chOff x="2246115" y="2426002"/>
            <a:chExt cx="274417" cy="366404"/>
          </a:xfrm>
        </p:grpSpPr>
        <p:sp>
          <p:nvSpPr>
            <p:cNvPr id="16206" name="Google Shape;16206;p74"/>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4"/>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4"/>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4"/>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4"/>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4"/>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4"/>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4"/>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4" name="Google Shape;16214;p74"/>
          <p:cNvGrpSpPr/>
          <p:nvPr/>
        </p:nvGrpSpPr>
        <p:grpSpPr>
          <a:xfrm>
            <a:off x="2696666" y="2426002"/>
            <a:ext cx="256099" cy="366639"/>
            <a:chOff x="2696666" y="2426002"/>
            <a:chExt cx="256099" cy="366639"/>
          </a:xfrm>
        </p:grpSpPr>
        <p:sp>
          <p:nvSpPr>
            <p:cNvPr id="16215" name="Google Shape;16215;p74"/>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4"/>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4"/>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4"/>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4"/>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4"/>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1" name="Google Shape;16221;p74"/>
          <p:cNvGrpSpPr/>
          <p:nvPr/>
        </p:nvGrpSpPr>
        <p:grpSpPr>
          <a:xfrm>
            <a:off x="3149072" y="2426002"/>
            <a:ext cx="225863" cy="366430"/>
            <a:chOff x="3149072" y="2426002"/>
            <a:chExt cx="225863" cy="366430"/>
          </a:xfrm>
        </p:grpSpPr>
        <p:sp>
          <p:nvSpPr>
            <p:cNvPr id="16222" name="Google Shape;16222;p74"/>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4"/>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4"/>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4"/>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4"/>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4"/>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4"/>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4"/>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4"/>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4"/>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4"/>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3" name="Google Shape;16233;p74"/>
          <p:cNvGrpSpPr/>
          <p:nvPr/>
        </p:nvGrpSpPr>
        <p:grpSpPr>
          <a:xfrm>
            <a:off x="1361556" y="2425923"/>
            <a:ext cx="283224" cy="366482"/>
            <a:chOff x="1361556" y="2425923"/>
            <a:chExt cx="283224" cy="366482"/>
          </a:xfrm>
        </p:grpSpPr>
        <p:sp>
          <p:nvSpPr>
            <p:cNvPr id="16234" name="Google Shape;16234;p74"/>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4"/>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4"/>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4"/>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4"/>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4"/>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4"/>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4"/>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4"/>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4"/>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4"/>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4"/>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4"/>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4"/>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4"/>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4"/>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4"/>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4"/>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4"/>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4"/>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4" name="Google Shape;16254;p74"/>
          <p:cNvGrpSpPr/>
          <p:nvPr/>
        </p:nvGrpSpPr>
        <p:grpSpPr>
          <a:xfrm>
            <a:off x="3973735" y="2891056"/>
            <a:ext cx="361883" cy="366979"/>
            <a:chOff x="3973735" y="2891056"/>
            <a:chExt cx="361883" cy="366979"/>
          </a:xfrm>
        </p:grpSpPr>
        <p:sp>
          <p:nvSpPr>
            <p:cNvPr id="16255" name="Google Shape;16255;p74"/>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4"/>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4"/>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4"/>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4"/>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4"/>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4"/>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4"/>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4"/>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4"/>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4"/>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4"/>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4"/>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4"/>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4"/>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2" name="Google Shape;16272;p74"/>
          <p:cNvGrpSpPr/>
          <p:nvPr/>
        </p:nvGrpSpPr>
        <p:grpSpPr>
          <a:xfrm>
            <a:off x="3527941" y="2916744"/>
            <a:ext cx="366665" cy="315654"/>
            <a:chOff x="3527941" y="2916744"/>
            <a:chExt cx="366665" cy="315654"/>
          </a:xfrm>
        </p:grpSpPr>
        <p:sp>
          <p:nvSpPr>
            <p:cNvPr id="16273" name="Google Shape;16273;p74"/>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4"/>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4"/>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4"/>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4"/>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4"/>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4"/>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4"/>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4"/>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4"/>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4"/>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4"/>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4"/>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4"/>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4"/>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4"/>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4"/>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4"/>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4"/>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4"/>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4"/>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4"/>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4"/>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4"/>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4"/>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4"/>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4"/>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4"/>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4"/>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4"/>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3" name="Google Shape;16303;p74"/>
          <p:cNvGrpSpPr/>
          <p:nvPr/>
        </p:nvGrpSpPr>
        <p:grpSpPr>
          <a:xfrm>
            <a:off x="2640873" y="2891631"/>
            <a:ext cx="366404" cy="366404"/>
            <a:chOff x="2640873" y="2891631"/>
            <a:chExt cx="366404" cy="366404"/>
          </a:xfrm>
        </p:grpSpPr>
        <p:sp>
          <p:nvSpPr>
            <p:cNvPr id="16304" name="Google Shape;16304;p74"/>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4"/>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4"/>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4"/>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4"/>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4"/>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4"/>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4"/>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4"/>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4"/>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4"/>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4"/>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4"/>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4"/>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8" name="Google Shape;16318;p74"/>
          <p:cNvGrpSpPr/>
          <p:nvPr/>
        </p:nvGrpSpPr>
        <p:grpSpPr>
          <a:xfrm>
            <a:off x="2197091" y="2938120"/>
            <a:ext cx="366665" cy="273189"/>
            <a:chOff x="2197091" y="2938120"/>
            <a:chExt cx="366665" cy="273189"/>
          </a:xfrm>
        </p:grpSpPr>
        <p:sp>
          <p:nvSpPr>
            <p:cNvPr id="16319" name="Google Shape;16319;p74"/>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4"/>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4"/>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4"/>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4"/>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4"/>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4"/>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4"/>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4"/>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4"/>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4"/>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4"/>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4"/>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4"/>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4"/>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4"/>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4"/>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4"/>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4"/>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4"/>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4"/>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4"/>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3" name="Google Shape;16343;p74"/>
          <p:cNvGrpSpPr/>
          <p:nvPr/>
        </p:nvGrpSpPr>
        <p:grpSpPr>
          <a:xfrm>
            <a:off x="1753570" y="2892127"/>
            <a:ext cx="366665" cy="365202"/>
            <a:chOff x="1753570" y="2892127"/>
            <a:chExt cx="366665" cy="365202"/>
          </a:xfrm>
        </p:grpSpPr>
        <p:sp>
          <p:nvSpPr>
            <p:cNvPr id="16344" name="Google Shape;16344;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4"/>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4"/>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4"/>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4"/>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4"/>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4"/>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4"/>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4"/>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4"/>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4"/>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4"/>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4"/>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4"/>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4"/>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4"/>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4"/>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2" name="Google Shape;16362;p74"/>
          <p:cNvGrpSpPr/>
          <p:nvPr/>
        </p:nvGrpSpPr>
        <p:grpSpPr>
          <a:xfrm>
            <a:off x="1303751" y="3807339"/>
            <a:ext cx="367684" cy="366561"/>
            <a:chOff x="1303751" y="3807339"/>
            <a:chExt cx="367684" cy="366561"/>
          </a:xfrm>
        </p:grpSpPr>
        <p:sp>
          <p:nvSpPr>
            <p:cNvPr id="16363" name="Google Shape;16363;p74"/>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4"/>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4"/>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4"/>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4"/>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4"/>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4"/>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4"/>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4"/>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4"/>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4"/>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4"/>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4"/>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4"/>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4"/>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4"/>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4"/>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4"/>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4"/>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4"/>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4"/>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4"/>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4"/>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4"/>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4"/>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4"/>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4"/>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4"/>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4"/>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4"/>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4"/>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4"/>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4"/>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4"/>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4"/>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4"/>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4"/>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4"/>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4"/>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4"/>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4"/>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04" name="Google Shape;16404;p74"/>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05" name="Google Shape;16405;p74"/>
          <p:cNvGrpSpPr/>
          <p:nvPr/>
        </p:nvGrpSpPr>
        <p:grpSpPr>
          <a:xfrm>
            <a:off x="1310049" y="2891421"/>
            <a:ext cx="384749" cy="366613"/>
            <a:chOff x="1310049" y="2891421"/>
            <a:chExt cx="384749" cy="366613"/>
          </a:xfrm>
        </p:grpSpPr>
        <p:sp>
          <p:nvSpPr>
            <p:cNvPr id="16406" name="Google Shape;16406;p74"/>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4"/>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4"/>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4"/>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4"/>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4"/>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4"/>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4"/>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4"/>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4"/>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4"/>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4"/>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4"/>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4"/>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0" name="Google Shape;16420;p74"/>
          <p:cNvGrpSpPr/>
          <p:nvPr/>
        </p:nvGrpSpPr>
        <p:grpSpPr>
          <a:xfrm>
            <a:off x="849673" y="2891343"/>
            <a:ext cx="383468" cy="366665"/>
            <a:chOff x="849673" y="2891343"/>
            <a:chExt cx="383468" cy="366665"/>
          </a:xfrm>
        </p:grpSpPr>
        <p:sp>
          <p:nvSpPr>
            <p:cNvPr id="16421" name="Google Shape;16421;p74"/>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4"/>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4"/>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4"/>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4"/>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4"/>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4"/>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4"/>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4"/>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4"/>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4"/>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4"/>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3" name="Google Shape;16433;p74"/>
          <p:cNvGrpSpPr/>
          <p:nvPr/>
        </p:nvGrpSpPr>
        <p:grpSpPr>
          <a:xfrm>
            <a:off x="920257" y="2426002"/>
            <a:ext cx="278024" cy="366508"/>
            <a:chOff x="920257" y="2426002"/>
            <a:chExt cx="278024" cy="366508"/>
          </a:xfrm>
        </p:grpSpPr>
        <p:sp>
          <p:nvSpPr>
            <p:cNvPr id="16434" name="Google Shape;16434;p74"/>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4"/>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4"/>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4"/>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4"/>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4"/>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4"/>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4"/>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4"/>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4"/>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4"/>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4"/>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4"/>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7" name="Google Shape;16447;p74"/>
          <p:cNvGrpSpPr/>
          <p:nvPr/>
        </p:nvGrpSpPr>
        <p:grpSpPr>
          <a:xfrm>
            <a:off x="866528" y="4274484"/>
            <a:ext cx="349810" cy="366665"/>
            <a:chOff x="866528" y="4274484"/>
            <a:chExt cx="349810" cy="366665"/>
          </a:xfrm>
        </p:grpSpPr>
        <p:sp>
          <p:nvSpPr>
            <p:cNvPr id="16448" name="Google Shape;16448;p74"/>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4"/>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4"/>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4"/>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4"/>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4"/>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4"/>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4"/>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4"/>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4"/>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4"/>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74"/>
          <p:cNvGrpSpPr/>
          <p:nvPr/>
        </p:nvGrpSpPr>
        <p:grpSpPr>
          <a:xfrm>
            <a:off x="1388708" y="4274484"/>
            <a:ext cx="330210" cy="366665"/>
            <a:chOff x="1388708" y="4274484"/>
            <a:chExt cx="330210" cy="366665"/>
          </a:xfrm>
        </p:grpSpPr>
        <p:sp>
          <p:nvSpPr>
            <p:cNvPr id="16460" name="Google Shape;16460;p74"/>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4"/>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4"/>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4"/>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4"/>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4"/>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4"/>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4"/>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4"/>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4"/>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4"/>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4"/>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4"/>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4"/>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4"/>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4"/>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4"/>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4"/>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4"/>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4"/>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0" name="Google Shape;16480;p74"/>
          <p:cNvGrpSpPr/>
          <p:nvPr/>
        </p:nvGrpSpPr>
        <p:grpSpPr>
          <a:xfrm>
            <a:off x="1874694" y="4293326"/>
            <a:ext cx="375446" cy="328982"/>
            <a:chOff x="1874694" y="4293326"/>
            <a:chExt cx="375446" cy="328982"/>
          </a:xfrm>
        </p:grpSpPr>
        <p:sp>
          <p:nvSpPr>
            <p:cNvPr id="16481" name="Google Shape;16481;p74"/>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4"/>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4"/>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4"/>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4"/>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4"/>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4"/>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4"/>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4"/>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4"/>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4"/>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4"/>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4"/>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4"/>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4"/>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4"/>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4"/>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4"/>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4"/>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4"/>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4"/>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4"/>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3" name="Google Shape;16503;p74"/>
          <p:cNvGrpSpPr/>
          <p:nvPr/>
        </p:nvGrpSpPr>
        <p:grpSpPr>
          <a:xfrm>
            <a:off x="2396116" y="4293090"/>
            <a:ext cx="366665" cy="329714"/>
            <a:chOff x="2396116" y="4293090"/>
            <a:chExt cx="366665" cy="329714"/>
          </a:xfrm>
        </p:grpSpPr>
        <p:sp>
          <p:nvSpPr>
            <p:cNvPr id="16504" name="Google Shape;16504;p74"/>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4"/>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4"/>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4"/>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4"/>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4"/>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4"/>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4"/>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4"/>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4"/>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4"/>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4"/>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4"/>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7" name="Google Shape;16517;p74"/>
          <p:cNvGrpSpPr/>
          <p:nvPr/>
        </p:nvGrpSpPr>
        <p:grpSpPr>
          <a:xfrm>
            <a:off x="2908757" y="4289824"/>
            <a:ext cx="367162" cy="336116"/>
            <a:chOff x="2908757" y="4289824"/>
            <a:chExt cx="367162" cy="336116"/>
          </a:xfrm>
        </p:grpSpPr>
        <p:sp>
          <p:nvSpPr>
            <p:cNvPr id="16518" name="Google Shape;16518;p74"/>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4"/>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4"/>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4"/>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4"/>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4"/>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4"/>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4"/>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4"/>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4"/>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4"/>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4"/>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4"/>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4"/>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4"/>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4"/>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4"/>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4"/>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4"/>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4"/>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4"/>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4"/>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4"/>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4"/>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4"/>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4"/>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4"/>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5" name="Google Shape;16545;p74"/>
          <p:cNvGrpSpPr/>
          <p:nvPr/>
        </p:nvGrpSpPr>
        <p:grpSpPr>
          <a:xfrm>
            <a:off x="3082408" y="2919540"/>
            <a:ext cx="368651" cy="310350"/>
            <a:chOff x="3082408" y="2919540"/>
            <a:chExt cx="368651" cy="310350"/>
          </a:xfrm>
        </p:grpSpPr>
        <p:sp>
          <p:nvSpPr>
            <p:cNvPr id="16546" name="Google Shape;16546;p74"/>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4"/>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4"/>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4"/>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4"/>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4"/>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4"/>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4"/>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4"/>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4"/>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4"/>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4"/>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8" name="Google Shape;16558;p74"/>
          <p:cNvGrpSpPr/>
          <p:nvPr/>
        </p:nvGrpSpPr>
        <p:grpSpPr>
          <a:xfrm>
            <a:off x="7069130" y="2424800"/>
            <a:ext cx="366169" cy="360498"/>
            <a:chOff x="7069130" y="2424800"/>
            <a:chExt cx="366169" cy="360498"/>
          </a:xfrm>
        </p:grpSpPr>
        <p:sp>
          <p:nvSpPr>
            <p:cNvPr id="16559" name="Google Shape;16559;p74"/>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4"/>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4"/>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4"/>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4"/>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4"/>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4"/>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4"/>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4"/>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4"/>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4"/>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4"/>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4"/>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4"/>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4"/>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4"/>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4"/>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4"/>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4"/>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4"/>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9" name="Google Shape;16579;p74"/>
          <p:cNvGrpSpPr/>
          <p:nvPr/>
        </p:nvGrpSpPr>
        <p:grpSpPr>
          <a:xfrm>
            <a:off x="4885655" y="2424721"/>
            <a:ext cx="281473" cy="360629"/>
            <a:chOff x="4885655" y="2424721"/>
            <a:chExt cx="281473" cy="360629"/>
          </a:xfrm>
        </p:grpSpPr>
        <p:sp>
          <p:nvSpPr>
            <p:cNvPr id="16580" name="Google Shape;16580;p74"/>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4"/>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4"/>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4"/>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4"/>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4"/>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4"/>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4"/>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4"/>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4"/>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4"/>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1" name="Google Shape;16591;p74"/>
          <p:cNvGrpSpPr/>
          <p:nvPr/>
        </p:nvGrpSpPr>
        <p:grpSpPr>
          <a:xfrm>
            <a:off x="6625609" y="2446777"/>
            <a:ext cx="364130" cy="316726"/>
            <a:chOff x="6625609" y="2446777"/>
            <a:chExt cx="364130" cy="316726"/>
          </a:xfrm>
        </p:grpSpPr>
        <p:sp>
          <p:nvSpPr>
            <p:cNvPr id="16592" name="Google Shape;16592;p74"/>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4"/>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4"/>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4"/>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4"/>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4"/>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4"/>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4"/>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4"/>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4"/>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4"/>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4"/>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4" name="Google Shape;16604;p74"/>
          <p:cNvGrpSpPr/>
          <p:nvPr/>
        </p:nvGrpSpPr>
        <p:grpSpPr>
          <a:xfrm>
            <a:off x="5757644" y="2012350"/>
            <a:ext cx="360628" cy="298825"/>
            <a:chOff x="5757644" y="2012350"/>
            <a:chExt cx="360628" cy="298825"/>
          </a:xfrm>
        </p:grpSpPr>
        <p:sp>
          <p:nvSpPr>
            <p:cNvPr id="16605" name="Google Shape;16605;p74"/>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4"/>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4"/>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4"/>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4"/>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4"/>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4"/>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4"/>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4"/>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4"/>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4"/>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4"/>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4"/>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4"/>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4"/>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4"/>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4"/>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4"/>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4"/>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4"/>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4"/>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4"/>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7" name="Google Shape;16627;p74"/>
          <p:cNvGrpSpPr/>
          <p:nvPr/>
        </p:nvGrpSpPr>
        <p:grpSpPr>
          <a:xfrm>
            <a:off x="5317625" y="1983474"/>
            <a:ext cx="360628" cy="356839"/>
            <a:chOff x="5317625" y="1983474"/>
            <a:chExt cx="360628" cy="356839"/>
          </a:xfrm>
        </p:grpSpPr>
        <p:sp>
          <p:nvSpPr>
            <p:cNvPr id="16628" name="Google Shape;16628;p74"/>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4"/>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4"/>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4"/>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4"/>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4"/>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4"/>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4"/>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4"/>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4"/>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4"/>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4"/>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4"/>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4"/>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4"/>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4"/>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4"/>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4"/>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4"/>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7" name="Google Shape;16647;p74"/>
          <p:cNvGrpSpPr/>
          <p:nvPr/>
        </p:nvGrpSpPr>
        <p:grpSpPr>
          <a:xfrm>
            <a:off x="6181827" y="2463685"/>
            <a:ext cx="360629" cy="282989"/>
            <a:chOff x="6181827" y="2463685"/>
            <a:chExt cx="360629" cy="282989"/>
          </a:xfrm>
        </p:grpSpPr>
        <p:sp>
          <p:nvSpPr>
            <p:cNvPr id="16648" name="Google Shape;16648;p74"/>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4"/>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4"/>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4"/>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4"/>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4"/>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4"/>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4"/>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4"/>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4"/>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4"/>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9" name="Google Shape;16659;p74"/>
          <p:cNvGrpSpPr/>
          <p:nvPr/>
        </p:nvGrpSpPr>
        <p:grpSpPr>
          <a:xfrm>
            <a:off x="5346292" y="3340691"/>
            <a:ext cx="291247" cy="360628"/>
            <a:chOff x="5346292" y="3340691"/>
            <a:chExt cx="291247" cy="360628"/>
          </a:xfrm>
        </p:grpSpPr>
        <p:sp>
          <p:nvSpPr>
            <p:cNvPr id="16660" name="Google Shape;16660;p74"/>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4"/>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4"/>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4"/>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4"/>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4"/>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4"/>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4"/>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4"/>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4"/>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4"/>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4"/>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4"/>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4"/>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4"/>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4"/>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4"/>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4"/>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4"/>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4"/>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4"/>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4"/>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4"/>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4"/>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4"/>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5" name="Google Shape;16685;p74"/>
          <p:cNvGrpSpPr/>
          <p:nvPr/>
        </p:nvGrpSpPr>
        <p:grpSpPr>
          <a:xfrm>
            <a:off x="7969264" y="1981697"/>
            <a:ext cx="337763" cy="360393"/>
            <a:chOff x="7969264" y="1981697"/>
            <a:chExt cx="337763" cy="360393"/>
          </a:xfrm>
        </p:grpSpPr>
        <p:sp>
          <p:nvSpPr>
            <p:cNvPr id="16686" name="Google Shape;16686;p74"/>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4"/>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4"/>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4"/>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4"/>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4"/>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4"/>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4"/>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4"/>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4"/>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4"/>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4"/>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4"/>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4"/>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4"/>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4"/>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4"/>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4"/>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4" name="Google Shape;16704;p74"/>
          <p:cNvGrpSpPr/>
          <p:nvPr/>
        </p:nvGrpSpPr>
        <p:grpSpPr>
          <a:xfrm>
            <a:off x="5736032" y="2430000"/>
            <a:ext cx="360890" cy="350332"/>
            <a:chOff x="5736032" y="2430000"/>
            <a:chExt cx="360890" cy="350332"/>
          </a:xfrm>
        </p:grpSpPr>
        <p:sp>
          <p:nvSpPr>
            <p:cNvPr id="16705" name="Google Shape;16705;p74"/>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4"/>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4"/>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4"/>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4"/>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4"/>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4"/>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4"/>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4"/>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4"/>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4"/>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4"/>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4"/>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4"/>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4"/>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4"/>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4"/>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2" name="Google Shape;16722;p74"/>
          <p:cNvGrpSpPr/>
          <p:nvPr/>
        </p:nvGrpSpPr>
        <p:grpSpPr>
          <a:xfrm>
            <a:off x="4877867" y="1995991"/>
            <a:ext cx="360628" cy="331778"/>
            <a:chOff x="4877867" y="1995991"/>
            <a:chExt cx="360628" cy="331778"/>
          </a:xfrm>
        </p:grpSpPr>
        <p:sp>
          <p:nvSpPr>
            <p:cNvPr id="16723" name="Google Shape;16723;p74"/>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4"/>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4"/>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4"/>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4"/>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4"/>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4"/>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4"/>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4"/>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4"/>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4"/>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4"/>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4"/>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4"/>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7" name="Google Shape;16737;p74"/>
          <p:cNvGrpSpPr/>
          <p:nvPr/>
        </p:nvGrpSpPr>
        <p:grpSpPr>
          <a:xfrm>
            <a:off x="7050889" y="2913503"/>
            <a:ext cx="363529" cy="339513"/>
            <a:chOff x="7050889" y="2913503"/>
            <a:chExt cx="363529" cy="339513"/>
          </a:xfrm>
        </p:grpSpPr>
        <p:sp>
          <p:nvSpPr>
            <p:cNvPr id="16738" name="Google Shape;16738;p74"/>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4"/>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4"/>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4"/>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4"/>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4"/>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4"/>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4"/>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4"/>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7" name="Google Shape;16747;p74"/>
          <p:cNvGrpSpPr/>
          <p:nvPr/>
        </p:nvGrpSpPr>
        <p:grpSpPr>
          <a:xfrm>
            <a:off x="7510900" y="1981462"/>
            <a:ext cx="372937" cy="360629"/>
            <a:chOff x="7510900" y="1981462"/>
            <a:chExt cx="372937" cy="360629"/>
          </a:xfrm>
        </p:grpSpPr>
        <p:sp>
          <p:nvSpPr>
            <p:cNvPr id="16748" name="Google Shape;16748;p74"/>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4"/>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4"/>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4"/>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4"/>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4"/>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4"/>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4"/>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4"/>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4"/>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4"/>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4"/>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4"/>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4"/>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4"/>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4"/>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4" name="Google Shape;16764;p74"/>
          <p:cNvGrpSpPr/>
          <p:nvPr/>
        </p:nvGrpSpPr>
        <p:grpSpPr>
          <a:xfrm>
            <a:off x="6599476" y="2918260"/>
            <a:ext cx="360629" cy="329975"/>
            <a:chOff x="6599476" y="2918260"/>
            <a:chExt cx="360629" cy="329975"/>
          </a:xfrm>
        </p:grpSpPr>
        <p:sp>
          <p:nvSpPr>
            <p:cNvPr id="16765" name="Google Shape;16765;p74"/>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4"/>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4"/>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4"/>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4"/>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4"/>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4"/>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4"/>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4"/>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4"/>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4"/>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4"/>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4"/>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4"/>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4"/>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4"/>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4"/>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4"/>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4"/>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4"/>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4"/>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4"/>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4"/>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4"/>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4"/>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0" name="Google Shape;16790;p74"/>
          <p:cNvGrpSpPr/>
          <p:nvPr/>
        </p:nvGrpSpPr>
        <p:grpSpPr>
          <a:xfrm>
            <a:off x="5290499" y="2481533"/>
            <a:ext cx="360628" cy="247292"/>
            <a:chOff x="5290499" y="2481533"/>
            <a:chExt cx="360628" cy="247292"/>
          </a:xfrm>
        </p:grpSpPr>
        <p:sp>
          <p:nvSpPr>
            <p:cNvPr id="16791" name="Google Shape;16791;p74"/>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4"/>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4"/>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4"/>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4"/>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4"/>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4"/>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4"/>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4"/>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4"/>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4"/>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4"/>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4"/>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4"/>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4"/>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4"/>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4"/>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4"/>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4"/>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4"/>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4"/>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4"/>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4"/>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4"/>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4"/>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4"/>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4"/>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8" name="Google Shape;16818;p74"/>
          <p:cNvGrpSpPr/>
          <p:nvPr/>
        </p:nvGrpSpPr>
        <p:grpSpPr>
          <a:xfrm>
            <a:off x="6201923" y="1981514"/>
            <a:ext cx="351325" cy="360576"/>
            <a:chOff x="6201923" y="1981514"/>
            <a:chExt cx="351325" cy="360576"/>
          </a:xfrm>
        </p:grpSpPr>
        <p:sp>
          <p:nvSpPr>
            <p:cNvPr id="16819" name="Google Shape;16819;p74"/>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4"/>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4"/>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4"/>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4"/>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4"/>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4"/>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6" name="Google Shape;16826;p74"/>
          <p:cNvGrpSpPr/>
          <p:nvPr/>
        </p:nvGrpSpPr>
        <p:grpSpPr>
          <a:xfrm>
            <a:off x="4894461" y="3340691"/>
            <a:ext cx="312884" cy="360785"/>
            <a:chOff x="4894461" y="3340691"/>
            <a:chExt cx="312884" cy="360785"/>
          </a:xfrm>
        </p:grpSpPr>
        <p:sp>
          <p:nvSpPr>
            <p:cNvPr id="16827" name="Google Shape;16827;p74"/>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4"/>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4"/>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4"/>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4"/>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4"/>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4"/>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4"/>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4"/>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4"/>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4"/>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4"/>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4"/>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4"/>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3" name="Google Shape;16843;p74"/>
          <p:cNvGrpSpPr/>
          <p:nvPr/>
        </p:nvGrpSpPr>
        <p:grpSpPr>
          <a:xfrm>
            <a:off x="5339237" y="1501251"/>
            <a:ext cx="245541" cy="360628"/>
            <a:chOff x="5339237" y="1501251"/>
            <a:chExt cx="245541" cy="360628"/>
          </a:xfrm>
        </p:grpSpPr>
        <p:sp>
          <p:nvSpPr>
            <p:cNvPr id="16844" name="Google Shape;16844;p74"/>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4"/>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4"/>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4"/>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4"/>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4"/>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4"/>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4"/>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4"/>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4"/>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4"/>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4"/>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4"/>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4"/>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4"/>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4"/>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4"/>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4"/>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4"/>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4"/>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4"/>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4"/>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4"/>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4"/>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4"/>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4"/>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4"/>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4"/>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4"/>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4"/>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4"/>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4"/>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4"/>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4"/>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4"/>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4"/>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4"/>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4"/>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4"/>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4"/>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6" name="Google Shape;16886;p74"/>
          <p:cNvGrpSpPr/>
          <p:nvPr/>
        </p:nvGrpSpPr>
        <p:grpSpPr>
          <a:xfrm>
            <a:off x="7959464" y="2474216"/>
            <a:ext cx="370428" cy="261926"/>
            <a:chOff x="7959464" y="2474216"/>
            <a:chExt cx="370428" cy="261926"/>
          </a:xfrm>
        </p:grpSpPr>
        <p:sp>
          <p:nvSpPr>
            <p:cNvPr id="16887" name="Google Shape;16887;p74"/>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4"/>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4"/>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4"/>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4"/>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4"/>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4"/>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4"/>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4"/>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4"/>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4"/>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4"/>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9" name="Google Shape;16899;p74"/>
          <p:cNvGrpSpPr/>
          <p:nvPr/>
        </p:nvGrpSpPr>
        <p:grpSpPr>
          <a:xfrm>
            <a:off x="7518687" y="2457909"/>
            <a:ext cx="360629" cy="294461"/>
            <a:chOff x="7518687" y="2457909"/>
            <a:chExt cx="360629" cy="294461"/>
          </a:xfrm>
        </p:grpSpPr>
        <p:sp>
          <p:nvSpPr>
            <p:cNvPr id="16900" name="Google Shape;16900;p74"/>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4"/>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4"/>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4"/>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4"/>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4"/>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4"/>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4"/>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4"/>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4"/>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4"/>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4"/>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4"/>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4"/>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4"/>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4"/>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4"/>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4"/>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4"/>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9" name="Google Shape;16919;p74"/>
          <p:cNvGrpSpPr/>
          <p:nvPr/>
        </p:nvGrpSpPr>
        <p:grpSpPr>
          <a:xfrm>
            <a:off x="7086220" y="1981566"/>
            <a:ext cx="343799" cy="360524"/>
            <a:chOff x="7086220" y="1981566"/>
            <a:chExt cx="343799" cy="360524"/>
          </a:xfrm>
        </p:grpSpPr>
        <p:sp>
          <p:nvSpPr>
            <p:cNvPr id="16920" name="Google Shape;16920;p74"/>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4"/>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4"/>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4"/>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4"/>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4"/>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4"/>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4"/>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4"/>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4"/>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4"/>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4"/>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4"/>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4"/>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4"/>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4"/>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6" name="Google Shape;16936;p74"/>
          <p:cNvGrpSpPr/>
          <p:nvPr/>
        </p:nvGrpSpPr>
        <p:grpSpPr>
          <a:xfrm>
            <a:off x="6141112" y="2927563"/>
            <a:ext cx="368416" cy="311369"/>
            <a:chOff x="6141112" y="2927563"/>
            <a:chExt cx="368416" cy="311369"/>
          </a:xfrm>
        </p:grpSpPr>
        <p:sp>
          <p:nvSpPr>
            <p:cNvPr id="16937" name="Google Shape;16937;p74"/>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4"/>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4"/>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4"/>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74"/>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4"/>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4"/>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4" name="Google Shape;16944;p74"/>
          <p:cNvGrpSpPr/>
          <p:nvPr/>
        </p:nvGrpSpPr>
        <p:grpSpPr>
          <a:xfrm>
            <a:off x="7520699" y="2902946"/>
            <a:ext cx="335489" cy="360629"/>
            <a:chOff x="7520699" y="2902946"/>
            <a:chExt cx="335489" cy="360629"/>
          </a:xfrm>
        </p:grpSpPr>
        <p:sp>
          <p:nvSpPr>
            <p:cNvPr id="16945" name="Google Shape;16945;p74"/>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4"/>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4"/>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4"/>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4"/>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4"/>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74"/>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74"/>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4"/>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4"/>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4"/>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4"/>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4"/>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4"/>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4"/>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0" name="Google Shape;16960;p74"/>
          <p:cNvGrpSpPr/>
          <p:nvPr/>
        </p:nvGrpSpPr>
        <p:grpSpPr>
          <a:xfrm>
            <a:off x="7988340" y="2902946"/>
            <a:ext cx="308886" cy="360628"/>
            <a:chOff x="7988340" y="2902946"/>
            <a:chExt cx="308886" cy="360628"/>
          </a:xfrm>
        </p:grpSpPr>
        <p:sp>
          <p:nvSpPr>
            <p:cNvPr id="16961" name="Google Shape;16961;p74"/>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4"/>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4"/>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4"/>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4"/>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4"/>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4"/>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4"/>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4"/>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4"/>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4"/>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4"/>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4"/>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4"/>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4"/>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4"/>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4"/>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4"/>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4"/>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4"/>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4"/>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4"/>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4"/>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4" name="Google Shape;16984;p74"/>
          <p:cNvGrpSpPr/>
          <p:nvPr/>
        </p:nvGrpSpPr>
        <p:grpSpPr>
          <a:xfrm>
            <a:off x="5690039" y="2902998"/>
            <a:ext cx="362902" cy="360498"/>
            <a:chOff x="5690039" y="2902998"/>
            <a:chExt cx="362902" cy="360498"/>
          </a:xfrm>
        </p:grpSpPr>
        <p:sp>
          <p:nvSpPr>
            <p:cNvPr id="16985" name="Google Shape;16985;p74"/>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4"/>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4"/>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4"/>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4"/>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4"/>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4"/>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2" name="Google Shape;16992;p74"/>
          <p:cNvGrpSpPr/>
          <p:nvPr/>
        </p:nvGrpSpPr>
        <p:grpSpPr>
          <a:xfrm>
            <a:off x="4871935" y="1500990"/>
            <a:ext cx="258503" cy="360890"/>
            <a:chOff x="4871935" y="1500990"/>
            <a:chExt cx="258503" cy="360890"/>
          </a:xfrm>
        </p:grpSpPr>
        <p:sp>
          <p:nvSpPr>
            <p:cNvPr id="16993" name="Google Shape;16993;p74"/>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4"/>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4"/>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4"/>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4"/>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4"/>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4"/>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4"/>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4"/>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4"/>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07" name="Google Shape;17007;p74"/>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08" name="Google Shape;17008;p74"/>
          <p:cNvGrpSpPr/>
          <p:nvPr/>
        </p:nvGrpSpPr>
        <p:grpSpPr>
          <a:xfrm>
            <a:off x="6265764" y="1501251"/>
            <a:ext cx="234983" cy="360628"/>
            <a:chOff x="6265764" y="1501251"/>
            <a:chExt cx="234983" cy="360628"/>
          </a:xfrm>
        </p:grpSpPr>
        <p:sp>
          <p:nvSpPr>
            <p:cNvPr id="17009" name="Google Shape;17009;p74"/>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4"/>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4"/>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4"/>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4"/>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4"/>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4"/>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4"/>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4"/>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4"/>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1" name="Google Shape;17021;p74"/>
          <p:cNvGrpSpPr/>
          <p:nvPr/>
        </p:nvGrpSpPr>
        <p:grpSpPr>
          <a:xfrm>
            <a:off x="6193639" y="3401998"/>
            <a:ext cx="360628" cy="238250"/>
            <a:chOff x="6193639" y="3401998"/>
            <a:chExt cx="360628" cy="238250"/>
          </a:xfrm>
        </p:grpSpPr>
        <p:sp>
          <p:nvSpPr>
            <p:cNvPr id="17022" name="Google Shape;17022;p74"/>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4"/>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4"/>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4"/>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4"/>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4"/>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4"/>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4"/>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4"/>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4"/>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4"/>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3" name="Google Shape;17033;p74"/>
          <p:cNvGrpSpPr/>
          <p:nvPr/>
        </p:nvGrpSpPr>
        <p:grpSpPr>
          <a:xfrm>
            <a:off x="5801625" y="1501251"/>
            <a:ext cx="246037" cy="360629"/>
            <a:chOff x="5801625" y="1501251"/>
            <a:chExt cx="246037" cy="360629"/>
          </a:xfrm>
        </p:grpSpPr>
        <p:sp>
          <p:nvSpPr>
            <p:cNvPr id="17034" name="Google Shape;17034;p74"/>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4"/>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4"/>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4"/>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4"/>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4"/>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4"/>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4"/>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4"/>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4"/>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4"/>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4"/>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4"/>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4"/>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4"/>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4"/>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4"/>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4"/>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4"/>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3" name="Google Shape;17053;p74"/>
          <p:cNvGrpSpPr/>
          <p:nvPr/>
        </p:nvGrpSpPr>
        <p:grpSpPr>
          <a:xfrm>
            <a:off x="6641680" y="1981462"/>
            <a:ext cx="352083" cy="360864"/>
            <a:chOff x="6641680" y="1981462"/>
            <a:chExt cx="352083" cy="360864"/>
          </a:xfrm>
        </p:grpSpPr>
        <p:sp>
          <p:nvSpPr>
            <p:cNvPr id="17054" name="Google Shape;17054;p74"/>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4"/>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4"/>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4"/>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4"/>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4"/>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4"/>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4"/>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4"/>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4"/>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4"/>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4"/>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4"/>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4"/>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4"/>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4"/>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4"/>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4"/>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4"/>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4"/>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4"/>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4"/>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4"/>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4"/>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4"/>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4"/>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4"/>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4"/>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2" name="Google Shape;17082;p74"/>
          <p:cNvGrpSpPr/>
          <p:nvPr/>
        </p:nvGrpSpPr>
        <p:grpSpPr>
          <a:xfrm>
            <a:off x="7205332" y="1501251"/>
            <a:ext cx="198032" cy="360629"/>
            <a:chOff x="7205332" y="1501251"/>
            <a:chExt cx="198032" cy="360629"/>
          </a:xfrm>
        </p:grpSpPr>
        <p:sp>
          <p:nvSpPr>
            <p:cNvPr id="17083" name="Google Shape;17083;p74"/>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4"/>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4"/>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4"/>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4"/>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4"/>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4"/>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4"/>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4"/>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4"/>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4"/>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4"/>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4"/>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4"/>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4"/>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4"/>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4"/>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4"/>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4"/>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4"/>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3" name="Google Shape;17103;p74"/>
          <p:cNvGrpSpPr/>
          <p:nvPr/>
        </p:nvGrpSpPr>
        <p:grpSpPr>
          <a:xfrm>
            <a:off x="7688313" y="1501251"/>
            <a:ext cx="153058" cy="360628"/>
            <a:chOff x="7688313" y="1501251"/>
            <a:chExt cx="153058" cy="360628"/>
          </a:xfrm>
        </p:grpSpPr>
        <p:sp>
          <p:nvSpPr>
            <p:cNvPr id="17104" name="Google Shape;17104;p74"/>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4"/>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4"/>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4"/>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4"/>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4"/>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4"/>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4"/>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4"/>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4"/>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4"/>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4"/>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4"/>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4"/>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4"/>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4"/>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0" name="Google Shape;17120;p74"/>
          <p:cNvGrpSpPr/>
          <p:nvPr/>
        </p:nvGrpSpPr>
        <p:grpSpPr>
          <a:xfrm>
            <a:off x="8150179" y="1501251"/>
            <a:ext cx="150811" cy="360628"/>
            <a:chOff x="8150179" y="1501251"/>
            <a:chExt cx="150811" cy="360628"/>
          </a:xfrm>
        </p:grpSpPr>
        <p:sp>
          <p:nvSpPr>
            <p:cNvPr id="17121" name="Google Shape;17121;p74"/>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4"/>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4"/>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4"/>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4"/>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4"/>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4"/>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4"/>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4"/>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30" name="Google Shape;17130;p74"/>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31" name="Google Shape;17131;p74"/>
          <p:cNvGrpSpPr/>
          <p:nvPr/>
        </p:nvGrpSpPr>
        <p:grpSpPr>
          <a:xfrm>
            <a:off x="4877867" y="2902946"/>
            <a:ext cx="170149" cy="360629"/>
            <a:chOff x="4877867" y="2902946"/>
            <a:chExt cx="170149" cy="360629"/>
          </a:xfrm>
        </p:grpSpPr>
        <p:sp>
          <p:nvSpPr>
            <p:cNvPr id="17132" name="Google Shape;17132;p74"/>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4"/>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4"/>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4"/>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4"/>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4"/>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4"/>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4"/>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4"/>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4"/>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4"/>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4"/>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4"/>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5" name="Google Shape;17145;p74"/>
          <p:cNvGrpSpPr/>
          <p:nvPr/>
        </p:nvGrpSpPr>
        <p:grpSpPr>
          <a:xfrm>
            <a:off x="6741689" y="1500676"/>
            <a:ext cx="207962" cy="361203"/>
            <a:chOff x="6741689" y="1500676"/>
            <a:chExt cx="207962" cy="361203"/>
          </a:xfrm>
        </p:grpSpPr>
        <p:sp>
          <p:nvSpPr>
            <p:cNvPr id="17146" name="Google Shape;17146;p74"/>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4"/>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4"/>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4"/>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4"/>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4"/>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4"/>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4"/>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4"/>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4"/>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4"/>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4"/>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4"/>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4"/>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4"/>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4"/>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74"/>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4"/>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4"/>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5" name="Google Shape;17165;p74"/>
          <p:cNvGrpSpPr/>
          <p:nvPr/>
        </p:nvGrpSpPr>
        <p:grpSpPr>
          <a:xfrm>
            <a:off x="5752627" y="3430404"/>
            <a:ext cx="360628" cy="181464"/>
            <a:chOff x="5752627" y="3430404"/>
            <a:chExt cx="360628" cy="181464"/>
          </a:xfrm>
        </p:grpSpPr>
        <p:sp>
          <p:nvSpPr>
            <p:cNvPr id="17166" name="Google Shape;17166;p74"/>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4"/>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4"/>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4"/>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4"/>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4"/>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4"/>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4"/>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4"/>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4"/>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4"/>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4"/>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4"/>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4"/>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4"/>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4"/>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4"/>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74"/>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4"/>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4"/>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4"/>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4"/>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4"/>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4"/>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4"/>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4"/>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4"/>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4"/>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4" name="Google Shape;17194;p74"/>
          <p:cNvGrpSpPr/>
          <p:nvPr/>
        </p:nvGrpSpPr>
        <p:grpSpPr>
          <a:xfrm>
            <a:off x="5235700" y="2902998"/>
            <a:ext cx="361909" cy="360759"/>
            <a:chOff x="5235700" y="2902998"/>
            <a:chExt cx="361909" cy="360759"/>
          </a:xfrm>
        </p:grpSpPr>
        <p:sp>
          <p:nvSpPr>
            <p:cNvPr id="17195" name="Google Shape;17195;p74"/>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4"/>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4"/>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4"/>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4"/>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4"/>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4"/>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2" name="Google Shape;17202;p74"/>
          <p:cNvGrpSpPr/>
          <p:nvPr/>
        </p:nvGrpSpPr>
        <p:grpSpPr>
          <a:xfrm>
            <a:off x="6634912" y="3394969"/>
            <a:ext cx="360367" cy="252309"/>
            <a:chOff x="6634912" y="3394969"/>
            <a:chExt cx="360367" cy="252309"/>
          </a:xfrm>
        </p:grpSpPr>
        <p:sp>
          <p:nvSpPr>
            <p:cNvPr id="17203" name="Google Shape;17203;p74"/>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4"/>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4"/>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4"/>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4"/>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4"/>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4"/>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4"/>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4"/>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4"/>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4"/>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4"/>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4"/>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6" name="Google Shape;17216;p74"/>
          <p:cNvGrpSpPr/>
          <p:nvPr/>
        </p:nvGrpSpPr>
        <p:grpSpPr>
          <a:xfrm>
            <a:off x="7059330" y="3340796"/>
            <a:ext cx="377170" cy="360655"/>
            <a:chOff x="7059330" y="3340796"/>
            <a:chExt cx="377170" cy="360655"/>
          </a:xfrm>
        </p:grpSpPr>
        <p:sp>
          <p:nvSpPr>
            <p:cNvPr id="17217" name="Google Shape;17217;p74"/>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4"/>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4"/>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4"/>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4"/>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4"/>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4"/>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4"/>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4"/>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4"/>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4"/>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4"/>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9" name="Google Shape;17229;p74"/>
          <p:cNvGrpSpPr/>
          <p:nvPr/>
        </p:nvGrpSpPr>
        <p:grpSpPr>
          <a:xfrm>
            <a:off x="7957948" y="3375631"/>
            <a:ext cx="360629" cy="291012"/>
            <a:chOff x="7957948" y="3375631"/>
            <a:chExt cx="360629" cy="291012"/>
          </a:xfrm>
        </p:grpSpPr>
        <p:sp>
          <p:nvSpPr>
            <p:cNvPr id="17230" name="Google Shape;17230;p74"/>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4"/>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74"/>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4"/>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4"/>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4"/>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4"/>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4"/>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4"/>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4"/>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4"/>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4"/>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4"/>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74"/>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4"/>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4"/>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4"/>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4"/>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8" name="Google Shape;17248;p74"/>
          <p:cNvGrpSpPr/>
          <p:nvPr/>
        </p:nvGrpSpPr>
        <p:grpSpPr>
          <a:xfrm>
            <a:off x="6198656" y="3867888"/>
            <a:ext cx="347562" cy="227954"/>
            <a:chOff x="6198656" y="3867888"/>
            <a:chExt cx="347562" cy="227954"/>
          </a:xfrm>
        </p:grpSpPr>
        <p:sp>
          <p:nvSpPr>
            <p:cNvPr id="17249" name="Google Shape;17249;p74"/>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4"/>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4"/>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4"/>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4"/>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4"/>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4"/>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4"/>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4"/>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4"/>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4"/>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0" name="Google Shape;17260;p74"/>
          <p:cNvGrpSpPr/>
          <p:nvPr/>
        </p:nvGrpSpPr>
        <p:grpSpPr>
          <a:xfrm>
            <a:off x="5706895" y="3819151"/>
            <a:ext cx="349392" cy="325454"/>
            <a:chOff x="5706895" y="3819151"/>
            <a:chExt cx="349392" cy="325454"/>
          </a:xfrm>
        </p:grpSpPr>
        <p:sp>
          <p:nvSpPr>
            <p:cNvPr id="17261" name="Google Shape;17261;p74"/>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4"/>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4"/>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4"/>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4"/>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4"/>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4"/>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4"/>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4"/>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4"/>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4"/>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4"/>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4"/>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4"/>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74"/>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6" name="Google Shape;17276;p74"/>
          <p:cNvGrpSpPr/>
          <p:nvPr/>
        </p:nvGrpSpPr>
        <p:grpSpPr>
          <a:xfrm>
            <a:off x="7648618" y="3340744"/>
            <a:ext cx="97265" cy="360393"/>
            <a:chOff x="7648618" y="3340744"/>
            <a:chExt cx="97265" cy="360393"/>
          </a:xfrm>
        </p:grpSpPr>
        <p:sp>
          <p:nvSpPr>
            <p:cNvPr id="17277" name="Google Shape;17277;p74"/>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4"/>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4"/>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0" name="Google Shape;17280;p74"/>
          <p:cNvGrpSpPr/>
          <p:nvPr/>
        </p:nvGrpSpPr>
        <p:grpSpPr>
          <a:xfrm>
            <a:off x="7164356" y="3790667"/>
            <a:ext cx="385507" cy="382501"/>
            <a:chOff x="7164356" y="3790667"/>
            <a:chExt cx="385507" cy="382501"/>
          </a:xfrm>
        </p:grpSpPr>
        <p:sp>
          <p:nvSpPr>
            <p:cNvPr id="17281" name="Google Shape;17281;p74"/>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4"/>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4"/>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4"/>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4"/>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4"/>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4"/>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4"/>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4"/>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4"/>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4"/>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4"/>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4"/>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4"/>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4"/>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74"/>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4"/>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4"/>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4"/>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4"/>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4"/>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4"/>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4"/>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4"/>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5" name="Google Shape;17305;p74"/>
          <p:cNvGrpSpPr/>
          <p:nvPr/>
        </p:nvGrpSpPr>
        <p:grpSpPr>
          <a:xfrm>
            <a:off x="6670400" y="3826468"/>
            <a:ext cx="387911" cy="310846"/>
            <a:chOff x="6670400" y="3826468"/>
            <a:chExt cx="387911" cy="310846"/>
          </a:xfrm>
        </p:grpSpPr>
        <p:sp>
          <p:nvSpPr>
            <p:cNvPr id="17306" name="Google Shape;17306;p74"/>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4"/>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4"/>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4"/>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4"/>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4"/>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4"/>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4"/>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4"/>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4"/>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4"/>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4"/>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4"/>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4"/>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4"/>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4"/>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4"/>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4"/>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4" name="Google Shape;17324;p74"/>
          <p:cNvGrpSpPr/>
          <p:nvPr/>
        </p:nvGrpSpPr>
        <p:grpSpPr>
          <a:xfrm>
            <a:off x="7662181" y="3803446"/>
            <a:ext cx="302823" cy="360498"/>
            <a:chOff x="7662181" y="3803446"/>
            <a:chExt cx="302823" cy="360498"/>
          </a:xfrm>
        </p:grpSpPr>
        <p:sp>
          <p:nvSpPr>
            <p:cNvPr id="17325" name="Google Shape;17325;p74"/>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4"/>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4"/>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4"/>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4"/>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4"/>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74"/>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74"/>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4"/>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4"/>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5" name="Google Shape;17335;p74"/>
          <p:cNvGrpSpPr/>
          <p:nvPr/>
        </p:nvGrpSpPr>
        <p:grpSpPr>
          <a:xfrm>
            <a:off x="5206562" y="3803994"/>
            <a:ext cx="363895" cy="355663"/>
            <a:chOff x="5206562" y="3803994"/>
            <a:chExt cx="363895" cy="355663"/>
          </a:xfrm>
        </p:grpSpPr>
        <p:sp>
          <p:nvSpPr>
            <p:cNvPr id="17336" name="Google Shape;17336;p74"/>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4"/>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4"/>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4"/>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4"/>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4"/>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4"/>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4"/>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4"/>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4"/>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4"/>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4"/>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4"/>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4"/>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353"/>
        <p:cNvGrpSpPr/>
        <p:nvPr/>
      </p:nvGrpSpPr>
      <p:grpSpPr>
        <a:xfrm>
          <a:off x="0" y="0"/>
          <a:ext cx="0" cy="0"/>
          <a:chOff x="0" y="0"/>
          <a:chExt cx="0" cy="0"/>
        </a:xfrm>
      </p:grpSpPr>
      <p:sp>
        <p:nvSpPr>
          <p:cNvPr id="17354" name="Google Shape;17354;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355" name="Google Shape;17355;p75"/>
          <p:cNvGrpSpPr/>
          <p:nvPr/>
        </p:nvGrpSpPr>
        <p:grpSpPr>
          <a:xfrm>
            <a:off x="4682526" y="1512217"/>
            <a:ext cx="369948" cy="370132"/>
            <a:chOff x="4682526" y="1512217"/>
            <a:chExt cx="369948" cy="370132"/>
          </a:xfrm>
        </p:grpSpPr>
        <p:sp>
          <p:nvSpPr>
            <p:cNvPr id="17356" name="Google Shape;17356;p75"/>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5"/>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5"/>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5"/>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5"/>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5"/>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5"/>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5"/>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5"/>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5"/>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5"/>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5"/>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5"/>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5"/>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5"/>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1" name="Google Shape;17371;p75"/>
          <p:cNvGrpSpPr/>
          <p:nvPr/>
        </p:nvGrpSpPr>
        <p:grpSpPr>
          <a:xfrm>
            <a:off x="3592433" y="1980212"/>
            <a:ext cx="381542" cy="370079"/>
            <a:chOff x="3592433" y="1980212"/>
            <a:chExt cx="381542" cy="370079"/>
          </a:xfrm>
        </p:grpSpPr>
        <p:sp>
          <p:nvSpPr>
            <p:cNvPr id="17372" name="Google Shape;17372;p75"/>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5"/>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5"/>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5"/>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5"/>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5"/>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5"/>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5"/>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5"/>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5"/>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5"/>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5"/>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4" name="Google Shape;17384;p75"/>
          <p:cNvGrpSpPr/>
          <p:nvPr/>
        </p:nvGrpSpPr>
        <p:grpSpPr>
          <a:xfrm>
            <a:off x="1398582" y="2973490"/>
            <a:ext cx="371391" cy="235126"/>
            <a:chOff x="1398582" y="2973490"/>
            <a:chExt cx="371391" cy="235126"/>
          </a:xfrm>
        </p:grpSpPr>
        <p:sp>
          <p:nvSpPr>
            <p:cNvPr id="17385" name="Google Shape;17385;p75"/>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5"/>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5"/>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5"/>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5"/>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5"/>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5"/>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5"/>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5"/>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5"/>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5"/>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5"/>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5"/>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5"/>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5"/>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0" name="Google Shape;17400;p75"/>
          <p:cNvGrpSpPr/>
          <p:nvPr/>
        </p:nvGrpSpPr>
        <p:grpSpPr>
          <a:xfrm>
            <a:off x="850795" y="1512217"/>
            <a:ext cx="370132" cy="370132"/>
            <a:chOff x="850795" y="1512217"/>
            <a:chExt cx="370132" cy="370132"/>
          </a:xfrm>
        </p:grpSpPr>
        <p:sp>
          <p:nvSpPr>
            <p:cNvPr id="17401" name="Google Shape;17401;p75"/>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5"/>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5"/>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5"/>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5"/>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5"/>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5"/>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5"/>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5"/>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5"/>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5"/>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5"/>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5"/>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5"/>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5"/>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5"/>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5"/>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5"/>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9" name="Google Shape;17419;p75"/>
          <p:cNvGrpSpPr/>
          <p:nvPr/>
        </p:nvGrpSpPr>
        <p:grpSpPr>
          <a:xfrm>
            <a:off x="8038497" y="2906079"/>
            <a:ext cx="236568" cy="370105"/>
            <a:chOff x="8038497" y="2906079"/>
            <a:chExt cx="236568" cy="370105"/>
          </a:xfrm>
        </p:grpSpPr>
        <p:sp>
          <p:nvSpPr>
            <p:cNvPr id="17420" name="Google Shape;17420;p75"/>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5"/>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5"/>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5"/>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5"/>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5"/>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5"/>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7" name="Google Shape;17427;p75"/>
          <p:cNvGrpSpPr/>
          <p:nvPr/>
        </p:nvGrpSpPr>
        <p:grpSpPr>
          <a:xfrm>
            <a:off x="6324130" y="1566303"/>
            <a:ext cx="370630" cy="261802"/>
            <a:chOff x="6324130" y="1566303"/>
            <a:chExt cx="370630" cy="261802"/>
          </a:xfrm>
        </p:grpSpPr>
        <p:sp>
          <p:nvSpPr>
            <p:cNvPr id="17428" name="Google Shape;17428;p75"/>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5"/>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5"/>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5"/>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5"/>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5"/>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5"/>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5"/>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5"/>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5"/>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5"/>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5"/>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5"/>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5"/>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5"/>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5"/>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5"/>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5" name="Google Shape;17445;p75"/>
          <p:cNvGrpSpPr/>
          <p:nvPr/>
        </p:nvGrpSpPr>
        <p:grpSpPr>
          <a:xfrm>
            <a:off x="5232280" y="2026587"/>
            <a:ext cx="370840" cy="353213"/>
            <a:chOff x="5232280" y="2026587"/>
            <a:chExt cx="370840" cy="353213"/>
          </a:xfrm>
        </p:grpSpPr>
        <p:sp>
          <p:nvSpPr>
            <p:cNvPr id="17446" name="Google Shape;17446;p75"/>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5"/>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5"/>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5"/>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5"/>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5"/>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5"/>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5"/>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5"/>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5"/>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75"/>
          <p:cNvGrpSpPr/>
          <p:nvPr/>
        </p:nvGrpSpPr>
        <p:grpSpPr>
          <a:xfrm>
            <a:off x="7968961" y="2435329"/>
            <a:ext cx="379548" cy="365331"/>
            <a:chOff x="7968961" y="2435329"/>
            <a:chExt cx="379548" cy="365331"/>
          </a:xfrm>
        </p:grpSpPr>
        <p:sp>
          <p:nvSpPr>
            <p:cNvPr id="17457" name="Google Shape;17457;p75"/>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5"/>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5"/>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5"/>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5"/>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5"/>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3" name="Google Shape;17463;p75"/>
          <p:cNvGrpSpPr/>
          <p:nvPr/>
        </p:nvGrpSpPr>
        <p:grpSpPr>
          <a:xfrm>
            <a:off x="4136679" y="2115323"/>
            <a:ext cx="373305" cy="223217"/>
            <a:chOff x="4136679" y="2115323"/>
            <a:chExt cx="373305" cy="223217"/>
          </a:xfrm>
        </p:grpSpPr>
        <p:sp>
          <p:nvSpPr>
            <p:cNvPr id="17464" name="Google Shape;17464;p75"/>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5"/>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5"/>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5"/>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5"/>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5"/>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5"/>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5"/>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5"/>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5"/>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4" name="Google Shape;17474;p75"/>
          <p:cNvGrpSpPr/>
          <p:nvPr/>
        </p:nvGrpSpPr>
        <p:grpSpPr>
          <a:xfrm>
            <a:off x="7423823" y="2464077"/>
            <a:ext cx="372046" cy="307730"/>
            <a:chOff x="7423823" y="2464077"/>
            <a:chExt cx="372046" cy="307730"/>
          </a:xfrm>
        </p:grpSpPr>
        <p:sp>
          <p:nvSpPr>
            <p:cNvPr id="17475" name="Google Shape;17475;p75"/>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5"/>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5"/>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5"/>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5"/>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5"/>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5"/>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5"/>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5"/>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5"/>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5"/>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5"/>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5"/>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8" name="Google Shape;17488;p75"/>
          <p:cNvGrpSpPr/>
          <p:nvPr/>
        </p:nvGrpSpPr>
        <p:grpSpPr>
          <a:xfrm>
            <a:off x="3882511" y="3365156"/>
            <a:ext cx="295061" cy="370263"/>
            <a:chOff x="3882511" y="3365156"/>
            <a:chExt cx="295061" cy="370263"/>
          </a:xfrm>
        </p:grpSpPr>
        <p:sp>
          <p:nvSpPr>
            <p:cNvPr id="17489" name="Google Shape;17489;p75"/>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5"/>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5"/>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5"/>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5"/>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4" name="Google Shape;17494;p75"/>
          <p:cNvGrpSpPr/>
          <p:nvPr/>
        </p:nvGrpSpPr>
        <p:grpSpPr>
          <a:xfrm>
            <a:off x="5229788" y="1512217"/>
            <a:ext cx="370132" cy="370132"/>
            <a:chOff x="5229788" y="1512217"/>
            <a:chExt cx="370132" cy="370132"/>
          </a:xfrm>
        </p:grpSpPr>
        <p:sp>
          <p:nvSpPr>
            <p:cNvPr id="17495" name="Google Shape;17495;p75"/>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5"/>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5"/>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5"/>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5"/>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5"/>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5"/>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5"/>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5"/>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5"/>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5"/>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5"/>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5"/>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5"/>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5"/>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5"/>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5"/>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2" name="Google Shape;17512;p75"/>
          <p:cNvGrpSpPr/>
          <p:nvPr/>
        </p:nvGrpSpPr>
        <p:grpSpPr>
          <a:xfrm>
            <a:off x="6041869" y="3365392"/>
            <a:ext cx="373882" cy="370053"/>
            <a:chOff x="6041869" y="3365392"/>
            <a:chExt cx="373882" cy="370053"/>
          </a:xfrm>
        </p:grpSpPr>
        <p:sp>
          <p:nvSpPr>
            <p:cNvPr id="17513" name="Google Shape;17513;p75"/>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5"/>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5"/>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5"/>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5"/>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5"/>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5"/>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5"/>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5"/>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5"/>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3" name="Google Shape;17523;p75"/>
          <p:cNvGrpSpPr/>
          <p:nvPr/>
        </p:nvGrpSpPr>
        <p:grpSpPr>
          <a:xfrm>
            <a:off x="4684309" y="2087493"/>
            <a:ext cx="374748" cy="279140"/>
            <a:chOff x="4684309" y="2087493"/>
            <a:chExt cx="374748" cy="279140"/>
          </a:xfrm>
        </p:grpSpPr>
        <p:sp>
          <p:nvSpPr>
            <p:cNvPr id="17524" name="Google Shape;17524;p75"/>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5"/>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5"/>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5"/>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5"/>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5"/>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5"/>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5"/>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5"/>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5"/>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5"/>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5"/>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6" name="Google Shape;17536;p75"/>
          <p:cNvGrpSpPr/>
          <p:nvPr/>
        </p:nvGrpSpPr>
        <p:grpSpPr>
          <a:xfrm>
            <a:off x="7521110" y="2906131"/>
            <a:ext cx="175400" cy="370053"/>
            <a:chOff x="7521110" y="2906131"/>
            <a:chExt cx="175400" cy="370053"/>
          </a:xfrm>
        </p:grpSpPr>
        <p:sp>
          <p:nvSpPr>
            <p:cNvPr id="17537" name="Google Shape;17537;p75"/>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5"/>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5"/>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5"/>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5"/>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5"/>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5"/>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5"/>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5"/>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6" name="Google Shape;17546;p75"/>
          <p:cNvGrpSpPr/>
          <p:nvPr/>
        </p:nvGrpSpPr>
        <p:grpSpPr>
          <a:xfrm>
            <a:off x="3586925" y="1523286"/>
            <a:ext cx="371023" cy="347915"/>
            <a:chOff x="3586925" y="1523286"/>
            <a:chExt cx="371023" cy="347915"/>
          </a:xfrm>
        </p:grpSpPr>
        <p:sp>
          <p:nvSpPr>
            <p:cNvPr id="17547" name="Google Shape;17547;p75"/>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5"/>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5"/>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5"/>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5"/>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5"/>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5"/>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5"/>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5"/>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5"/>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5"/>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5"/>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5"/>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5"/>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5"/>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5"/>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5"/>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5"/>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5"/>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6" name="Google Shape;17566;p75"/>
          <p:cNvGrpSpPr/>
          <p:nvPr/>
        </p:nvGrpSpPr>
        <p:grpSpPr>
          <a:xfrm>
            <a:off x="6876009" y="2475461"/>
            <a:ext cx="370158" cy="285120"/>
            <a:chOff x="6876009" y="2475461"/>
            <a:chExt cx="370158" cy="285120"/>
          </a:xfrm>
        </p:grpSpPr>
        <p:sp>
          <p:nvSpPr>
            <p:cNvPr id="17567" name="Google Shape;17567;p75"/>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5"/>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5"/>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5"/>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5"/>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5"/>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5"/>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5"/>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5"/>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6" name="Google Shape;17576;p75"/>
          <p:cNvGrpSpPr/>
          <p:nvPr/>
        </p:nvGrpSpPr>
        <p:grpSpPr>
          <a:xfrm>
            <a:off x="6328222" y="2445847"/>
            <a:ext cx="370158" cy="344269"/>
            <a:chOff x="6328222" y="2445847"/>
            <a:chExt cx="370158" cy="344269"/>
          </a:xfrm>
        </p:grpSpPr>
        <p:sp>
          <p:nvSpPr>
            <p:cNvPr id="17577" name="Google Shape;17577;p75"/>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5"/>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5"/>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5"/>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5"/>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5"/>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5"/>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5"/>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5" name="Google Shape;17585;p75"/>
          <p:cNvGrpSpPr/>
          <p:nvPr/>
        </p:nvGrpSpPr>
        <p:grpSpPr>
          <a:xfrm>
            <a:off x="5249540" y="2432942"/>
            <a:ext cx="351639" cy="370184"/>
            <a:chOff x="5249540" y="2432942"/>
            <a:chExt cx="351639" cy="370184"/>
          </a:xfrm>
        </p:grpSpPr>
        <p:sp>
          <p:nvSpPr>
            <p:cNvPr id="17586" name="Google Shape;17586;p75"/>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5"/>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5"/>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5"/>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5"/>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5"/>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5"/>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3" name="Google Shape;17593;p75"/>
          <p:cNvGrpSpPr/>
          <p:nvPr/>
        </p:nvGrpSpPr>
        <p:grpSpPr>
          <a:xfrm>
            <a:off x="4137047" y="2482176"/>
            <a:ext cx="371102" cy="271585"/>
            <a:chOff x="4137047" y="2482176"/>
            <a:chExt cx="371102" cy="271585"/>
          </a:xfrm>
        </p:grpSpPr>
        <p:sp>
          <p:nvSpPr>
            <p:cNvPr id="17594" name="Google Shape;17594;p75"/>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5"/>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5"/>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5"/>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5"/>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5"/>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5"/>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5"/>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75"/>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5"/>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5"/>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5" name="Google Shape;17605;p75"/>
          <p:cNvGrpSpPr/>
          <p:nvPr/>
        </p:nvGrpSpPr>
        <p:grpSpPr>
          <a:xfrm>
            <a:off x="4686434" y="2432916"/>
            <a:ext cx="367377" cy="370079"/>
            <a:chOff x="4686434" y="2432916"/>
            <a:chExt cx="367377" cy="370079"/>
          </a:xfrm>
        </p:grpSpPr>
        <p:sp>
          <p:nvSpPr>
            <p:cNvPr id="17606" name="Google Shape;17606;p75"/>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5"/>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5"/>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5"/>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75"/>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5"/>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5"/>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5"/>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5"/>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5"/>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5"/>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7" name="Google Shape;17617;p75"/>
          <p:cNvGrpSpPr/>
          <p:nvPr/>
        </p:nvGrpSpPr>
        <p:grpSpPr>
          <a:xfrm>
            <a:off x="6328222" y="2056306"/>
            <a:ext cx="372099" cy="293986"/>
            <a:chOff x="6328222" y="2056306"/>
            <a:chExt cx="372099" cy="293986"/>
          </a:xfrm>
        </p:grpSpPr>
        <p:sp>
          <p:nvSpPr>
            <p:cNvPr id="17618" name="Google Shape;17618;p75"/>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5"/>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5"/>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5"/>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5"/>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5"/>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5"/>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5"/>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5"/>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7" name="Google Shape;17627;p75"/>
          <p:cNvGrpSpPr/>
          <p:nvPr/>
        </p:nvGrpSpPr>
        <p:grpSpPr>
          <a:xfrm>
            <a:off x="5789327" y="2432968"/>
            <a:ext cx="352531" cy="370132"/>
            <a:chOff x="5789327" y="2432968"/>
            <a:chExt cx="352531" cy="370132"/>
          </a:xfrm>
        </p:grpSpPr>
        <p:sp>
          <p:nvSpPr>
            <p:cNvPr id="17628" name="Google Shape;17628;p75"/>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5"/>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5"/>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5"/>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5"/>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5"/>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5"/>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5"/>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5"/>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5"/>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8" name="Google Shape;17638;p75"/>
          <p:cNvGrpSpPr/>
          <p:nvPr/>
        </p:nvGrpSpPr>
        <p:grpSpPr>
          <a:xfrm>
            <a:off x="874612" y="1980134"/>
            <a:ext cx="322314" cy="370158"/>
            <a:chOff x="874612" y="1980134"/>
            <a:chExt cx="322314" cy="370158"/>
          </a:xfrm>
        </p:grpSpPr>
        <p:sp>
          <p:nvSpPr>
            <p:cNvPr id="17639" name="Google Shape;17639;p75"/>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5"/>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5"/>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5"/>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5"/>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75"/>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5"/>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5"/>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5"/>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5"/>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5"/>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5"/>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5"/>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5"/>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5"/>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5"/>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5"/>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6" name="Google Shape;17656;p75"/>
          <p:cNvGrpSpPr/>
          <p:nvPr/>
        </p:nvGrpSpPr>
        <p:grpSpPr>
          <a:xfrm>
            <a:off x="3039662" y="2514780"/>
            <a:ext cx="374223" cy="329764"/>
            <a:chOff x="3039662" y="2514780"/>
            <a:chExt cx="374223" cy="329764"/>
          </a:xfrm>
        </p:grpSpPr>
        <p:sp>
          <p:nvSpPr>
            <p:cNvPr id="17657" name="Google Shape;17657;p75"/>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5"/>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5"/>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5"/>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5"/>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5"/>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5"/>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5"/>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5"/>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5"/>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5"/>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5"/>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5"/>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5"/>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5"/>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5"/>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5"/>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5"/>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5" name="Google Shape;17675;p75"/>
          <p:cNvGrpSpPr/>
          <p:nvPr/>
        </p:nvGrpSpPr>
        <p:grpSpPr>
          <a:xfrm>
            <a:off x="1946369" y="2563122"/>
            <a:ext cx="374066" cy="233395"/>
            <a:chOff x="1946369" y="2563122"/>
            <a:chExt cx="374066" cy="233395"/>
          </a:xfrm>
        </p:grpSpPr>
        <p:sp>
          <p:nvSpPr>
            <p:cNvPr id="17676" name="Google Shape;17676;p75"/>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5"/>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75"/>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5"/>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5"/>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5"/>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5"/>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5"/>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4" name="Google Shape;17684;p75"/>
          <p:cNvGrpSpPr/>
          <p:nvPr/>
        </p:nvGrpSpPr>
        <p:grpSpPr>
          <a:xfrm>
            <a:off x="4135263" y="2906184"/>
            <a:ext cx="374040" cy="370184"/>
            <a:chOff x="4135263" y="2906184"/>
            <a:chExt cx="374040" cy="370184"/>
          </a:xfrm>
        </p:grpSpPr>
        <p:sp>
          <p:nvSpPr>
            <p:cNvPr id="17685" name="Google Shape;17685;p75"/>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5"/>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5"/>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8" name="Google Shape;17688;p75"/>
          <p:cNvGrpSpPr/>
          <p:nvPr/>
        </p:nvGrpSpPr>
        <p:grpSpPr>
          <a:xfrm>
            <a:off x="4683601" y="2906184"/>
            <a:ext cx="372676" cy="370184"/>
            <a:chOff x="4683601" y="2906184"/>
            <a:chExt cx="372676" cy="370184"/>
          </a:xfrm>
        </p:grpSpPr>
        <p:sp>
          <p:nvSpPr>
            <p:cNvPr id="17689" name="Google Shape;17689;p75"/>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5"/>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5"/>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5"/>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5"/>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5"/>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5" name="Google Shape;17695;p75"/>
          <p:cNvGrpSpPr/>
          <p:nvPr/>
        </p:nvGrpSpPr>
        <p:grpSpPr>
          <a:xfrm>
            <a:off x="870808" y="2906053"/>
            <a:ext cx="329134" cy="370132"/>
            <a:chOff x="870808" y="2906053"/>
            <a:chExt cx="329134" cy="370132"/>
          </a:xfrm>
        </p:grpSpPr>
        <p:sp>
          <p:nvSpPr>
            <p:cNvPr id="17696" name="Google Shape;17696;p75"/>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5"/>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75"/>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5"/>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5"/>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5"/>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5"/>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5"/>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5"/>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5"/>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5"/>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5"/>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5"/>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5"/>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5"/>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5"/>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5"/>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5"/>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5"/>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5" name="Google Shape;17715;p75"/>
          <p:cNvGrpSpPr/>
          <p:nvPr/>
        </p:nvGrpSpPr>
        <p:grpSpPr>
          <a:xfrm>
            <a:off x="1943878" y="2909069"/>
            <a:ext cx="374774" cy="364282"/>
            <a:chOff x="1943878" y="2909069"/>
            <a:chExt cx="374774" cy="364282"/>
          </a:xfrm>
        </p:grpSpPr>
        <p:sp>
          <p:nvSpPr>
            <p:cNvPr id="17716" name="Google Shape;17716;p75"/>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5"/>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75"/>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5"/>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5"/>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5"/>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5"/>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5"/>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5"/>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5"/>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5"/>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5"/>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5"/>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5"/>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75"/>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75"/>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5"/>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5"/>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5"/>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5"/>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5"/>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7" name="Google Shape;17737;p75"/>
          <p:cNvGrpSpPr/>
          <p:nvPr/>
        </p:nvGrpSpPr>
        <p:grpSpPr>
          <a:xfrm>
            <a:off x="1128072" y="3365261"/>
            <a:ext cx="328872" cy="370158"/>
            <a:chOff x="1128072" y="3365261"/>
            <a:chExt cx="328872" cy="370158"/>
          </a:xfrm>
        </p:grpSpPr>
        <p:sp>
          <p:nvSpPr>
            <p:cNvPr id="17738" name="Google Shape;17738;p75"/>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75"/>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5"/>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5"/>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5"/>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5"/>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5"/>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5"/>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5"/>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5"/>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5"/>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5"/>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5"/>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5"/>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75"/>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5"/>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5"/>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5"/>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5"/>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5"/>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5"/>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5"/>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5"/>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5"/>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5"/>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5"/>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5"/>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5"/>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5"/>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5"/>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5"/>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5"/>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5"/>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5"/>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5"/>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5"/>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5"/>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5"/>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5"/>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5"/>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5"/>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5"/>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5"/>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5"/>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2" name="Google Shape;17782;p75"/>
          <p:cNvGrpSpPr/>
          <p:nvPr/>
        </p:nvGrpSpPr>
        <p:grpSpPr>
          <a:xfrm>
            <a:off x="5776868" y="1515181"/>
            <a:ext cx="370866" cy="364151"/>
            <a:chOff x="5776868" y="1515181"/>
            <a:chExt cx="370866" cy="364151"/>
          </a:xfrm>
        </p:grpSpPr>
        <p:sp>
          <p:nvSpPr>
            <p:cNvPr id="17783" name="Google Shape;17783;p75"/>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5"/>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5"/>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5"/>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5"/>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5"/>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5"/>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5"/>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5"/>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5"/>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5"/>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5"/>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5"/>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5"/>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5"/>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5"/>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5"/>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0" name="Google Shape;17800;p75"/>
          <p:cNvGrpSpPr/>
          <p:nvPr/>
        </p:nvGrpSpPr>
        <p:grpSpPr>
          <a:xfrm>
            <a:off x="3577849" y="2432942"/>
            <a:ext cx="393660" cy="370079"/>
            <a:chOff x="3577849" y="2432942"/>
            <a:chExt cx="393660" cy="370079"/>
          </a:xfrm>
        </p:grpSpPr>
        <p:sp>
          <p:nvSpPr>
            <p:cNvPr id="17801" name="Google Shape;17801;p75"/>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5"/>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5"/>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5"/>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5"/>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5"/>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5"/>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5"/>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5"/>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5"/>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1" name="Google Shape;17811;p75"/>
          <p:cNvGrpSpPr/>
          <p:nvPr/>
        </p:nvGrpSpPr>
        <p:grpSpPr>
          <a:xfrm>
            <a:off x="2493999" y="2927037"/>
            <a:ext cx="370132" cy="328164"/>
            <a:chOff x="2493999" y="2927037"/>
            <a:chExt cx="370132" cy="328164"/>
          </a:xfrm>
        </p:grpSpPr>
        <p:sp>
          <p:nvSpPr>
            <p:cNvPr id="17812" name="Google Shape;17812;p75"/>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5"/>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5"/>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5"/>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5"/>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5"/>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5"/>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5"/>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5"/>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5"/>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5"/>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5"/>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4" name="Google Shape;17824;p75"/>
          <p:cNvGrpSpPr/>
          <p:nvPr/>
        </p:nvGrpSpPr>
        <p:grpSpPr>
          <a:xfrm>
            <a:off x="3589417" y="2950696"/>
            <a:ext cx="370315" cy="281028"/>
            <a:chOff x="3589417" y="2950696"/>
            <a:chExt cx="370315" cy="281028"/>
          </a:xfrm>
        </p:grpSpPr>
        <p:sp>
          <p:nvSpPr>
            <p:cNvPr id="17825" name="Google Shape;17825;p75"/>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5"/>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5"/>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5"/>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5"/>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5"/>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5"/>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75"/>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75"/>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75"/>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5"/>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5"/>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5"/>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5"/>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5"/>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5"/>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5"/>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5"/>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5"/>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5"/>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5" name="Google Shape;17845;p75"/>
          <p:cNvGrpSpPr/>
          <p:nvPr/>
        </p:nvGrpSpPr>
        <p:grpSpPr>
          <a:xfrm>
            <a:off x="3032711" y="2911718"/>
            <a:ext cx="396125" cy="359062"/>
            <a:chOff x="3032711" y="2911718"/>
            <a:chExt cx="396125" cy="359062"/>
          </a:xfrm>
        </p:grpSpPr>
        <p:sp>
          <p:nvSpPr>
            <p:cNvPr id="17846" name="Google Shape;17846;p75"/>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5"/>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5"/>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5"/>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5"/>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5"/>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5"/>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5"/>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5"/>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5"/>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5"/>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5"/>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8" name="Google Shape;17858;p75"/>
          <p:cNvGrpSpPr/>
          <p:nvPr/>
        </p:nvGrpSpPr>
        <p:grpSpPr>
          <a:xfrm>
            <a:off x="7417764" y="1513397"/>
            <a:ext cx="373174" cy="367692"/>
            <a:chOff x="7417764" y="1513397"/>
            <a:chExt cx="373174" cy="367692"/>
          </a:xfrm>
        </p:grpSpPr>
        <p:sp>
          <p:nvSpPr>
            <p:cNvPr id="17859" name="Google Shape;17859;p75"/>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5"/>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5"/>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5"/>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5"/>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75"/>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75"/>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5"/>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5"/>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5"/>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5"/>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5"/>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5"/>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5"/>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5"/>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5"/>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5"/>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5"/>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5"/>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8" name="Google Shape;17878;p75"/>
          <p:cNvGrpSpPr/>
          <p:nvPr/>
        </p:nvGrpSpPr>
        <p:grpSpPr>
          <a:xfrm>
            <a:off x="6871944" y="1514368"/>
            <a:ext cx="370132" cy="365672"/>
            <a:chOff x="6871944" y="1514368"/>
            <a:chExt cx="370132" cy="365672"/>
          </a:xfrm>
        </p:grpSpPr>
        <p:sp>
          <p:nvSpPr>
            <p:cNvPr id="17879" name="Google Shape;17879;p75"/>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5"/>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5"/>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5"/>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5"/>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5"/>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5"/>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5"/>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75"/>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5"/>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5"/>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75"/>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75"/>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5"/>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5"/>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5"/>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5"/>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5"/>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7" name="Google Shape;17897;p75"/>
          <p:cNvGrpSpPr/>
          <p:nvPr/>
        </p:nvGrpSpPr>
        <p:grpSpPr>
          <a:xfrm>
            <a:off x="6561931" y="3365261"/>
            <a:ext cx="400375" cy="370184"/>
            <a:chOff x="6561931" y="3365261"/>
            <a:chExt cx="400375" cy="370184"/>
          </a:xfrm>
        </p:grpSpPr>
        <p:sp>
          <p:nvSpPr>
            <p:cNvPr id="17898" name="Google Shape;17898;p75"/>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5"/>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5"/>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75"/>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5"/>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5"/>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5"/>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5"/>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5"/>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5"/>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5"/>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5"/>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0" name="Google Shape;17910;p75"/>
          <p:cNvGrpSpPr/>
          <p:nvPr/>
        </p:nvGrpSpPr>
        <p:grpSpPr>
          <a:xfrm>
            <a:off x="1942120" y="1985852"/>
            <a:ext cx="378315" cy="358695"/>
            <a:chOff x="1942120" y="1985852"/>
            <a:chExt cx="378315" cy="358695"/>
          </a:xfrm>
        </p:grpSpPr>
        <p:sp>
          <p:nvSpPr>
            <p:cNvPr id="17911" name="Google Shape;17911;p75"/>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5"/>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5"/>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5"/>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5"/>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5"/>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5"/>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5"/>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5"/>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5"/>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5"/>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5"/>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5"/>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5"/>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5"/>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5"/>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5"/>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5"/>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5"/>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5"/>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1" name="Google Shape;17931;p75"/>
          <p:cNvGrpSpPr/>
          <p:nvPr/>
        </p:nvGrpSpPr>
        <p:grpSpPr>
          <a:xfrm>
            <a:off x="1401415" y="2429218"/>
            <a:ext cx="364282" cy="374197"/>
            <a:chOff x="1401415" y="2429218"/>
            <a:chExt cx="364282" cy="374197"/>
          </a:xfrm>
        </p:grpSpPr>
        <p:sp>
          <p:nvSpPr>
            <p:cNvPr id="17932" name="Google Shape;17932;p75"/>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5"/>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5"/>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5"/>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5"/>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5"/>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5"/>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5"/>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75"/>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5"/>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5"/>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5"/>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5"/>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5"/>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5"/>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7" name="Google Shape;17947;p75"/>
          <p:cNvGrpSpPr/>
          <p:nvPr/>
        </p:nvGrpSpPr>
        <p:grpSpPr>
          <a:xfrm>
            <a:off x="7110427" y="3365261"/>
            <a:ext cx="400401" cy="370184"/>
            <a:chOff x="7110427" y="3365261"/>
            <a:chExt cx="400401" cy="370184"/>
          </a:xfrm>
        </p:grpSpPr>
        <p:sp>
          <p:nvSpPr>
            <p:cNvPr id="17948" name="Google Shape;17948;p75"/>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5"/>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5"/>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5"/>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5"/>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5"/>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5"/>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5" name="Google Shape;17955;p75"/>
          <p:cNvGrpSpPr/>
          <p:nvPr/>
        </p:nvGrpSpPr>
        <p:grpSpPr>
          <a:xfrm>
            <a:off x="7658949" y="3363137"/>
            <a:ext cx="400375" cy="370132"/>
            <a:chOff x="7658949" y="3363137"/>
            <a:chExt cx="400375" cy="370132"/>
          </a:xfrm>
        </p:grpSpPr>
        <p:sp>
          <p:nvSpPr>
            <p:cNvPr id="17956" name="Google Shape;17956;p75"/>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5"/>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5"/>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5"/>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5"/>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1" name="Google Shape;17961;p75"/>
          <p:cNvGrpSpPr/>
          <p:nvPr/>
        </p:nvGrpSpPr>
        <p:grpSpPr>
          <a:xfrm>
            <a:off x="3304481" y="3379389"/>
            <a:ext cx="356623" cy="370105"/>
            <a:chOff x="3307156" y="3365314"/>
            <a:chExt cx="356623" cy="370105"/>
          </a:xfrm>
        </p:grpSpPr>
        <p:sp>
          <p:nvSpPr>
            <p:cNvPr id="17962" name="Google Shape;17962;p75"/>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5"/>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5"/>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5"/>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5"/>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5"/>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75"/>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75"/>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5"/>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5"/>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5"/>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5"/>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5"/>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75"/>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5"/>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7" name="Google Shape;17977;p75"/>
          <p:cNvGrpSpPr/>
          <p:nvPr/>
        </p:nvGrpSpPr>
        <p:grpSpPr>
          <a:xfrm>
            <a:off x="7422407" y="1980107"/>
            <a:ext cx="372807" cy="370079"/>
            <a:chOff x="7422407" y="1980107"/>
            <a:chExt cx="372807" cy="370079"/>
          </a:xfrm>
        </p:grpSpPr>
        <p:sp>
          <p:nvSpPr>
            <p:cNvPr id="17978" name="Google Shape;17978;p75"/>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5"/>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5"/>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5"/>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5"/>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5"/>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75"/>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5"/>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5"/>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5"/>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5"/>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5"/>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5"/>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1" name="Google Shape;17991;p75"/>
          <p:cNvGrpSpPr/>
          <p:nvPr/>
        </p:nvGrpSpPr>
        <p:grpSpPr>
          <a:xfrm>
            <a:off x="6916141" y="2906184"/>
            <a:ext cx="289737" cy="370394"/>
            <a:chOff x="6916141" y="2906184"/>
            <a:chExt cx="289737" cy="370394"/>
          </a:xfrm>
        </p:grpSpPr>
        <p:sp>
          <p:nvSpPr>
            <p:cNvPr id="17992" name="Google Shape;17992;p75"/>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5"/>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75"/>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75"/>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5"/>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5"/>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5"/>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5"/>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5"/>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5"/>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75"/>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75"/>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5"/>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5"/>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5"/>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5"/>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5"/>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5"/>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75"/>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75"/>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75"/>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3" name="Google Shape;18013;p75"/>
          <p:cNvGrpSpPr/>
          <p:nvPr/>
        </p:nvGrpSpPr>
        <p:grpSpPr>
          <a:xfrm>
            <a:off x="7970194" y="2013577"/>
            <a:ext cx="372676" cy="331731"/>
            <a:chOff x="7970194" y="2013577"/>
            <a:chExt cx="372676" cy="331731"/>
          </a:xfrm>
        </p:grpSpPr>
        <p:sp>
          <p:nvSpPr>
            <p:cNvPr id="18014" name="Google Shape;18014;p75"/>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5"/>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5"/>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5"/>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5"/>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5"/>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5"/>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5"/>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5"/>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5"/>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4" name="Google Shape;18024;p75"/>
          <p:cNvGrpSpPr/>
          <p:nvPr/>
        </p:nvGrpSpPr>
        <p:grpSpPr>
          <a:xfrm>
            <a:off x="1416733" y="1512190"/>
            <a:ext cx="332964" cy="370158"/>
            <a:chOff x="1416733" y="1512190"/>
            <a:chExt cx="332964" cy="370158"/>
          </a:xfrm>
        </p:grpSpPr>
        <p:sp>
          <p:nvSpPr>
            <p:cNvPr id="18025" name="Google Shape;18025;p75"/>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5"/>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5"/>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75"/>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75"/>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5"/>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5"/>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5"/>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5"/>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5"/>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5"/>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5"/>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5"/>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5"/>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5"/>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5"/>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5"/>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5"/>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5"/>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4" name="Google Shape;18044;p75"/>
          <p:cNvGrpSpPr/>
          <p:nvPr/>
        </p:nvGrpSpPr>
        <p:grpSpPr>
          <a:xfrm>
            <a:off x="5246366" y="2906105"/>
            <a:ext cx="342852" cy="370079"/>
            <a:chOff x="5246366" y="2906105"/>
            <a:chExt cx="342852" cy="370079"/>
          </a:xfrm>
        </p:grpSpPr>
        <p:sp>
          <p:nvSpPr>
            <p:cNvPr id="18045" name="Google Shape;18045;p75"/>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5"/>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5"/>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5"/>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5"/>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5"/>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1" name="Google Shape;18051;p75"/>
          <p:cNvGrpSpPr/>
          <p:nvPr/>
        </p:nvGrpSpPr>
        <p:grpSpPr>
          <a:xfrm>
            <a:off x="849667" y="2434883"/>
            <a:ext cx="371259" cy="366249"/>
            <a:chOff x="849667" y="2434883"/>
            <a:chExt cx="371259" cy="366249"/>
          </a:xfrm>
        </p:grpSpPr>
        <p:sp>
          <p:nvSpPr>
            <p:cNvPr id="18052" name="Google Shape;18052;p75"/>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5"/>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5"/>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5"/>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5"/>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5"/>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5"/>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5"/>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5"/>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5"/>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5"/>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5"/>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5"/>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5" name="Google Shape;18065;p75"/>
          <p:cNvGrpSpPr/>
          <p:nvPr/>
        </p:nvGrpSpPr>
        <p:grpSpPr>
          <a:xfrm>
            <a:off x="4417026" y="3365366"/>
            <a:ext cx="332728" cy="370053"/>
            <a:chOff x="4417026" y="3365366"/>
            <a:chExt cx="332728" cy="370053"/>
          </a:xfrm>
        </p:grpSpPr>
        <p:sp>
          <p:nvSpPr>
            <p:cNvPr id="18066" name="Google Shape;18066;p75"/>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5"/>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5"/>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75"/>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5"/>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5"/>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5"/>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5"/>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5"/>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5"/>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5"/>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5"/>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5"/>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5"/>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5"/>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75"/>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5"/>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5"/>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4" name="Google Shape;18084;p75"/>
          <p:cNvGrpSpPr/>
          <p:nvPr/>
        </p:nvGrpSpPr>
        <p:grpSpPr>
          <a:xfrm>
            <a:off x="2497068" y="1980186"/>
            <a:ext cx="363994" cy="370105"/>
            <a:chOff x="2497068" y="1980186"/>
            <a:chExt cx="363994" cy="370105"/>
          </a:xfrm>
        </p:grpSpPr>
        <p:sp>
          <p:nvSpPr>
            <p:cNvPr id="18085" name="Google Shape;18085;p75"/>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5"/>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5"/>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5"/>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5"/>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5"/>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5"/>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5"/>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5"/>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5"/>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5"/>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5"/>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5"/>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5"/>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5"/>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5"/>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5"/>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5"/>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5"/>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5"/>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5"/>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6" name="Google Shape;18106;p75"/>
          <p:cNvGrpSpPr/>
          <p:nvPr/>
        </p:nvGrpSpPr>
        <p:grpSpPr>
          <a:xfrm>
            <a:off x="5820278" y="2906158"/>
            <a:ext cx="294904" cy="370027"/>
            <a:chOff x="5820278" y="2906158"/>
            <a:chExt cx="294904" cy="370027"/>
          </a:xfrm>
        </p:grpSpPr>
        <p:sp>
          <p:nvSpPr>
            <p:cNvPr id="18107" name="Google Shape;18107;p75"/>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5"/>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5"/>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5"/>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5"/>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5"/>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5"/>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4" name="Google Shape;18114;p75"/>
          <p:cNvGrpSpPr/>
          <p:nvPr/>
        </p:nvGrpSpPr>
        <p:grpSpPr>
          <a:xfrm>
            <a:off x="4946819" y="3383229"/>
            <a:ext cx="370132" cy="334223"/>
            <a:chOff x="4946819" y="3383229"/>
            <a:chExt cx="370132" cy="334223"/>
          </a:xfrm>
        </p:grpSpPr>
        <p:sp>
          <p:nvSpPr>
            <p:cNvPr id="18115" name="Google Shape;18115;p75"/>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5"/>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5"/>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5"/>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5"/>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5"/>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5"/>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5"/>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5"/>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4" name="Google Shape;18124;p75"/>
          <p:cNvGrpSpPr/>
          <p:nvPr/>
        </p:nvGrpSpPr>
        <p:grpSpPr>
          <a:xfrm>
            <a:off x="3038403" y="1539234"/>
            <a:ext cx="375482" cy="316072"/>
            <a:chOff x="3038403" y="1539234"/>
            <a:chExt cx="375482" cy="316072"/>
          </a:xfrm>
        </p:grpSpPr>
        <p:sp>
          <p:nvSpPr>
            <p:cNvPr id="18125" name="Google Shape;18125;p7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26" name="Google Shape;18126;p75"/>
            <p:cNvGrpSpPr/>
            <p:nvPr/>
          </p:nvGrpSpPr>
          <p:grpSpPr>
            <a:xfrm>
              <a:off x="3038403" y="1539234"/>
              <a:ext cx="375482" cy="316072"/>
              <a:chOff x="3038403" y="1539234"/>
              <a:chExt cx="375482" cy="316072"/>
            </a:xfrm>
          </p:grpSpPr>
          <p:sp>
            <p:nvSpPr>
              <p:cNvPr id="18127" name="Google Shape;18127;p75"/>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5"/>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5"/>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5"/>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5"/>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5"/>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5"/>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5"/>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5"/>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36" name="Google Shape;18136;p75"/>
          <p:cNvGrpSpPr/>
          <p:nvPr/>
        </p:nvGrpSpPr>
        <p:grpSpPr>
          <a:xfrm>
            <a:off x="6332865" y="2906131"/>
            <a:ext cx="360846" cy="370184"/>
            <a:chOff x="6332865" y="2906131"/>
            <a:chExt cx="360846" cy="370184"/>
          </a:xfrm>
        </p:grpSpPr>
        <p:sp>
          <p:nvSpPr>
            <p:cNvPr id="18137" name="Google Shape;18137;p75"/>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5"/>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5"/>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5"/>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5"/>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5"/>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5"/>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5"/>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5"/>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5"/>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5"/>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8" name="Google Shape;18148;p75"/>
          <p:cNvGrpSpPr/>
          <p:nvPr/>
        </p:nvGrpSpPr>
        <p:grpSpPr>
          <a:xfrm>
            <a:off x="4135079" y="1518066"/>
            <a:ext cx="370132" cy="358223"/>
            <a:chOff x="4135079" y="1518066"/>
            <a:chExt cx="370132" cy="358223"/>
          </a:xfrm>
        </p:grpSpPr>
        <p:sp>
          <p:nvSpPr>
            <p:cNvPr id="18149" name="Google Shape;18149;p75"/>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75"/>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5"/>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5"/>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5"/>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5"/>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5"/>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5"/>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5"/>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5"/>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75"/>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5"/>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75"/>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75"/>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5"/>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5"/>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5"/>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5"/>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5"/>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8" name="Google Shape;18168;p75"/>
          <p:cNvGrpSpPr/>
          <p:nvPr/>
        </p:nvGrpSpPr>
        <p:grpSpPr>
          <a:xfrm>
            <a:off x="6878869" y="1980134"/>
            <a:ext cx="361240" cy="370158"/>
            <a:chOff x="6878869" y="1980134"/>
            <a:chExt cx="361240" cy="370158"/>
          </a:xfrm>
        </p:grpSpPr>
        <p:sp>
          <p:nvSpPr>
            <p:cNvPr id="18169" name="Google Shape;18169;p75"/>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5"/>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5"/>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5"/>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5"/>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5"/>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5"/>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5"/>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5"/>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5"/>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5"/>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75"/>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75"/>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2" name="Google Shape;18182;p75"/>
          <p:cNvGrpSpPr/>
          <p:nvPr/>
        </p:nvGrpSpPr>
        <p:grpSpPr>
          <a:xfrm>
            <a:off x="2493999" y="2550033"/>
            <a:ext cx="370132" cy="259467"/>
            <a:chOff x="2493999" y="2550033"/>
            <a:chExt cx="370132" cy="259467"/>
          </a:xfrm>
        </p:grpSpPr>
        <p:sp>
          <p:nvSpPr>
            <p:cNvPr id="18183" name="Google Shape;18183;p75"/>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5"/>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5"/>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5"/>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5"/>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5"/>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5"/>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75"/>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75"/>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5"/>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5"/>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5"/>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5"/>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5"/>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5"/>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75"/>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5"/>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5"/>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5"/>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2" name="Google Shape;18202;p75"/>
          <p:cNvGrpSpPr/>
          <p:nvPr/>
        </p:nvGrpSpPr>
        <p:grpSpPr>
          <a:xfrm>
            <a:off x="1699703" y="3365261"/>
            <a:ext cx="281054" cy="370158"/>
            <a:chOff x="1699703" y="3365261"/>
            <a:chExt cx="281054" cy="370158"/>
          </a:xfrm>
        </p:grpSpPr>
        <p:sp>
          <p:nvSpPr>
            <p:cNvPr id="18203" name="Google Shape;18203;p75"/>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5"/>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5"/>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5"/>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5"/>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5"/>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5"/>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5"/>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5"/>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5"/>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5"/>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5"/>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5"/>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6" name="Google Shape;18216;p75"/>
          <p:cNvGrpSpPr/>
          <p:nvPr/>
        </p:nvGrpSpPr>
        <p:grpSpPr>
          <a:xfrm>
            <a:off x="7966810" y="1519430"/>
            <a:ext cx="369974" cy="355626"/>
            <a:chOff x="7966810" y="1519430"/>
            <a:chExt cx="369974" cy="355626"/>
          </a:xfrm>
        </p:grpSpPr>
        <p:sp>
          <p:nvSpPr>
            <p:cNvPr id="18217" name="Google Shape;18217;p75"/>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5"/>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5"/>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5"/>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5"/>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75"/>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5"/>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5"/>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5"/>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5"/>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5"/>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5"/>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75"/>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75"/>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5"/>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5"/>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3" name="Google Shape;18233;p75"/>
          <p:cNvGrpSpPr/>
          <p:nvPr/>
        </p:nvGrpSpPr>
        <p:grpSpPr>
          <a:xfrm>
            <a:off x="2792628" y="3365340"/>
            <a:ext cx="290445" cy="370079"/>
            <a:chOff x="2792628" y="3365340"/>
            <a:chExt cx="290445" cy="370079"/>
          </a:xfrm>
        </p:grpSpPr>
        <p:sp>
          <p:nvSpPr>
            <p:cNvPr id="18234" name="Google Shape;18234;p75"/>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5"/>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5"/>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5"/>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5"/>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5"/>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5"/>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75"/>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75"/>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5"/>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5"/>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5"/>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5"/>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5"/>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8" name="Google Shape;18248;p75"/>
          <p:cNvGrpSpPr/>
          <p:nvPr/>
        </p:nvGrpSpPr>
        <p:grpSpPr>
          <a:xfrm>
            <a:off x="1389585" y="1988317"/>
            <a:ext cx="388125" cy="353790"/>
            <a:chOff x="1389585" y="1988317"/>
            <a:chExt cx="388125" cy="353790"/>
          </a:xfrm>
        </p:grpSpPr>
        <p:sp>
          <p:nvSpPr>
            <p:cNvPr id="18249" name="Google Shape;18249;p75"/>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5"/>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5"/>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5"/>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5"/>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5"/>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5"/>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5"/>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5"/>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5"/>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5"/>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5"/>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5"/>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5"/>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5"/>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5"/>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5"/>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5"/>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5"/>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75"/>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75"/>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5"/>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1" name="Google Shape;18271;p75"/>
          <p:cNvGrpSpPr/>
          <p:nvPr/>
        </p:nvGrpSpPr>
        <p:grpSpPr>
          <a:xfrm>
            <a:off x="2492924" y="1512190"/>
            <a:ext cx="370158" cy="370158"/>
            <a:chOff x="2492924" y="1512190"/>
            <a:chExt cx="370158" cy="370158"/>
          </a:xfrm>
        </p:grpSpPr>
        <p:sp>
          <p:nvSpPr>
            <p:cNvPr id="18272" name="Google Shape;18272;p75"/>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75"/>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5"/>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5"/>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5"/>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5"/>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5"/>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5"/>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5"/>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5"/>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75"/>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75"/>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5"/>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5"/>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5"/>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5"/>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5"/>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5"/>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5"/>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75"/>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75"/>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75"/>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4" name="Google Shape;18294;p75"/>
          <p:cNvGrpSpPr/>
          <p:nvPr/>
        </p:nvGrpSpPr>
        <p:grpSpPr>
          <a:xfrm>
            <a:off x="1933569" y="1512243"/>
            <a:ext cx="393975" cy="370105"/>
            <a:chOff x="1933569" y="1512243"/>
            <a:chExt cx="393975" cy="370105"/>
          </a:xfrm>
        </p:grpSpPr>
        <p:sp>
          <p:nvSpPr>
            <p:cNvPr id="18295" name="Google Shape;18295;p75"/>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5"/>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5"/>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5"/>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75"/>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75"/>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75"/>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75"/>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75"/>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5"/>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75"/>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75"/>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5"/>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5"/>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5"/>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75"/>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75"/>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75"/>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5"/>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5"/>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75"/>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5"/>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5"/>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75"/>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75"/>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75"/>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75"/>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75"/>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3" name="Google Shape;18323;p75"/>
          <p:cNvGrpSpPr/>
          <p:nvPr/>
        </p:nvGrpSpPr>
        <p:grpSpPr>
          <a:xfrm>
            <a:off x="2236106" y="3365392"/>
            <a:ext cx="306471" cy="370000"/>
            <a:chOff x="2236106" y="3365392"/>
            <a:chExt cx="306471" cy="370000"/>
          </a:xfrm>
        </p:grpSpPr>
        <p:sp>
          <p:nvSpPr>
            <p:cNvPr id="18324" name="Google Shape;18324;p75"/>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75"/>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75"/>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5"/>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5"/>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5"/>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5"/>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5"/>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5"/>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5"/>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75"/>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75"/>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5"/>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5"/>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8" name="Google Shape;18338;p75"/>
          <p:cNvGrpSpPr/>
          <p:nvPr/>
        </p:nvGrpSpPr>
        <p:grpSpPr>
          <a:xfrm>
            <a:off x="5492823" y="3385563"/>
            <a:ext cx="375325" cy="329606"/>
            <a:chOff x="5492823" y="3385563"/>
            <a:chExt cx="375325" cy="329606"/>
          </a:xfrm>
        </p:grpSpPr>
        <p:sp>
          <p:nvSpPr>
            <p:cNvPr id="18339" name="Google Shape;18339;p75"/>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5"/>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5"/>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75"/>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75"/>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75"/>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5"/>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5"/>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75"/>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75"/>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75"/>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75"/>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75"/>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5"/>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75"/>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5"/>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75"/>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75"/>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5"/>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5"/>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9" name="Google Shape;18359;p75"/>
          <p:cNvGrpSpPr/>
          <p:nvPr/>
        </p:nvGrpSpPr>
        <p:grpSpPr>
          <a:xfrm>
            <a:off x="3041787" y="2001118"/>
            <a:ext cx="370158" cy="328164"/>
            <a:chOff x="3041787" y="2001118"/>
            <a:chExt cx="370158" cy="328164"/>
          </a:xfrm>
        </p:grpSpPr>
        <p:sp>
          <p:nvSpPr>
            <p:cNvPr id="18360" name="Google Shape;18360;p75"/>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5"/>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75"/>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75"/>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5"/>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5"/>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5"/>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75"/>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75"/>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5"/>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5"/>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5"/>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5"/>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5"/>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75"/>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5"/>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5"/>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5"/>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8" name="Google Shape;18378;p75"/>
          <p:cNvGrpSpPr/>
          <p:nvPr/>
        </p:nvGrpSpPr>
        <p:grpSpPr>
          <a:xfrm>
            <a:off x="5779884" y="2039125"/>
            <a:ext cx="372309" cy="328216"/>
            <a:chOff x="5779884" y="2039125"/>
            <a:chExt cx="372309" cy="328216"/>
          </a:xfrm>
        </p:grpSpPr>
        <p:sp>
          <p:nvSpPr>
            <p:cNvPr id="18379" name="Google Shape;18379;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75"/>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5"/>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5"/>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75"/>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75"/>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75"/>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75"/>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5"/>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5"/>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20"/>
        <p:cNvGrpSpPr/>
        <p:nvPr/>
      </p:nvGrpSpPr>
      <p:grpSpPr>
        <a:xfrm>
          <a:off x="0" y="0"/>
          <a:ext cx="0" cy="0"/>
          <a:chOff x="0" y="0"/>
          <a:chExt cx="0" cy="0"/>
        </a:xfrm>
      </p:grpSpPr>
      <p:sp>
        <p:nvSpPr>
          <p:cNvPr id="1421" name="Google Shape;1421;p38"/>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WHAT WE ARE WORKING ON</a:t>
            </a:r>
            <a:endParaRPr/>
          </a:p>
        </p:txBody>
      </p:sp>
      <p:sp>
        <p:nvSpPr>
          <p:cNvPr id="1422" name="Google Shape;1422;p38"/>
          <p:cNvSpPr txBox="1">
            <a:spLocks noGrp="1"/>
          </p:cNvSpPr>
          <p:nvPr>
            <p:ph type="subTitle" idx="2"/>
          </p:nvPr>
        </p:nvSpPr>
        <p:spPr>
          <a:xfrm>
            <a:off x="2030400" y="2088000"/>
            <a:ext cx="1695600" cy="849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Neptune is the fourth-largest planet in our Solar System</a:t>
            </a:r>
            <a:endParaRPr/>
          </a:p>
        </p:txBody>
      </p:sp>
      <p:sp>
        <p:nvSpPr>
          <p:cNvPr id="1423" name="Google Shape;1423;p38"/>
          <p:cNvSpPr txBox="1">
            <a:spLocks noGrp="1"/>
          </p:cNvSpPr>
          <p:nvPr>
            <p:ph type="subTitle" idx="1"/>
          </p:nvPr>
        </p:nvSpPr>
        <p:spPr>
          <a:xfrm>
            <a:off x="2030400" y="1767600"/>
            <a:ext cx="1695600" cy="320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Neptune</a:t>
            </a:r>
            <a:endParaRPr/>
          </a:p>
        </p:txBody>
      </p:sp>
      <p:sp>
        <p:nvSpPr>
          <p:cNvPr id="1424" name="Google Shape;1424;p38"/>
          <p:cNvSpPr txBox="1">
            <a:spLocks noGrp="1"/>
          </p:cNvSpPr>
          <p:nvPr>
            <p:ph type="subTitle" idx="3"/>
          </p:nvPr>
        </p:nvSpPr>
        <p:spPr>
          <a:xfrm>
            <a:off x="5443200" y="1767600"/>
            <a:ext cx="1695600" cy="32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a:t>
            </a:r>
            <a:endParaRPr/>
          </a:p>
        </p:txBody>
      </p:sp>
      <p:sp>
        <p:nvSpPr>
          <p:cNvPr id="1425" name="Google Shape;1425;p38"/>
          <p:cNvSpPr txBox="1">
            <a:spLocks noGrp="1"/>
          </p:cNvSpPr>
          <p:nvPr>
            <p:ph type="subTitle" idx="4"/>
          </p:nvPr>
        </p:nvSpPr>
        <p:spPr>
          <a:xfrm>
            <a:off x="5443200" y="2087950"/>
            <a:ext cx="1695600" cy="84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smallest planet in our Solar System</a:t>
            </a:r>
            <a:endParaRPr/>
          </a:p>
          <a:p>
            <a:pPr marL="0" lvl="0" indent="0" algn="l" rtl="0">
              <a:spcBef>
                <a:spcPts val="0"/>
              </a:spcBef>
              <a:spcAft>
                <a:spcPts val="0"/>
              </a:spcAft>
              <a:buNone/>
            </a:pPr>
            <a:endParaRPr/>
          </a:p>
        </p:txBody>
      </p:sp>
      <p:sp>
        <p:nvSpPr>
          <p:cNvPr id="1426" name="Google Shape;1426;p38"/>
          <p:cNvSpPr txBox="1">
            <a:spLocks noGrp="1"/>
          </p:cNvSpPr>
          <p:nvPr>
            <p:ph type="subTitle" idx="5"/>
          </p:nvPr>
        </p:nvSpPr>
        <p:spPr>
          <a:xfrm>
            <a:off x="2030400" y="2937550"/>
            <a:ext cx="1695600" cy="320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a:t>
            </a:r>
            <a:endParaRPr/>
          </a:p>
        </p:txBody>
      </p:sp>
      <p:sp>
        <p:nvSpPr>
          <p:cNvPr id="1427" name="Google Shape;1427;p38"/>
          <p:cNvSpPr txBox="1">
            <a:spLocks noGrp="1"/>
          </p:cNvSpPr>
          <p:nvPr>
            <p:ph type="subTitle" idx="6"/>
          </p:nvPr>
        </p:nvSpPr>
        <p:spPr>
          <a:xfrm>
            <a:off x="2030400" y="3257900"/>
            <a:ext cx="1695600" cy="849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 is a gas giant and the biggest planet in our Solar System</a:t>
            </a:r>
            <a:endParaRPr/>
          </a:p>
        </p:txBody>
      </p:sp>
      <p:sp>
        <p:nvSpPr>
          <p:cNvPr id="1428" name="Google Shape;1428;p38"/>
          <p:cNvSpPr txBox="1">
            <a:spLocks noGrp="1"/>
          </p:cNvSpPr>
          <p:nvPr>
            <p:ph type="subTitle" idx="7"/>
          </p:nvPr>
        </p:nvSpPr>
        <p:spPr>
          <a:xfrm>
            <a:off x="5443200" y="2937550"/>
            <a:ext cx="1695600" cy="32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a:t>
            </a:r>
            <a:endParaRPr/>
          </a:p>
        </p:txBody>
      </p:sp>
      <p:sp>
        <p:nvSpPr>
          <p:cNvPr id="1429" name="Google Shape;1429;p38"/>
          <p:cNvSpPr txBox="1">
            <a:spLocks noGrp="1"/>
          </p:cNvSpPr>
          <p:nvPr>
            <p:ph type="subTitle" idx="8"/>
          </p:nvPr>
        </p:nvSpPr>
        <p:spPr>
          <a:xfrm>
            <a:off x="5443200" y="3257900"/>
            <a:ext cx="1695600" cy="84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composed mostly of hydrogen and helium</a:t>
            </a:r>
            <a:endParaRPr/>
          </a:p>
          <a:p>
            <a:pPr marL="0" lvl="0" indent="0" algn="l" rtl="0">
              <a:spcBef>
                <a:spcPts val="0"/>
              </a:spcBef>
              <a:spcAft>
                <a:spcPts val="0"/>
              </a:spcAft>
              <a:buNone/>
            </a:pPr>
            <a:endParaRPr/>
          </a:p>
        </p:txBody>
      </p:sp>
      <p:grpSp>
        <p:nvGrpSpPr>
          <p:cNvPr id="1430" name="Google Shape;1430;p38"/>
          <p:cNvGrpSpPr/>
          <p:nvPr/>
        </p:nvGrpSpPr>
        <p:grpSpPr>
          <a:xfrm>
            <a:off x="3874867" y="1929284"/>
            <a:ext cx="475205" cy="492107"/>
            <a:chOff x="3874867" y="1853084"/>
            <a:chExt cx="475205" cy="492107"/>
          </a:xfrm>
        </p:grpSpPr>
        <p:sp>
          <p:nvSpPr>
            <p:cNvPr id="1431" name="Google Shape;1431;p38"/>
            <p:cNvSpPr/>
            <p:nvPr/>
          </p:nvSpPr>
          <p:spPr>
            <a:xfrm>
              <a:off x="3874867" y="1895558"/>
              <a:ext cx="475205" cy="110358"/>
            </a:xfrm>
            <a:custGeom>
              <a:avLst/>
              <a:gdLst/>
              <a:ahLst/>
              <a:cxnLst/>
              <a:rect l="l" t="t" r="r" b="b"/>
              <a:pathLst>
                <a:path w="35064" h="8143" extrusionOk="0">
                  <a:moveTo>
                    <a:pt x="0" y="0"/>
                  </a:moveTo>
                  <a:lnTo>
                    <a:pt x="0" y="8143"/>
                  </a:lnTo>
                  <a:lnTo>
                    <a:pt x="35063" y="8143"/>
                  </a:lnTo>
                  <a:lnTo>
                    <a:pt x="35063"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8"/>
            <p:cNvSpPr/>
            <p:nvPr/>
          </p:nvSpPr>
          <p:spPr>
            <a:xfrm>
              <a:off x="4163351" y="1853166"/>
              <a:ext cx="67966" cy="84798"/>
            </a:xfrm>
            <a:custGeom>
              <a:avLst/>
              <a:gdLst/>
              <a:ahLst/>
              <a:cxnLst/>
              <a:rect l="l" t="t" r="r" b="b"/>
              <a:pathLst>
                <a:path w="5015" h="6257" extrusionOk="0">
                  <a:moveTo>
                    <a:pt x="1887" y="1"/>
                  </a:moveTo>
                  <a:cubicBezTo>
                    <a:pt x="1202" y="1"/>
                    <a:pt x="543" y="221"/>
                    <a:pt x="0" y="634"/>
                  </a:cubicBezTo>
                  <a:cubicBezTo>
                    <a:pt x="336" y="893"/>
                    <a:pt x="621" y="1216"/>
                    <a:pt x="827" y="1578"/>
                  </a:cubicBezTo>
                  <a:cubicBezTo>
                    <a:pt x="1155" y="1355"/>
                    <a:pt x="1522" y="1251"/>
                    <a:pt x="1881" y="1251"/>
                  </a:cubicBezTo>
                  <a:cubicBezTo>
                    <a:pt x="2669" y="1251"/>
                    <a:pt x="3426" y="1748"/>
                    <a:pt x="3684" y="2573"/>
                  </a:cubicBezTo>
                  <a:cubicBezTo>
                    <a:pt x="4045" y="3788"/>
                    <a:pt x="3154" y="5002"/>
                    <a:pt x="1887" y="5002"/>
                  </a:cubicBezTo>
                  <a:cubicBezTo>
                    <a:pt x="1047" y="5002"/>
                    <a:pt x="1047" y="6256"/>
                    <a:pt x="1887" y="6256"/>
                  </a:cubicBezTo>
                  <a:cubicBezTo>
                    <a:pt x="3619" y="6256"/>
                    <a:pt x="5015" y="4860"/>
                    <a:pt x="5015" y="3128"/>
                  </a:cubicBezTo>
                  <a:cubicBezTo>
                    <a:pt x="5015" y="1397"/>
                    <a:pt x="3619" y="1"/>
                    <a:pt x="188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8"/>
            <p:cNvSpPr/>
            <p:nvPr/>
          </p:nvSpPr>
          <p:spPr>
            <a:xfrm>
              <a:off x="4112555" y="1853084"/>
              <a:ext cx="67790" cy="84879"/>
            </a:xfrm>
            <a:custGeom>
              <a:avLst/>
              <a:gdLst/>
              <a:ahLst/>
              <a:cxnLst/>
              <a:rect l="l" t="t" r="r" b="b"/>
              <a:pathLst>
                <a:path w="5002" h="6263" extrusionOk="0">
                  <a:moveTo>
                    <a:pt x="1874" y="0"/>
                  </a:moveTo>
                  <a:cubicBezTo>
                    <a:pt x="1212" y="0"/>
                    <a:pt x="550" y="214"/>
                    <a:pt x="0" y="640"/>
                  </a:cubicBezTo>
                  <a:cubicBezTo>
                    <a:pt x="336" y="899"/>
                    <a:pt x="608" y="1222"/>
                    <a:pt x="814" y="1584"/>
                  </a:cubicBezTo>
                  <a:cubicBezTo>
                    <a:pt x="1143" y="1361"/>
                    <a:pt x="1509" y="1257"/>
                    <a:pt x="1869" y="1257"/>
                  </a:cubicBezTo>
                  <a:cubicBezTo>
                    <a:pt x="2657" y="1257"/>
                    <a:pt x="3413" y="1754"/>
                    <a:pt x="3671" y="2579"/>
                  </a:cubicBezTo>
                  <a:cubicBezTo>
                    <a:pt x="4045" y="3794"/>
                    <a:pt x="3141" y="5008"/>
                    <a:pt x="1874" y="5008"/>
                  </a:cubicBezTo>
                  <a:cubicBezTo>
                    <a:pt x="1047" y="5008"/>
                    <a:pt x="1047" y="6262"/>
                    <a:pt x="1874" y="6262"/>
                  </a:cubicBezTo>
                  <a:cubicBezTo>
                    <a:pt x="3606" y="6262"/>
                    <a:pt x="5002" y="4866"/>
                    <a:pt x="5002" y="3134"/>
                  </a:cubicBezTo>
                  <a:cubicBezTo>
                    <a:pt x="5002" y="2592"/>
                    <a:pt x="4860" y="2049"/>
                    <a:pt x="4575" y="1584"/>
                  </a:cubicBezTo>
                  <a:cubicBezTo>
                    <a:pt x="4369" y="1222"/>
                    <a:pt x="4084" y="899"/>
                    <a:pt x="3748" y="640"/>
                  </a:cubicBezTo>
                  <a:cubicBezTo>
                    <a:pt x="3199" y="214"/>
                    <a:pt x="2537" y="0"/>
                    <a:pt x="187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8"/>
            <p:cNvSpPr/>
            <p:nvPr/>
          </p:nvSpPr>
          <p:spPr>
            <a:xfrm>
              <a:off x="4061583" y="1853084"/>
              <a:ext cx="67966" cy="84879"/>
            </a:xfrm>
            <a:custGeom>
              <a:avLst/>
              <a:gdLst/>
              <a:ahLst/>
              <a:cxnLst/>
              <a:rect l="l" t="t" r="r" b="b"/>
              <a:pathLst>
                <a:path w="5015" h="6263" extrusionOk="0">
                  <a:moveTo>
                    <a:pt x="1881" y="0"/>
                  </a:moveTo>
                  <a:cubicBezTo>
                    <a:pt x="1218" y="0"/>
                    <a:pt x="556" y="214"/>
                    <a:pt x="0" y="640"/>
                  </a:cubicBezTo>
                  <a:cubicBezTo>
                    <a:pt x="336" y="899"/>
                    <a:pt x="621" y="1222"/>
                    <a:pt x="827" y="1584"/>
                  </a:cubicBezTo>
                  <a:cubicBezTo>
                    <a:pt x="1156" y="1361"/>
                    <a:pt x="1522" y="1257"/>
                    <a:pt x="1881" y="1257"/>
                  </a:cubicBezTo>
                  <a:cubicBezTo>
                    <a:pt x="2668" y="1257"/>
                    <a:pt x="3422" y="1754"/>
                    <a:pt x="3671" y="2579"/>
                  </a:cubicBezTo>
                  <a:cubicBezTo>
                    <a:pt x="4046" y="3794"/>
                    <a:pt x="3141" y="5008"/>
                    <a:pt x="1874" y="5008"/>
                  </a:cubicBezTo>
                  <a:cubicBezTo>
                    <a:pt x="1047" y="5008"/>
                    <a:pt x="1047" y="6262"/>
                    <a:pt x="1874" y="6262"/>
                  </a:cubicBezTo>
                  <a:cubicBezTo>
                    <a:pt x="3606" y="6262"/>
                    <a:pt x="5002" y="4866"/>
                    <a:pt x="5015" y="3134"/>
                  </a:cubicBezTo>
                  <a:cubicBezTo>
                    <a:pt x="5002" y="2592"/>
                    <a:pt x="4860" y="2049"/>
                    <a:pt x="4575" y="1584"/>
                  </a:cubicBezTo>
                  <a:cubicBezTo>
                    <a:pt x="4369" y="1222"/>
                    <a:pt x="4097" y="899"/>
                    <a:pt x="3761" y="640"/>
                  </a:cubicBezTo>
                  <a:cubicBezTo>
                    <a:pt x="3206" y="214"/>
                    <a:pt x="2543" y="0"/>
                    <a:pt x="188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8"/>
            <p:cNvSpPr/>
            <p:nvPr/>
          </p:nvSpPr>
          <p:spPr>
            <a:xfrm>
              <a:off x="3993792" y="1853166"/>
              <a:ext cx="84784" cy="84798"/>
            </a:xfrm>
            <a:custGeom>
              <a:avLst/>
              <a:gdLst/>
              <a:ahLst/>
              <a:cxnLst/>
              <a:rect l="l" t="t" r="r" b="b"/>
              <a:pathLst>
                <a:path w="6256" h="6257" extrusionOk="0">
                  <a:moveTo>
                    <a:pt x="3128" y="1"/>
                  </a:moveTo>
                  <a:cubicBezTo>
                    <a:pt x="1397" y="1"/>
                    <a:pt x="1" y="1397"/>
                    <a:pt x="1" y="3128"/>
                  </a:cubicBezTo>
                  <a:lnTo>
                    <a:pt x="1241" y="3128"/>
                  </a:lnTo>
                  <a:cubicBezTo>
                    <a:pt x="1241" y="1999"/>
                    <a:pt x="2173" y="1249"/>
                    <a:pt x="3144" y="1249"/>
                  </a:cubicBezTo>
                  <a:cubicBezTo>
                    <a:pt x="3606" y="1249"/>
                    <a:pt x="4076" y="1418"/>
                    <a:pt x="4460" y="1797"/>
                  </a:cubicBezTo>
                  <a:cubicBezTo>
                    <a:pt x="5636" y="2986"/>
                    <a:pt x="4796" y="5002"/>
                    <a:pt x="3128" y="5002"/>
                  </a:cubicBezTo>
                  <a:cubicBezTo>
                    <a:pt x="2288" y="5002"/>
                    <a:pt x="2288" y="6256"/>
                    <a:pt x="3128" y="6256"/>
                  </a:cubicBezTo>
                  <a:cubicBezTo>
                    <a:pt x="4847" y="6256"/>
                    <a:pt x="6256" y="4860"/>
                    <a:pt x="6256" y="3128"/>
                  </a:cubicBezTo>
                  <a:cubicBezTo>
                    <a:pt x="6256" y="2586"/>
                    <a:pt x="6101" y="2043"/>
                    <a:pt x="5829" y="1578"/>
                  </a:cubicBezTo>
                  <a:cubicBezTo>
                    <a:pt x="5623" y="1216"/>
                    <a:pt x="5338" y="893"/>
                    <a:pt x="5002" y="634"/>
                  </a:cubicBezTo>
                  <a:cubicBezTo>
                    <a:pt x="4460" y="221"/>
                    <a:pt x="3800" y="1"/>
                    <a:pt x="312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8"/>
            <p:cNvSpPr/>
            <p:nvPr/>
          </p:nvSpPr>
          <p:spPr>
            <a:xfrm>
              <a:off x="3874867" y="2005905"/>
              <a:ext cx="475205" cy="339287"/>
            </a:xfrm>
            <a:custGeom>
              <a:avLst/>
              <a:gdLst/>
              <a:ahLst/>
              <a:cxnLst/>
              <a:rect l="l" t="t" r="r" b="b"/>
              <a:pathLst>
                <a:path w="35064" h="25035" extrusionOk="0">
                  <a:moveTo>
                    <a:pt x="0" y="1"/>
                  </a:moveTo>
                  <a:lnTo>
                    <a:pt x="0" y="25034"/>
                  </a:lnTo>
                  <a:lnTo>
                    <a:pt x="35063" y="25034"/>
                  </a:lnTo>
                  <a:lnTo>
                    <a:pt x="35063"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8"/>
            <p:cNvSpPr/>
            <p:nvPr/>
          </p:nvSpPr>
          <p:spPr>
            <a:xfrm>
              <a:off x="3934241" y="2056700"/>
              <a:ext cx="84961" cy="84961"/>
            </a:xfrm>
            <a:custGeom>
              <a:avLst/>
              <a:gdLst/>
              <a:ahLst/>
              <a:cxnLst/>
              <a:rect l="l" t="t" r="r" b="b"/>
              <a:pathLst>
                <a:path w="6269" h="6269" extrusionOk="0">
                  <a:moveTo>
                    <a:pt x="3141" y="0"/>
                  </a:moveTo>
                  <a:cubicBezTo>
                    <a:pt x="1409" y="0"/>
                    <a:pt x="1" y="1409"/>
                    <a:pt x="1" y="3141"/>
                  </a:cubicBezTo>
                  <a:cubicBezTo>
                    <a:pt x="1" y="4860"/>
                    <a:pt x="1409" y="6269"/>
                    <a:pt x="3141" y="6269"/>
                  </a:cubicBezTo>
                  <a:cubicBezTo>
                    <a:pt x="4860" y="6269"/>
                    <a:pt x="6269" y="4860"/>
                    <a:pt x="6269" y="3141"/>
                  </a:cubicBezTo>
                  <a:cubicBezTo>
                    <a:pt x="6269" y="1409"/>
                    <a:pt x="4860" y="0"/>
                    <a:pt x="314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8"/>
            <p:cNvSpPr/>
            <p:nvPr/>
          </p:nvSpPr>
          <p:spPr>
            <a:xfrm>
              <a:off x="4070162" y="2056700"/>
              <a:ext cx="84784" cy="84961"/>
            </a:xfrm>
            <a:custGeom>
              <a:avLst/>
              <a:gdLst/>
              <a:ahLst/>
              <a:cxnLst/>
              <a:rect l="l" t="t" r="r" b="b"/>
              <a:pathLst>
                <a:path w="6256" h="6269" extrusionOk="0">
                  <a:moveTo>
                    <a:pt x="3128" y="0"/>
                  </a:moveTo>
                  <a:cubicBezTo>
                    <a:pt x="1396" y="0"/>
                    <a:pt x="1" y="1409"/>
                    <a:pt x="1" y="3141"/>
                  </a:cubicBezTo>
                  <a:cubicBezTo>
                    <a:pt x="1" y="4860"/>
                    <a:pt x="1396" y="6269"/>
                    <a:pt x="3128" y="6269"/>
                  </a:cubicBezTo>
                  <a:cubicBezTo>
                    <a:pt x="4860" y="6269"/>
                    <a:pt x="6256" y="4860"/>
                    <a:pt x="6256" y="3141"/>
                  </a:cubicBezTo>
                  <a:cubicBezTo>
                    <a:pt x="6256" y="1409"/>
                    <a:pt x="4860" y="0"/>
                    <a:pt x="312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8"/>
            <p:cNvSpPr/>
            <p:nvPr/>
          </p:nvSpPr>
          <p:spPr>
            <a:xfrm>
              <a:off x="4205907" y="2056700"/>
              <a:ext cx="84784" cy="84961"/>
            </a:xfrm>
            <a:custGeom>
              <a:avLst/>
              <a:gdLst/>
              <a:ahLst/>
              <a:cxnLst/>
              <a:rect l="l" t="t" r="r" b="b"/>
              <a:pathLst>
                <a:path w="6256" h="6269" extrusionOk="0">
                  <a:moveTo>
                    <a:pt x="3128" y="0"/>
                  </a:moveTo>
                  <a:cubicBezTo>
                    <a:pt x="1397" y="0"/>
                    <a:pt x="1" y="1409"/>
                    <a:pt x="1" y="3141"/>
                  </a:cubicBezTo>
                  <a:cubicBezTo>
                    <a:pt x="1" y="4860"/>
                    <a:pt x="1397" y="6269"/>
                    <a:pt x="3128" y="6269"/>
                  </a:cubicBezTo>
                  <a:cubicBezTo>
                    <a:pt x="4860" y="6269"/>
                    <a:pt x="6256" y="4860"/>
                    <a:pt x="6256" y="3141"/>
                  </a:cubicBezTo>
                  <a:cubicBezTo>
                    <a:pt x="6256" y="1409"/>
                    <a:pt x="4860" y="0"/>
                    <a:pt x="312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8"/>
            <p:cNvSpPr/>
            <p:nvPr/>
          </p:nvSpPr>
          <p:spPr>
            <a:xfrm>
              <a:off x="3934241" y="2192444"/>
              <a:ext cx="84961" cy="84961"/>
            </a:xfrm>
            <a:custGeom>
              <a:avLst/>
              <a:gdLst/>
              <a:ahLst/>
              <a:cxnLst/>
              <a:rect l="l" t="t" r="r" b="b"/>
              <a:pathLst>
                <a:path w="6269" h="6269" extrusionOk="0">
                  <a:moveTo>
                    <a:pt x="3141" y="1"/>
                  </a:moveTo>
                  <a:cubicBezTo>
                    <a:pt x="1409" y="1"/>
                    <a:pt x="1" y="1409"/>
                    <a:pt x="1" y="3141"/>
                  </a:cubicBezTo>
                  <a:cubicBezTo>
                    <a:pt x="1" y="4860"/>
                    <a:pt x="1409" y="6269"/>
                    <a:pt x="3141" y="6269"/>
                  </a:cubicBezTo>
                  <a:cubicBezTo>
                    <a:pt x="4860" y="6269"/>
                    <a:pt x="6269" y="4860"/>
                    <a:pt x="6269" y="3141"/>
                  </a:cubicBezTo>
                  <a:cubicBezTo>
                    <a:pt x="6269" y="1409"/>
                    <a:pt x="4860" y="1"/>
                    <a:pt x="314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8"/>
            <p:cNvSpPr/>
            <p:nvPr/>
          </p:nvSpPr>
          <p:spPr>
            <a:xfrm>
              <a:off x="4070162" y="2192444"/>
              <a:ext cx="84784" cy="84961"/>
            </a:xfrm>
            <a:custGeom>
              <a:avLst/>
              <a:gdLst/>
              <a:ahLst/>
              <a:cxnLst/>
              <a:rect l="l" t="t" r="r" b="b"/>
              <a:pathLst>
                <a:path w="6256" h="6269" extrusionOk="0">
                  <a:moveTo>
                    <a:pt x="3128" y="1"/>
                  </a:moveTo>
                  <a:cubicBezTo>
                    <a:pt x="1396" y="1"/>
                    <a:pt x="1" y="1409"/>
                    <a:pt x="1" y="3141"/>
                  </a:cubicBezTo>
                  <a:cubicBezTo>
                    <a:pt x="1" y="4860"/>
                    <a:pt x="1396" y="6269"/>
                    <a:pt x="3128" y="6269"/>
                  </a:cubicBezTo>
                  <a:cubicBezTo>
                    <a:pt x="4860" y="6269"/>
                    <a:pt x="6256" y="4860"/>
                    <a:pt x="6256" y="3141"/>
                  </a:cubicBezTo>
                  <a:cubicBezTo>
                    <a:pt x="6256" y="1409"/>
                    <a:pt x="4860" y="1"/>
                    <a:pt x="312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8"/>
            <p:cNvSpPr/>
            <p:nvPr/>
          </p:nvSpPr>
          <p:spPr>
            <a:xfrm>
              <a:off x="4205907" y="2192444"/>
              <a:ext cx="84784" cy="84961"/>
            </a:xfrm>
            <a:custGeom>
              <a:avLst/>
              <a:gdLst/>
              <a:ahLst/>
              <a:cxnLst/>
              <a:rect l="l" t="t" r="r" b="b"/>
              <a:pathLst>
                <a:path w="6256" h="6269" extrusionOk="0">
                  <a:moveTo>
                    <a:pt x="3128" y="1"/>
                  </a:moveTo>
                  <a:cubicBezTo>
                    <a:pt x="1397" y="1"/>
                    <a:pt x="1" y="1409"/>
                    <a:pt x="1" y="3141"/>
                  </a:cubicBezTo>
                  <a:cubicBezTo>
                    <a:pt x="1" y="4860"/>
                    <a:pt x="1397" y="6269"/>
                    <a:pt x="3128" y="6269"/>
                  </a:cubicBezTo>
                  <a:cubicBezTo>
                    <a:pt x="4860" y="6269"/>
                    <a:pt x="6256" y="4860"/>
                    <a:pt x="6256" y="3141"/>
                  </a:cubicBezTo>
                  <a:cubicBezTo>
                    <a:pt x="6256" y="1409"/>
                    <a:pt x="4860" y="1"/>
                    <a:pt x="3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 name="Google Shape;1443;p38"/>
          <p:cNvGrpSpPr/>
          <p:nvPr/>
        </p:nvGrpSpPr>
        <p:grpSpPr>
          <a:xfrm>
            <a:off x="4815958" y="1989114"/>
            <a:ext cx="486399" cy="392537"/>
            <a:chOff x="4815958" y="1912914"/>
            <a:chExt cx="486399" cy="392537"/>
          </a:xfrm>
        </p:grpSpPr>
        <p:sp>
          <p:nvSpPr>
            <p:cNvPr id="1444" name="Google Shape;1444;p38"/>
            <p:cNvSpPr/>
            <p:nvPr/>
          </p:nvSpPr>
          <p:spPr>
            <a:xfrm>
              <a:off x="4815958" y="2046557"/>
              <a:ext cx="486399" cy="258893"/>
            </a:xfrm>
            <a:custGeom>
              <a:avLst/>
              <a:gdLst/>
              <a:ahLst/>
              <a:cxnLst/>
              <a:rect l="l" t="t" r="r" b="b"/>
              <a:pathLst>
                <a:path w="35890" h="19103" extrusionOk="0">
                  <a:moveTo>
                    <a:pt x="7367" y="1"/>
                  </a:moveTo>
                  <a:cubicBezTo>
                    <a:pt x="6940" y="1"/>
                    <a:pt x="6552" y="285"/>
                    <a:pt x="6436" y="712"/>
                  </a:cubicBezTo>
                  <a:lnTo>
                    <a:pt x="168" y="17888"/>
                  </a:lnTo>
                  <a:cubicBezTo>
                    <a:pt x="0" y="18508"/>
                    <a:pt x="465" y="19102"/>
                    <a:pt x="1099" y="19102"/>
                  </a:cubicBezTo>
                  <a:lnTo>
                    <a:pt x="28691" y="19102"/>
                  </a:lnTo>
                  <a:cubicBezTo>
                    <a:pt x="29131" y="19102"/>
                    <a:pt x="29506" y="18818"/>
                    <a:pt x="29622" y="18392"/>
                  </a:cubicBezTo>
                  <a:lnTo>
                    <a:pt x="35890" y="1216"/>
                  </a:lnTo>
                  <a:cubicBezTo>
                    <a:pt x="35890" y="608"/>
                    <a:pt x="35593" y="1"/>
                    <a:pt x="34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8"/>
            <p:cNvSpPr/>
            <p:nvPr/>
          </p:nvSpPr>
          <p:spPr>
            <a:xfrm>
              <a:off x="4842928" y="1971421"/>
              <a:ext cx="417756" cy="250125"/>
            </a:xfrm>
            <a:custGeom>
              <a:avLst/>
              <a:gdLst/>
              <a:ahLst/>
              <a:cxnLst/>
              <a:rect l="l" t="t" r="r" b="b"/>
              <a:pathLst>
                <a:path w="30825" h="18456" extrusionOk="0">
                  <a:moveTo>
                    <a:pt x="3697" y="1"/>
                  </a:moveTo>
                  <a:lnTo>
                    <a:pt x="0" y="3697"/>
                  </a:lnTo>
                  <a:lnTo>
                    <a:pt x="0" y="18456"/>
                  </a:lnTo>
                  <a:lnTo>
                    <a:pt x="4446" y="6256"/>
                  </a:lnTo>
                  <a:cubicBezTo>
                    <a:pt x="4562" y="5829"/>
                    <a:pt x="4950" y="5545"/>
                    <a:pt x="5377" y="5545"/>
                  </a:cubicBezTo>
                  <a:lnTo>
                    <a:pt x="30824" y="5545"/>
                  </a:lnTo>
                  <a:lnTo>
                    <a:pt x="3082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8"/>
            <p:cNvSpPr/>
            <p:nvPr/>
          </p:nvSpPr>
          <p:spPr>
            <a:xfrm>
              <a:off x="4817883" y="1912914"/>
              <a:ext cx="208790" cy="371515"/>
            </a:xfrm>
            <a:custGeom>
              <a:avLst/>
              <a:gdLst/>
              <a:ahLst/>
              <a:cxnLst/>
              <a:rect l="l" t="t" r="r" b="b"/>
              <a:pathLst>
                <a:path w="15406" h="27413" extrusionOk="0">
                  <a:moveTo>
                    <a:pt x="1060" y="1"/>
                  </a:moveTo>
                  <a:cubicBezTo>
                    <a:pt x="478" y="1"/>
                    <a:pt x="0" y="479"/>
                    <a:pt x="0" y="1061"/>
                  </a:cubicBezTo>
                  <a:lnTo>
                    <a:pt x="0" y="27400"/>
                  </a:lnTo>
                  <a:cubicBezTo>
                    <a:pt x="39" y="27400"/>
                    <a:pt x="78" y="27413"/>
                    <a:pt x="129" y="27413"/>
                  </a:cubicBezTo>
                  <a:lnTo>
                    <a:pt x="1848" y="22708"/>
                  </a:lnTo>
                  <a:lnTo>
                    <a:pt x="1848" y="8014"/>
                  </a:lnTo>
                  <a:lnTo>
                    <a:pt x="5545" y="4318"/>
                  </a:lnTo>
                  <a:lnTo>
                    <a:pt x="15406" y="4318"/>
                  </a:lnTo>
                  <a:lnTo>
                    <a:pt x="1233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8"/>
            <p:cNvSpPr/>
            <p:nvPr/>
          </p:nvSpPr>
          <p:spPr>
            <a:xfrm>
              <a:off x="5051709" y="2013109"/>
              <a:ext cx="16832" cy="33461"/>
            </a:xfrm>
            <a:custGeom>
              <a:avLst/>
              <a:gdLst/>
              <a:ahLst/>
              <a:cxnLst/>
              <a:rect l="l" t="t" r="r" b="b"/>
              <a:pathLst>
                <a:path w="1242" h="2469" extrusionOk="0">
                  <a:moveTo>
                    <a:pt x="1" y="0"/>
                  </a:moveTo>
                  <a:lnTo>
                    <a:pt x="1" y="2469"/>
                  </a:lnTo>
                  <a:lnTo>
                    <a:pt x="1241" y="2469"/>
                  </a:lnTo>
                  <a:lnTo>
                    <a:pt x="1241"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8"/>
            <p:cNvSpPr/>
            <p:nvPr/>
          </p:nvSpPr>
          <p:spPr>
            <a:xfrm>
              <a:off x="5110216" y="2013109"/>
              <a:ext cx="16656" cy="33461"/>
            </a:xfrm>
            <a:custGeom>
              <a:avLst/>
              <a:gdLst/>
              <a:ahLst/>
              <a:cxnLst/>
              <a:rect l="l" t="t" r="r" b="b"/>
              <a:pathLst>
                <a:path w="1229" h="2469" extrusionOk="0">
                  <a:moveTo>
                    <a:pt x="0" y="0"/>
                  </a:moveTo>
                  <a:lnTo>
                    <a:pt x="0" y="2469"/>
                  </a:lnTo>
                  <a:lnTo>
                    <a:pt x="1228" y="2469"/>
                  </a:lnTo>
                  <a:lnTo>
                    <a:pt x="1228"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8"/>
            <p:cNvSpPr/>
            <p:nvPr/>
          </p:nvSpPr>
          <p:spPr>
            <a:xfrm>
              <a:off x="5168710" y="2013109"/>
              <a:ext cx="16656" cy="33461"/>
            </a:xfrm>
            <a:custGeom>
              <a:avLst/>
              <a:gdLst/>
              <a:ahLst/>
              <a:cxnLst/>
              <a:rect l="l" t="t" r="r" b="b"/>
              <a:pathLst>
                <a:path w="1229" h="2469" extrusionOk="0">
                  <a:moveTo>
                    <a:pt x="1" y="0"/>
                  </a:moveTo>
                  <a:lnTo>
                    <a:pt x="1" y="2469"/>
                  </a:lnTo>
                  <a:lnTo>
                    <a:pt x="1229" y="2469"/>
                  </a:lnTo>
                  <a:lnTo>
                    <a:pt x="1229"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8"/>
            <p:cNvSpPr/>
            <p:nvPr/>
          </p:nvSpPr>
          <p:spPr>
            <a:xfrm>
              <a:off x="4934708" y="2013109"/>
              <a:ext cx="16832" cy="33461"/>
            </a:xfrm>
            <a:custGeom>
              <a:avLst/>
              <a:gdLst/>
              <a:ahLst/>
              <a:cxnLst/>
              <a:rect l="l" t="t" r="r" b="b"/>
              <a:pathLst>
                <a:path w="1242" h="2469" extrusionOk="0">
                  <a:moveTo>
                    <a:pt x="1" y="0"/>
                  </a:moveTo>
                  <a:lnTo>
                    <a:pt x="1" y="2469"/>
                  </a:lnTo>
                  <a:lnTo>
                    <a:pt x="1241" y="2469"/>
                  </a:lnTo>
                  <a:lnTo>
                    <a:pt x="1241"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8"/>
            <p:cNvSpPr/>
            <p:nvPr/>
          </p:nvSpPr>
          <p:spPr>
            <a:xfrm>
              <a:off x="4993215" y="2013109"/>
              <a:ext cx="16819" cy="33461"/>
            </a:xfrm>
            <a:custGeom>
              <a:avLst/>
              <a:gdLst/>
              <a:ahLst/>
              <a:cxnLst/>
              <a:rect l="l" t="t" r="r" b="b"/>
              <a:pathLst>
                <a:path w="1241" h="2469" extrusionOk="0">
                  <a:moveTo>
                    <a:pt x="0" y="0"/>
                  </a:moveTo>
                  <a:lnTo>
                    <a:pt x="0" y="2469"/>
                  </a:lnTo>
                  <a:lnTo>
                    <a:pt x="1241" y="2469"/>
                  </a:lnTo>
                  <a:lnTo>
                    <a:pt x="1241"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8"/>
            <p:cNvSpPr/>
            <p:nvPr/>
          </p:nvSpPr>
          <p:spPr>
            <a:xfrm>
              <a:off x="4842928" y="1971421"/>
              <a:ext cx="50104" cy="50104"/>
            </a:xfrm>
            <a:custGeom>
              <a:avLst/>
              <a:gdLst/>
              <a:ahLst/>
              <a:cxnLst/>
              <a:rect l="l" t="t" r="r" b="b"/>
              <a:pathLst>
                <a:path w="3697" h="3697" extrusionOk="0">
                  <a:moveTo>
                    <a:pt x="3697" y="1"/>
                  </a:moveTo>
                  <a:lnTo>
                    <a:pt x="0" y="3697"/>
                  </a:lnTo>
                  <a:lnTo>
                    <a:pt x="3697" y="3697"/>
                  </a:lnTo>
                  <a:lnTo>
                    <a:pt x="3697" y="1"/>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 name="Google Shape;1453;p38"/>
          <p:cNvGrpSpPr/>
          <p:nvPr/>
        </p:nvGrpSpPr>
        <p:grpSpPr>
          <a:xfrm>
            <a:off x="3886087" y="3154360"/>
            <a:ext cx="452778" cy="475029"/>
            <a:chOff x="3886087" y="3078160"/>
            <a:chExt cx="452778" cy="475029"/>
          </a:xfrm>
        </p:grpSpPr>
        <p:sp>
          <p:nvSpPr>
            <p:cNvPr id="1454" name="Google Shape;1454;p38"/>
            <p:cNvSpPr/>
            <p:nvPr/>
          </p:nvSpPr>
          <p:spPr>
            <a:xfrm>
              <a:off x="4024813" y="3078160"/>
              <a:ext cx="314052" cy="475029"/>
            </a:xfrm>
            <a:custGeom>
              <a:avLst/>
              <a:gdLst/>
              <a:ahLst/>
              <a:cxnLst/>
              <a:rect l="l" t="t" r="r" b="b"/>
              <a:pathLst>
                <a:path w="23173" h="35051" extrusionOk="0">
                  <a:moveTo>
                    <a:pt x="0" y="1"/>
                  </a:moveTo>
                  <a:lnTo>
                    <a:pt x="0" y="35050"/>
                  </a:lnTo>
                  <a:lnTo>
                    <a:pt x="21286" y="35050"/>
                  </a:lnTo>
                  <a:cubicBezTo>
                    <a:pt x="22320" y="35050"/>
                    <a:pt x="23160" y="34210"/>
                    <a:pt x="23173" y="33177"/>
                  </a:cubicBezTo>
                  <a:lnTo>
                    <a:pt x="23173" y="1875"/>
                  </a:lnTo>
                  <a:cubicBezTo>
                    <a:pt x="23173" y="841"/>
                    <a:pt x="22320" y="1"/>
                    <a:pt x="21286"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8"/>
            <p:cNvSpPr/>
            <p:nvPr/>
          </p:nvSpPr>
          <p:spPr>
            <a:xfrm>
              <a:off x="4245507" y="3078160"/>
              <a:ext cx="42392" cy="475029"/>
            </a:xfrm>
            <a:custGeom>
              <a:avLst/>
              <a:gdLst/>
              <a:ahLst/>
              <a:cxnLst/>
              <a:rect l="l" t="t" r="r" b="b"/>
              <a:pathLst>
                <a:path w="3128" h="35051" extrusionOk="0">
                  <a:moveTo>
                    <a:pt x="0" y="1"/>
                  </a:moveTo>
                  <a:lnTo>
                    <a:pt x="0" y="35050"/>
                  </a:lnTo>
                  <a:lnTo>
                    <a:pt x="3128" y="35050"/>
                  </a:lnTo>
                  <a:lnTo>
                    <a:pt x="31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8"/>
            <p:cNvSpPr/>
            <p:nvPr/>
          </p:nvSpPr>
          <p:spPr>
            <a:xfrm>
              <a:off x="3931448" y="3078160"/>
              <a:ext cx="93377" cy="475029"/>
            </a:xfrm>
            <a:custGeom>
              <a:avLst/>
              <a:gdLst/>
              <a:ahLst/>
              <a:cxnLst/>
              <a:rect l="l" t="t" r="r" b="b"/>
              <a:pathLst>
                <a:path w="6890" h="35051" extrusionOk="0">
                  <a:moveTo>
                    <a:pt x="1" y="1"/>
                  </a:moveTo>
                  <a:lnTo>
                    <a:pt x="1" y="35050"/>
                  </a:lnTo>
                  <a:lnTo>
                    <a:pt x="6889" y="35050"/>
                  </a:lnTo>
                  <a:lnTo>
                    <a:pt x="6889"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8"/>
            <p:cNvSpPr/>
            <p:nvPr/>
          </p:nvSpPr>
          <p:spPr>
            <a:xfrm>
              <a:off x="3889069" y="3264699"/>
              <a:ext cx="84784" cy="67979"/>
            </a:xfrm>
            <a:custGeom>
              <a:avLst/>
              <a:gdLst/>
              <a:ahLst/>
              <a:cxnLst/>
              <a:rect l="l" t="t" r="r" b="b"/>
              <a:pathLst>
                <a:path w="6256" h="5016" extrusionOk="0">
                  <a:moveTo>
                    <a:pt x="3128" y="1"/>
                  </a:moveTo>
                  <a:cubicBezTo>
                    <a:pt x="1396" y="1"/>
                    <a:pt x="0" y="1409"/>
                    <a:pt x="0" y="3141"/>
                  </a:cubicBezTo>
                  <a:cubicBezTo>
                    <a:pt x="0" y="3813"/>
                    <a:pt x="233" y="4472"/>
                    <a:pt x="646" y="5015"/>
                  </a:cubicBezTo>
                  <a:cubicBezTo>
                    <a:pt x="892" y="4679"/>
                    <a:pt x="1215" y="4395"/>
                    <a:pt x="1577" y="4188"/>
                  </a:cubicBezTo>
                  <a:cubicBezTo>
                    <a:pt x="866" y="3141"/>
                    <a:pt x="1370" y="1707"/>
                    <a:pt x="2585" y="1345"/>
                  </a:cubicBezTo>
                  <a:cubicBezTo>
                    <a:pt x="2771" y="1287"/>
                    <a:pt x="2958" y="1259"/>
                    <a:pt x="3141" y="1259"/>
                  </a:cubicBezTo>
                  <a:cubicBezTo>
                    <a:pt x="4138" y="1259"/>
                    <a:pt x="5015" y="2071"/>
                    <a:pt x="5015" y="3141"/>
                  </a:cubicBezTo>
                  <a:cubicBezTo>
                    <a:pt x="5008" y="3555"/>
                    <a:pt x="5318" y="3762"/>
                    <a:pt x="5630" y="3762"/>
                  </a:cubicBezTo>
                  <a:cubicBezTo>
                    <a:pt x="5942" y="3762"/>
                    <a:pt x="6255" y="3555"/>
                    <a:pt x="6255" y="3141"/>
                  </a:cubicBezTo>
                  <a:cubicBezTo>
                    <a:pt x="6255" y="1409"/>
                    <a:pt x="4859" y="1"/>
                    <a:pt x="3128"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8"/>
            <p:cNvSpPr/>
            <p:nvPr/>
          </p:nvSpPr>
          <p:spPr>
            <a:xfrm>
              <a:off x="3886087" y="3315671"/>
              <a:ext cx="87766" cy="67979"/>
            </a:xfrm>
            <a:custGeom>
              <a:avLst/>
              <a:gdLst/>
              <a:ahLst/>
              <a:cxnLst/>
              <a:rect l="l" t="t" r="r" b="b"/>
              <a:pathLst>
                <a:path w="6476" h="5016" extrusionOk="0">
                  <a:moveTo>
                    <a:pt x="3348" y="1"/>
                  </a:moveTo>
                  <a:cubicBezTo>
                    <a:pt x="2805" y="1"/>
                    <a:pt x="2262" y="156"/>
                    <a:pt x="1797" y="427"/>
                  </a:cubicBezTo>
                  <a:cubicBezTo>
                    <a:pt x="1435" y="634"/>
                    <a:pt x="1112" y="918"/>
                    <a:pt x="866" y="1254"/>
                  </a:cubicBezTo>
                  <a:cubicBezTo>
                    <a:pt x="0" y="2366"/>
                    <a:pt x="0" y="3904"/>
                    <a:pt x="866" y="5015"/>
                  </a:cubicBezTo>
                  <a:cubicBezTo>
                    <a:pt x="1112" y="4679"/>
                    <a:pt x="1435" y="4395"/>
                    <a:pt x="1797" y="4188"/>
                  </a:cubicBezTo>
                  <a:cubicBezTo>
                    <a:pt x="1086" y="3141"/>
                    <a:pt x="1590" y="1707"/>
                    <a:pt x="2805" y="1332"/>
                  </a:cubicBezTo>
                  <a:cubicBezTo>
                    <a:pt x="2988" y="1277"/>
                    <a:pt x="3172" y="1251"/>
                    <a:pt x="3352" y="1251"/>
                  </a:cubicBezTo>
                  <a:cubicBezTo>
                    <a:pt x="4353" y="1251"/>
                    <a:pt x="5235" y="2055"/>
                    <a:pt x="5235" y="3128"/>
                  </a:cubicBezTo>
                  <a:cubicBezTo>
                    <a:pt x="5228" y="3548"/>
                    <a:pt x="5538" y="3758"/>
                    <a:pt x="5850" y="3758"/>
                  </a:cubicBezTo>
                  <a:cubicBezTo>
                    <a:pt x="6162" y="3758"/>
                    <a:pt x="6475" y="3548"/>
                    <a:pt x="6475" y="3128"/>
                  </a:cubicBezTo>
                  <a:cubicBezTo>
                    <a:pt x="6475" y="1409"/>
                    <a:pt x="5079" y="1"/>
                    <a:pt x="3348"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8"/>
            <p:cNvSpPr/>
            <p:nvPr/>
          </p:nvSpPr>
          <p:spPr>
            <a:xfrm>
              <a:off x="3886087" y="3366643"/>
              <a:ext cx="87766" cy="67803"/>
            </a:xfrm>
            <a:custGeom>
              <a:avLst/>
              <a:gdLst/>
              <a:ahLst/>
              <a:cxnLst/>
              <a:rect l="l" t="t" r="r" b="b"/>
              <a:pathLst>
                <a:path w="6476" h="5003" extrusionOk="0">
                  <a:moveTo>
                    <a:pt x="3348" y="0"/>
                  </a:moveTo>
                  <a:cubicBezTo>
                    <a:pt x="2805" y="0"/>
                    <a:pt x="2262" y="143"/>
                    <a:pt x="1797" y="427"/>
                  </a:cubicBezTo>
                  <a:cubicBezTo>
                    <a:pt x="1435" y="634"/>
                    <a:pt x="1112" y="918"/>
                    <a:pt x="866" y="1254"/>
                  </a:cubicBezTo>
                  <a:cubicBezTo>
                    <a:pt x="0" y="2353"/>
                    <a:pt x="0" y="3904"/>
                    <a:pt x="866" y="5002"/>
                  </a:cubicBezTo>
                  <a:cubicBezTo>
                    <a:pt x="1112" y="4666"/>
                    <a:pt x="1435" y="4395"/>
                    <a:pt x="1797" y="4188"/>
                  </a:cubicBezTo>
                  <a:cubicBezTo>
                    <a:pt x="1086" y="3141"/>
                    <a:pt x="1590" y="1706"/>
                    <a:pt x="2805" y="1332"/>
                  </a:cubicBezTo>
                  <a:cubicBezTo>
                    <a:pt x="2991" y="1274"/>
                    <a:pt x="3178" y="1246"/>
                    <a:pt x="3361" y="1246"/>
                  </a:cubicBezTo>
                  <a:cubicBezTo>
                    <a:pt x="4358" y="1246"/>
                    <a:pt x="5235" y="2058"/>
                    <a:pt x="5235" y="3128"/>
                  </a:cubicBezTo>
                  <a:cubicBezTo>
                    <a:pt x="5228" y="3542"/>
                    <a:pt x="5538" y="3748"/>
                    <a:pt x="5850" y="3748"/>
                  </a:cubicBezTo>
                  <a:cubicBezTo>
                    <a:pt x="6162" y="3748"/>
                    <a:pt x="6475" y="3542"/>
                    <a:pt x="6475" y="3128"/>
                  </a:cubicBezTo>
                  <a:cubicBezTo>
                    <a:pt x="6475" y="1396"/>
                    <a:pt x="5079" y="0"/>
                    <a:pt x="3348"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8"/>
            <p:cNvSpPr/>
            <p:nvPr/>
          </p:nvSpPr>
          <p:spPr>
            <a:xfrm>
              <a:off x="3889069" y="3111974"/>
              <a:ext cx="84784" cy="67966"/>
            </a:xfrm>
            <a:custGeom>
              <a:avLst/>
              <a:gdLst/>
              <a:ahLst/>
              <a:cxnLst/>
              <a:rect l="l" t="t" r="r" b="b"/>
              <a:pathLst>
                <a:path w="6256" h="5015" extrusionOk="0">
                  <a:moveTo>
                    <a:pt x="3128" y="0"/>
                  </a:moveTo>
                  <a:cubicBezTo>
                    <a:pt x="1396" y="0"/>
                    <a:pt x="0" y="1409"/>
                    <a:pt x="0" y="3141"/>
                  </a:cubicBezTo>
                  <a:cubicBezTo>
                    <a:pt x="0" y="3813"/>
                    <a:pt x="233" y="4472"/>
                    <a:pt x="646" y="5015"/>
                  </a:cubicBezTo>
                  <a:cubicBezTo>
                    <a:pt x="892" y="4679"/>
                    <a:pt x="1215" y="4394"/>
                    <a:pt x="1577" y="4187"/>
                  </a:cubicBezTo>
                  <a:cubicBezTo>
                    <a:pt x="866" y="3141"/>
                    <a:pt x="1370" y="1706"/>
                    <a:pt x="2585" y="1344"/>
                  </a:cubicBezTo>
                  <a:cubicBezTo>
                    <a:pt x="2771" y="1286"/>
                    <a:pt x="2958" y="1259"/>
                    <a:pt x="3141" y="1259"/>
                  </a:cubicBezTo>
                  <a:cubicBezTo>
                    <a:pt x="4138" y="1259"/>
                    <a:pt x="5015" y="2070"/>
                    <a:pt x="5015" y="3141"/>
                  </a:cubicBezTo>
                  <a:cubicBezTo>
                    <a:pt x="5008" y="3554"/>
                    <a:pt x="5318" y="3761"/>
                    <a:pt x="5630" y="3761"/>
                  </a:cubicBezTo>
                  <a:cubicBezTo>
                    <a:pt x="5942" y="3761"/>
                    <a:pt x="6255" y="3554"/>
                    <a:pt x="6255" y="3141"/>
                  </a:cubicBezTo>
                  <a:cubicBezTo>
                    <a:pt x="6255" y="1409"/>
                    <a:pt x="4859" y="0"/>
                    <a:pt x="3128"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8"/>
            <p:cNvSpPr/>
            <p:nvPr/>
          </p:nvSpPr>
          <p:spPr>
            <a:xfrm>
              <a:off x="3886087" y="3162932"/>
              <a:ext cx="87766" cy="67979"/>
            </a:xfrm>
            <a:custGeom>
              <a:avLst/>
              <a:gdLst/>
              <a:ahLst/>
              <a:cxnLst/>
              <a:rect l="l" t="t" r="r" b="b"/>
              <a:pathLst>
                <a:path w="6476" h="5016" extrusionOk="0">
                  <a:moveTo>
                    <a:pt x="3348" y="1"/>
                  </a:moveTo>
                  <a:cubicBezTo>
                    <a:pt x="2805" y="1"/>
                    <a:pt x="2262" y="156"/>
                    <a:pt x="1797" y="427"/>
                  </a:cubicBezTo>
                  <a:cubicBezTo>
                    <a:pt x="1435" y="634"/>
                    <a:pt x="1112" y="919"/>
                    <a:pt x="866" y="1255"/>
                  </a:cubicBezTo>
                  <a:cubicBezTo>
                    <a:pt x="0" y="2366"/>
                    <a:pt x="0" y="3904"/>
                    <a:pt x="866" y="5015"/>
                  </a:cubicBezTo>
                  <a:cubicBezTo>
                    <a:pt x="1112" y="4679"/>
                    <a:pt x="1435" y="4395"/>
                    <a:pt x="1797" y="4188"/>
                  </a:cubicBezTo>
                  <a:cubicBezTo>
                    <a:pt x="1086" y="3141"/>
                    <a:pt x="1590" y="1707"/>
                    <a:pt x="2805" y="1332"/>
                  </a:cubicBezTo>
                  <a:cubicBezTo>
                    <a:pt x="2988" y="1277"/>
                    <a:pt x="3172" y="1251"/>
                    <a:pt x="3352" y="1251"/>
                  </a:cubicBezTo>
                  <a:cubicBezTo>
                    <a:pt x="4353" y="1251"/>
                    <a:pt x="5235" y="2055"/>
                    <a:pt x="5235" y="3129"/>
                  </a:cubicBezTo>
                  <a:cubicBezTo>
                    <a:pt x="5228" y="3549"/>
                    <a:pt x="5538" y="3759"/>
                    <a:pt x="5850" y="3759"/>
                  </a:cubicBezTo>
                  <a:cubicBezTo>
                    <a:pt x="6162" y="3759"/>
                    <a:pt x="6475" y="3549"/>
                    <a:pt x="6475" y="3129"/>
                  </a:cubicBezTo>
                  <a:cubicBezTo>
                    <a:pt x="6475" y="1410"/>
                    <a:pt x="5079" y="1"/>
                    <a:pt x="3348"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8"/>
            <p:cNvSpPr/>
            <p:nvPr/>
          </p:nvSpPr>
          <p:spPr>
            <a:xfrm>
              <a:off x="3886087" y="3213904"/>
              <a:ext cx="87766" cy="67803"/>
            </a:xfrm>
            <a:custGeom>
              <a:avLst/>
              <a:gdLst/>
              <a:ahLst/>
              <a:cxnLst/>
              <a:rect l="l" t="t" r="r" b="b"/>
              <a:pathLst>
                <a:path w="6476" h="5003" extrusionOk="0">
                  <a:moveTo>
                    <a:pt x="3348" y="1"/>
                  </a:moveTo>
                  <a:cubicBezTo>
                    <a:pt x="2805" y="1"/>
                    <a:pt x="2262" y="143"/>
                    <a:pt x="1797" y="427"/>
                  </a:cubicBezTo>
                  <a:cubicBezTo>
                    <a:pt x="1435" y="634"/>
                    <a:pt x="1112" y="918"/>
                    <a:pt x="866" y="1254"/>
                  </a:cubicBezTo>
                  <a:cubicBezTo>
                    <a:pt x="0" y="2353"/>
                    <a:pt x="0" y="3904"/>
                    <a:pt x="866" y="5002"/>
                  </a:cubicBezTo>
                  <a:cubicBezTo>
                    <a:pt x="1112" y="4666"/>
                    <a:pt x="1435" y="4395"/>
                    <a:pt x="1797" y="4188"/>
                  </a:cubicBezTo>
                  <a:cubicBezTo>
                    <a:pt x="1086" y="3141"/>
                    <a:pt x="1590" y="1707"/>
                    <a:pt x="2805" y="1332"/>
                  </a:cubicBezTo>
                  <a:cubicBezTo>
                    <a:pt x="2991" y="1274"/>
                    <a:pt x="3178" y="1247"/>
                    <a:pt x="3361" y="1247"/>
                  </a:cubicBezTo>
                  <a:cubicBezTo>
                    <a:pt x="4358" y="1247"/>
                    <a:pt x="5235" y="2058"/>
                    <a:pt x="5235" y="3128"/>
                  </a:cubicBezTo>
                  <a:cubicBezTo>
                    <a:pt x="5228" y="3548"/>
                    <a:pt x="5538" y="3758"/>
                    <a:pt x="5850" y="3758"/>
                  </a:cubicBezTo>
                  <a:cubicBezTo>
                    <a:pt x="6162" y="3758"/>
                    <a:pt x="6475" y="3548"/>
                    <a:pt x="6475" y="3128"/>
                  </a:cubicBezTo>
                  <a:cubicBezTo>
                    <a:pt x="6475" y="1397"/>
                    <a:pt x="5079" y="1"/>
                    <a:pt x="3348"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8"/>
            <p:cNvSpPr/>
            <p:nvPr/>
          </p:nvSpPr>
          <p:spPr>
            <a:xfrm>
              <a:off x="3889069" y="3417438"/>
              <a:ext cx="84784" cy="84961"/>
            </a:xfrm>
            <a:custGeom>
              <a:avLst/>
              <a:gdLst/>
              <a:ahLst/>
              <a:cxnLst/>
              <a:rect l="l" t="t" r="r" b="b"/>
              <a:pathLst>
                <a:path w="6256" h="6269" extrusionOk="0">
                  <a:moveTo>
                    <a:pt x="3128" y="0"/>
                  </a:moveTo>
                  <a:cubicBezTo>
                    <a:pt x="2585" y="13"/>
                    <a:pt x="2042" y="156"/>
                    <a:pt x="1577" y="440"/>
                  </a:cubicBezTo>
                  <a:cubicBezTo>
                    <a:pt x="1215" y="647"/>
                    <a:pt x="892" y="918"/>
                    <a:pt x="646" y="1254"/>
                  </a:cubicBezTo>
                  <a:cubicBezTo>
                    <a:pt x="233" y="1797"/>
                    <a:pt x="0" y="2456"/>
                    <a:pt x="0" y="3141"/>
                  </a:cubicBezTo>
                  <a:cubicBezTo>
                    <a:pt x="0" y="4860"/>
                    <a:pt x="1409" y="6269"/>
                    <a:pt x="3128" y="6269"/>
                  </a:cubicBezTo>
                  <a:lnTo>
                    <a:pt x="3128" y="5015"/>
                  </a:lnTo>
                  <a:cubicBezTo>
                    <a:pt x="1460" y="5015"/>
                    <a:pt x="620" y="2986"/>
                    <a:pt x="1796" y="1810"/>
                  </a:cubicBezTo>
                  <a:cubicBezTo>
                    <a:pt x="2181" y="1425"/>
                    <a:pt x="2653" y="1253"/>
                    <a:pt x="3115" y="1253"/>
                  </a:cubicBezTo>
                  <a:cubicBezTo>
                    <a:pt x="4081" y="1253"/>
                    <a:pt x="5006" y="2005"/>
                    <a:pt x="5015" y="3141"/>
                  </a:cubicBezTo>
                  <a:cubicBezTo>
                    <a:pt x="5008" y="3555"/>
                    <a:pt x="5318" y="3761"/>
                    <a:pt x="5630" y="3761"/>
                  </a:cubicBezTo>
                  <a:cubicBezTo>
                    <a:pt x="5942" y="3761"/>
                    <a:pt x="6255" y="3555"/>
                    <a:pt x="6255" y="3141"/>
                  </a:cubicBezTo>
                  <a:cubicBezTo>
                    <a:pt x="6255" y="1409"/>
                    <a:pt x="4859" y="0"/>
                    <a:pt x="3128"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38"/>
          <p:cNvGrpSpPr/>
          <p:nvPr/>
        </p:nvGrpSpPr>
        <p:grpSpPr>
          <a:xfrm>
            <a:off x="4813145" y="3154361"/>
            <a:ext cx="492010" cy="475035"/>
            <a:chOff x="4813145" y="3078161"/>
            <a:chExt cx="492010" cy="475035"/>
          </a:xfrm>
        </p:grpSpPr>
        <p:sp>
          <p:nvSpPr>
            <p:cNvPr id="1465" name="Google Shape;1465;p38"/>
            <p:cNvSpPr/>
            <p:nvPr/>
          </p:nvSpPr>
          <p:spPr>
            <a:xfrm>
              <a:off x="4813145" y="3078161"/>
              <a:ext cx="492010" cy="135755"/>
            </a:xfrm>
            <a:custGeom>
              <a:avLst/>
              <a:gdLst/>
              <a:ahLst/>
              <a:cxnLst/>
              <a:rect l="l" t="t" r="r" b="b"/>
              <a:pathLst>
                <a:path w="36304" h="10017" extrusionOk="0">
                  <a:moveTo>
                    <a:pt x="1280" y="0"/>
                  </a:moveTo>
                  <a:cubicBezTo>
                    <a:pt x="569" y="0"/>
                    <a:pt x="0" y="569"/>
                    <a:pt x="0" y="1280"/>
                  </a:cubicBezTo>
                  <a:lnTo>
                    <a:pt x="0" y="10017"/>
                  </a:lnTo>
                  <a:lnTo>
                    <a:pt x="36304" y="10017"/>
                  </a:lnTo>
                  <a:lnTo>
                    <a:pt x="36304" y="1280"/>
                  </a:lnTo>
                  <a:cubicBezTo>
                    <a:pt x="36304" y="569"/>
                    <a:pt x="35735" y="0"/>
                    <a:pt x="35024" y="0"/>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8"/>
            <p:cNvSpPr/>
            <p:nvPr/>
          </p:nvSpPr>
          <p:spPr>
            <a:xfrm>
              <a:off x="4838543" y="3213905"/>
              <a:ext cx="441215" cy="339287"/>
            </a:xfrm>
            <a:custGeom>
              <a:avLst/>
              <a:gdLst/>
              <a:ahLst/>
              <a:cxnLst/>
              <a:rect l="l" t="t" r="r" b="b"/>
              <a:pathLst>
                <a:path w="32556" h="25035" extrusionOk="0">
                  <a:moveTo>
                    <a:pt x="0" y="1"/>
                  </a:moveTo>
                  <a:lnTo>
                    <a:pt x="0" y="25034"/>
                  </a:lnTo>
                  <a:lnTo>
                    <a:pt x="32556" y="25034"/>
                  </a:lnTo>
                  <a:lnTo>
                    <a:pt x="3255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8"/>
            <p:cNvSpPr/>
            <p:nvPr/>
          </p:nvSpPr>
          <p:spPr>
            <a:xfrm>
              <a:off x="4948889" y="3112137"/>
              <a:ext cx="220526" cy="67803"/>
            </a:xfrm>
            <a:custGeom>
              <a:avLst/>
              <a:gdLst/>
              <a:ahLst/>
              <a:cxnLst/>
              <a:rect l="l" t="t" r="r" b="b"/>
              <a:pathLst>
                <a:path w="16272" h="5003" extrusionOk="0">
                  <a:moveTo>
                    <a:pt x="2495" y="1"/>
                  </a:moveTo>
                  <a:cubicBezTo>
                    <a:pt x="1112" y="1"/>
                    <a:pt x="0" y="1125"/>
                    <a:pt x="0" y="2508"/>
                  </a:cubicBezTo>
                  <a:cubicBezTo>
                    <a:pt x="0" y="3891"/>
                    <a:pt x="1112" y="5002"/>
                    <a:pt x="2495" y="5002"/>
                  </a:cubicBezTo>
                  <a:lnTo>
                    <a:pt x="13765" y="5002"/>
                  </a:lnTo>
                  <a:cubicBezTo>
                    <a:pt x="15147" y="5002"/>
                    <a:pt x="16272" y="3891"/>
                    <a:pt x="16272" y="2508"/>
                  </a:cubicBezTo>
                  <a:cubicBezTo>
                    <a:pt x="16272" y="1125"/>
                    <a:pt x="15147" y="1"/>
                    <a:pt x="1376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8"/>
            <p:cNvSpPr/>
            <p:nvPr/>
          </p:nvSpPr>
          <p:spPr>
            <a:xfrm>
              <a:off x="4838543" y="3510790"/>
              <a:ext cx="441215" cy="42406"/>
            </a:xfrm>
            <a:custGeom>
              <a:avLst/>
              <a:gdLst/>
              <a:ahLst/>
              <a:cxnLst/>
              <a:rect l="l" t="t" r="r" b="b"/>
              <a:pathLst>
                <a:path w="32556" h="3129" extrusionOk="0">
                  <a:moveTo>
                    <a:pt x="0" y="1"/>
                  </a:moveTo>
                  <a:lnTo>
                    <a:pt x="0" y="3128"/>
                  </a:lnTo>
                  <a:lnTo>
                    <a:pt x="32556" y="3128"/>
                  </a:lnTo>
                  <a:lnTo>
                    <a:pt x="32556" y="1"/>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8"/>
            <p:cNvSpPr/>
            <p:nvPr/>
          </p:nvSpPr>
          <p:spPr>
            <a:xfrm>
              <a:off x="4940310" y="3281695"/>
              <a:ext cx="237521" cy="118761"/>
            </a:xfrm>
            <a:custGeom>
              <a:avLst/>
              <a:gdLst/>
              <a:ahLst/>
              <a:cxnLst/>
              <a:rect l="l" t="t" r="r" b="b"/>
              <a:pathLst>
                <a:path w="17526" h="8763" extrusionOk="0">
                  <a:moveTo>
                    <a:pt x="0" y="0"/>
                  </a:moveTo>
                  <a:lnTo>
                    <a:pt x="0" y="8763"/>
                  </a:lnTo>
                  <a:lnTo>
                    <a:pt x="17525" y="8763"/>
                  </a:lnTo>
                  <a:lnTo>
                    <a:pt x="175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8"/>
            <p:cNvSpPr/>
            <p:nvPr/>
          </p:nvSpPr>
          <p:spPr>
            <a:xfrm>
              <a:off x="4962903" y="3315672"/>
              <a:ext cx="73577" cy="16995"/>
            </a:xfrm>
            <a:custGeom>
              <a:avLst/>
              <a:gdLst/>
              <a:ahLst/>
              <a:cxnLst/>
              <a:rect l="l" t="t" r="r" b="b"/>
              <a:pathLst>
                <a:path w="5429" h="1254" extrusionOk="0">
                  <a:moveTo>
                    <a:pt x="840" y="0"/>
                  </a:moveTo>
                  <a:cubicBezTo>
                    <a:pt x="0" y="0"/>
                    <a:pt x="0" y="1254"/>
                    <a:pt x="840" y="1254"/>
                  </a:cubicBezTo>
                  <a:lnTo>
                    <a:pt x="4601" y="1254"/>
                  </a:lnTo>
                  <a:cubicBezTo>
                    <a:pt x="5428" y="1254"/>
                    <a:pt x="5428" y="0"/>
                    <a:pt x="460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8"/>
            <p:cNvSpPr/>
            <p:nvPr/>
          </p:nvSpPr>
          <p:spPr>
            <a:xfrm>
              <a:off x="5050657" y="3315577"/>
              <a:ext cx="19976" cy="17090"/>
            </a:xfrm>
            <a:custGeom>
              <a:avLst/>
              <a:gdLst/>
              <a:ahLst/>
              <a:cxnLst/>
              <a:rect l="l" t="t" r="r" b="b"/>
              <a:pathLst>
                <a:path w="1474" h="1261" extrusionOk="0">
                  <a:moveTo>
                    <a:pt x="630" y="1"/>
                  </a:moveTo>
                  <a:cubicBezTo>
                    <a:pt x="307" y="1"/>
                    <a:pt x="0" y="252"/>
                    <a:pt x="0" y="628"/>
                  </a:cubicBezTo>
                  <a:cubicBezTo>
                    <a:pt x="0" y="977"/>
                    <a:pt x="272" y="1261"/>
                    <a:pt x="621" y="1261"/>
                  </a:cubicBezTo>
                  <a:cubicBezTo>
                    <a:pt x="1189" y="1261"/>
                    <a:pt x="1474" y="589"/>
                    <a:pt x="1073" y="188"/>
                  </a:cubicBezTo>
                  <a:cubicBezTo>
                    <a:pt x="943" y="58"/>
                    <a:pt x="785" y="1"/>
                    <a:pt x="63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8"/>
            <p:cNvSpPr/>
            <p:nvPr/>
          </p:nvSpPr>
          <p:spPr>
            <a:xfrm>
              <a:off x="4996880" y="3349648"/>
              <a:ext cx="158347" cy="17008"/>
            </a:xfrm>
            <a:custGeom>
              <a:avLst/>
              <a:gdLst/>
              <a:ahLst/>
              <a:cxnLst/>
              <a:rect l="l" t="t" r="r" b="b"/>
              <a:pathLst>
                <a:path w="11684" h="1255" extrusionOk="0">
                  <a:moveTo>
                    <a:pt x="841" y="1"/>
                  </a:moveTo>
                  <a:cubicBezTo>
                    <a:pt x="1" y="1"/>
                    <a:pt x="1" y="1254"/>
                    <a:pt x="841" y="1254"/>
                  </a:cubicBezTo>
                  <a:lnTo>
                    <a:pt x="10857" y="1254"/>
                  </a:lnTo>
                  <a:cubicBezTo>
                    <a:pt x="11684" y="1254"/>
                    <a:pt x="11684" y="1"/>
                    <a:pt x="1085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8"/>
            <p:cNvSpPr/>
            <p:nvPr/>
          </p:nvSpPr>
          <p:spPr>
            <a:xfrm>
              <a:off x="4965004" y="3349228"/>
              <a:ext cx="21806" cy="17334"/>
            </a:xfrm>
            <a:custGeom>
              <a:avLst/>
              <a:gdLst/>
              <a:ahLst/>
              <a:cxnLst/>
              <a:rect l="l" t="t" r="r" b="b"/>
              <a:pathLst>
                <a:path w="1609" h="1279" extrusionOk="0">
                  <a:moveTo>
                    <a:pt x="686" y="0"/>
                  </a:moveTo>
                  <a:cubicBezTo>
                    <a:pt x="533" y="0"/>
                    <a:pt x="374" y="63"/>
                    <a:pt x="233" y="213"/>
                  </a:cubicBezTo>
                  <a:cubicBezTo>
                    <a:pt x="0" y="458"/>
                    <a:pt x="0" y="846"/>
                    <a:pt x="233" y="1104"/>
                  </a:cubicBezTo>
                  <a:cubicBezTo>
                    <a:pt x="362" y="1221"/>
                    <a:pt x="524" y="1279"/>
                    <a:pt x="684" y="1279"/>
                  </a:cubicBezTo>
                  <a:cubicBezTo>
                    <a:pt x="844" y="1279"/>
                    <a:pt x="1002" y="1221"/>
                    <a:pt x="1125" y="1104"/>
                  </a:cubicBezTo>
                  <a:cubicBezTo>
                    <a:pt x="1608" y="650"/>
                    <a:pt x="1180" y="0"/>
                    <a:pt x="68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395"/>
        <p:cNvGrpSpPr/>
        <p:nvPr/>
      </p:nvGrpSpPr>
      <p:grpSpPr>
        <a:xfrm>
          <a:off x="0" y="0"/>
          <a:ext cx="0" cy="0"/>
          <a:chOff x="0" y="0"/>
          <a:chExt cx="0" cy="0"/>
        </a:xfrm>
      </p:grpSpPr>
      <p:sp>
        <p:nvSpPr>
          <p:cNvPr id="18396" name="Google Shape;18396;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397" name="Google Shape;18397;p76"/>
          <p:cNvGrpSpPr/>
          <p:nvPr/>
        </p:nvGrpSpPr>
        <p:grpSpPr>
          <a:xfrm>
            <a:off x="878066" y="1981993"/>
            <a:ext cx="354610" cy="372358"/>
            <a:chOff x="878066" y="1981993"/>
            <a:chExt cx="354610" cy="372358"/>
          </a:xfrm>
        </p:grpSpPr>
        <p:sp>
          <p:nvSpPr>
            <p:cNvPr id="18398" name="Google Shape;18398;p76"/>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6"/>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6"/>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76"/>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76"/>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6"/>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6"/>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76"/>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76"/>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6"/>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76"/>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76"/>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6"/>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76"/>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2" name="Google Shape;18412;p76"/>
          <p:cNvGrpSpPr/>
          <p:nvPr/>
        </p:nvGrpSpPr>
        <p:grpSpPr>
          <a:xfrm>
            <a:off x="1345794" y="1982386"/>
            <a:ext cx="371650" cy="371624"/>
            <a:chOff x="1345794" y="1982386"/>
            <a:chExt cx="371650" cy="371624"/>
          </a:xfrm>
        </p:grpSpPr>
        <p:sp>
          <p:nvSpPr>
            <p:cNvPr id="18413" name="Google Shape;18413;p76"/>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76"/>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6"/>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76"/>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6"/>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6"/>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6"/>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6"/>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76"/>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76"/>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6"/>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6"/>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6"/>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76"/>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76"/>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6"/>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6"/>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6"/>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6"/>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6"/>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76"/>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76"/>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6"/>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76"/>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76"/>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6"/>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6"/>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6"/>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6"/>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76"/>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76"/>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76"/>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6"/>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76"/>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76"/>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76"/>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6"/>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0" name="Google Shape;18450;p76"/>
          <p:cNvGrpSpPr/>
          <p:nvPr/>
        </p:nvGrpSpPr>
        <p:grpSpPr>
          <a:xfrm>
            <a:off x="1821465" y="1981993"/>
            <a:ext cx="372410" cy="372410"/>
            <a:chOff x="1821465" y="1981993"/>
            <a:chExt cx="372410" cy="372410"/>
          </a:xfrm>
        </p:grpSpPr>
        <p:sp>
          <p:nvSpPr>
            <p:cNvPr id="18451" name="Google Shape;18451;p76"/>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6"/>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6"/>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6"/>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6"/>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6"/>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6"/>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6"/>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6"/>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76"/>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76"/>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76"/>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76"/>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6"/>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5" name="Google Shape;18465;p76"/>
          <p:cNvGrpSpPr/>
          <p:nvPr/>
        </p:nvGrpSpPr>
        <p:grpSpPr>
          <a:xfrm>
            <a:off x="2276348" y="1981809"/>
            <a:ext cx="415901" cy="372699"/>
            <a:chOff x="2276348" y="1981809"/>
            <a:chExt cx="415901" cy="372699"/>
          </a:xfrm>
        </p:grpSpPr>
        <p:sp>
          <p:nvSpPr>
            <p:cNvPr id="18466" name="Google Shape;18466;p76"/>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76"/>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76"/>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76"/>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6"/>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6"/>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6"/>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3" name="Google Shape;18473;p76"/>
          <p:cNvGrpSpPr/>
          <p:nvPr/>
        </p:nvGrpSpPr>
        <p:grpSpPr>
          <a:xfrm>
            <a:off x="2774354" y="2009990"/>
            <a:ext cx="372017" cy="316310"/>
            <a:chOff x="2774354" y="2009990"/>
            <a:chExt cx="372017" cy="316310"/>
          </a:xfrm>
        </p:grpSpPr>
        <p:sp>
          <p:nvSpPr>
            <p:cNvPr id="18474" name="Google Shape;18474;p76"/>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76"/>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6"/>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6"/>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76"/>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76"/>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6"/>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6"/>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76"/>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6"/>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6"/>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6"/>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76"/>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76"/>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76"/>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76"/>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76"/>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6"/>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6"/>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6"/>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6"/>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76"/>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6"/>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6"/>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6"/>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76"/>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0" name="Google Shape;18500;p76"/>
          <p:cNvGrpSpPr/>
          <p:nvPr/>
        </p:nvGrpSpPr>
        <p:grpSpPr>
          <a:xfrm>
            <a:off x="3722682" y="1981993"/>
            <a:ext cx="375818" cy="372043"/>
            <a:chOff x="3722682" y="1981993"/>
            <a:chExt cx="375818" cy="372043"/>
          </a:xfrm>
        </p:grpSpPr>
        <p:sp>
          <p:nvSpPr>
            <p:cNvPr id="18501" name="Google Shape;18501;p76"/>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6"/>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6"/>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6"/>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76"/>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76"/>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6"/>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6"/>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6"/>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6"/>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6"/>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76"/>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76"/>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76"/>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76"/>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6" name="Google Shape;18516;p76"/>
          <p:cNvGrpSpPr/>
          <p:nvPr/>
        </p:nvGrpSpPr>
        <p:grpSpPr>
          <a:xfrm>
            <a:off x="4201394" y="1981809"/>
            <a:ext cx="373538" cy="372305"/>
            <a:chOff x="4201394" y="1981809"/>
            <a:chExt cx="373538" cy="372305"/>
          </a:xfrm>
        </p:grpSpPr>
        <p:sp>
          <p:nvSpPr>
            <p:cNvPr id="18517" name="Google Shape;18517;p76"/>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76"/>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76"/>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6"/>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6"/>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76"/>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76"/>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76"/>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6"/>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76"/>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76"/>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76"/>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76"/>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6"/>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6"/>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76"/>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3" name="Google Shape;18533;p76"/>
          <p:cNvGrpSpPr/>
          <p:nvPr/>
        </p:nvGrpSpPr>
        <p:grpSpPr>
          <a:xfrm>
            <a:off x="4659658" y="1500266"/>
            <a:ext cx="422743" cy="377784"/>
            <a:chOff x="4659658" y="1500266"/>
            <a:chExt cx="422743" cy="377784"/>
          </a:xfrm>
        </p:grpSpPr>
        <p:sp>
          <p:nvSpPr>
            <p:cNvPr id="18534" name="Google Shape;18534;p76"/>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6"/>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6"/>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6"/>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6"/>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76"/>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6"/>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6"/>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76"/>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76"/>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6"/>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76"/>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76"/>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6"/>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6"/>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6"/>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6"/>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1" name="Google Shape;18551;p76"/>
          <p:cNvGrpSpPr/>
          <p:nvPr/>
        </p:nvGrpSpPr>
        <p:grpSpPr>
          <a:xfrm>
            <a:off x="5211406" y="1513504"/>
            <a:ext cx="260394" cy="351202"/>
            <a:chOff x="5211406" y="1513504"/>
            <a:chExt cx="260394" cy="351202"/>
          </a:xfrm>
        </p:grpSpPr>
        <p:sp>
          <p:nvSpPr>
            <p:cNvPr id="18552" name="Google Shape;18552;p76"/>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6"/>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76"/>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76"/>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6"/>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76"/>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76"/>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6"/>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76"/>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76"/>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76"/>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6"/>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76"/>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5" name="Google Shape;18565;p76"/>
          <p:cNvGrpSpPr/>
          <p:nvPr/>
        </p:nvGrpSpPr>
        <p:grpSpPr>
          <a:xfrm>
            <a:off x="5632602" y="1513216"/>
            <a:ext cx="366722" cy="351779"/>
            <a:chOff x="5632602" y="1513216"/>
            <a:chExt cx="366722" cy="351779"/>
          </a:xfrm>
        </p:grpSpPr>
        <p:sp>
          <p:nvSpPr>
            <p:cNvPr id="18566" name="Google Shape;18566;p76"/>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76"/>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6"/>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6"/>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6"/>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6"/>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76"/>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76"/>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4" name="Google Shape;18574;p76"/>
          <p:cNvGrpSpPr/>
          <p:nvPr/>
        </p:nvGrpSpPr>
        <p:grpSpPr>
          <a:xfrm>
            <a:off x="6089372" y="1527136"/>
            <a:ext cx="401902" cy="323965"/>
            <a:chOff x="6089372" y="1527136"/>
            <a:chExt cx="401902" cy="323965"/>
          </a:xfrm>
        </p:grpSpPr>
        <p:sp>
          <p:nvSpPr>
            <p:cNvPr id="18575" name="Google Shape;18575;p76"/>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76"/>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76"/>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76"/>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6"/>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6"/>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76"/>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76"/>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6"/>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6"/>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6"/>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76"/>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76"/>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76"/>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76"/>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76"/>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76"/>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6"/>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6"/>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6"/>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6"/>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76"/>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76"/>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76"/>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6"/>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6"/>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6"/>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6"/>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76"/>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76"/>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5" name="Google Shape;18605;p76"/>
          <p:cNvGrpSpPr/>
          <p:nvPr/>
        </p:nvGrpSpPr>
        <p:grpSpPr>
          <a:xfrm>
            <a:off x="6579435" y="1527897"/>
            <a:ext cx="370103" cy="322445"/>
            <a:chOff x="6579435" y="1527897"/>
            <a:chExt cx="370103" cy="322445"/>
          </a:xfrm>
        </p:grpSpPr>
        <p:sp>
          <p:nvSpPr>
            <p:cNvPr id="18606" name="Google Shape;18606;p76"/>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76"/>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76"/>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76"/>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76"/>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76"/>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76"/>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6"/>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76"/>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76"/>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6"/>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6"/>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6"/>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76"/>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6"/>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6"/>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6"/>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76"/>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76"/>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6"/>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6"/>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7" name="Google Shape;18627;p76"/>
          <p:cNvGrpSpPr/>
          <p:nvPr/>
        </p:nvGrpSpPr>
        <p:grpSpPr>
          <a:xfrm>
            <a:off x="6988887" y="1538854"/>
            <a:ext cx="499920" cy="300136"/>
            <a:chOff x="6988887" y="1538854"/>
            <a:chExt cx="499920" cy="300136"/>
          </a:xfrm>
        </p:grpSpPr>
        <p:sp>
          <p:nvSpPr>
            <p:cNvPr id="18628" name="Google Shape;18628;p76"/>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6"/>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76"/>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76"/>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6"/>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76"/>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76"/>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76"/>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6"/>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6"/>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6"/>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6"/>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6"/>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1" name="Google Shape;18641;p76"/>
          <p:cNvGrpSpPr/>
          <p:nvPr/>
        </p:nvGrpSpPr>
        <p:grpSpPr>
          <a:xfrm>
            <a:off x="8050359" y="1520687"/>
            <a:ext cx="279321" cy="336837"/>
            <a:chOff x="8050359" y="1520687"/>
            <a:chExt cx="279321" cy="336837"/>
          </a:xfrm>
        </p:grpSpPr>
        <p:sp>
          <p:nvSpPr>
            <p:cNvPr id="18642" name="Google Shape;18642;p76"/>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76"/>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76"/>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76"/>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6"/>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6"/>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76"/>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76"/>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76"/>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76"/>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76"/>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76"/>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76"/>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5" name="Google Shape;18655;p76"/>
          <p:cNvGrpSpPr/>
          <p:nvPr/>
        </p:nvGrpSpPr>
        <p:grpSpPr>
          <a:xfrm>
            <a:off x="6093907" y="2461832"/>
            <a:ext cx="364441" cy="339091"/>
            <a:chOff x="6093907" y="2461832"/>
            <a:chExt cx="364441" cy="339091"/>
          </a:xfrm>
        </p:grpSpPr>
        <p:sp>
          <p:nvSpPr>
            <p:cNvPr id="18656" name="Google Shape;18656;p76"/>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6"/>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6"/>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6"/>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76"/>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76"/>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76"/>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6"/>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76"/>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6"/>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6" name="Google Shape;18666;p76"/>
          <p:cNvGrpSpPr/>
          <p:nvPr/>
        </p:nvGrpSpPr>
        <p:grpSpPr>
          <a:xfrm>
            <a:off x="4676331" y="1980866"/>
            <a:ext cx="377680" cy="377680"/>
            <a:chOff x="4676331" y="1980866"/>
            <a:chExt cx="377680" cy="377680"/>
          </a:xfrm>
        </p:grpSpPr>
        <p:sp>
          <p:nvSpPr>
            <p:cNvPr id="18667" name="Google Shape;18667;p76"/>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76"/>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76"/>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76"/>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6"/>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76"/>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76"/>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6"/>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6"/>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6"/>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6"/>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76"/>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76"/>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6"/>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6"/>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6"/>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6"/>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6"/>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6"/>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6" name="Google Shape;18686;p76"/>
          <p:cNvGrpSpPr/>
          <p:nvPr/>
        </p:nvGrpSpPr>
        <p:grpSpPr>
          <a:xfrm>
            <a:off x="7526242" y="1522968"/>
            <a:ext cx="357651" cy="332275"/>
            <a:chOff x="7526242" y="1522968"/>
            <a:chExt cx="357651" cy="332275"/>
          </a:xfrm>
        </p:grpSpPr>
        <p:sp>
          <p:nvSpPr>
            <p:cNvPr id="18687" name="Google Shape;18687;p76"/>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76"/>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6"/>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76"/>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6"/>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6"/>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6"/>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76"/>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76"/>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6"/>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6"/>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6"/>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6"/>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6"/>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6"/>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6"/>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3" name="Google Shape;18703;p76"/>
          <p:cNvGrpSpPr/>
          <p:nvPr/>
        </p:nvGrpSpPr>
        <p:grpSpPr>
          <a:xfrm>
            <a:off x="3250786" y="1982386"/>
            <a:ext cx="371650" cy="371624"/>
            <a:chOff x="3250786" y="1982386"/>
            <a:chExt cx="371650" cy="371624"/>
          </a:xfrm>
        </p:grpSpPr>
        <p:sp>
          <p:nvSpPr>
            <p:cNvPr id="18704" name="Google Shape;18704;p76"/>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76"/>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76"/>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76"/>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76"/>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76"/>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76"/>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6"/>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6"/>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6"/>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6"/>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76"/>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6"/>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6"/>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76"/>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76"/>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76"/>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6"/>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76"/>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76"/>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6"/>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6"/>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76"/>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76"/>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76"/>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76"/>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76"/>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76"/>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76"/>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6"/>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4" name="Google Shape;18734;p76"/>
          <p:cNvGrpSpPr/>
          <p:nvPr/>
        </p:nvGrpSpPr>
        <p:grpSpPr>
          <a:xfrm>
            <a:off x="1342386" y="2916322"/>
            <a:ext cx="373538" cy="331515"/>
            <a:chOff x="1342386" y="2916322"/>
            <a:chExt cx="373538" cy="331515"/>
          </a:xfrm>
        </p:grpSpPr>
        <p:sp>
          <p:nvSpPr>
            <p:cNvPr id="18735" name="Google Shape;18735;p76"/>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6"/>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6"/>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6"/>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76"/>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76"/>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76"/>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76"/>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76"/>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6"/>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6"/>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6" name="Google Shape;18746;p76"/>
          <p:cNvGrpSpPr/>
          <p:nvPr/>
        </p:nvGrpSpPr>
        <p:grpSpPr>
          <a:xfrm>
            <a:off x="2294122" y="2946600"/>
            <a:ext cx="373931" cy="271351"/>
            <a:chOff x="2294122" y="2946600"/>
            <a:chExt cx="373931" cy="271351"/>
          </a:xfrm>
        </p:grpSpPr>
        <p:sp>
          <p:nvSpPr>
            <p:cNvPr id="18747" name="Google Shape;18747;p76"/>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76"/>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76"/>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6"/>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6"/>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6"/>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76"/>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76"/>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6"/>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6"/>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6"/>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76"/>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76"/>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6"/>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76"/>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76"/>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76"/>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76"/>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6"/>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76"/>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76"/>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76"/>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76"/>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6"/>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6"/>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6"/>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6"/>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6"/>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6"/>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76"/>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7" name="Google Shape;18777;p76"/>
          <p:cNvGrpSpPr/>
          <p:nvPr/>
        </p:nvGrpSpPr>
        <p:grpSpPr>
          <a:xfrm>
            <a:off x="2769819" y="2907251"/>
            <a:ext cx="373905" cy="349682"/>
            <a:chOff x="2769819" y="2907251"/>
            <a:chExt cx="373905" cy="349682"/>
          </a:xfrm>
        </p:grpSpPr>
        <p:sp>
          <p:nvSpPr>
            <p:cNvPr id="18778" name="Google Shape;18778;p76"/>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6"/>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76"/>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76"/>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6"/>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76"/>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6"/>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6"/>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76"/>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76"/>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6"/>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6"/>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6"/>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6"/>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6"/>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6"/>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6"/>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5" name="Google Shape;18795;p76"/>
          <p:cNvGrpSpPr/>
          <p:nvPr/>
        </p:nvGrpSpPr>
        <p:grpSpPr>
          <a:xfrm>
            <a:off x="3246251" y="2895245"/>
            <a:ext cx="375792" cy="373800"/>
            <a:chOff x="3246251" y="2895245"/>
            <a:chExt cx="375792" cy="373800"/>
          </a:xfrm>
        </p:grpSpPr>
        <p:sp>
          <p:nvSpPr>
            <p:cNvPr id="18796" name="Google Shape;18796;p76"/>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6"/>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6"/>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6"/>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76"/>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76"/>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6"/>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6"/>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6"/>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6"/>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6"/>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6"/>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6"/>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6"/>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0" name="Google Shape;18810;p76"/>
          <p:cNvGrpSpPr/>
          <p:nvPr/>
        </p:nvGrpSpPr>
        <p:grpSpPr>
          <a:xfrm>
            <a:off x="3791182" y="2895454"/>
            <a:ext cx="234650" cy="373590"/>
            <a:chOff x="3791182" y="2895454"/>
            <a:chExt cx="234650" cy="373590"/>
          </a:xfrm>
        </p:grpSpPr>
        <p:sp>
          <p:nvSpPr>
            <p:cNvPr id="18811" name="Google Shape;18811;p76"/>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6"/>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6"/>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76"/>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76"/>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6"/>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6"/>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6"/>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6"/>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0" name="Google Shape;18820;p76"/>
          <p:cNvGrpSpPr/>
          <p:nvPr/>
        </p:nvGrpSpPr>
        <p:grpSpPr>
          <a:xfrm>
            <a:off x="7042995" y="2489463"/>
            <a:ext cx="364441" cy="256225"/>
            <a:chOff x="7042995" y="2489463"/>
            <a:chExt cx="364441" cy="256225"/>
          </a:xfrm>
        </p:grpSpPr>
        <p:sp>
          <p:nvSpPr>
            <p:cNvPr id="18821" name="Google Shape;18821;p76"/>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6"/>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6"/>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6"/>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6"/>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6"/>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76"/>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76"/>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6"/>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0" name="Google Shape;18830;p76"/>
          <p:cNvGrpSpPr/>
          <p:nvPr/>
        </p:nvGrpSpPr>
        <p:grpSpPr>
          <a:xfrm>
            <a:off x="7517172" y="2437007"/>
            <a:ext cx="364284" cy="361243"/>
            <a:chOff x="7517172" y="2437007"/>
            <a:chExt cx="364284" cy="361243"/>
          </a:xfrm>
        </p:grpSpPr>
        <p:sp>
          <p:nvSpPr>
            <p:cNvPr id="18831" name="Google Shape;18831;p76"/>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76"/>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76"/>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6"/>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6"/>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6"/>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6"/>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6"/>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6"/>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6"/>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6"/>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6"/>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6"/>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6"/>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6"/>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6"/>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76"/>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76"/>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6"/>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2" name="Google Shape;18852;p76"/>
          <p:cNvGrpSpPr/>
          <p:nvPr/>
        </p:nvGrpSpPr>
        <p:grpSpPr>
          <a:xfrm>
            <a:off x="8006475" y="2436954"/>
            <a:ext cx="335290" cy="361321"/>
            <a:chOff x="8006475" y="2436954"/>
            <a:chExt cx="335290" cy="361321"/>
          </a:xfrm>
        </p:grpSpPr>
        <p:sp>
          <p:nvSpPr>
            <p:cNvPr id="18853" name="Google Shape;18853;p76"/>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76"/>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6"/>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6"/>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6"/>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76"/>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6"/>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6"/>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6"/>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6"/>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6"/>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6"/>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76"/>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6"/>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6"/>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6"/>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76"/>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76"/>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6"/>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2" name="Google Shape;18872;p76"/>
          <p:cNvGrpSpPr/>
          <p:nvPr/>
        </p:nvGrpSpPr>
        <p:grpSpPr>
          <a:xfrm>
            <a:off x="5596661" y="2909139"/>
            <a:ext cx="394326" cy="349682"/>
            <a:chOff x="5596661" y="2909139"/>
            <a:chExt cx="394326" cy="349682"/>
          </a:xfrm>
        </p:grpSpPr>
        <p:sp>
          <p:nvSpPr>
            <p:cNvPr id="18873" name="Google Shape;18873;p76"/>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76"/>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76"/>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6"/>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6"/>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6"/>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76"/>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76"/>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76"/>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76"/>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6"/>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6"/>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6"/>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76"/>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6"/>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6"/>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9" name="Google Shape;18889;p76"/>
          <p:cNvGrpSpPr/>
          <p:nvPr/>
        </p:nvGrpSpPr>
        <p:grpSpPr>
          <a:xfrm>
            <a:off x="874658" y="2914408"/>
            <a:ext cx="356891" cy="335709"/>
            <a:chOff x="874658" y="2914408"/>
            <a:chExt cx="356891" cy="335709"/>
          </a:xfrm>
        </p:grpSpPr>
        <p:sp>
          <p:nvSpPr>
            <p:cNvPr id="18890" name="Google Shape;18890;p76"/>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76"/>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76"/>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6"/>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6"/>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6"/>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6"/>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6"/>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6"/>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76"/>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76"/>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76"/>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76"/>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76"/>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6"/>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6"/>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76"/>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76"/>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6"/>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6"/>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0" name="Google Shape;18910;p76"/>
          <p:cNvGrpSpPr/>
          <p:nvPr/>
        </p:nvGrpSpPr>
        <p:grpSpPr>
          <a:xfrm>
            <a:off x="4230912" y="2929193"/>
            <a:ext cx="308813" cy="306165"/>
            <a:chOff x="4230912" y="2929193"/>
            <a:chExt cx="308813" cy="306165"/>
          </a:xfrm>
        </p:grpSpPr>
        <p:sp>
          <p:nvSpPr>
            <p:cNvPr id="18911" name="Google Shape;18911;p76"/>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76"/>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76"/>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6"/>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6"/>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6"/>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6"/>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6"/>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76"/>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76"/>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6"/>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76"/>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76"/>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6"/>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6"/>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6" name="Google Shape;18926;p76"/>
          <p:cNvGrpSpPr/>
          <p:nvPr/>
        </p:nvGrpSpPr>
        <p:grpSpPr>
          <a:xfrm>
            <a:off x="4627886" y="3401089"/>
            <a:ext cx="409111" cy="267944"/>
            <a:chOff x="4627886" y="3401089"/>
            <a:chExt cx="409111" cy="267944"/>
          </a:xfrm>
        </p:grpSpPr>
        <p:sp>
          <p:nvSpPr>
            <p:cNvPr id="18927" name="Google Shape;18927;p76"/>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6"/>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6"/>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6"/>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6"/>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76"/>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76"/>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6"/>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6"/>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6"/>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6"/>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8" name="Google Shape;18938;p76"/>
          <p:cNvGrpSpPr/>
          <p:nvPr/>
        </p:nvGrpSpPr>
        <p:grpSpPr>
          <a:xfrm>
            <a:off x="4652476" y="2898915"/>
            <a:ext cx="386016" cy="384495"/>
            <a:chOff x="4652476" y="2898915"/>
            <a:chExt cx="386016" cy="384495"/>
          </a:xfrm>
        </p:grpSpPr>
        <p:sp>
          <p:nvSpPr>
            <p:cNvPr id="18939" name="Google Shape;18939;p76"/>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6"/>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6"/>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6"/>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6"/>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6"/>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6"/>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6"/>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6"/>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8" name="Google Shape;18948;p76"/>
          <p:cNvGrpSpPr/>
          <p:nvPr/>
        </p:nvGrpSpPr>
        <p:grpSpPr>
          <a:xfrm>
            <a:off x="5156931" y="2922194"/>
            <a:ext cx="324699" cy="347611"/>
            <a:chOff x="5156931" y="2922194"/>
            <a:chExt cx="324699" cy="347611"/>
          </a:xfrm>
        </p:grpSpPr>
        <p:sp>
          <p:nvSpPr>
            <p:cNvPr id="18949" name="Google Shape;18949;p76"/>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6"/>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6"/>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76"/>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76"/>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6"/>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76"/>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76"/>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6"/>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6"/>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6"/>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76"/>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76"/>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76"/>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6"/>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6"/>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5" name="Google Shape;18965;p76"/>
          <p:cNvGrpSpPr/>
          <p:nvPr/>
        </p:nvGrpSpPr>
        <p:grpSpPr>
          <a:xfrm>
            <a:off x="6086331" y="2905337"/>
            <a:ext cx="364441" cy="364834"/>
            <a:chOff x="6086331" y="2905337"/>
            <a:chExt cx="364441" cy="364834"/>
          </a:xfrm>
        </p:grpSpPr>
        <p:sp>
          <p:nvSpPr>
            <p:cNvPr id="18966" name="Google Shape;18966;p76"/>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6"/>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76"/>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6"/>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6"/>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6"/>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2" name="Google Shape;18972;p76"/>
          <p:cNvGrpSpPr/>
          <p:nvPr/>
        </p:nvGrpSpPr>
        <p:grpSpPr>
          <a:xfrm>
            <a:off x="6554059" y="2907251"/>
            <a:ext cx="377706" cy="377680"/>
            <a:chOff x="6554059" y="2907251"/>
            <a:chExt cx="377706" cy="377680"/>
          </a:xfrm>
        </p:grpSpPr>
        <p:sp>
          <p:nvSpPr>
            <p:cNvPr id="18973" name="Google Shape;18973;p76"/>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76"/>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6"/>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76"/>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6"/>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6"/>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76"/>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76"/>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76"/>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6"/>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6"/>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6"/>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76"/>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76"/>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76"/>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76"/>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76"/>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6"/>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76"/>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76"/>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6"/>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4" name="Google Shape;18994;p76"/>
          <p:cNvGrpSpPr/>
          <p:nvPr/>
        </p:nvGrpSpPr>
        <p:grpSpPr>
          <a:xfrm>
            <a:off x="7491796" y="2945446"/>
            <a:ext cx="400801" cy="317542"/>
            <a:chOff x="7491796" y="2945446"/>
            <a:chExt cx="400801" cy="317542"/>
          </a:xfrm>
        </p:grpSpPr>
        <p:sp>
          <p:nvSpPr>
            <p:cNvPr id="18995" name="Google Shape;18995;p76"/>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76"/>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76"/>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6"/>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6"/>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76"/>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76"/>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76"/>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6"/>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6"/>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6"/>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6"/>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6"/>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6"/>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6"/>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76"/>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76"/>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76"/>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6"/>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76"/>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76"/>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6"/>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7" name="Google Shape;19017;p76"/>
          <p:cNvGrpSpPr/>
          <p:nvPr/>
        </p:nvGrpSpPr>
        <p:grpSpPr>
          <a:xfrm>
            <a:off x="7045643" y="2907723"/>
            <a:ext cx="345304" cy="365857"/>
            <a:chOff x="7045643" y="2907723"/>
            <a:chExt cx="345304" cy="365857"/>
          </a:xfrm>
        </p:grpSpPr>
        <p:sp>
          <p:nvSpPr>
            <p:cNvPr id="19018" name="Google Shape;19018;p76"/>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76"/>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76"/>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76"/>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76"/>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76"/>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76"/>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6"/>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6"/>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6"/>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6"/>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76"/>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76"/>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76"/>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6"/>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76"/>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76"/>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6"/>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76"/>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7" name="Google Shape;19037;p76"/>
          <p:cNvGrpSpPr/>
          <p:nvPr/>
        </p:nvGrpSpPr>
        <p:grpSpPr>
          <a:xfrm>
            <a:off x="7992843" y="2907251"/>
            <a:ext cx="347794" cy="366328"/>
            <a:chOff x="7992843" y="2907251"/>
            <a:chExt cx="347794" cy="366328"/>
          </a:xfrm>
        </p:grpSpPr>
        <p:sp>
          <p:nvSpPr>
            <p:cNvPr id="19038" name="Google Shape;19038;p76"/>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76"/>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76"/>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76"/>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76"/>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76"/>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6"/>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76"/>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76"/>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6"/>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6"/>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6"/>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6"/>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76"/>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76"/>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76"/>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76"/>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76"/>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76"/>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76"/>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76"/>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76"/>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76"/>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76"/>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76"/>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76"/>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76"/>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76"/>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76"/>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76"/>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76"/>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76"/>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76"/>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1" name="Google Shape;19071;p76"/>
          <p:cNvGrpSpPr/>
          <p:nvPr/>
        </p:nvGrpSpPr>
        <p:grpSpPr>
          <a:xfrm>
            <a:off x="873898" y="1512377"/>
            <a:ext cx="398127" cy="353457"/>
            <a:chOff x="873898" y="1512377"/>
            <a:chExt cx="398127" cy="353457"/>
          </a:xfrm>
        </p:grpSpPr>
        <p:sp>
          <p:nvSpPr>
            <p:cNvPr id="19072" name="Google Shape;19072;p76"/>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76"/>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76"/>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76"/>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76"/>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76"/>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76"/>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76"/>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76"/>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76"/>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76"/>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76"/>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76"/>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76"/>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76"/>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76"/>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76"/>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76"/>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76"/>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1" name="Google Shape;19091;p76"/>
          <p:cNvGrpSpPr/>
          <p:nvPr/>
        </p:nvGrpSpPr>
        <p:grpSpPr>
          <a:xfrm>
            <a:off x="1424125" y="1515680"/>
            <a:ext cx="246762" cy="347139"/>
            <a:chOff x="1424125" y="1515680"/>
            <a:chExt cx="246762" cy="347139"/>
          </a:xfrm>
        </p:grpSpPr>
        <p:sp>
          <p:nvSpPr>
            <p:cNvPr id="19092" name="Google Shape;19092;p76"/>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76"/>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76"/>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76"/>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76"/>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76"/>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76"/>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76"/>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76"/>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76"/>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76"/>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76"/>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76"/>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76"/>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76"/>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76"/>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76"/>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76"/>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76"/>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76"/>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2" name="Google Shape;19112;p76"/>
          <p:cNvGrpSpPr/>
          <p:nvPr/>
        </p:nvGrpSpPr>
        <p:grpSpPr>
          <a:xfrm>
            <a:off x="2319498" y="1512744"/>
            <a:ext cx="352697" cy="352723"/>
            <a:chOff x="2319498" y="1512744"/>
            <a:chExt cx="352697" cy="352723"/>
          </a:xfrm>
        </p:grpSpPr>
        <p:sp>
          <p:nvSpPr>
            <p:cNvPr id="19113" name="Google Shape;19113;p76"/>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76"/>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76"/>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76"/>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76"/>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76"/>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76"/>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76"/>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76"/>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76"/>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76"/>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76"/>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76"/>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76"/>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76"/>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76"/>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76"/>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76"/>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76"/>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2" name="Google Shape;19132;p76"/>
          <p:cNvGrpSpPr/>
          <p:nvPr/>
        </p:nvGrpSpPr>
        <p:grpSpPr>
          <a:xfrm>
            <a:off x="4236601" y="1512666"/>
            <a:ext cx="312981" cy="352697"/>
            <a:chOff x="4236601" y="1512666"/>
            <a:chExt cx="312981" cy="352697"/>
          </a:xfrm>
        </p:grpSpPr>
        <p:sp>
          <p:nvSpPr>
            <p:cNvPr id="19133" name="Google Shape;19133;p76"/>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76"/>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76"/>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76"/>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76"/>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76"/>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76"/>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76"/>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76"/>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76"/>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76"/>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76"/>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76"/>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76"/>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7" name="Google Shape;19147;p76"/>
          <p:cNvGrpSpPr/>
          <p:nvPr/>
        </p:nvGrpSpPr>
        <p:grpSpPr>
          <a:xfrm>
            <a:off x="849675" y="3347716"/>
            <a:ext cx="346300" cy="375818"/>
            <a:chOff x="849675" y="3347716"/>
            <a:chExt cx="346300" cy="375818"/>
          </a:xfrm>
        </p:grpSpPr>
        <p:sp>
          <p:nvSpPr>
            <p:cNvPr id="19148" name="Google Shape;19148;p76"/>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76"/>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76"/>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76"/>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76"/>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76"/>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76"/>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76"/>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76"/>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76"/>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76"/>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76"/>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76"/>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76"/>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76"/>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76"/>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76"/>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5" name="Google Shape;19165;p76"/>
          <p:cNvGrpSpPr/>
          <p:nvPr/>
        </p:nvGrpSpPr>
        <p:grpSpPr>
          <a:xfrm>
            <a:off x="1324219" y="3399202"/>
            <a:ext cx="376578" cy="272846"/>
            <a:chOff x="1324219" y="3399202"/>
            <a:chExt cx="376578" cy="272846"/>
          </a:xfrm>
        </p:grpSpPr>
        <p:sp>
          <p:nvSpPr>
            <p:cNvPr id="19166" name="Google Shape;19166;p76"/>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76"/>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76"/>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76"/>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76"/>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76"/>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76"/>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76"/>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76"/>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76"/>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76"/>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76"/>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76"/>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76"/>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76"/>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76"/>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76"/>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76"/>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76"/>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76"/>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76"/>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76"/>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76"/>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76"/>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76"/>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76"/>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76"/>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76"/>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76"/>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76"/>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76"/>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76"/>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76"/>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9" name="Google Shape;19199;p76"/>
          <p:cNvGrpSpPr/>
          <p:nvPr/>
        </p:nvGrpSpPr>
        <p:grpSpPr>
          <a:xfrm>
            <a:off x="1798763" y="3395401"/>
            <a:ext cx="376185" cy="280448"/>
            <a:chOff x="1798763" y="3395401"/>
            <a:chExt cx="376185" cy="280448"/>
          </a:xfrm>
        </p:grpSpPr>
        <p:sp>
          <p:nvSpPr>
            <p:cNvPr id="19200" name="Google Shape;19200;p76"/>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76"/>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76"/>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76"/>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76"/>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76"/>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76"/>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76"/>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76"/>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76"/>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76"/>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76"/>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76"/>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76"/>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76"/>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76"/>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76"/>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76"/>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76"/>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76"/>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76"/>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76"/>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76"/>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76"/>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76"/>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76"/>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76"/>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76"/>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76"/>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76"/>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76"/>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1" name="Google Shape;19231;p76"/>
          <p:cNvGrpSpPr/>
          <p:nvPr/>
        </p:nvGrpSpPr>
        <p:grpSpPr>
          <a:xfrm>
            <a:off x="2273307" y="3378754"/>
            <a:ext cx="375818" cy="313374"/>
            <a:chOff x="2273307" y="3378754"/>
            <a:chExt cx="375818" cy="313374"/>
          </a:xfrm>
        </p:grpSpPr>
        <p:sp>
          <p:nvSpPr>
            <p:cNvPr id="19232" name="Google Shape;19232;p76"/>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76"/>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76"/>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76"/>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76"/>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76"/>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76"/>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76"/>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76"/>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76"/>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76"/>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76"/>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76"/>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76"/>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76"/>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76"/>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76"/>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76"/>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76"/>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76"/>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76"/>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76"/>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76"/>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76"/>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76"/>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76"/>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76"/>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76"/>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76"/>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76"/>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76"/>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76"/>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76"/>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76"/>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76"/>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76"/>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76"/>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76"/>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76"/>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76"/>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76"/>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76"/>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76"/>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76"/>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76"/>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76"/>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76"/>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76"/>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76"/>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76"/>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76"/>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76"/>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76"/>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76"/>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76"/>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76"/>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76"/>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76"/>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76"/>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76"/>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76"/>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76"/>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76"/>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76"/>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76"/>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76"/>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76"/>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76"/>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76"/>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76"/>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76"/>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76"/>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76"/>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76"/>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76"/>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76"/>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76"/>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76"/>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76"/>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76"/>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76"/>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76"/>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76"/>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76"/>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6" name="Google Shape;19316;p76"/>
          <p:cNvGrpSpPr/>
          <p:nvPr/>
        </p:nvGrpSpPr>
        <p:grpSpPr>
          <a:xfrm>
            <a:off x="2747484" y="3359460"/>
            <a:ext cx="377706" cy="352330"/>
            <a:chOff x="2747484" y="3359460"/>
            <a:chExt cx="377706" cy="352330"/>
          </a:xfrm>
        </p:grpSpPr>
        <p:sp>
          <p:nvSpPr>
            <p:cNvPr id="19317" name="Google Shape;19317;p76"/>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76"/>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76"/>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76"/>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76"/>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76"/>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76"/>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76"/>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76"/>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76"/>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76"/>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76"/>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76"/>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76"/>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76"/>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2" name="Google Shape;19332;p76"/>
          <p:cNvGrpSpPr/>
          <p:nvPr/>
        </p:nvGrpSpPr>
        <p:grpSpPr>
          <a:xfrm>
            <a:off x="3696205" y="3371938"/>
            <a:ext cx="375792" cy="327373"/>
            <a:chOff x="3696205" y="3371938"/>
            <a:chExt cx="375792" cy="327373"/>
          </a:xfrm>
        </p:grpSpPr>
        <p:sp>
          <p:nvSpPr>
            <p:cNvPr id="19333" name="Google Shape;19333;p76"/>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76"/>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76"/>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76"/>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76"/>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76"/>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76"/>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76"/>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76"/>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76"/>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76"/>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76"/>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76"/>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76"/>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76"/>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76"/>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76"/>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76"/>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76"/>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76"/>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76"/>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76"/>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76"/>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6" name="Google Shape;19356;p76"/>
          <p:cNvGrpSpPr/>
          <p:nvPr/>
        </p:nvGrpSpPr>
        <p:grpSpPr>
          <a:xfrm>
            <a:off x="6567324" y="2436849"/>
            <a:ext cx="366722" cy="342892"/>
            <a:chOff x="6567324" y="2436849"/>
            <a:chExt cx="366722" cy="342892"/>
          </a:xfrm>
        </p:grpSpPr>
        <p:sp>
          <p:nvSpPr>
            <p:cNvPr id="19357" name="Google Shape;19357;p76"/>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76"/>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76"/>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76"/>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76"/>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76"/>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76"/>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76"/>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76"/>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76"/>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76"/>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76"/>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9" name="Google Shape;19369;p76"/>
          <p:cNvGrpSpPr/>
          <p:nvPr/>
        </p:nvGrpSpPr>
        <p:grpSpPr>
          <a:xfrm>
            <a:off x="4208970" y="3361347"/>
            <a:ext cx="299349" cy="348188"/>
            <a:chOff x="4208970" y="3361347"/>
            <a:chExt cx="299349" cy="348188"/>
          </a:xfrm>
        </p:grpSpPr>
        <p:sp>
          <p:nvSpPr>
            <p:cNvPr id="19370" name="Google Shape;19370;p76"/>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76"/>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76"/>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76"/>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76"/>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76"/>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76"/>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76"/>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76"/>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76"/>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76"/>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76"/>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76"/>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76"/>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4" name="Google Shape;19384;p76"/>
          <p:cNvGrpSpPr/>
          <p:nvPr/>
        </p:nvGrpSpPr>
        <p:grpSpPr>
          <a:xfrm>
            <a:off x="2786833" y="1512351"/>
            <a:ext cx="366722" cy="353667"/>
            <a:chOff x="2786833" y="1512351"/>
            <a:chExt cx="366722" cy="353667"/>
          </a:xfrm>
        </p:grpSpPr>
        <p:sp>
          <p:nvSpPr>
            <p:cNvPr id="19385" name="Google Shape;19385;p76"/>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76"/>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76"/>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76"/>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76"/>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76"/>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76"/>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76"/>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76"/>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76"/>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76"/>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76"/>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76"/>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76"/>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76"/>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76"/>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76"/>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76"/>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76"/>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76"/>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5" name="Google Shape;19405;p76"/>
          <p:cNvGrpSpPr/>
          <p:nvPr/>
        </p:nvGrpSpPr>
        <p:grpSpPr>
          <a:xfrm>
            <a:off x="1845321" y="1512744"/>
            <a:ext cx="352723" cy="353090"/>
            <a:chOff x="1845321" y="1512744"/>
            <a:chExt cx="352723" cy="353090"/>
          </a:xfrm>
        </p:grpSpPr>
        <p:sp>
          <p:nvSpPr>
            <p:cNvPr id="19406" name="Google Shape;19406;p76"/>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76"/>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76"/>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76"/>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76"/>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76"/>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76"/>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76"/>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76"/>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76"/>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76"/>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7" name="Google Shape;19417;p76"/>
          <p:cNvGrpSpPr/>
          <p:nvPr/>
        </p:nvGrpSpPr>
        <p:grpSpPr>
          <a:xfrm>
            <a:off x="3214452" y="3340533"/>
            <a:ext cx="392465" cy="389896"/>
            <a:chOff x="3214452" y="3340533"/>
            <a:chExt cx="392465" cy="389896"/>
          </a:xfrm>
        </p:grpSpPr>
        <p:sp>
          <p:nvSpPr>
            <p:cNvPr id="19418" name="Google Shape;19418;p76"/>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76"/>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76"/>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76"/>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76"/>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76"/>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76"/>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76"/>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76"/>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76"/>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76"/>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76"/>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76"/>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76"/>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76"/>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76"/>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76"/>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76"/>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76"/>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76"/>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76"/>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76"/>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76"/>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76"/>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76"/>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3" name="Google Shape;19443;p76"/>
          <p:cNvGrpSpPr/>
          <p:nvPr/>
        </p:nvGrpSpPr>
        <p:grpSpPr>
          <a:xfrm>
            <a:off x="3327229" y="1499899"/>
            <a:ext cx="234650" cy="378440"/>
            <a:chOff x="3327229" y="1499899"/>
            <a:chExt cx="234650" cy="378440"/>
          </a:xfrm>
        </p:grpSpPr>
        <p:sp>
          <p:nvSpPr>
            <p:cNvPr id="19444" name="Google Shape;19444;p76"/>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76"/>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76"/>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76"/>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76"/>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76"/>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76"/>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76"/>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76"/>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76"/>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76"/>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76"/>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76"/>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76"/>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76"/>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76"/>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76"/>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76"/>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76"/>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76"/>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76"/>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5" name="Google Shape;19465;p76"/>
          <p:cNvGrpSpPr/>
          <p:nvPr/>
        </p:nvGrpSpPr>
        <p:grpSpPr>
          <a:xfrm>
            <a:off x="3735553" y="1530151"/>
            <a:ext cx="366722" cy="317962"/>
            <a:chOff x="3735553" y="1530151"/>
            <a:chExt cx="366722" cy="317962"/>
          </a:xfrm>
        </p:grpSpPr>
        <p:sp>
          <p:nvSpPr>
            <p:cNvPr id="19466" name="Google Shape;19466;p76"/>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76"/>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76"/>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76"/>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76"/>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76"/>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76"/>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76"/>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76"/>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76"/>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76"/>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76"/>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8" name="Google Shape;19478;p76"/>
          <p:cNvGrpSpPr/>
          <p:nvPr/>
        </p:nvGrpSpPr>
        <p:grpSpPr>
          <a:xfrm>
            <a:off x="866322" y="2469775"/>
            <a:ext cx="379226" cy="322733"/>
            <a:chOff x="866322" y="2469775"/>
            <a:chExt cx="379226" cy="322733"/>
          </a:xfrm>
        </p:grpSpPr>
        <p:sp>
          <p:nvSpPr>
            <p:cNvPr id="19479" name="Google Shape;19479;p76"/>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76"/>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76"/>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76"/>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76"/>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76"/>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76"/>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76"/>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76"/>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76"/>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76"/>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76"/>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76"/>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76"/>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76"/>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76"/>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76"/>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76"/>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76"/>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76"/>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76"/>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76"/>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76"/>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76"/>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76"/>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76"/>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5" name="Google Shape;19505;p76"/>
          <p:cNvGrpSpPr/>
          <p:nvPr/>
        </p:nvGrpSpPr>
        <p:grpSpPr>
          <a:xfrm>
            <a:off x="1328387" y="2500814"/>
            <a:ext cx="404183" cy="289151"/>
            <a:chOff x="1328387" y="2500814"/>
            <a:chExt cx="404183" cy="289151"/>
          </a:xfrm>
        </p:grpSpPr>
        <p:sp>
          <p:nvSpPr>
            <p:cNvPr id="19506" name="Google Shape;19506;p76"/>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76"/>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76"/>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76"/>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76"/>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76"/>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76"/>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76"/>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76"/>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76"/>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76"/>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76"/>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76"/>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76"/>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76"/>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76"/>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76"/>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76"/>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76"/>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76"/>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76"/>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76"/>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76"/>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76"/>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76"/>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76"/>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76"/>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76"/>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76"/>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5" name="Google Shape;19535;p76"/>
          <p:cNvGrpSpPr/>
          <p:nvPr/>
        </p:nvGrpSpPr>
        <p:grpSpPr>
          <a:xfrm>
            <a:off x="1821465" y="2495702"/>
            <a:ext cx="365988" cy="270801"/>
            <a:chOff x="1821465" y="2495702"/>
            <a:chExt cx="365988" cy="270801"/>
          </a:xfrm>
        </p:grpSpPr>
        <p:sp>
          <p:nvSpPr>
            <p:cNvPr id="19536" name="Google Shape;19536;p76"/>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76"/>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76"/>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76"/>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76"/>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76"/>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76"/>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3" name="Google Shape;19543;p76"/>
          <p:cNvGrpSpPr/>
          <p:nvPr/>
        </p:nvGrpSpPr>
        <p:grpSpPr>
          <a:xfrm>
            <a:off x="3725723" y="2455776"/>
            <a:ext cx="354977" cy="351202"/>
            <a:chOff x="3725723" y="2455776"/>
            <a:chExt cx="354977" cy="351202"/>
          </a:xfrm>
        </p:grpSpPr>
        <p:sp>
          <p:nvSpPr>
            <p:cNvPr id="19544" name="Google Shape;19544;p76"/>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76"/>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76"/>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76"/>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76"/>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76"/>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76"/>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76"/>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76"/>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76"/>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76"/>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76"/>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76"/>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7" name="Google Shape;19557;p76"/>
          <p:cNvGrpSpPr/>
          <p:nvPr/>
        </p:nvGrpSpPr>
        <p:grpSpPr>
          <a:xfrm>
            <a:off x="5226165" y="1977641"/>
            <a:ext cx="230482" cy="388847"/>
            <a:chOff x="5226165" y="1977641"/>
            <a:chExt cx="230482" cy="388847"/>
          </a:xfrm>
        </p:grpSpPr>
        <p:sp>
          <p:nvSpPr>
            <p:cNvPr id="19558" name="Google Shape;19558;p76"/>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76"/>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76"/>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76"/>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76"/>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76"/>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76"/>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76"/>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76"/>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76"/>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76"/>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76"/>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0" name="Google Shape;19570;p76"/>
          <p:cNvGrpSpPr/>
          <p:nvPr/>
        </p:nvGrpSpPr>
        <p:grpSpPr>
          <a:xfrm>
            <a:off x="5632602" y="2025510"/>
            <a:ext cx="370130" cy="287264"/>
            <a:chOff x="5632602" y="2025510"/>
            <a:chExt cx="370130" cy="287264"/>
          </a:xfrm>
        </p:grpSpPr>
        <p:sp>
          <p:nvSpPr>
            <p:cNvPr id="19571" name="Google Shape;19571;p76"/>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76"/>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76"/>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76"/>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76"/>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76"/>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76"/>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76"/>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76"/>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76"/>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76"/>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76"/>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76"/>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76"/>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76"/>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76"/>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76"/>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76"/>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9" name="Google Shape;19589;p76"/>
          <p:cNvGrpSpPr/>
          <p:nvPr/>
        </p:nvGrpSpPr>
        <p:grpSpPr>
          <a:xfrm>
            <a:off x="4212378" y="2456537"/>
            <a:ext cx="331515" cy="330021"/>
            <a:chOff x="4212378" y="2456537"/>
            <a:chExt cx="331515" cy="330021"/>
          </a:xfrm>
        </p:grpSpPr>
        <p:sp>
          <p:nvSpPr>
            <p:cNvPr id="19590" name="Google Shape;19590;p76"/>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76"/>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76"/>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76"/>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76"/>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76"/>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76"/>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76"/>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76"/>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9" name="Google Shape;19599;p76"/>
          <p:cNvGrpSpPr/>
          <p:nvPr/>
        </p:nvGrpSpPr>
        <p:grpSpPr>
          <a:xfrm>
            <a:off x="6176013" y="1977825"/>
            <a:ext cx="235411" cy="347427"/>
            <a:chOff x="6176013" y="1977825"/>
            <a:chExt cx="235411" cy="347427"/>
          </a:xfrm>
        </p:grpSpPr>
        <p:sp>
          <p:nvSpPr>
            <p:cNvPr id="19600" name="Google Shape;19600;p76"/>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76"/>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76"/>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76"/>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76"/>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76"/>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76"/>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76"/>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76"/>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76"/>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76"/>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76"/>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76"/>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76"/>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76"/>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76"/>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76"/>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7" name="Google Shape;19617;p76"/>
          <p:cNvGrpSpPr/>
          <p:nvPr/>
        </p:nvGrpSpPr>
        <p:grpSpPr>
          <a:xfrm>
            <a:off x="6652077" y="1977458"/>
            <a:ext cx="235778" cy="347794"/>
            <a:chOff x="6652077" y="1977458"/>
            <a:chExt cx="235778" cy="347794"/>
          </a:xfrm>
        </p:grpSpPr>
        <p:sp>
          <p:nvSpPr>
            <p:cNvPr id="19618" name="Google Shape;19618;p76"/>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76"/>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76"/>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76"/>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76"/>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76"/>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76"/>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76"/>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76"/>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76"/>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76"/>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76"/>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76"/>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76"/>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76"/>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76"/>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4" name="Google Shape;19634;p76"/>
          <p:cNvGrpSpPr/>
          <p:nvPr/>
        </p:nvGrpSpPr>
        <p:grpSpPr>
          <a:xfrm>
            <a:off x="7072513" y="1997512"/>
            <a:ext cx="394352" cy="308052"/>
            <a:chOff x="7072513" y="1997512"/>
            <a:chExt cx="394352" cy="308052"/>
          </a:xfrm>
        </p:grpSpPr>
        <p:sp>
          <p:nvSpPr>
            <p:cNvPr id="19635" name="Google Shape;19635;p76"/>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76"/>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76"/>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76"/>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76"/>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76"/>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76"/>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76"/>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76"/>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76"/>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76"/>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6" name="Google Shape;19646;p76"/>
          <p:cNvGrpSpPr/>
          <p:nvPr/>
        </p:nvGrpSpPr>
        <p:grpSpPr>
          <a:xfrm>
            <a:off x="7576208" y="1977825"/>
            <a:ext cx="292533" cy="347454"/>
            <a:chOff x="7576208" y="1977825"/>
            <a:chExt cx="292533" cy="347454"/>
          </a:xfrm>
        </p:grpSpPr>
        <p:sp>
          <p:nvSpPr>
            <p:cNvPr id="19647" name="Google Shape;19647;p76"/>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76"/>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76"/>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76"/>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76"/>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76"/>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76"/>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76"/>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76"/>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76"/>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76"/>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76"/>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76"/>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0" name="Google Shape;19660;p76"/>
          <p:cNvGrpSpPr/>
          <p:nvPr/>
        </p:nvGrpSpPr>
        <p:grpSpPr>
          <a:xfrm>
            <a:off x="8023882" y="1977458"/>
            <a:ext cx="320557" cy="347794"/>
            <a:chOff x="8023882" y="1977458"/>
            <a:chExt cx="320557" cy="347794"/>
          </a:xfrm>
        </p:grpSpPr>
        <p:sp>
          <p:nvSpPr>
            <p:cNvPr id="19661" name="Google Shape;19661;p76"/>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76"/>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76"/>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76"/>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76"/>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76"/>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76"/>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76"/>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76"/>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76"/>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76"/>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76"/>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76"/>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76"/>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76"/>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76"/>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76"/>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76"/>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76"/>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76"/>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76"/>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76"/>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76"/>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76"/>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76"/>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76"/>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76"/>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76"/>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76"/>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76"/>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76"/>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76"/>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76"/>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76"/>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76"/>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76"/>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76"/>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76"/>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76"/>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76"/>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1" name="Google Shape;19701;p76"/>
          <p:cNvGrpSpPr/>
          <p:nvPr/>
        </p:nvGrpSpPr>
        <p:grpSpPr>
          <a:xfrm>
            <a:off x="5627674" y="2444819"/>
            <a:ext cx="345147" cy="342630"/>
            <a:chOff x="5627674" y="2444819"/>
            <a:chExt cx="345147" cy="342630"/>
          </a:xfrm>
        </p:grpSpPr>
        <p:sp>
          <p:nvSpPr>
            <p:cNvPr id="19702" name="Google Shape;19702;p76"/>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76"/>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76"/>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76"/>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76"/>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7" name="Google Shape;19707;p76"/>
          <p:cNvGrpSpPr/>
          <p:nvPr/>
        </p:nvGrpSpPr>
        <p:grpSpPr>
          <a:xfrm>
            <a:off x="4653996" y="2440257"/>
            <a:ext cx="396607" cy="348555"/>
            <a:chOff x="4653996" y="2440257"/>
            <a:chExt cx="396607" cy="348555"/>
          </a:xfrm>
        </p:grpSpPr>
        <p:sp>
          <p:nvSpPr>
            <p:cNvPr id="19708" name="Google Shape;19708;p76"/>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76"/>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76"/>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76"/>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76"/>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76"/>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76"/>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76"/>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76"/>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76"/>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76"/>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76"/>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76"/>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76"/>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76"/>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76"/>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76"/>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76"/>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6" name="Google Shape;19726;p76"/>
          <p:cNvGrpSpPr/>
          <p:nvPr/>
        </p:nvGrpSpPr>
        <p:grpSpPr>
          <a:xfrm>
            <a:off x="1854391" y="2895140"/>
            <a:ext cx="301630" cy="374272"/>
            <a:chOff x="1854391" y="2895140"/>
            <a:chExt cx="301630" cy="374272"/>
          </a:xfrm>
        </p:grpSpPr>
        <p:sp>
          <p:nvSpPr>
            <p:cNvPr id="19727" name="Google Shape;19727;p76"/>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76"/>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76"/>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76"/>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76"/>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76"/>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76"/>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76"/>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76"/>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76"/>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76"/>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76"/>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76"/>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76"/>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76"/>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76"/>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76"/>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76"/>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76"/>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76"/>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76"/>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76"/>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76"/>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76"/>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76"/>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76"/>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76"/>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76"/>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76"/>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76"/>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76"/>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76"/>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76"/>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76"/>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76"/>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76"/>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76"/>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76"/>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76"/>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76"/>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76"/>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76"/>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76"/>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76"/>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76"/>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76"/>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76"/>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76"/>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76"/>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6" name="Google Shape;19776;p76"/>
          <p:cNvGrpSpPr/>
          <p:nvPr/>
        </p:nvGrpSpPr>
        <p:grpSpPr>
          <a:xfrm>
            <a:off x="5172817" y="2438370"/>
            <a:ext cx="289518" cy="357651"/>
            <a:chOff x="5172817" y="2438370"/>
            <a:chExt cx="289518" cy="357651"/>
          </a:xfrm>
        </p:grpSpPr>
        <p:sp>
          <p:nvSpPr>
            <p:cNvPr id="19777" name="Google Shape;19777;p76"/>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76"/>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76"/>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76"/>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76"/>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76"/>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76"/>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76"/>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76"/>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76"/>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76"/>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8" name="Google Shape;19788;p76"/>
          <p:cNvGrpSpPr/>
          <p:nvPr/>
        </p:nvGrpSpPr>
        <p:grpSpPr>
          <a:xfrm>
            <a:off x="3234506" y="2484534"/>
            <a:ext cx="388297" cy="293320"/>
            <a:chOff x="3234506" y="2484534"/>
            <a:chExt cx="388297" cy="293320"/>
          </a:xfrm>
        </p:grpSpPr>
        <p:sp>
          <p:nvSpPr>
            <p:cNvPr id="19789" name="Google Shape;19789;p76"/>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76"/>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76"/>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76"/>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76"/>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76"/>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76"/>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76"/>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76"/>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76"/>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76"/>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76"/>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76"/>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76"/>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76"/>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76"/>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5" name="Google Shape;19805;p76"/>
          <p:cNvGrpSpPr/>
          <p:nvPr/>
        </p:nvGrpSpPr>
        <p:grpSpPr>
          <a:xfrm>
            <a:off x="6065149" y="3367036"/>
            <a:ext cx="362553" cy="356498"/>
            <a:chOff x="6065149" y="3367036"/>
            <a:chExt cx="362553" cy="356498"/>
          </a:xfrm>
        </p:grpSpPr>
        <p:sp>
          <p:nvSpPr>
            <p:cNvPr id="19806" name="Google Shape;19806;p76"/>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76"/>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76"/>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76"/>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76"/>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1" name="Google Shape;19811;p76"/>
          <p:cNvGrpSpPr/>
          <p:nvPr/>
        </p:nvGrpSpPr>
        <p:grpSpPr>
          <a:xfrm>
            <a:off x="2866317" y="3817357"/>
            <a:ext cx="362920" cy="356865"/>
            <a:chOff x="2866317" y="3817357"/>
            <a:chExt cx="362920" cy="356865"/>
          </a:xfrm>
        </p:grpSpPr>
        <p:sp>
          <p:nvSpPr>
            <p:cNvPr id="19812" name="Google Shape;19812;p7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7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7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5" name="Google Shape;19815;p76"/>
          <p:cNvGrpSpPr/>
          <p:nvPr/>
        </p:nvGrpSpPr>
        <p:grpSpPr>
          <a:xfrm>
            <a:off x="6540821" y="3367036"/>
            <a:ext cx="362553" cy="356498"/>
            <a:chOff x="6540821" y="3367036"/>
            <a:chExt cx="362553" cy="356498"/>
          </a:xfrm>
        </p:grpSpPr>
        <p:sp>
          <p:nvSpPr>
            <p:cNvPr id="19816" name="Google Shape;19816;p76"/>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76"/>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76"/>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76"/>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76"/>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76"/>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76"/>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3" name="Google Shape;19823;p76"/>
          <p:cNvGrpSpPr/>
          <p:nvPr/>
        </p:nvGrpSpPr>
        <p:grpSpPr>
          <a:xfrm>
            <a:off x="2302458" y="2474704"/>
            <a:ext cx="354479" cy="312561"/>
            <a:chOff x="2302458" y="2474704"/>
            <a:chExt cx="354479" cy="312561"/>
          </a:xfrm>
        </p:grpSpPr>
        <p:sp>
          <p:nvSpPr>
            <p:cNvPr id="19824" name="Google Shape;19824;p76"/>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76"/>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76"/>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76"/>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76"/>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76"/>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76"/>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76"/>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76"/>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76"/>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76"/>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76"/>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6" name="Google Shape;19836;p76"/>
          <p:cNvGrpSpPr/>
          <p:nvPr/>
        </p:nvGrpSpPr>
        <p:grpSpPr>
          <a:xfrm>
            <a:off x="2831110" y="2442538"/>
            <a:ext cx="246002" cy="348922"/>
            <a:chOff x="2831110" y="2442538"/>
            <a:chExt cx="246002" cy="348922"/>
          </a:xfrm>
        </p:grpSpPr>
        <p:sp>
          <p:nvSpPr>
            <p:cNvPr id="19837" name="Google Shape;19837;p76"/>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76"/>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76"/>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76"/>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76"/>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76"/>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76"/>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76"/>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76"/>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76"/>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76"/>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76"/>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76"/>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76"/>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1" name="Google Shape;19851;p76"/>
          <p:cNvGrpSpPr/>
          <p:nvPr/>
        </p:nvGrpSpPr>
        <p:grpSpPr>
          <a:xfrm>
            <a:off x="3314750" y="3817357"/>
            <a:ext cx="362920" cy="356865"/>
            <a:chOff x="3314750" y="3817357"/>
            <a:chExt cx="362920" cy="356865"/>
          </a:xfrm>
        </p:grpSpPr>
        <p:sp>
          <p:nvSpPr>
            <p:cNvPr id="19852" name="Google Shape;19852;p7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7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76"/>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76"/>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76"/>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7" name="Google Shape;19857;p76"/>
          <p:cNvGrpSpPr/>
          <p:nvPr/>
        </p:nvGrpSpPr>
        <p:grpSpPr>
          <a:xfrm>
            <a:off x="7016492" y="3367036"/>
            <a:ext cx="362947" cy="356498"/>
            <a:chOff x="7016492" y="3367036"/>
            <a:chExt cx="362947" cy="356498"/>
          </a:xfrm>
        </p:grpSpPr>
        <p:sp>
          <p:nvSpPr>
            <p:cNvPr id="19858" name="Google Shape;19858;p76"/>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76"/>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76"/>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76"/>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76"/>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76"/>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4" name="Google Shape;19864;p76"/>
          <p:cNvGrpSpPr/>
          <p:nvPr/>
        </p:nvGrpSpPr>
        <p:grpSpPr>
          <a:xfrm>
            <a:off x="3763184" y="3817357"/>
            <a:ext cx="363314" cy="356576"/>
            <a:chOff x="3763184" y="3817357"/>
            <a:chExt cx="363314" cy="356576"/>
          </a:xfrm>
        </p:grpSpPr>
        <p:sp>
          <p:nvSpPr>
            <p:cNvPr id="19865" name="Google Shape;19865;p7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7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7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7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7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0" name="Google Shape;19870;p76"/>
          <p:cNvGrpSpPr/>
          <p:nvPr/>
        </p:nvGrpSpPr>
        <p:grpSpPr>
          <a:xfrm>
            <a:off x="5108852" y="3817357"/>
            <a:ext cx="362947" cy="356576"/>
            <a:chOff x="5108852" y="3817357"/>
            <a:chExt cx="362947" cy="356576"/>
          </a:xfrm>
        </p:grpSpPr>
        <p:sp>
          <p:nvSpPr>
            <p:cNvPr id="19871" name="Google Shape;19871;p76"/>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76"/>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76"/>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76"/>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5" name="Google Shape;19875;p76"/>
          <p:cNvGrpSpPr/>
          <p:nvPr/>
        </p:nvGrpSpPr>
        <p:grpSpPr>
          <a:xfrm>
            <a:off x="6005720" y="3817357"/>
            <a:ext cx="362947" cy="356576"/>
            <a:chOff x="6005720" y="3817357"/>
            <a:chExt cx="362947" cy="356576"/>
          </a:xfrm>
        </p:grpSpPr>
        <p:sp>
          <p:nvSpPr>
            <p:cNvPr id="19876" name="Google Shape;19876;p76"/>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76"/>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76"/>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76"/>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0" name="Google Shape;19880;p76"/>
          <p:cNvGrpSpPr/>
          <p:nvPr/>
        </p:nvGrpSpPr>
        <p:grpSpPr>
          <a:xfrm>
            <a:off x="5589452" y="3367036"/>
            <a:ext cx="362580" cy="356498"/>
            <a:chOff x="5589452" y="3367036"/>
            <a:chExt cx="362580" cy="356498"/>
          </a:xfrm>
        </p:grpSpPr>
        <p:sp>
          <p:nvSpPr>
            <p:cNvPr id="19881" name="Google Shape;19881;p76"/>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76"/>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76"/>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4" name="Google Shape;19884;p76"/>
          <p:cNvGrpSpPr/>
          <p:nvPr/>
        </p:nvGrpSpPr>
        <p:grpSpPr>
          <a:xfrm>
            <a:off x="4211985" y="3817357"/>
            <a:ext cx="362947" cy="356576"/>
            <a:chOff x="4211985" y="3817357"/>
            <a:chExt cx="362947" cy="356576"/>
          </a:xfrm>
        </p:grpSpPr>
        <p:sp>
          <p:nvSpPr>
            <p:cNvPr id="19885" name="Google Shape;19885;p7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7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7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8" name="Google Shape;19888;p76"/>
          <p:cNvGrpSpPr/>
          <p:nvPr/>
        </p:nvGrpSpPr>
        <p:grpSpPr>
          <a:xfrm>
            <a:off x="4660419" y="3817357"/>
            <a:ext cx="362947" cy="356576"/>
            <a:chOff x="4660419" y="3817357"/>
            <a:chExt cx="362947" cy="356576"/>
          </a:xfrm>
        </p:grpSpPr>
        <p:sp>
          <p:nvSpPr>
            <p:cNvPr id="19889" name="Google Shape;19889;p76"/>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76"/>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76"/>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76"/>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76"/>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4" name="Google Shape;19894;p76"/>
          <p:cNvGrpSpPr/>
          <p:nvPr/>
        </p:nvGrpSpPr>
        <p:grpSpPr>
          <a:xfrm>
            <a:off x="5557286" y="3817357"/>
            <a:ext cx="362947" cy="356576"/>
            <a:chOff x="5557286" y="3817357"/>
            <a:chExt cx="362947" cy="356576"/>
          </a:xfrm>
        </p:grpSpPr>
        <p:sp>
          <p:nvSpPr>
            <p:cNvPr id="19895" name="Google Shape;19895;p76"/>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76"/>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76"/>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76"/>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9" name="Google Shape;19899;p76"/>
          <p:cNvGrpSpPr/>
          <p:nvPr/>
        </p:nvGrpSpPr>
        <p:grpSpPr>
          <a:xfrm>
            <a:off x="7488021" y="3362475"/>
            <a:ext cx="372017" cy="365621"/>
            <a:chOff x="7488021" y="3362475"/>
            <a:chExt cx="372017" cy="365621"/>
          </a:xfrm>
        </p:grpSpPr>
        <p:sp>
          <p:nvSpPr>
            <p:cNvPr id="19900" name="Google Shape;19900;p76"/>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76"/>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76"/>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76"/>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76"/>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76"/>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76"/>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76"/>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76"/>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76"/>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0" name="Google Shape;19910;p76"/>
          <p:cNvGrpSpPr/>
          <p:nvPr/>
        </p:nvGrpSpPr>
        <p:grpSpPr>
          <a:xfrm>
            <a:off x="5113781" y="3367036"/>
            <a:ext cx="362553" cy="356498"/>
            <a:chOff x="5113781" y="3367036"/>
            <a:chExt cx="362553" cy="356498"/>
          </a:xfrm>
        </p:grpSpPr>
        <p:sp>
          <p:nvSpPr>
            <p:cNvPr id="19911" name="Google Shape;19911;p76"/>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76"/>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13" name="Google Shape;19913;p76"/>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14" name="Google Shape;19914;p76"/>
          <p:cNvGrpSpPr/>
          <p:nvPr/>
        </p:nvGrpSpPr>
        <p:grpSpPr>
          <a:xfrm>
            <a:off x="7968621" y="3365489"/>
            <a:ext cx="375818" cy="357651"/>
            <a:chOff x="7968621" y="3365489"/>
            <a:chExt cx="375818" cy="357651"/>
          </a:xfrm>
        </p:grpSpPr>
        <p:sp>
          <p:nvSpPr>
            <p:cNvPr id="19915" name="Google Shape;19915;p76"/>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76"/>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76"/>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76"/>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76"/>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76"/>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76"/>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76"/>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76"/>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76"/>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76"/>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76"/>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477"/>
        <p:cNvGrpSpPr/>
        <p:nvPr/>
      </p:nvGrpSpPr>
      <p:grpSpPr>
        <a:xfrm>
          <a:off x="0" y="0"/>
          <a:ext cx="0" cy="0"/>
          <a:chOff x="0" y="0"/>
          <a:chExt cx="0" cy="0"/>
        </a:xfrm>
      </p:grpSpPr>
      <p:sp>
        <p:nvSpPr>
          <p:cNvPr id="1478" name="Google Shape;1478;p39"/>
          <p:cNvSpPr txBox="1">
            <a:spLocks noGrp="1"/>
          </p:cNvSpPr>
          <p:nvPr>
            <p:ph type="title"/>
          </p:nvPr>
        </p:nvSpPr>
        <p:spPr>
          <a:xfrm>
            <a:off x="1140950" y="2667600"/>
            <a:ext cx="3800400" cy="448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ABOUT THE PROJECT</a:t>
            </a:r>
            <a:endParaRPr/>
          </a:p>
        </p:txBody>
      </p:sp>
      <p:sp>
        <p:nvSpPr>
          <p:cNvPr id="1479" name="Google Shape;1479;p39"/>
          <p:cNvSpPr txBox="1">
            <a:spLocks noGrp="1"/>
          </p:cNvSpPr>
          <p:nvPr>
            <p:ph type="body" idx="1"/>
          </p:nvPr>
        </p:nvSpPr>
        <p:spPr>
          <a:xfrm>
            <a:off x="1140950" y="3212150"/>
            <a:ext cx="3800400" cy="13887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grpSp>
        <p:nvGrpSpPr>
          <p:cNvPr id="1480" name="Google Shape;1480;p39"/>
          <p:cNvGrpSpPr/>
          <p:nvPr/>
        </p:nvGrpSpPr>
        <p:grpSpPr>
          <a:xfrm>
            <a:off x="5010970" y="678211"/>
            <a:ext cx="3270564" cy="3996027"/>
            <a:chOff x="5010970" y="678211"/>
            <a:chExt cx="3270564" cy="3996027"/>
          </a:xfrm>
        </p:grpSpPr>
        <p:sp>
          <p:nvSpPr>
            <p:cNvPr id="1481" name="Google Shape;1481;p39"/>
            <p:cNvSpPr/>
            <p:nvPr/>
          </p:nvSpPr>
          <p:spPr>
            <a:xfrm>
              <a:off x="6756051" y="1610509"/>
              <a:ext cx="522444" cy="640324"/>
            </a:xfrm>
            <a:custGeom>
              <a:avLst/>
              <a:gdLst/>
              <a:ahLst/>
              <a:cxnLst/>
              <a:rect l="l" t="t" r="r" b="b"/>
              <a:pathLst>
                <a:path w="16292" h="19968" extrusionOk="0">
                  <a:moveTo>
                    <a:pt x="6083" y="0"/>
                  </a:moveTo>
                  <a:cubicBezTo>
                    <a:pt x="2173" y="4796"/>
                    <a:pt x="736" y="10059"/>
                    <a:pt x="1" y="15573"/>
                  </a:cubicBezTo>
                  <a:lnTo>
                    <a:pt x="11162" y="19967"/>
                  </a:lnTo>
                  <a:cubicBezTo>
                    <a:pt x="12048" y="14537"/>
                    <a:pt x="13786" y="9290"/>
                    <a:pt x="16292" y="4395"/>
                  </a:cubicBezTo>
                  <a:lnTo>
                    <a:pt x="608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9"/>
            <p:cNvSpPr/>
            <p:nvPr/>
          </p:nvSpPr>
          <p:spPr>
            <a:xfrm>
              <a:off x="7318130" y="2452794"/>
              <a:ext cx="348830" cy="489735"/>
            </a:xfrm>
            <a:custGeom>
              <a:avLst/>
              <a:gdLst/>
              <a:ahLst/>
              <a:cxnLst/>
              <a:rect l="l" t="t" r="r" b="b"/>
              <a:pathLst>
                <a:path w="10878" h="15272" extrusionOk="0">
                  <a:moveTo>
                    <a:pt x="10878" y="0"/>
                  </a:moveTo>
                  <a:lnTo>
                    <a:pt x="0" y="7202"/>
                  </a:lnTo>
                  <a:lnTo>
                    <a:pt x="10560" y="15272"/>
                  </a:lnTo>
                  <a:lnTo>
                    <a:pt x="10878"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9"/>
            <p:cNvSpPr/>
            <p:nvPr/>
          </p:nvSpPr>
          <p:spPr>
            <a:xfrm>
              <a:off x="6667673" y="1199532"/>
              <a:ext cx="386862" cy="466742"/>
            </a:xfrm>
            <a:custGeom>
              <a:avLst/>
              <a:gdLst/>
              <a:ahLst/>
              <a:cxnLst/>
              <a:rect l="l" t="t" r="r" b="b"/>
              <a:pathLst>
                <a:path w="12064" h="14555" extrusionOk="0">
                  <a:moveTo>
                    <a:pt x="284" y="1"/>
                  </a:moveTo>
                  <a:lnTo>
                    <a:pt x="0" y="9308"/>
                  </a:lnTo>
                  <a:lnTo>
                    <a:pt x="11780" y="14554"/>
                  </a:lnTo>
                  <a:lnTo>
                    <a:pt x="12064" y="5565"/>
                  </a:lnTo>
                  <a:lnTo>
                    <a:pt x="28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9"/>
            <p:cNvSpPr/>
            <p:nvPr/>
          </p:nvSpPr>
          <p:spPr>
            <a:xfrm>
              <a:off x="5758944" y="2152739"/>
              <a:ext cx="998774" cy="2521500"/>
            </a:xfrm>
            <a:custGeom>
              <a:avLst/>
              <a:gdLst/>
              <a:ahLst/>
              <a:cxnLst/>
              <a:rect l="l" t="t" r="r" b="b"/>
              <a:pathLst>
                <a:path w="31146" h="78631" extrusionOk="0">
                  <a:moveTo>
                    <a:pt x="30443" y="0"/>
                  </a:moveTo>
                  <a:lnTo>
                    <a:pt x="0" y="1086"/>
                  </a:lnTo>
                  <a:lnTo>
                    <a:pt x="0" y="78631"/>
                  </a:lnTo>
                  <a:lnTo>
                    <a:pt x="31145" y="78631"/>
                  </a:lnTo>
                  <a:lnTo>
                    <a:pt x="30443"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9"/>
            <p:cNvSpPr/>
            <p:nvPr/>
          </p:nvSpPr>
          <p:spPr>
            <a:xfrm>
              <a:off x="6230978" y="2571733"/>
              <a:ext cx="473156" cy="353672"/>
            </a:xfrm>
            <a:custGeom>
              <a:avLst/>
              <a:gdLst/>
              <a:ahLst/>
              <a:cxnLst/>
              <a:rect l="l" t="t" r="r" b="b"/>
              <a:pathLst>
                <a:path w="14755" h="11029" extrusionOk="0">
                  <a:moveTo>
                    <a:pt x="14754" y="0"/>
                  </a:moveTo>
                  <a:lnTo>
                    <a:pt x="1" y="518"/>
                  </a:lnTo>
                  <a:lnTo>
                    <a:pt x="1" y="11028"/>
                  </a:lnTo>
                  <a:lnTo>
                    <a:pt x="14754" y="11028"/>
                  </a:lnTo>
                  <a:lnTo>
                    <a:pt x="1475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9"/>
            <p:cNvSpPr/>
            <p:nvPr/>
          </p:nvSpPr>
          <p:spPr>
            <a:xfrm>
              <a:off x="5758944" y="2172011"/>
              <a:ext cx="447406" cy="2502227"/>
            </a:xfrm>
            <a:custGeom>
              <a:avLst/>
              <a:gdLst/>
              <a:ahLst/>
              <a:cxnLst/>
              <a:rect l="l" t="t" r="r" b="b"/>
              <a:pathLst>
                <a:path w="13952" h="78030" extrusionOk="0">
                  <a:moveTo>
                    <a:pt x="13668" y="1"/>
                  </a:moveTo>
                  <a:lnTo>
                    <a:pt x="0" y="485"/>
                  </a:lnTo>
                  <a:lnTo>
                    <a:pt x="0" y="78030"/>
                  </a:lnTo>
                  <a:lnTo>
                    <a:pt x="13952" y="78030"/>
                  </a:lnTo>
                  <a:lnTo>
                    <a:pt x="136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9"/>
            <p:cNvSpPr/>
            <p:nvPr/>
          </p:nvSpPr>
          <p:spPr>
            <a:xfrm>
              <a:off x="6230978" y="2183812"/>
              <a:ext cx="473156" cy="353672"/>
            </a:xfrm>
            <a:custGeom>
              <a:avLst/>
              <a:gdLst/>
              <a:ahLst/>
              <a:cxnLst/>
              <a:rect l="l" t="t" r="r" b="b"/>
              <a:pathLst>
                <a:path w="14755" h="11029" extrusionOk="0">
                  <a:moveTo>
                    <a:pt x="14754" y="0"/>
                  </a:moveTo>
                  <a:lnTo>
                    <a:pt x="1" y="535"/>
                  </a:lnTo>
                  <a:lnTo>
                    <a:pt x="1" y="11028"/>
                  </a:lnTo>
                  <a:lnTo>
                    <a:pt x="14754" y="11028"/>
                  </a:lnTo>
                  <a:lnTo>
                    <a:pt x="1475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9"/>
            <p:cNvSpPr/>
            <p:nvPr/>
          </p:nvSpPr>
          <p:spPr>
            <a:xfrm>
              <a:off x="6395997" y="2276519"/>
              <a:ext cx="144721" cy="56824"/>
            </a:xfrm>
            <a:custGeom>
              <a:avLst/>
              <a:gdLst/>
              <a:ahLst/>
              <a:cxnLst/>
              <a:rect l="l" t="t" r="r" b="b"/>
              <a:pathLst>
                <a:path w="4513" h="1772" extrusionOk="0">
                  <a:moveTo>
                    <a:pt x="1" y="0"/>
                  </a:moveTo>
                  <a:lnTo>
                    <a:pt x="1" y="1771"/>
                  </a:lnTo>
                  <a:lnTo>
                    <a:pt x="4512" y="1771"/>
                  </a:lnTo>
                  <a:lnTo>
                    <a:pt x="4512" y="150"/>
                  </a:ln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9"/>
            <p:cNvSpPr/>
            <p:nvPr/>
          </p:nvSpPr>
          <p:spPr>
            <a:xfrm>
              <a:off x="6391187" y="2377243"/>
              <a:ext cx="149531" cy="21453"/>
            </a:xfrm>
            <a:custGeom>
              <a:avLst/>
              <a:gdLst/>
              <a:ahLst/>
              <a:cxnLst/>
              <a:rect l="l" t="t" r="r" b="b"/>
              <a:pathLst>
                <a:path w="4663" h="669" extrusionOk="0">
                  <a:moveTo>
                    <a:pt x="0" y="0"/>
                  </a:moveTo>
                  <a:lnTo>
                    <a:pt x="0" y="669"/>
                  </a:lnTo>
                  <a:lnTo>
                    <a:pt x="4662" y="669"/>
                  </a:lnTo>
                  <a:lnTo>
                    <a:pt x="466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9"/>
            <p:cNvSpPr/>
            <p:nvPr/>
          </p:nvSpPr>
          <p:spPr>
            <a:xfrm>
              <a:off x="6395997" y="2276519"/>
              <a:ext cx="144721" cy="56824"/>
            </a:xfrm>
            <a:custGeom>
              <a:avLst/>
              <a:gdLst/>
              <a:ahLst/>
              <a:cxnLst/>
              <a:rect l="l" t="t" r="r" b="b"/>
              <a:pathLst>
                <a:path w="4513" h="1772" extrusionOk="0">
                  <a:moveTo>
                    <a:pt x="1" y="0"/>
                  </a:moveTo>
                  <a:lnTo>
                    <a:pt x="1" y="1771"/>
                  </a:lnTo>
                  <a:lnTo>
                    <a:pt x="4512" y="1771"/>
                  </a:lnTo>
                  <a:lnTo>
                    <a:pt x="4512" y="150"/>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9"/>
            <p:cNvSpPr/>
            <p:nvPr/>
          </p:nvSpPr>
          <p:spPr>
            <a:xfrm>
              <a:off x="6391187" y="2377243"/>
              <a:ext cx="149531" cy="21453"/>
            </a:xfrm>
            <a:custGeom>
              <a:avLst/>
              <a:gdLst/>
              <a:ahLst/>
              <a:cxnLst/>
              <a:rect l="l" t="t" r="r" b="b"/>
              <a:pathLst>
                <a:path w="4663" h="669" extrusionOk="0">
                  <a:moveTo>
                    <a:pt x="0" y="0"/>
                  </a:moveTo>
                  <a:lnTo>
                    <a:pt x="0" y="669"/>
                  </a:lnTo>
                  <a:lnTo>
                    <a:pt x="4662" y="669"/>
                  </a:lnTo>
                  <a:lnTo>
                    <a:pt x="466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9"/>
            <p:cNvSpPr/>
            <p:nvPr/>
          </p:nvSpPr>
          <p:spPr>
            <a:xfrm>
              <a:off x="6230978" y="3422580"/>
              <a:ext cx="473156" cy="353127"/>
            </a:xfrm>
            <a:custGeom>
              <a:avLst/>
              <a:gdLst/>
              <a:ahLst/>
              <a:cxnLst/>
              <a:rect l="l" t="t" r="r" b="b"/>
              <a:pathLst>
                <a:path w="14755" h="11012" extrusionOk="0">
                  <a:moveTo>
                    <a:pt x="14754" y="1"/>
                  </a:moveTo>
                  <a:lnTo>
                    <a:pt x="1" y="519"/>
                  </a:lnTo>
                  <a:lnTo>
                    <a:pt x="1" y="11011"/>
                  </a:lnTo>
                  <a:lnTo>
                    <a:pt x="14754" y="11011"/>
                  </a:lnTo>
                  <a:lnTo>
                    <a:pt x="1475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9"/>
            <p:cNvSpPr/>
            <p:nvPr/>
          </p:nvSpPr>
          <p:spPr>
            <a:xfrm>
              <a:off x="6395997" y="3514742"/>
              <a:ext cx="144721" cy="57369"/>
            </a:xfrm>
            <a:custGeom>
              <a:avLst/>
              <a:gdLst/>
              <a:ahLst/>
              <a:cxnLst/>
              <a:rect l="l" t="t" r="r" b="b"/>
              <a:pathLst>
                <a:path w="4513" h="1789" extrusionOk="0">
                  <a:moveTo>
                    <a:pt x="1" y="0"/>
                  </a:moveTo>
                  <a:lnTo>
                    <a:pt x="1" y="1788"/>
                  </a:lnTo>
                  <a:lnTo>
                    <a:pt x="4512" y="1788"/>
                  </a:lnTo>
                  <a:lnTo>
                    <a:pt x="4512" y="151"/>
                  </a:ln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9"/>
            <p:cNvSpPr/>
            <p:nvPr/>
          </p:nvSpPr>
          <p:spPr>
            <a:xfrm>
              <a:off x="6391187" y="3616011"/>
              <a:ext cx="149531" cy="20908"/>
            </a:xfrm>
            <a:custGeom>
              <a:avLst/>
              <a:gdLst/>
              <a:ahLst/>
              <a:cxnLst/>
              <a:rect l="l" t="t" r="r" b="b"/>
              <a:pathLst>
                <a:path w="4663" h="652" extrusionOk="0">
                  <a:moveTo>
                    <a:pt x="0" y="0"/>
                  </a:moveTo>
                  <a:lnTo>
                    <a:pt x="0" y="652"/>
                  </a:lnTo>
                  <a:lnTo>
                    <a:pt x="4662" y="652"/>
                  </a:lnTo>
                  <a:lnTo>
                    <a:pt x="466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9"/>
            <p:cNvSpPr/>
            <p:nvPr/>
          </p:nvSpPr>
          <p:spPr>
            <a:xfrm>
              <a:off x="6395997" y="3514742"/>
              <a:ext cx="144721" cy="57369"/>
            </a:xfrm>
            <a:custGeom>
              <a:avLst/>
              <a:gdLst/>
              <a:ahLst/>
              <a:cxnLst/>
              <a:rect l="l" t="t" r="r" b="b"/>
              <a:pathLst>
                <a:path w="4513" h="1789" extrusionOk="0">
                  <a:moveTo>
                    <a:pt x="1" y="0"/>
                  </a:moveTo>
                  <a:lnTo>
                    <a:pt x="1" y="1788"/>
                  </a:lnTo>
                  <a:lnTo>
                    <a:pt x="4512" y="1788"/>
                  </a:lnTo>
                  <a:lnTo>
                    <a:pt x="4512" y="151"/>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9"/>
            <p:cNvSpPr/>
            <p:nvPr/>
          </p:nvSpPr>
          <p:spPr>
            <a:xfrm>
              <a:off x="6391187" y="3616011"/>
              <a:ext cx="149531" cy="20908"/>
            </a:xfrm>
            <a:custGeom>
              <a:avLst/>
              <a:gdLst/>
              <a:ahLst/>
              <a:cxnLst/>
              <a:rect l="l" t="t" r="r" b="b"/>
              <a:pathLst>
                <a:path w="4663" h="652" extrusionOk="0">
                  <a:moveTo>
                    <a:pt x="0" y="0"/>
                  </a:moveTo>
                  <a:lnTo>
                    <a:pt x="0" y="652"/>
                  </a:lnTo>
                  <a:lnTo>
                    <a:pt x="4662" y="652"/>
                  </a:lnTo>
                  <a:lnTo>
                    <a:pt x="466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9"/>
            <p:cNvSpPr/>
            <p:nvPr/>
          </p:nvSpPr>
          <p:spPr>
            <a:xfrm>
              <a:off x="6230978" y="3820666"/>
              <a:ext cx="473156" cy="353672"/>
            </a:xfrm>
            <a:custGeom>
              <a:avLst/>
              <a:gdLst/>
              <a:ahLst/>
              <a:cxnLst/>
              <a:rect l="l" t="t" r="r" b="b"/>
              <a:pathLst>
                <a:path w="14755" h="11029" extrusionOk="0">
                  <a:moveTo>
                    <a:pt x="14754" y="1"/>
                  </a:moveTo>
                  <a:lnTo>
                    <a:pt x="1" y="519"/>
                  </a:lnTo>
                  <a:lnTo>
                    <a:pt x="1" y="11029"/>
                  </a:lnTo>
                  <a:lnTo>
                    <a:pt x="14754" y="11029"/>
                  </a:lnTo>
                  <a:lnTo>
                    <a:pt x="1475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9"/>
            <p:cNvSpPr/>
            <p:nvPr/>
          </p:nvSpPr>
          <p:spPr>
            <a:xfrm>
              <a:off x="6395997" y="3913373"/>
              <a:ext cx="144721" cy="56824"/>
            </a:xfrm>
            <a:custGeom>
              <a:avLst/>
              <a:gdLst/>
              <a:ahLst/>
              <a:cxnLst/>
              <a:rect l="l" t="t" r="r" b="b"/>
              <a:pathLst>
                <a:path w="4513" h="1772" extrusionOk="0">
                  <a:moveTo>
                    <a:pt x="1" y="1"/>
                  </a:moveTo>
                  <a:lnTo>
                    <a:pt x="1" y="1772"/>
                  </a:lnTo>
                  <a:lnTo>
                    <a:pt x="4512" y="1772"/>
                  </a:lnTo>
                  <a:lnTo>
                    <a:pt x="4512" y="151"/>
                  </a:lnTo>
                  <a:lnTo>
                    <a:pt x="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9"/>
            <p:cNvSpPr/>
            <p:nvPr/>
          </p:nvSpPr>
          <p:spPr>
            <a:xfrm>
              <a:off x="6391187" y="4014097"/>
              <a:ext cx="149531" cy="21485"/>
            </a:xfrm>
            <a:custGeom>
              <a:avLst/>
              <a:gdLst/>
              <a:ahLst/>
              <a:cxnLst/>
              <a:rect l="l" t="t" r="r" b="b"/>
              <a:pathLst>
                <a:path w="4663" h="670" extrusionOk="0">
                  <a:moveTo>
                    <a:pt x="0" y="1"/>
                  </a:moveTo>
                  <a:lnTo>
                    <a:pt x="0" y="669"/>
                  </a:lnTo>
                  <a:lnTo>
                    <a:pt x="4662" y="669"/>
                  </a:lnTo>
                  <a:lnTo>
                    <a:pt x="466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9"/>
            <p:cNvSpPr/>
            <p:nvPr/>
          </p:nvSpPr>
          <p:spPr>
            <a:xfrm>
              <a:off x="6395997" y="3913373"/>
              <a:ext cx="144721" cy="56824"/>
            </a:xfrm>
            <a:custGeom>
              <a:avLst/>
              <a:gdLst/>
              <a:ahLst/>
              <a:cxnLst/>
              <a:rect l="l" t="t" r="r" b="b"/>
              <a:pathLst>
                <a:path w="4513" h="1772" extrusionOk="0">
                  <a:moveTo>
                    <a:pt x="1" y="1"/>
                  </a:moveTo>
                  <a:lnTo>
                    <a:pt x="1" y="1772"/>
                  </a:lnTo>
                  <a:lnTo>
                    <a:pt x="4512" y="1772"/>
                  </a:lnTo>
                  <a:lnTo>
                    <a:pt x="4512" y="151"/>
                  </a:ln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9"/>
            <p:cNvSpPr/>
            <p:nvPr/>
          </p:nvSpPr>
          <p:spPr>
            <a:xfrm>
              <a:off x="6391187" y="4014097"/>
              <a:ext cx="149531" cy="21485"/>
            </a:xfrm>
            <a:custGeom>
              <a:avLst/>
              <a:gdLst/>
              <a:ahLst/>
              <a:cxnLst/>
              <a:rect l="l" t="t" r="r" b="b"/>
              <a:pathLst>
                <a:path w="4663" h="670" extrusionOk="0">
                  <a:moveTo>
                    <a:pt x="0" y="1"/>
                  </a:moveTo>
                  <a:lnTo>
                    <a:pt x="0" y="669"/>
                  </a:lnTo>
                  <a:lnTo>
                    <a:pt x="4662" y="669"/>
                  </a:lnTo>
                  <a:lnTo>
                    <a:pt x="466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9"/>
            <p:cNvSpPr/>
            <p:nvPr/>
          </p:nvSpPr>
          <p:spPr>
            <a:xfrm>
              <a:off x="6235788" y="4219329"/>
              <a:ext cx="473156" cy="353127"/>
            </a:xfrm>
            <a:custGeom>
              <a:avLst/>
              <a:gdLst/>
              <a:ahLst/>
              <a:cxnLst/>
              <a:rect l="l" t="t" r="r" b="b"/>
              <a:pathLst>
                <a:path w="14755" h="11012" extrusionOk="0">
                  <a:moveTo>
                    <a:pt x="14755" y="0"/>
                  </a:moveTo>
                  <a:lnTo>
                    <a:pt x="1" y="518"/>
                  </a:lnTo>
                  <a:lnTo>
                    <a:pt x="1" y="11011"/>
                  </a:lnTo>
                  <a:lnTo>
                    <a:pt x="14755" y="11011"/>
                  </a:lnTo>
                  <a:lnTo>
                    <a:pt x="1475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9"/>
            <p:cNvSpPr/>
            <p:nvPr/>
          </p:nvSpPr>
          <p:spPr>
            <a:xfrm>
              <a:off x="6401352" y="4311491"/>
              <a:ext cx="144721" cy="56824"/>
            </a:xfrm>
            <a:custGeom>
              <a:avLst/>
              <a:gdLst/>
              <a:ahLst/>
              <a:cxnLst/>
              <a:rect l="l" t="t" r="r" b="b"/>
              <a:pathLst>
                <a:path w="4513" h="1772" extrusionOk="0">
                  <a:moveTo>
                    <a:pt x="1" y="0"/>
                  </a:moveTo>
                  <a:lnTo>
                    <a:pt x="1" y="1771"/>
                  </a:lnTo>
                  <a:lnTo>
                    <a:pt x="4512" y="1771"/>
                  </a:lnTo>
                  <a:lnTo>
                    <a:pt x="4512" y="150"/>
                  </a:ln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9"/>
            <p:cNvSpPr/>
            <p:nvPr/>
          </p:nvSpPr>
          <p:spPr>
            <a:xfrm>
              <a:off x="6396542" y="4412215"/>
              <a:ext cx="149531" cy="21453"/>
            </a:xfrm>
            <a:custGeom>
              <a:avLst/>
              <a:gdLst/>
              <a:ahLst/>
              <a:cxnLst/>
              <a:rect l="l" t="t" r="r" b="b"/>
              <a:pathLst>
                <a:path w="4663" h="669" extrusionOk="0">
                  <a:moveTo>
                    <a:pt x="1" y="0"/>
                  </a:moveTo>
                  <a:lnTo>
                    <a:pt x="1" y="669"/>
                  </a:lnTo>
                  <a:lnTo>
                    <a:pt x="4662" y="669"/>
                  </a:lnTo>
                  <a:lnTo>
                    <a:pt x="466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9"/>
            <p:cNvSpPr/>
            <p:nvPr/>
          </p:nvSpPr>
          <p:spPr>
            <a:xfrm>
              <a:off x="6401352" y="4311491"/>
              <a:ext cx="144721" cy="56824"/>
            </a:xfrm>
            <a:custGeom>
              <a:avLst/>
              <a:gdLst/>
              <a:ahLst/>
              <a:cxnLst/>
              <a:rect l="l" t="t" r="r" b="b"/>
              <a:pathLst>
                <a:path w="4513" h="1772" extrusionOk="0">
                  <a:moveTo>
                    <a:pt x="1" y="0"/>
                  </a:moveTo>
                  <a:lnTo>
                    <a:pt x="1" y="1771"/>
                  </a:lnTo>
                  <a:lnTo>
                    <a:pt x="4512" y="1771"/>
                  </a:lnTo>
                  <a:lnTo>
                    <a:pt x="4512" y="150"/>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9"/>
            <p:cNvSpPr/>
            <p:nvPr/>
          </p:nvSpPr>
          <p:spPr>
            <a:xfrm>
              <a:off x="6396542" y="4412215"/>
              <a:ext cx="149531" cy="21453"/>
            </a:xfrm>
            <a:custGeom>
              <a:avLst/>
              <a:gdLst/>
              <a:ahLst/>
              <a:cxnLst/>
              <a:rect l="l" t="t" r="r" b="b"/>
              <a:pathLst>
                <a:path w="4663" h="669" extrusionOk="0">
                  <a:moveTo>
                    <a:pt x="1" y="0"/>
                  </a:moveTo>
                  <a:lnTo>
                    <a:pt x="1" y="669"/>
                  </a:lnTo>
                  <a:lnTo>
                    <a:pt x="4662" y="669"/>
                  </a:lnTo>
                  <a:lnTo>
                    <a:pt x="466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9"/>
            <p:cNvSpPr/>
            <p:nvPr/>
          </p:nvSpPr>
          <p:spPr>
            <a:xfrm>
              <a:off x="6713209" y="2988578"/>
              <a:ext cx="473124" cy="353127"/>
            </a:xfrm>
            <a:custGeom>
              <a:avLst/>
              <a:gdLst/>
              <a:ahLst/>
              <a:cxnLst/>
              <a:rect l="l" t="t" r="r" b="b"/>
              <a:pathLst>
                <a:path w="14754" h="11012" extrusionOk="0">
                  <a:moveTo>
                    <a:pt x="0" y="1"/>
                  </a:moveTo>
                  <a:lnTo>
                    <a:pt x="0" y="11012"/>
                  </a:lnTo>
                  <a:lnTo>
                    <a:pt x="14754" y="11012"/>
                  </a:lnTo>
                  <a:lnTo>
                    <a:pt x="14754"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9"/>
            <p:cNvSpPr/>
            <p:nvPr/>
          </p:nvSpPr>
          <p:spPr>
            <a:xfrm>
              <a:off x="6883583" y="3143432"/>
              <a:ext cx="136127" cy="53617"/>
            </a:xfrm>
            <a:custGeom>
              <a:avLst/>
              <a:gdLst/>
              <a:ahLst/>
              <a:cxnLst/>
              <a:rect l="l" t="t" r="r" b="b"/>
              <a:pathLst>
                <a:path w="4245" h="1672" extrusionOk="0">
                  <a:moveTo>
                    <a:pt x="1" y="0"/>
                  </a:moveTo>
                  <a:lnTo>
                    <a:pt x="1" y="1671"/>
                  </a:lnTo>
                  <a:lnTo>
                    <a:pt x="4245" y="1671"/>
                  </a:lnTo>
                  <a:lnTo>
                    <a:pt x="4245" y="134"/>
                  </a:ln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9"/>
            <p:cNvSpPr/>
            <p:nvPr/>
          </p:nvSpPr>
          <p:spPr>
            <a:xfrm>
              <a:off x="6879286" y="3238256"/>
              <a:ext cx="140424" cy="19882"/>
            </a:xfrm>
            <a:custGeom>
              <a:avLst/>
              <a:gdLst/>
              <a:ahLst/>
              <a:cxnLst/>
              <a:rect l="l" t="t" r="r" b="b"/>
              <a:pathLst>
                <a:path w="4379" h="620" extrusionOk="0">
                  <a:moveTo>
                    <a:pt x="1" y="1"/>
                  </a:moveTo>
                  <a:lnTo>
                    <a:pt x="1" y="619"/>
                  </a:lnTo>
                  <a:lnTo>
                    <a:pt x="4379" y="619"/>
                  </a:lnTo>
                  <a:lnTo>
                    <a:pt x="437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9"/>
            <p:cNvSpPr/>
            <p:nvPr/>
          </p:nvSpPr>
          <p:spPr>
            <a:xfrm>
              <a:off x="6883583" y="3143432"/>
              <a:ext cx="136127" cy="53617"/>
            </a:xfrm>
            <a:custGeom>
              <a:avLst/>
              <a:gdLst/>
              <a:ahLst/>
              <a:cxnLst/>
              <a:rect l="l" t="t" r="r" b="b"/>
              <a:pathLst>
                <a:path w="4245" h="1672" extrusionOk="0">
                  <a:moveTo>
                    <a:pt x="1" y="0"/>
                  </a:moveTo>
                  <a:lnTo>
                    <a:pt x="1" y="1671"/>
                  </a:lnTo>
                  <a:lnTo>
                    <a:pt x="4245" y="1671"/>
                  </a:lnTo>
                  <a:lnTo>
                    <a:pt x="4245" y="134"/>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9"/>
            <p:cNvSpPr/>
            <p:nvPr/>
          </p:nvSpPr>
          <p:spPr>
            <a:xfrm>
              <a:off x="6879286" y="3238256"/>
              <a:ext cx="140424" cy="19882"/>
            </a:xfrm>
            <a:custGeom>
              <a:avLst/>
              <a:gdLst/>
              <a:ahLst/>
              <a:cxnLst/>
              <a:rect l="l" t="t" r="r" b="b"/>
              <a:pathLst>
                <a:path w="4379" h="620" extrusionOk="0">
                  <a:moveTo>
                    <a:pt x="1" y="1"/>
                  </a:moveTo>
                  <a:lnTo>
                    <a:pt x="1" y="619"/>
                  </a:lnTo>
                  <a:lnTo>
                    <a:pt x="4379" y="619"/>
                  </a:lnTo>
                  <a:lnTo>
                    <a:pt x="43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9"/>
            <p:cNvSpPr/>
            <p:nvPr/>
          </p:nvSpPr>
          <p:spPr>
            <a:xfrm>
              <a:off x="6246531" y="2984826"/>
              <a:ext cx="466710" cy="356879"/>
            </a:xfrm>
            <a:custGeom>
              <a:avLst/>
              <a:gdLst/>
              <a:ahLst/>
              <a:cxnLst/>
              <a:rect l="l" t="t" r="r" b="b"/>
              <a:pathLst>
                <a:path w="14554" h="11129" extrusionOk="0">
                  <a:moveTo>
                    <a:pt x="0" y="1"/>
                  </a:moveTo>
                  <a:lnTo>
                    <a:pt x="267" y="11129"/>
                  </a:lnTo>
                  <a:lnTo>
                    <a:pt x="14553" y="11129"/>
                  </a:lnTo>
                  <a:lnTo>
                    <a:pt x="14553" y="118"/>
                  </a:ln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9"/>
            <p:cNvSpPr/>
            <p:nvPr/>
          </p:nvSpPr>
          <p:spPr>
            <a:xfrm>
              <a:off x="6246531" y="2984826"/>
              <a:ext cx="466710" cy="356879"/>
            </a:xfrm>
            <a:custGeom>
              <a:avLst/>
              <a:gdLst/>
              <a:ahLst/>
              <a:cxnLst/>
              <a:rect l="l" t="t" r="r" b="b"/>
              <a:pathLst>
                <a:path w="14554" h="11129" extrusionOk="0">
                  <a:moveTo>
                    <a:pt x="0" y="1"/>
                  </a:moveTo>
                  <a:lnTo>
                    <a:pt x="267" y="11129"/>
                  </a:lnTo>
                  <a:lnTo>
                    <a:pt x="14553" y="11129"/>
                  </a:lnTo>
                  <a:lnTo>
                    <a:pt x="14553" y="118"/>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9"/>
            <p:cNvSpPr/>
            <p:nvPr/>
          </p:nvSpPr>
          <p:spPr>
            <a:xfrm>
              <a:off x="6263142" y="2667647"/>
              <a:ext cx="466165" cy="317212"/>
            </a:xfrm>
            <a:custGeom>
              <a:avLst/>
              <a:gdLst/>
              <a:ahLst/>
              <a:cxnLst/>
              <a:rect l="l" t="t" r="r" b="b"/>
              <a:pathLst>
                <a:path w="14537" h="9892" extrusionOk="0">
                  <a:moveTo>
                    <a:pt x="0" y="0"/>
                  </a:moveTo>
                  <a:lnTo>
                    <a:pt x="0" y="9892"/>
                  </a:lnTo>
                  <a:lnTo>
                    <a:pt x="14537" y="9892"/>
                  </a:lnTo>
                  <a:lnTo>
                    <a:pt x="1453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9"/>
            <p:cNvSpPr/>
            <p:nvPr/>
          </p:nvSpPr>
          <p:spPr>
            <a:xfrm>
              <a:off x="6263142" y="2681981"/>
              <a:ext cx="579748" cy="306084"/>
            </a:xfrm>
            <a:custGeom>
              <a:avLst/>
              <a:gdLst/>
              <a:ahLst/>
              <a:cxnLst/>
              <a:rect l="l" t="t" r="r" b="b"/>
              <a:pathLst>
                <a:path w="18079" h="9545" extrusionOk="0">
                  <a:moveTo>
                    <a:pt x="10627" y="0"/>
                  </a:moveTo>
                  <a:cubicBezTo>
                    <a:pt x="10516" y="0"/>
                    <a:pt x="10410" y="35"/>
                    <a:pt x="10326" y="105"/>
                  </a:cubicBezTo>
                  <a:lnTo>
                    <a:pt x="9123" y="990"/>
                  </a:lnTo>
                  <a:lnTo>
                    <a:pt x="2139" y="389"/>
                  </a:lnTo>
                  <a:cubicBezTo>
                    <a:pt x="2090" y="381"/>
                    <a:pt x="2041" y="377"/>
                    <a:pt x="1992" y="377"/>
                  </a:cubicBezTo>
                  <a:cubicBezTo>
                    <a:pt x="1518" y="377"/>
                    <a:pt x="1112" y="739"/>
                    <a:pt x="1036" y="1224"/>
                  </a:cubicBezTo>
                  <a:lnTo>
                    <a:pt x="0" y="9445"/>
                  </a:lnTo>
                  <a:lnTo>
                    <a:pt x="17344" y="9545"/>
                  </a:lnTo>
                  <a:lnTo>
                    <a:pt x="18062" y="1124"/>
                  </a:lnTo>
                  <a:cubicBezTo>
                    <a:pt x="18079" y="857"/>
                    <a:pt x="17862" y="623"/>
                    <a:pt x="17594" y="623"/>
                  </a:cubicBezTo>
                  <a:lnTo>
                    <a:pt x="10694" y="4"/>
                  </a:lnTo>
                  <a:cubicBezTo>
                    <a:pt x="10671" y="2"/>
                    <a:pt x="10649" y="0"/>
                    <a:pt x="106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9"/>
            <p:cNvSpPr/>
            <p:nvPr/>
          </p:nvSpPr>
          <p:spPr>
            <a:xfrm>
              <a:off x="6263142" y="2681981"/>
              <a:ext cx="579748" cy="306084"/>
            </a:xfrm>
            <a:custGeom>
              <a:avLst/>
              <a:gdLst/>
              <a:ahLst/>
              <a:cxnLst/>
              <a:rect l="l" t="t" r="r" b="b"/>
              <a:pathLst>
                <a:path w="18079" h="9545" extrusionOk="0">
                  <a:moveTo>
                    <a:pt x="10627" y="0"/>
                  </a:moveTo>
                  <a:cubicBezTo>
                    <a:pt x="10516" y="0"/>
                    <a:pt x="10410" y="35"/>
                    <a:pt x="10326" y="105"/>
                  </a:cubicBezTo>
                  <a:lnTo>
                    <a:pt x="9123" y="990"/>
                  </a:lnTo>
                  <a:lnTo>
                    <a:pt x="2139" y="389"/>
                  </a:lnTo>
                  <a:cubicBezTo>
                    <a:pt x="2090" y="381"/>
                    <a:pt x="2041" y="377"/>
                    <a:pt x="1992" y="377"/>
                  </a:cubicBezTo>
                  <a:cubicBezTo>
                    <a:pt x="1518" y="377"/>
                    <a:pt x="1112" y="739"/>
                    <a:pt x="1036" y="1224"/>
                  </a:cubicBezTo>
                  <a:lnTo>
                    <a:pt x="0" y="9445"/>
                  </a:lnTo>
                  <a:lnTo>
                    <a:pt x="17344" y="9545"/>
                  </a:lnTo>
                  <a:lnTo>
                    <a:pt x="18062" y="1124"/>
                  </a:lnTo>
                  <a:cubicBezTo>
                    <a:pt x="18079" y="857"/>
                    <a:pt x="17862" y="623"/>
                    <a:pt x="17594" y="623"/>
                  </a:cubicBezTo>
                  <a:lnTo>
                    <a:pt x="10694" y="4"/>
                  </a:lnTo>
                  <a:cubicBezTo>
                    <a:pt x="10671" y="2"/>
                    <a:pt x="10649" y="0"/>
                    <a:pt x="10627"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9"/>
            <p:cNvSpPr/>
            <p:nvPr/>
          </p:nvSpPr>
          <p:spPr>
            <a:xfrm>
              <a:off x="6454424" y="2813361"/>
              <a:ext cx="559385" cy="174191"/>
            </a:xfrm>
            <a:custGeom>
              <a:avLst/>
              <a:gdLst/>
              <a:ahLst/>
              <a:cxnLst/>
              <a:rect l="l" t="t" r="r" b="b"/>
              <a:pathLst>
                <a:path w="17444" h="5432" extrusionOk="0">
                  <a:moveTo>
                    <a:pt x="1420" y="1"/>
                  </a:moveTo>
                  <a:lnTo>
                    <a:pt x="0" y="5431"/>
                  </a:lnTo>
                  <a:lnTo>
                    <a:pt x="16759" y="5348"/>
                  </a:lnTo>
                  <a:lnTo>
                    <a:pt x="17076" y="3259"/>
                  </a:lnTo>
                  <a:lnTo>
                    <a:pt x="17444" y="1070"/>
                  </a:lnTo>
                  <a:lnTo>
                    <a:pt x="1420"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9"/>
            <p:cNvSpPr/>
            <p:nvPr/>
          </p:nvSpPr>
          <p:spPr>
            <a:xfrm>
              <a:off x="6508522" y="2847545"/>
              <a:ext cx="559418" cy="140520"/>
            </a:xfrm>
            <a:custGeom>
              <a:avLst/>
              <a:gdLst/>
              <a:ahLst/>
              <a:cxnLst/>
              <a:rect l="l" t="t" r="r" b="b"/>
              <a:pathLst>
                <a:path w="17445" h="4382" extrusionOk="0">
                  <a:moveTo>
                    <a:pt x="9992" y="0"/>
                  </a:moveTo>
                  <a:cubicBezTo>
                    <a:pt x="9882" y="0"/>
                    <a:pt x="9775" y="35"/>
                    <a:pt x="9692" y="105"/>
                  </a:cubicBezTo>
                  <a:lnTo>
                    <a:pt x="8489" y="990"/>
                  </a:lnTo>
                  <a:lnTo>
                    <a:pt x="1504" y="372"/>
                  </a:lnTo>
                  <a:cubicBezTo>
                    <a:pt x="1462" y="367"/>
                    <a:pt x="1420" y="364"/>
                    <a:pt x="1379" y="364"/>
                  </a:cubicBezTo>
                  <a:cubicBezTo>
                    <a:pt x="896" y="364"/>
                    <a:pt x="479" y="715"/>
                    <a:pt x="402" y="1207"/>
                  </a:cubicBezTo>
                  <a:lnTo>
                    <a:pt x="1" y="4382"/>
                  </a:lnTo>
                  <a:lnTo>
                    <a:pt x="17160" y="4382"/>
                  </a:lnTo>
                  <a:lnTo>
                    <a:pt x="17444" y="1124"/>
                  </a:lnTo>
                  <a:cubicBezTo>
                    <a:pt x="17444" y="856"/>
                    <a:pt x="17227" y="623"/>
                    <a:pt x="16960" y="606"/>
                  </a:cubicBezTo>
                  <a:lnTo>
                    <a:pt x="10059" y="4"/>
                  </a:lnTo>
                  <a:cubicBezTo>
                    <a:pt x="10037" y="2"/>
                    <a:pt x="10015" y="0"/>
                    <a:pt x="999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9"/>
            <p:cNvSpPr/>
            <p:nvPr/>
          </p:nvSpPr>
          <p:spPr>
            <a:xfrm>
              <a:off x="6508522" y="2847545"/>
              <a:ext cx="559418" cy="140520"/>
            </a:xfrm>
            <a:custGeom>
              <a:avLst/>
              <a:gdLst/>
              <a:ahLst/>
              <a:cxnLst/>
              <a:rect l="l" t="t" r="r" b="b"/>
              <a:pathLst>
                <a:path w="17445" h="4382" extrusionOk="0">
                  <a:moveTo>
                    <a:pt x="9992" y="0"/>
                  </a:moveTo>
                  <a:cubicBezTo>
                    <a:pt x="9882" y="0"/>
                    <a:pt x="9775" y="35"/>
                    <a:pt x="9692" y="105"/>
                  </a:cubicBezTo>
                  <a:lnTo>
                    <a:pt x="8489" y="990"/>
                  </a:lnTo>
                  <a:lnTo>
                    <a:pt x="1504" y="372"/>
                  </a:lnTo>
                  <a:cubicBezTo>
                    <a:pt x="1462" y="367"/>
                    <a:pt x="1420" y="364"/>
                    <a:pt x="1379" y="364"/>
                  </a:cubicBezTo>
                  <a:cubicBezTo>
                    <a:pt x="896" y="364"/>
                    <a:pt x="479" y="715"/>
                    <a:pt x="402" y="1207"/>
                  </a:cubicBezTo>
                  <a:lnTo>
                    <a:pt x="1" y="4382"/>
                  </a:lnTo>
                  <a:lnTo>
                    <a:pt x="17160" y="4382"/>
                  </a:lnTo>
                  <a:lnTo>
                    <a:pt x="17444" y="1124"/>
                  </a:lnTo>
                  <a:cubicBezTo>
                    <a:pt x="17444" y="856"/>
                    <a:pt x="17227" y="623"/>
                    <a:pt x="16960" y="606"/>
                  </a:cubicBezTo>
                  <a:lnTo>
                    <a:pt x="10059" y="4"/>
                  </a:lnTo>
                  <a:cubicBezTo>
                    <a:pt x="10037" y="2"/>
                    <a:pt x="10015" y="0"/>
                    <a:pt x="9992"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9"/>
            <p:cNvSpPr/>
            <p:nvPr/>
          </p:nvSpPr>
          <p:spPr>
            <a:xfrm>
              <a:off x="6393849" y="2860533"/>
              <a:ext cx="93797" cy="124326"/>
            </a:xfrm>
            <a:custGeom>
              <a:avLst/>
              <a:gdLst/>
              <a:ahLst/>
              <a:cxnLst/>
              <a:rect l="l" t="t" r="r" b="b"/>
              <a:pathLst>
                <a:path w="2925" h="3877" extrusionOk="0">
                  <a:moveTo>
                    <a:pt x="653" y="0"/>
                  </a:moveTo>
                  <a:cubicBezTo>
                    <a:pt x="285" y="0"/>
                    <a:pt x="1" y="351"/>
                    <a:pt x="85" y="702"/>
                  </a:cubicBezTo>
                  <a:lnTo>
                    <a:pt x="820" y="3877"/>
                  </a:lnTo>
                  <a:lnTo>
                    <a:pt x="1889" y="3877"/>
                  </a:lnTo>
                  <a:lnTo>
                    <a:pt x="292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5507118" y="1192766"/>
              <a:ext cx="416332" cy="334175"/>
            </a:xfrm>
            <a:custGeom>
              <a:avLst/>
              <a:gdLst/>
              <a:ahLst/>
              <a:cxnLst/>
              <a:rect l="l" t="t" r="r" b="b"/>
              <a:pathLst>
                <a:path w="12983" h="10421" extrusionOk="0">
                  <a:moveTo>
                    <a:pt x="2114" y="0"/>
                  </a:moveTo>
                  <a:cubicBezTo>
                    <a:pt x="1795" y="0"/>
                    <a:pt x="1513" y="221"/>
                    <a:pt x="1454" y="546"/>
                  </a:cubicBezTo>
                  <a:lnTo>
                    <a:pt x="84" y="7413"/>
                  </a:lnTo>
                  <a:cubicBezTo>
                    <a:pt x="0" y="7781"/>
                    <a:pt x="234" y="8132"/>
                    <a:pt x="585" y="8215"/>
                  </a:cubicBezTo>
                  <a:lnTo>
                    <a:pt x="10761" y="10404"/>
                  </a:lnTo>
                  <a:cubicBezTo>
                    <a:pt x="10806" y="10415"/>
                    <a:pt x="10852" y="10420"/>
                    <a:pt x="10897" y="10420"/>
                  </a:cubicBezTo>
                  <a:cubicBezTo>
                    <a:pt x="11198" y="10420"/>
                    <a:pt x="11471" y="10189"/>
                    <a:pt x="11529" y="9869"/>
                  </a:cubicBezTo>
                  <a:lnTo>
                    <a:pt x="12916" y="3002"/>
                  </a:lnTo>
                  <a:cubicBezTo>
                    <a:pt x="12983" y="2635"/>
                    <a:pt x="12766" y="2284"/>
                    <a:pt x="12398" y="2200"/>
                  </a:cubicBezTo>
                  <a:lnTo>
                    <a:pt x="2239" y="11"/>
                  </a:lnTo>
                  <a:cubicBezTo>
                    <a:pt x="2197" y="4"/>
                    <a:pt x="2155" y="0"/>
                    <a:pt x="2114"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9"/>
            <p:cNvSpPr/>
            <p:nvPr/>
          </p:nvSpPr>
          <p:spPr>
            <a:xfrm>
              <a:off x="5656585" y="1317413"/>
              <a:ext cx="99698" cy="106657"/>
            </a:xfrm>
            <a:custGeom>
              <a:avLst/>
              <a:gdLst/>
              <a:ahLst/>
              <a:cxnLst/>
              <a:rect l="l" t="t" r="r" b="b"/>
              <a:pathLst>
                <a:path w="3109" h="3326" extrusionOk="0">
                  <a:moveTo>
                    <a:pt x="3109" y="1"/>
                  </a:moveTo>
                  <a:lnTo>
                    <a:pt x="1555" y="535"/>
                  </a:lnTo>
                  <a:lnTo>
                    <a:pt x="1" y="1070"/>
                  </a:lnTo>
                  <a:lnTo>
                    <a:pt x="1221" y="2206"/>
                  </a:lnTo>
                  <a:lnTo>
                    <a:pt x="2457" y="3326"/>
                  </a:lnTo>
                  <a:lnTo>
                    <a:pt x="2791" y="1655"/>
                  </a:lnTo>
                  <a:lnTo>
                    <a:pt x="3109"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9"/>
            <p:cNvSpPr/>
            <p:nvPr/>
          </p:nvSpPr>
          <p:spPr>
            <a:xfrm>
              <a:off x="5925567" y="678211"/>
              <a:ext cx="642472" cy="662803"/>
            </a:xfrm>
            <a:custGeom>
              <a:avLst/>
              <a:gdLst/>
              <a:ahLst/>
              <a:cxnLst/>
              <a:rect l="l" t="t" r="r" b="b"/>
              <a:pathLst>
                <a:path w="20035" h="20669" extrusionOk="0">
                  <a:moveTo>
                    <a:pt x="37" y="2984"/>
                  </a:moveTo>
                  <a:cubicBezTo>
                    <a:pt x="36" y="2984"/>
                    <a:pt x="35" y="2987"/>
                    <a:pt x="34" y="2991"/>
                  </a:cubicBezTo>
                  <a:lnTo>
                    <a:pt x="35" y="2991"/>
                  </a:lnTo>
                  <a:cubicBezTo>
                    <a:pt x="36" y="2986"/>
                    <a:pt x="37" y="2984"/>
                    <a:pt x="37" y="2984"/>
                  </a:cubicBezTo>
                  <a:close/>
                  <a:moveTo>
                    <a:pt x="34" y="2991"/>
                  </a:moveTo>
                  <a:cubicBezTo>
                    <a:pt x="31" y="3002"/>
                    <a:pt x="30" y="3006"/>
                    <a:pt x="30" y="3006"/>
                  </a:cubicBezTo>
                  <a:cubicBezTo>
                    <a:pt x="30" y="3006"/>
                    <a:pt x="33" y="2998"/>
                    <a:pt x="34" y="2991"/>
                  </a:cubicBezTo>
                  <a:close/>
                  <a:moveTo>
                    <a:pt x="12215" y="1"/>
                  </a:moveTo>
                  <a:lnTo>
                    <a:pt x="12165" y="17"/>
                  </a:lnTo>
                  <a:lnTo>
                    <a:pt x="11363" y="218"/>
                  </a:lnTo>
                  <a:lnTo>
                    <a:pt x="9758" y="619"/>
                  </a:lnTo>
                  <a:cubicBezTo>
                    <a:pt x="8689" y="869"/>
                    <a:pt x="7653" y="1120"/>
                    <a:pt x="6617" y="1387"/>
                  </a:cubicBezTo>
                  <a:lnTo>
                    <a:pt x="702" y="2841"/>
                  </a:lnTo>
                  <a:lnTo>
                    <a:pt x="352" y="2925"/>
                  </a:lnTo>
                  <a:lnTo>
                    <a:pt x="168" y="2958"/>
                  </a:lnTo>
                  <a:lnTo>
                    <a:pt x="84" y="2991"/>
                  </a:lnTo>
                  <a:lnTo>
                    <a:pt x="35" y="2991"/>
                  </a:lnTo>
                  <a:cubicBezTo>
                    <a:pt x="32" y="3006"/>
                    <a:pt x="23" y="3047"/>
                    <a:pt x="1" y="3142"/>
                  </a:cubicBezTo>
                  <a:lnTo>
                    <a:pt x="17" y="3142"/>
                  </a:lnTo>
                  <a:lnTo>
                    <a:pt x="34" y="3158"/>
                  </a:lnTo>
                  <a:cubicBezTo>
                    <a:pt x="201" y="3309"/>
                    <a:pt x="385" y="3476"/>
                    <a:pt x="535" y="3643"/>
                  </a:cubicBezTo>
                  <a:cubicBezTo>
                    <a:pt x="870" y="3977"/>
                    <a:pt x="1154" y="4345"/>
                    <a:pt x="1388" y="4729"/>
                  </a:cubicBezTo>
                  <a:cubicBezTo>
                    <a:pt x="1638" y="5113"/>
                    <a:pt x="1822" y="5514"/>
                    <a:pt x="1989" y="5932"/>
                  </a:cubicBezTo>
                  <a:cubicBezTo>
                    <a:pt x="2139" y="6350"/>
                    <a:pt x="2256" y="6767"/>
                    <a:pt x="2340" y="7185"/>
                  </a:cubicBezTo>
                  <a:cubicBezTo>
                    <a:pt x="2758" y="8873"/>
                    <a:pt x="3142" y="10427"/>
                    <a:pt x="3493" y="11864"/>
                  </a:cubicBezTo>
                  <a:lnTo>
                    <a:pt x="4462" y="15707"/>
                  </a:lnTo>
                  <a:cubicBezTo>
                    <a:pt x="4596" y="16275"/>
                    <a:pt x="4713" y="16809"/>
                    <a:pt x="4863" y="17294"/>
                  </a:cubicBezTo>
                  <a:cubicBezTo>
                    <a:pt x="4997" y="17728"/>
                    <a:pt x="5164" y="18146"/>
                    <a:pt x="5364" y="18564"/>
                  </a:cubicBezTo>
                  <a:cubicBezTo>
                    <a:pt x="5648" y="19132"/>
                    <a:pt x="5982" y="19666"/>
                    <a:pt x="6383" y="20168"/>
                  </a:cubicBezTo>
                  <a:cubicBezTo>
                    <a:pt x="6517" y="20352"/>
                    <a:pt x="6651" y="20519"/>
                    <a:pt x="6801" y="20669"/>
                  </a:cubicBezTo>
                  <a:cubicBezTo>
                    <a:pt x="6801" y="20669"/>
                    <a:pt x="6768" y="20619"/>
                    <a:pt x="6701" y="20535"/>
                  </a:cubicBezTo>
                  <a:cubicBezTo>
                    <a:pt x="6634" y="20452"/>
                    <a:pt x="6534" y="20318"/>
                    <a:pt x="6400" y="20151"/>
                  </a:cubicBezTo>
                  <a:cubicBezTo>
                    <a:pt x="5748" y="19282"/>
                    <a:pt x="5264" y="18313"/>
                    <a:pt x="4946" y="17260"/>
                  </a:cubicBezTo>
                  <a:cubicBezTo>
                    <a:pt x="4796" y="16793"/>
                    <a:pt x="4696" y="16258"/>
                    <a:pt x="4545" y="15690"/>
                  </a:cubicBezTo>
                  <a:cubicBezTo>
                    <a:pt x="4278" y="14554"/>
                    <a:pt x="3961" y="13267"/>
                    <a:pt x="3610" y="11830"/>
                  </a:cubicBezTo>
                  <a:cubicBezTo>
                    <a:pt x="3276" y="10410"/>
                    <a:pt x="2891" y="8839"/>
                    <a:pt x="2490" y="7168"/>
                  </a:cubicBezTo>
                  <a:cubicBezTo>
                    <a:pt x="2390" y="6734"/>
                    <a:pt x="2273" y="6300"/>
                    <a:pt x="2123" y="5882"/>
                  </a:cubicBezTo>
                  <a:cubicBezTo>
                    <a:pt x="1956" y="5448"/>
                    <a:pt x="1755" y="5046"/>
                    <a:pt x="1521" y="4645"/>
                  </a:cubicBezTo>
                  <a:cubicBezTo>
                    <a:pt x="1155" y="4073"/>
                    <a:pt x="713" y="3545"/>
                    <a:pt x="210" y="3107"/>
                  </a:cubicBezTo>
                  <a:lnTo>
                    <a:pt x="210" y="3107"/>
                  </a:lnTo>
                  <a:lnTo>
                    <a:pt x="385" y="3075"/>
                  </a:lnTo>
                  <a:lnTo>
                    <a:pt x="736" y="2991"/>
                  </a:lnTo>
                  <a:cubicBezTo>
                    <a:pt x="2624" y="2524"/>
                    <a:pt x="4612" y="2039"/>
                    <a:pt x="6667" y="1538"/>
                  </a:cubicBezTo>
                  <a:lnTo>
                    <a:pt x="9792" y="769"/>
                  </a:lnTo>
                  <a:lnTo>
                    <a:pt x="11396" y="385"/>
                  </a:lnTo>
                  <a:cubicBezTo>
                    <a:pt x="11663" y="318"/>
                    <a:pt x="11931" y="251"/>
                    <a:pt x="12198" y="184"/>
                  </a:cubicBezTo>
                  <a:lnTo>
                    <a:pt x="12248" y="168"/>
                  </a:lnTo>
                  <a:lnTo>
                    <a:pt x="12265" y="168"/>
                  </a:lnTo>
                  <a:lnTo>
                    <a:pt x="12348" y="201"/>
                  </a:lnTo>
                  <a:lnTo>
                    <a:pt x="12549" y="285"/>
                  </a:lnTo>
                  <a:cubicBezTo>
                    <a:pt x="12666" y="351"/>
                    <a:pt x="12799" y="385"/>
                    <a:pt x="12916" y="468"/>
                  </a:cubicBezTo>
                  <a:cubicBezTo>
                    <a:pt x="13886" y="970"/>
                    <a:pt x="14671" y="1788"/>
                    <a:pt x="15155" y="2774"/>
                  </a:cubicBezTo>
                  <a:cubicBezTo>
                    <a:pt x="15373" y="3259"/>
                    <a:pt x="15540" y="3777"/>
                    <a:pt x="15640" y="4295"/>
                  </a:cubicBezTo>
                  <a:cubicBezTo>
                    <a:pt x="15757" y="4829"/>
                    <a:pt x="15874" y="5347"/>
                    <a:pt x="15991" y="5865"/>
                  </a:cubicBezTo>
                  <a:cubicBezTo>
                    <a:pt x="16475" y="7920"/>
                    <a:pt x="16926" y="9909"/>
                    <a:pt x="17361" y="11797"/>
                  </a:cubicBezTo>
                  <a:cubicBezTo>
                    <a:pt x="17478" y="12281"/>
                    <a:pt x="17578" y="12749"/>
                    <a:pt x="17695" y="13200"/>
                  </a:cubicBezTo>
                  <a:cubicBezTo>
                    <a:pt x="17812" y="13668"/>
                    <a:pt x="17962" y="14103"/>
                    <a:pt x="18129" y="14554"/>
                  </a:cubicBezTo>
                  <a:cubicBezTo>
                    <a:pt x="18464" y="15389"/>
                    <a:pt x="18915" y="16174"/>
                    <a:pt x="19449" y="16893"/>
                  </a:cubicBezTo>
                  <a:cubicBezTo>
                    <a:pt x="19583" y="17060"/>
                    <a:pt x="19717" y="17227"/>
                    <a:pt x="19850" y="17394"/>
                  </a:cubicBezTo>
                  <a:lnTo>
                    <a:pt x="19861" y="17409"/>
                  </a:lnTo>
                  <a:lnTo>
                    <a:pt x="19861" y="17409"/>
                  </a:lnTo>
                  <a:lnTo>
                    <a:pt x="19767" y="17428"/>
                  </a:lnTo>
                  <a:lnTo>
                    <a:pt x="19466" y="17494"/>
                  </a:lnTo>
                  <a:lnTo>
                    <a:pt x="18280" y="17795"/>
                  </a:lnTo>
                  <a:lnTo>
                    <a:pt x="16041" y="18346"/>
                  </a:lnTo>
                  <a:cubicBezTo>
                    <a:pt x="13184" y="19065"/>
                    <a:pt x="10878" y="19633"/>
                    <a:pt x="9274" y="20034"/>
                  </a:cubicBezTo>
                  <a:lnTo>
                    <a:pt x="7453" y="20502"/>
                  </a:lnTo>
                  <a:lnTo>
                    <a:pt x="6968" y="20619"/>
                  </a:lnTo>
                  <a:cubicBezTo>
                    <a:pt x="6868" y="20652"/>
                    <a:pt x="6818" y="20669"/>
                    <a:pt x="6818" y="20669"/>
                  </a:cubicBezTo>
                  <a:cubicBezTo>
                    <a:pt x="6818" y="20669"/>
                    <a:pt x="6868" y="20669"/>
                    <a:pt x="6968" y="20636"/>
                  </a:cubicBezTo>
                  <a:lnTo>
                    <a:pt x="7453" y="20535"/>
                  </a:lnTo>
                  <a:lnTo>
                    <a:pt x="9291" y="20101"/>
                  </a:lnTo>
                  <a:cubicBezTo>
                    <a:pt x="10895" y="19717"/>
                    <a:pt x="13217" y="19148"/>
                    <a:pt x="16074" y="18463"/>
                  </a:cubicBezTo>
                  <a:lnTo>
                    <a:pt x="18313" y="17929"/>
                  </a:lnTo>
                  <a:lnTo>
                    <a:pt x="19500" y="17628"/>
                  </a:lnTo>
                  <a:lnTo>
                    <a:pt x="19800" y="17561"/>
                  </a:lnTo>
                  <a:lnTo>
                    <a:pt x="19967" y="17528"/>
                  </a:lnTo>
                  <a:lnTo>
                    <a:pt x="19984" y="17511"/>
                  </a:lnTo>
                  <a:cubicBezTo>
                    <a:pt x="19987" y="17504"/>
                    <a:pt x="19988" y="17501"/>
                    <a:pt x="19989" y="17501"/>
                  </a:cubicBezTo>
                  <a:lnTo>
                    <a:pt x="19989" y="17501"/>
                  </a:lnTo>
                  <a:cubicBezTo>
                    <a:pt x="19991" y="17501"/>
                    <a:pt x="19988" y="17523"/>
                    <a:pt x="19991" y="17523"/>
                  </a:cubicBezTo>
                  <a:cubicBezTo>
                    <a:pt x="19995" y="17523"/>
                    <a:pt x="20005" y="17498"/>
                    <a:pt x="20034" y="17394"/>
                  </a:cubicBezTo>
                  <a:lnTo>
                    <a:pt x="20001" y="17377"/>
                  </a:lnTo>
                  <a:lnTo>
                    <a:pt x="19951" y="17311"/>
                  </a:lnTo>
                  <a:cubicBezTo>
                    <a:pt x="19817" y="17143"/>
                    <a:pt x="19683" y="16976"/>
                    <a:pt x="19566" y="16809"/>
                  </a:cubicBezTo>
                  <a:cubicBezTo>
                    <a:pt x="19032" y="16091"/>
                    <a:pt x="18597" y="15322"/>
                    <a:pt x="18263" y="14487"/>
                  </a:cubicBezTo>
                  <a:cubicBezTo>
                    <a:pt x="17912" y="13651"/>
                    <a:pt x="17745" y="12716"/>
                    <a:pt x="17511" y="11763"/>
                  </a:cubicBezTo>
                  <a:cubicBezTo>
                    <a:pt x="17077" y="9875"/>
                    <a:pt x="16626" y="7887"/>
                    <a:pt x="16158" y="5832"/>
                  </a:cubicBezTo>
                  <a:lnTo>
                    <a:pt x="15790" y="4261"/>
                  </a:lnTo>
                  <a:cubicBezTo>
                    <a:pt x="15707" y="3727"/>
                    <a:pt x="15540" y="3192"/>
                    <a:pt x="15306" y="2707"/>
                  </a:cubicBezTo>
                  <a:cubicBezTo>
                    <a:pt x="14804" y="1671"/>
                    <a:pt x="14002" y="836"/>
                    <a:pt x="13000" y="318"/>
                  </a:cubicBezTo>
                  <a:cubicBezTo>
                    <a:pt x="12866" y="234"/>
                    <a:pt x="12749" y="184"/>
                    <a:pt x="12616" y="134"/>
                  </a:cubicBezTo>
                  <a:lnTo>
                    <a:pt x="12415" y="51"/>
                  </a:lnTo>
                  <a:lnTo>
                    <a:pt x="12315" y="17"/>
                  </a:lnTo>
                  <a:lnTo>
                    <a:pt x="1229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9"/>
            <p:cNvSpPr/>
            <p:nvPr/>
          </p:nvSpPr>
          <p:spPr>
            <a:xfrm>
              <a:off x="6074520" y="815909"/>
              <a:ext cx="290980" cy="75583"/>
            </a:xfrm>
            <a:custGeom>
              <a:avLst/>
              <a:gdLst/>
              <a:ahLst/>
              <a:cxnLst/>
              <a:rect l="l" t="t" r="r" b="b"/>
              <a:pathLst>
                <a:path w="9074" h="2357" extrusionOk="0">
                  <a:moveTo>
                    <a:pt x="9073" y="1"/>
                  </a:moveTo>
                  <a:lnTo>
                    <a:pt x="9073" y="1"/>
                  </a:lnTo>
                  <a:cubicBezTo>
                    <a:pt x="8956" y="17"/>
                    <a:pt x="8823" y="34"/>
                    <a:pt x="8706" y="67"/>
                  </a:cubicBezTo>
                  <a:lnTo>
                    <a:pt x="7737" y="318"/>
                  </a:lnTo>
                  <a:cubicBezTo>
                    <a:pt x="6885" y="535"/>
                    <a:pt x="5765" y="836"/>
                    <a:pt x="4529" y="1154"/>
                  </a:cubicBezTo>
                  <a:lnTo>
                    <a:pt x="1321" y="1972"/>
                  </a:lnTo>
                  <a:lnTo>
                    <a:pt x="352" y="2240"/>
                  </a:lnTo>
                  <a:cubicBezTo>
                    <a:pt x="218" y="2273"/>
                    <a:pt x="101" y="2306"/>
                    <a:pt x="1" y="2357"/>
                  </a:cubicBezTo>
                  <a:cubicBezTo>
                    <a:pt x="118" y="2357"/>
                    <a:pt x="235" y="2340"/>
                    <a:pt x="368" y="2306"/>
                  </a:cubicBezTo>
                  <a:cubicBezTo>
                    <a:pt x="602" y="2256"/>
                    <a:pt x="936" y="2189"/>
                    <a:pt x="1337" y="2089"/>
                  </a:cubicBezTo>
                  <a:cubicBezTo>
                    <a:pt x="2173" y="1905"/>
                    <a:pt x="3309" y="1638"/>
                    <a:pt x="4562" y="1321"/>
                  </a:cubicBezTo>
                  <a:cubicBezTo>
                    <a:pt x="5832" y="1003"/>
                    <a:pt x="6951" y="686"/>
                    <a:pt x="7770" y="435"/>
                  </a:cubicBezTo>
                  <a:cubicBezTo>
                    <a:pt x="8171" y="318"/>
                    <a:pt x="8505" y="218"/>
                    <a:pt x="8723" y="134"/>
                  </a:cubicBezTo>
                  <a:cubicBezTo>
                    <a:pt x="8856" y="101"/>
                    <a:pt x="8956" y="67"/>
                    <a:pt x="90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6081479" y="859841"/>
              <a:ext cx="291526" cy="75583"/>
            </a:xfrm>
            <a:custGeom>
              <a:avLst/>
              <a:gdLst/>
              <a:ahLst/>
              <a:cxnLst/>
              <a:rect l="l" t="t" r="r" b="b"/>
              <a:pathLst>
                <a:path w="9091" h="2357" extrusionOk="0">
                  <a:moveTo>
                    <a:pt x="9090" y="1"/>
                  </a:moveTo>
                  <a:cubicBezTo>
                    <a:pt x="8957" y="1"/>
                    <a:pt x="8840" y="34"/>
                    <a:pt x="8723" y="68"/>
                  </a:cubicBezTo>
                  <a:lnTo>
                    <a:pt x="7754" y="318"/>
                  </a:lnTo>
                  <a:cubicBezTo>
                    <a:pt x="6885" y="535"/>
                    <a:pt x="5765" y="836"/>
                    <a:pt x="4529" y="1154"/>
                  </a:cubicBezTo>
                  <a:lnTo>
                    <a:pt x="1321" y="1972"/>
                  </a:lnTo>
                  <a:lnTo>
                    <a:pt x="352" y="2240"/>
                  </a:lnTo>
                  <a:cubicBezTo>
                    <a:pt x="235" y="2256"/>
                    <a:pt x="118" y="2306"/>
                    <a:pt x="1" y="2357"/>
                  </a:cubicBezTo>
                  <a:cubicBezTo>
                    <a:pt x="135" y="2357"/>
                    <a:pt x="252" y="2340"/>
                    <a:pt x="368" y="2306"/>
                  </a:cubicBezTo>
                  <a:cubicBezTo>
                    <a:pt x="602" y="2256"/>
                    <a:pt x="937" y="2190"/>
                    <a:pt x="1354" y="2089"/>
                  </a:cubicBezTo>
                  <a:cubicBezTo>
                    <a:pt x="2190" y="1905"/>
                    <a:pt x="3326" y="1638"/>
                    <a:pt x="4579" y="1321"/>
                  </a:cubicBezTo>
                  <a:cubicBezTo>
                    <a:pt x="5832" y="987"/>
                    <a:pt x="6968" y="686"/>
                    <a:pt x="7770" y="435"/>
                  </a:cubicBezTo>
                  <a:cubicBezTo>
                    <a:pt x="8188" y="318"/>
                    <a:pt x="8506" y="218"/>
                    <a:pt x="8739" y="134"/>
                  </a:cubicBezTo>
                  <a:cubicBezTo>
                    <a:pt x="8856" y="101"/>
                    <a:pt x="8973" y="51"/>
                    <a:pt x="90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6091677" y="903774"/>
              <a:ext cx="291494" cy="75583"/>
            </a:xfrm>
            <a:custGeom>
              <a:avLst/>
              <a:gdLst/>
              <a:ahLst/>
              <a:cxnLst/>
              <a:rect l="l" t="t" r="r" b="b"/>
              <a:pathLst>
                <a:path w="9090" h="2357" extrusionOk="0">
                  <a:moveTo>
                    <a:pt x="9090" y="1"/>
                  </a:moveTo>
                  <a:cubicBezTo>
                    <a:pt x="8956" y="1"/>
                    <a:pt x="8839" y="34"/>
                    <a:pt x="8722" y="68"/>
                  </a:cubicBezTo>
                  <a:lnTo>
                    <a:pt x="7753" y="318"/>
                  </a:lnTo>
                  <a:lnTo>
                    <a:pt x="4528" y="1154"/>
                  </a:lnTo>
                  <a:cubicBezTo>
                    <a:pt x="3309" y="1471"/>
                    <a:pt x="2189" y="1755"/>
                    <a:pt x="1320" y="1972"/>
                  </a:cubicBezTo>
                  <a:cubicBezTo>
                    <a:pt x="936" y="2073"/>
                    <a:pt x="619" y="2156"/>
                    <a:pt x="351" y="2240"/>
                  </a:cubicBezTo>
                  <a:cubicBezTo>
                    <a:pt x="234" y="2256"/>
                    <a:pt x="117" y="2307"/>
                    <a:pt x="0" y="2357"/>
                  </a:cubicBezTo>
                  <a:cubicBezTo>
                    <a:pt x="134" y="2357"/>
                    <a:pt x="251" y="2340"/>
                    <a:pt x="368" y="2307"/>
                  </a:cubicBezTo>
                  <a:cubicBezTo>
                    <a:pt x="602" y="2256"/>
                    <a:pt x="936" y="2190"/>
                    <a:pt x="1354" y="2089"/>
                  </a:cubicBezTo>
                  <a:cubicBezTo>
                    <a:pt x="2189" y="1906"/>
                    <a:pt x="3325" y="1638"/>
                    <a:pt x="4578" y="1321"/>
                  </a:cubicBezTo>
                  <a:cubicBezTo>
                    <a:pt x="5832" y="987"/>
                    <a:pt x="6968" y="669"/>
                    <a:pt x="7770" y="435"/>
                  </a:cubicBezTo>
                  <a:cubicBezTo>
                    <a:pt x="8188" y="318"/>
                    <a:pt x="8505" y="201"/>
                    <a:pt x="8739" y="134"/>
                  </a:cubicBezTo>
                  <a:cubicBezTo>
                    <a:pt x="8856" y="101"/>
                    <a:pt x="8973" y="51"/>
                    <a:pt x="90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6101329" y="947706"/>
              <a:ext cx="290948" cy="75583"/>
            </a:xfrm>
            <a:custGeom>
              <a:avLst/>
              <a:gdLst/>
              <a:ahLst/>
              <a:cxnLst/>
              <a:rect l="l" t="t" r="r" b="b"/>
              <a:pathLst>
                <a:path w="9073" h="2357" extrusionOk="0">
                  <a:moveTo>
                    <a:pt x="9073" y="1"/>
                  </a:moveTo>
                  <a:cubicBezTo>
                    <a:pt x="8956" y="1"/>
                    <a:pt x="8822" y="34"/>
                    <a:pt x="8705" y="68"/>
                  </a:cubicBezTo>
                  <a:lnTo>
                    <a:pt x="7736" y="318"/>
                  </a:lnTo>
                  <a:lnTo>
                    <a:pt x="4528" y="1154"/>
                  </a:lnTo>
                  <a:cubicBezTo>
                    <a:pt x="3292" y="1471"/>
                    <a:pt x="2172" y="1755"/>
                    <a:pt x="1320" y="1973"/>
                  </a:cubicBezTo>
                  <a:lnTo>
                    <a:pt x="351" y="2240"/>
                  </a:lnTo>
                  <a:cubicBezTo>
                    <a:pt x="217" y="2257"/>
                    <a:pt x="100" y="2307"/>
                    <a:pt x="0" y="2357"/>
                  </a:cubicBezTo>
                  <a:cubicBezTo>
                    <a:pt x="117" y="2357"/>
                    <a:pt x="234" y="2323"/>
                    <a:pt x="368" y="2307"/>
                  </a:cubicBezTo>
                  <a:cubicBezTo>
                    <a:pt x="602" y="2257"/>
                    <a:pt x="936" y="2173"/>
                    <a:pt x="1337" y="2089"/>
                  </a:cubicBezTo>
                  <a:cubicBezTo>
                    <a:pt x="2172" y="1906"/>
                    <a:pt x="3308" y="1638"/>
                    <a:pt x="4562" y="1304"/>
                  </a:cubicBezTo>
                  <a:cubicBezTo>
                    <a:pt x="5831" y="987"/>
                    <a:pt x="6951" y="669"/>
                    <a:pt x="7770" y="435"/>
                  </a:cubicBezTo>
                  <a:cubicBezTo>
                    <a:pt x="8171" y="302"/>
                    <a:pt x="8505" y="201"/>
                    <a:pt x="8722" y="135"/>
                  </a:cubicBezTo>
                  <a:cubicBezTo>
                    <a:pt x="8856" y="101"/>
                    <a:pt x="8973" y="51"/>
                    <a:pt x="90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6115246" y="991671"/>
              <a:ext cx="291494" cy="75551"/>
            </a:xfrm>
            <a:custGeom>
              <a:avLst/>
              <a:gdLst/>
              <a:ahLst/>
              <a:cxnLst/>
              <a:rect l="l" t="t" r="r" b="b"/>
              <a:pathLst>
                <a:path w="9090" h="2356" extrusionOk="0">
                  <a:moveTo>
                    <a:pt x="9090" y="0"/>
                  </a:moveTo>
                  <a:cubicBezTo>
                    <a:pt x="8956" y="0"/>
                    <a:pt x="8839" y="33"/>
                    <a:pt x="8722" y="67"/>
                  </a:cubicBezTo>
                  <a:lnTo>
                    <a:pt x="7753" y="317"/>
                  </a:lnTo>
                  <a:lnTo>
                    <a:pt x="4545" y="1136"/>
                  </a:lnTo>
                  <a:lnTo>
                    <a:pt x="1321" y="1972"/>
                  </a:lnTo>
                  <a:lnTo>
                    <a:pt x="351" y="2239"/>
                  </a:lnTo>
                  <a:cubicBezTo>
                    <a:pt x="234" y="2256"/>
                    <a:pt x="117" y="2289"/>
                    <a:pt x="1" y="2356"/>
                  </a:cubicBezTo>
                  <a:cubicBezTo>
                    <a:pt x="134" y="2339"/>
                    <a:pt x="251" y="2322"/>
                    <a:pt x="368" y="2289"/>
                  </a:cubicBezTo>
                  <a:cubicBezTo>
                    <a:pt x="602" y="2256"/>
                    <a:pt x="936" y="2172"/>
                    <a:pt x="1354" y="2089"/>
                  </a:cubicBezTo>
                  <a:cubicBezTo>
                    <a:pt x="2189" y="1905"/>
                    <a:pt x="3326" y="1637"/>
                    <a:pt x="4579" y="1303"/>
                  </a:cubicBezTo>
                  <a:cubicBezTo>
                    <a:pt x="5832" y="986"/>
                    <a:pt x="6968" y="668"/>
                    <a:pt x="7770" y="434"/>
                  </a:cubicBezTo>
                  <a:cubicBezTo>
                    <a:pt x="8188" y="301"/>
                    <a:pt x="8505" y="201"/>
                    <a:pt x="8739" y="134"/>
                  </a:cubicBezTo>
                  <a:cubicBezTo>
                    <a:pt x="8856" y="100"/>
                    <a:pt x="8973" y="50"/>
                    <a:pt x="909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6125412" y="1035603"/>
              <a:ext cx="291526" cy="75583"/>
            </a:xfrm>
            <a:custGeom>
              <a:avLst/>
              <a:gdLst/>
              <a:ahLst/>
              <a:cxnLst/>
              <a:rect l="l" t="t" r="r" b="b"/>
              <a:pathLst>
                <a:path w="9091" h="2357" extrusionOk="0">
                  <a:moveTo>
                    <a:pt x="9090" y="0"/>
                  </a:moveTo>
                  <a:cubicBezTo>
                    <a:pt x="8957" y="0"/>
                    <a:pt x="8840" y="17"/>
                    <a:pt x="8723" y="67"/>
                  </a:cubicBezTo>
                  <a:lnTo>
                    <a:pt x="7754" y="318"/>
                  </a:lnTo>
                  <a:cubicBezTo>
                    <a:pt x="6885" y="535"/>
                    <a:pt x="5765" y="819"/>
                    <a:pt x="4546" y="1136"/>
                  </a:cubicBezTo>
                  <a:lnTo>
                    <a:pt x="1321" y="1972"/>
                  </a:lnTo>
                  <a:lnTo>
                    <a:pt x="352" y="2222"/>
                  </a:lnTo>
                  <a:cubicBezTo>
                    <a:pt x="235" y="2256"/>
                    <a:pt x="118" y="2289"/>
                    <a:pt x="1" y="2356"/>
                  </a:cubicBezTo>
                  <a:cubicBezTo>
                    <a:pt x="135" y="2339"/>
                    <a:pt x="252" y="2323"/>
                    <a:pt x="369" y="2289"/>
                  </a:cubicBezTo>
                  <a:cubicBezTo>
                    <a:pt x="602" y="2256"/>
                    <a:pt x="937" y="2172"/>
                    <a:pt x="1354" y="2089"/>
                  </a:cubicBezTo>
                  <a:cubicBezTo>
                    <a:pt x="2190" y="1888"/>
                    <a:pt x="3326" y="1621"/>
                    <a:pt x="4579" y="1303"/>
                  </a:cubicBezTo>
                  <a:cubicBezTo>
                    <a:pt x="5832" y="986"/>
                    <a:pt x="6968" y="668"/>
                    <a:pt x="7787" y="435"/>
                  </a:cubicBezTo>
                  <a:cubicBezTo>
                    <a:pt x="8188" y="301"/>
                    <a:pt x="8506" y="201"/>
                    <a:pt x="8740" y="134"/>
                  </a:cubicBezTo>
                  <a:cubicBezTo>
                    <a:pt x="8857" y="100"/>
                    <a:pt x="8973" y="50"/>
                    <a:pt x="909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6138816" y="1081139"/>
              <a:ext cx="290980" cy="75583"/>
            </a:xfrm>
            <a:custGeom>
              <a:avLst/>
              <a:gdLst/>
              <a:ahLst/>
              <a:cxnLst/>
              <a:rect l="l" t="t" r="r" b="b"/>
              <a:pathLst>
                <a:path w="9074" h="2357" extrusionOk="0">
                  <a:moveTo>
                    <a:pt x="9073" y="0"/>
                  </a:moveTo>
                  <a:cubicBezTo>
                    <a:pt x="8956" y="0"/>
                    <a:pt x="8823" y="17"/>
                    <a:pt x="8706" y="67"/>
                  </a:cubicBezTo>
                  <a:lnTo>
                    <a:pt x="7737" y="318"/>
                  </a:lnTo>
                  <a:lnTo>
                    <a:pt x="4529" y="1137"/>
                  </a:lnTo>
                  <a:cubicBezTo>
                    <a:pt x="3292" y="1454"/>
                    <a:pt x="2173" y="1738"/>
                    <a:pt x="1321" y="1972"/>
                  </a:cubicBezTo>
                  <a:lnTo>
                    <a:pt x="352" y="2223"/>
                  </a:lnTo>
                  <a:cubicBezTo>
                    <a:pt x="218" y="2256"/>
                    <a:pt x="101" y="2289"/>
                    <a:pt x="1" y="2356"/>
                  </a:cubicBezTo>
                  <a:cubicBezTo>
                    <a:pt x="118" y="2340"/>
                    <a:pt x="235" y="2323"/>
                    <a:pt x="368" y="2289"/>
                  </a:cubicBezTo>
                  <a:cubicBezTo>
                    <a:pt x="586" y="2239"/>
                    <a:pt x="936" y="2172"/>
                    <a:pt x="1337" y="2089"/>
                  </a:cubicBezTo>
                  <a:cubicBezTo>
                    <a:pt x="2173" y="1888"/>
                    <a:pt x="3309" y="1621"/>
                    <a:pt x="4562" y="1304"/>
                  </a:cubicBezTo>
                  <a:cubicBezTo>
                    <a:pt x="5832" y="986"/>
                    <a:pt x="6951" y="669"/>
                    <a:pt x="7770" y="418"/>
                  </a:cubicBezTo>
                  <a:cubicBezTo>
                    <a:pt x="8171" y="301"/>
                    <a:pt x="8505" y="201"/>
                    <a:pt x="8723" y="134"/>
                  </a:cubicBezTo>
                  <a:cubicBezTo>
                    <a:pt x="8840" y="101"/>
                    <a:pt x="8956" y="50"/>
                    <a:pt x="90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6147923" y="1156690"/>
              <a:ext cx="168290" cy="43419"/>
            </a:xfrm>
            <a:custGeom>
              <a:avLst/>
              <a:gdLst/>
              <a:ahLst/>
              <a:cxnLst/>
              <a:rect l="l" t="t" r="r" b="b"/>
              <a:pathLst>
                <a:path w="5248" h="1354" extrusionOk="0">
                  <a:moveTo>
                    <a:pt x="5247" y="0"/>
                  </a:moveTo>
                  <a:cubicBezTo>
                    <a:pt x="4997" y="17"/>
                    <a:pt x="4729" y="67"/>
                    <a:pt x="4479" y="151"/>
                  </a:cubicBezTo>
                  <a:cubicBezTo>
                    <a:pt x="3994" y="251"/>
                    <a:pt x="3342" y="435"/>
                    <a:pt x="2624" y="635"/>
                  </a:cubicBezTo>
                  <a:cubicBezTo>
                    <a:pt x="1889" y="819"/>
                    <a:pt x="1237" y="969"/>
                    <a:pt x="769" y="1103"/>
                  </a:cubicBezTo>
                  <a:cubicBezTo>
                    <a:pt x="502" y="1170"/>
                    <a:pt x="251" y="1237"/>
                    <a:pt x="1" y="1354"/>
                  </a:cubicBezTo>
                  <a:lnTo>
                    <a:pt x="17" y="1354"/>
                  </a:lnTo>
                  <a:cubicBezTo>
                    <a:pt x="268" y="1337"/>
                    <a:pt x="535" y="1303"/>
                    <a:pt x="803" y="1220"/>
                  </a:cubicBezTo>
                  <a:cubicBezTo>
                    <a:pt x="1271" y="1120"/>
                    <a:pt x="1939" y="969"/>
                    <a:pt x="2657" y="786"/>
                  </a:cubicBezTo>
                  <a:cubicBezTo>
                    <a:pt x="3393" y="602"/>
                    <a:pt x="4028" y="401"/>
                    <a:pt x="4512" y="268"/>
                  </a:cubicBezTo>
                  <a:cubicBezTo>
                    <a:pt x="4763" y="201"/>
                    <a:pt x="5013" y="100"/>
                    <a:pt x="524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6823585" y="1772098"/>
              <a:ext cx="522957" cy="606781"/>
            </a:xfrm>
            <a:custGeom>
              <a:avLst/>
              <a:gdLst/>
              <a:ahLst/>
              <a:cxnLst/>
              <a:rect l="l" t="t" r="r" b="b"/>
              <a:pathLst>
                <a:path w="16308" h="18922" extrusionOk="0">
                  <a:moveTo>
                    <a:pt x="7470" y="0"/>
                  </a:moveTo>
                  <a:cubicBezTo>
                    <a:pt x="5433" y="0"/>
                    <a:pt x="3506" y="1257"/>
                    <a:pt x="2774" y="3316"/>
                  </a:cubicBezTo>
                  <a:cubicBezTo>
                    <a:pt x="1454" y="6941"/>
                    <a:pt x="518" y="10701"/>
                    <a:pt x="0" y="14527"/>
                  </a:cubicBezTo>
                  <a:lnTo>
                    <a:pt x="11162" y="18921"/>
                  </a:lnTo>
                  <a:cubicBezTo>
                    <a:pt x="12047" y="13491"/>
                    <a:pt x="13785" y="8245"/>
                    <a:pt x="16308" y="3349"/>
                  </a:cubicBezTo>
                  <a:lnTo>
                    <a:pt x="9441" y="408"/>
                  </a:lnTo>
                  <a:cubicBezTo>
                    <a:pt x="8796" y="131"/>
                    <a:pt x="8127" y="0"/>
                    <a:pt x="747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6823585" y="1769660"/>
              <a:ext cx="526709" cy="611880"/>
            </a:xfrm>
            <a:custGeom>
              <a:avLst/>
              <a:gdLst/>
              <a:ahLst/>
              <a:cxnLst/>
              <a:rect l="l" t="t" r="r" b="b"/>
              <a:pathLst>
                <a:path w="16425" h="19081" extrusionOk="0">
                  <a:moveTo>
                    <a:pt x="17" y="14469"/>
                  </a:moveTo>
                  <a:cubicBezTo>
                    <a:pt x="0" y="14519"/>
                    <a:pt x="0" y="14553"/>
                    <a:pt x="0" y="14603"/>
                  </a:cubicBezTo>
                  <a:cubicBezTo>
                    <a:pt x="0" y="14603"/>
                    <a:pt x="0" y="14553"/>
                    <a:pt x="17" y="14469"/>
                  </a:cubicBezTo>
                  <a:close/>
                  <a:moveTo>
                    <a:pt x="7477" y="0"/>
                  </a:moveTo>
                  <a:cubicBezTo>
                    <a:pt x="7097" y="0"/>
                    <a:pt x="6718" y="43"/>
                    <a:pt x="6350" y="133"/>
                  </a:cubicBezTo>
                  <a:cubicBezTo>
                    <a:pt x="5564" y="317"/>
                    <a:pt x="4829" y="685"/>
                    <a:pt x="4211" y="1203"/>
                  </a:cubicBezTo>
                  <a:cubicBezTo>
                    <a:pt x="3626" y="1687"/>
                    <a:pt x="3158" y="2306"/>
                    <a:pt x="2857" y="3007"/>
                  </a:cubicBezTo>
                  <a:cubicBezTo>
                    <a:pt x="2573" y="3676"/>
                    <a:pt x="2373" y="4344"/>
                    <a:pt x="2156" y="4979"/>
                  </a:cubicBezTo>
                  <a:cubicBezTo>
                    <a:pt x="1955" y="5614"/>
                    <a:pt x="1771" y="6232"/>
                    <a:pt x="1588" y="6834"/>
                  </a:cubicBezTo>
                  <a:cubicBezTo>
                    <a:pt x="1053" y="8688"/>
                    <a:pt x="618" y="10593"/>
                    <a:pt x="301" y="12498"/>
                  </a:cubicBezTo>
                  <a:cubicBezTo>
                    <a:pt x="184" y="13183"/>
                    <a:pt x="101" y="13701"/>
                    <a:pt x="67" y="14068"/>
                  </a:cubicBezTo>
                  <a:cubicBezTo>
                    <a:pt x="34" y="14235"/>
                    <a:pt x="17" y="14369"/>
                    <a:pt x="17" y="14469"/>
                  </a:cubicBezTo>
                  <a:cubicBezTo>
                    <a:pt x="34" y="14369"/>
                    <a:pt x="67" y="14235"/>
                    <a:pt x="84" y="14052"/>
                  </a:cubicBezTo>
                  <a:cubicBezTo>
                    <a:pt x="151" y="13701"/>
                    <a:pt x="234" y="13183"/>
                    <a:pt x="351" y="12514"/>
                  </a:cubicBezTo>
                  <a:cubicBezTo>
                    <a:pt x="702" y="10610"/>
                    <a:pt x="1153" y="8722"/>
                    <a:pt x="1705" y="6867"/>
                  </a:cubicBezTo>
                  <a:cubicBezTo>
                    <a:pt x="1888" y="6265"/>
                    <a:pt x="2072" y="5664"/>
                    <a:pt x="2273" y="5029"/>
                  </a:cubicBezTo>
                  <a:cubicBezTo>
                    <a:pt x="2490" y="4394"/>
                    <a:pt x="2707" y="3709"/>
                    <a:pt x="2991" y="3057"/>
                  </a:cubicBezTo>
                  <a:cubicBezTo>
                    <a:pt x="3292" y="2389"/>
                    <a:pt x="3726" y="1788"/>
                    <a:pt x="4294" y="1320"/>
                  </a:cubicBezTo>
                  <a:cubicBezTo>
                    <a:pt x="4896" y="818"/>
                    <a:pt x="5614" y="451"/>
                    <a:pt x="6383" y="284"/>
                  </a:cubicBezTo>
                  <a:cubicBezTo>
                    <a:pt x="6744" y="201"/>
                    <a:pt x="7111" y="159"/>
                    <a:pt x="7478" y="159"/>
                  </a:cubicBezTo>
                  <a:cubicBezTo>
                    <a:pt x="7927" y="159"/>
                    <a:pt x="8374" y="222"/>
                    <a:pt x="8806" y="351"/>
                  </a:cubicBezTo>
                  <a:cubicBezTo>
                    <a:pt x="9006" y="401"/>
                    <a:pt x="9207" y="484"/>
                    <a:pt x="9407" y="551"/>
                  </a:cubicBezTo>
                  <a:cubicBezTo>
                    <a:pt x="9608" y="635"/>
                    <a:pt x="9808" y="718"/>
                    <a:pt x="10009" y="818"/>
                  </a:cubicBezTo>
                  <a:cubicBezTo>
                    <a:pt x="10410" y="986"/>
                    <a:pt x="10811" y="1153"/>
                    <a:pt x="11212" y="1336"/>
                  </a:cubicBezTo>
                  <a:lnTo>
                    <a:pt x="16184" y="3477"/>
                  </a:lnTo>
                  <a:lnTo>
                    <a:pt x="16184" y="3477"/>
                  </a:lnTo>
                  <a:cubicBezTo>
                    <a:pt x="16110" y="3633"/>
                    <a:pt x="16025" y="3790"/>
                    <a:pt x="15940" y="3960"/>
                  </a:cubicBezTo>
                  <a:cubicBezTo>
                    <a:pt x="14687" y="6483"/>
                    <a:pt x="13634" y="9106"/>
                    <a:pt x="12782" y="11779"/>
                  </a:cubicBezTo>
                  <a:cubicBezTo>
                    <a:pt x="12056" y="14108"/>
                    <a:pt x="11492" y="16486"/>
                    <a:pt x="11108" y="18897"/>
                  </a:cubicBezTo>
                  <a:lnTo>
                    <a:pt x="11108" y="18897"/>
                  </a:lnTo>
                  <a:lnTo>
                    <a:pt x="3075" y="15773"/>
                  </a:lnTo>
                  <a:lnTo>
                    <a:pt x="802" y="14904"/>
                  </a:lnTo>
                  <a:lnTo>
                    <a:pt x="201" y="14687"/>
                  </a:lnTo>
                  <a:cubicBezTo>
                    <a:pt x="67" y="14620"/>
                    <a:pt x="0" y="14603"/>
                    <a:pt x="0" y="14603"/>
                  </a:cubicBezTo>
                  <a:lnTo>
                    <a:pt x="0" y="14603"/>
                  </a:lnTo>
                  <a:cubicBezTo>
                    <a:pt x="0" y="14603"/>
                    <a:pt x="67" y="14636"/>
                    <a:pt x="184" y="14687"/>
                  </a:cubicBezTo>
                  <a:lnTo>
                    <a:pt x="769" y="14920"/>
                  </a:lnTo>
                  <a:lnTo>
                    <a:pt x="3025" y="15823"/>
                  </a:lnTo>
                  <a:lnTo>
                    <a:pt x="11145" y="19047"/>
                  </a:lnTo>
                  <a:lnTo>
                    <a:pt x="11228" y="19081"/>
                  </a:lnTo>
                  <a:lnTo>
                    <a:pt x="11245" y="18997"/>
                  </a:lnTo>
                  <a:cubicBezTo>
                    <a:pt x="11629" y="16575"/>
                    <a:pt x="12198" y="14185"/>
                    <a:pt x="12933" y="11829"/>
                  </a:cubicBezTo>
                  <a:cubicBezTo>
                    <a:pt x="13785" y="9156"/>
                    <a:pt x="14854" y="6550"/>
                    <a:pt x="16091" y="4027"/>
                  </a:cubicBezTo>
                  <a:cubicBezTo>
                    <a:pt x="16191" y="3843"/>
                    <a:pt x="16291" y="3642"/>
                    <a:pt x="16375" y="3475"/>
                  </a:cubicBezTo>
                  <a:lnTo>
                    <a:pt x="16425" y="3392"/>
                  </a:lnTo>
                  <a:lnTo>
                    <a:pt x="16341" y="3358"/>
                  </a:lnTo>
                  <a:lnTo>
                    <a:pt x="11279" y="1186"/>
                  </a:lnTo>
                  <a:cubicBezTo>
                    <a:pt x="10878" y="1002"/>
                    <a:pt x="10477" y="835"/>
                    <a:pt x="10076" y="668"/>
                  </a:cubicBezTo>
                  <a:cubicBezTo>
                    <a:pt x="9875" y="568"/>
                    <a:pt x="9675" y="484"/>
                    <a:pt x="9474" y="401"/>
                  </a:cubicBezTo>
                  <a:cubicBezTo>
                    <a:pt x="9274" y="334"/>
                    <a:pt x="9073" y="250"/>
                    <a:pt x="8856" y="184"/>
                  </a:cubicBezTo>
                  <a:cubicBezTo>
                    <a:pt x="8406" y="64"/>
                    <a:pt x="7941" y="0"/>
                    <a:pt x="74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6931268" y="1772931"/>
              <a:ext cx="182753" cy="121183"/>
            </a:xfrm>
            <a:custGeom>
              <a:avLst/>
              <a:gdLst/>
              <a:ahLst/>
              <a:cxnLst/>
              <a:rect l="l" t="t" r="r" b="b"/>
              <a:pathLst>
                <a:path w="5699" h="3779" extrusionOk="0">
                  <a:moveTo>
                    <a:pt x="4201" y="1"/>
                  </a:moveTo>
                  <a:cubicBezTo>
                    <a:pt x="1588" y="1"/>
                    <a:pt x="1" y="2153"/>
                    <a:pt x="1" y="2153"/>
                  </a:cubicBezTo>
                  <a:cubicBezTo>
                    <a:pt x="49" y="2170"/>
                    <a:pt x="4071" y="3778"/>
                    <a:pt x="4179" y="3778"/>
                  </a:cubicBezTo>
                  <a:cubicBezTo>
                    <a:pt x="4182" y="3778"/>
                    <a:pt x="4182" y="3777"/>
                    <a:pt x="4178" y="3774"/>
                  </a:cubicBezTo>
                  <a:cubicBezTo>
                    <a:pt x="4044" y="3657"/>
                    <a:pt x="5698" y="232"/>
                    <a:pt x="5698" y="232"/>
                  </a:cubicBezTo>
                  <a:cubicBezTo>
                    <a:pt x="5169" y="70"/>
                    <a:pt x="4669" y="1"/>
                    <a:pt x="42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7133806" y="1928042"/>
              <a:ext cx="100243" cy="42201"/>
            </a:xfrm>
            <a:custGeom>
              <a:avLst/>
              <a:gdLst/>
              <a:ahLst/>
              <a:cxnLst/>
              <a:rect l="l" t="t" r="r" b="b"/>
              <a:pathLst>
                <a:path w="3126" h="1316" extrusionOk="0">
                  <a:moveTo>
                    <a:pt x="35" y="0"/>
                  </a:moveTo>
                  <a:cubicBezTo>
                    <a:pt x="24" y="0"/>
                    <a:pt x="19" y="2"/>
                    <a:pt x="17" y="7"/>
                  </a:cubicBezTo>
                  <a:cubicBezTo>
                    <a:pt x="1" y="57"/>
                    <a:pt x="669" y="374"/>
                    <a:pt x="1521" y="742"/>
                  </a:cubicBezTo>
                  <a:cubicBezTo>
                    <a:pt x="2304" y="1064"/>
                    <a:pt x="2974" y="1316"/>
                    <a:pt x="3091" y="1316"/>
                  </a:cubicBezTo>
                  <a:cubicBezTo>
                    <a:pt x="3101" y="1316"/>
                    <a:pt x="3107" y="1314"/>
                    <a:pt x="3108" y="1310"/>
                  </a:cubicBezTo>
                  <a:cubicBezTo>
                    <a:pt x="3125" y="1260"/>
                    <a:pt x="2440" y="942"/>
                    <a:pt x="1588" y="575"/>
                  </a:cubicBezTo>
                  <a:cubicBezTo>
                    <a:pt x="805" y="252"/>
                    <a:pt x="149" y="0"/>
                    <a:pt x="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9"/>
            <p:cNvSpPr/>
            <p:nvPr/>
          </p:nvSpPr>
          <p:spPr>
            <a:xfrm>
              <a:off x="6955928" y="1912136"/>
              <a:ext cx="262569" cy="121215"/>
            </a:xfrm>
            <a:custGeom>
              <a:avLst/>
              <a:gdLst/>
              <a:ahLst/>
              <a:cxnLst/>
              <a:rect l="l" t="t" r="r" b="b"/>
              <a:pathLst>
                <a:path w="8188" h="3780" extrusionOk="0">
                  <a:moveTo>
                    <a:pt x="20" y="0"/>
                  </a:moveTo>
                  <a:cubicBezTo>
                    <a:pt x="18" y="0"/>
                    <a:pt x="17" y="1"/>
                    <a:pt x="17" y="1"/>
                  </a:cubicBezTo>
                  <a:cubicBezTo>
                    <a:pt x="0" y="51"/>
                    <a:pt x="1805" y="937"/>
                    <a:pt x="4060" y="1973"/>
                  </a:cubicBezTo>
                  <a:cubicBezTo>
                    <a:pt x="6250" y="2979"/>
                    <a:pt x="8046" y="3780"/>
                    <a:pt x="8165" y="3780"/>
                  </a:cubicBezTo>
                  <a:cubicBezTo>
                    <a:pt x="8168" y="3780"/>
                    <a:pt x="8170" y="3779"/>
                    <a:pt x="8171" y="3777"/>
                  </a:cubicBezTo>
                  <a:cubicBezTo>
                    <a:pt x="8187" y="3727"/>
                    <a:pt x="6383" y="2858"/>
                    <a:pt x="4127" y="1822"/>
                  </a:cubicBezTo>
                  <a:cubicBezTo>
                    <a:pt x="1917" y="791"/>
                    <a:pt x="108" y="0"/>
                    <a:pt x="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9"/>
            <p:cNvSpPr/>
            <p:nvPr/>
          </p:nvSpPr>
          <p:spPr>
            <a:xfrm>
              <a:off x="6931813" y="1976913"/>
              <a:ext cx="262569" cy="120734"/>
            </a:xfrm>
            <a:custGeom>
              <a:avLst/>
              <a:gdLst/>
              <a:ahLst/>
              <a:cxnLst/>
              <a:rect l="l" t="t" r="r" b="b"/>
              <a:pathLst>
                <a:path w="8188" h="3765" extrusionOk="0">
                  <a:moveTo>
                    <a:pt x="23" y="1"/>
                  </a:moveTo>
                  <a:cubicBezTo>
                    <a:pt x="20" y="1"/>
                    <a:pt x="18" y="2"/>
                    <a:pt x="17" y="3"/>
                  </a:cubicBezTo>
                  <a:cubicBezTo>
                    <a:pt x="0" y="36"/>
                    <a:pt x="1805" y="922"/>
                    <a:pt x="4061" y="1958"/>
                  </a:cubicBezTo>
                  <a:cubicBezTo>
                    <a:pt x="6250" y="2964"/>
                    <a:pt x="8047" y="3765"/>
                    <a:pt x="8165" y="3765"/>
                  </a:cubicBezTo>
                  <a:cubicBezTo>
                    <a:pt x="8168" y="3765"/>
                    <a:pt x="8170" y="3764"/>
                    <a:pt x="8171" y="3762"/>
                  </a:cubicBezTo>
                  <a:cubicBezTo>
                    <a:pt x="8188" y="3729"/>
                    <a:pt x="6383" y="2843"/>
                    <a:pt x="4127" y="1807"/>
                  </a:cubicBezTo>
                  <a:cubicBezTo>
                    <a:pt x="1938" y="802"/>
                    <a:pt x="141" y="1"/>
                    <a:pt x="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6907153" y="2041208"/>
              <a:ext cx="262569" cy="120734"/>
            </a:xfrm>
            <a:custGeom>
              <a:avLst/>
              <a:gdLst/>
              <a:ahLst/>
              <a:cxnLst/>
              <a:rect l="l" t="t" r="r" b="b"/>
              <a:pathLst>
                <a:path w="8188" h="3765" extrusionOk="0">
                  <a:moveTo>
                    <a:pt x="24" y="1"/>
                  </a:moveTo>
                  <a:cubicBezTo>
                    <a:pt x="20" y="1"/>
                    <a:pt x="18" y="2"/>
                    <a:pt x="18" y="3"/>
                  </a:cubicBezTo>
                  <a:cubicBezTo>
                    <a:pt x="1" y="36"/>
                    <a:pt x="1805" y="922"/>
                    <a:pt x="4061" y="1958"/>
                  </a:cubicBezTo>
                  <a:cubicBezTo>
                    <a:pt x="6251" y="2964"/>
                    <a:pt x="8047" y="3765"/>
                    <a:pt x="8165" y="3765"/>
                  </a:cubicBezTo>
                  <a:cubicBezTo>
                    <a:pt x="8169" y="3765"/>
                    <a:pt x="8171" y="3764"/>
                    <a:pt x="8171" y="3762"/>
                  </a:cubicBezTo>
                  <a:cubicBezTo>
                    <a:pt x="8188" y="3712"/>
                    <a:pt x="6383" y="2843"/>
                    <a:pt x="4128" y="1808"/>
                  </a:cubicBezTo>
                  <a:cubicBezTo>
                    <a:pt x="1939" y="786"/>
                    <a:pt x="144" y="1"/>
                    <a:pt x="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6976804" y="2160243"/>
              <a:ext cx="167200" cy="74493"/>
            </a:xfrm>
            <a:custGeom>
              <a:avLst/>
              <a:gdLst/>
              <a:ahLst/>
              <a:cxnLst/>
              <a:rect l="l" t="t" r="r" b="b"/>
              <a:pathLst>
                <a:path w="5214" h="2323" extrusionOk="0">
                  <a:moveTo>
                    <a:pt x="1" y="0"/>
                  </a:moveTo>
                  <a:cubicBezTo>
                    <a:pt x="235" y="151"/>
                    <a:pt x="502" y="284"/>
                    <a:pt x="770" y="385"/>
                  </a:cubicBezTo>
                  <a:cubicBezTo>
                    <a:pt x="1237" y="619"/>
                    <a:pt x="1906" y="919"/>
                    <a:pt x="2641" y="1253"/>
                  </a:cubicBezTo>
                  <a:cubicBezTo>
                    <a:pt x="3794" y="1755"/>
                    <a:pt x="4796" y="2172"/>
                    <a:pt x="5164" y="2306"/>
                  </a:cubicBezTo>
                  <a:lnTo>
                    <a:pt x="5214" y="2323"/>
                  </a:lnTo>
                  <a:lnTo>
                    <a:pt x="5214" y="2273"/>
                  </a:lnTo>
                  <a:cubicBezTo>
                    <a:pt x="5181" y="2156"/>
                    <a:pt x="5164" y="2089"/>
                    <a:pt x="5147" y="2089"/>
                  </a:cubicBezTo>
                  <a:cubicBezTo>
                    <a:pt x="5147" y="2089"/>
                    <a:pt x="5147" y="2133"/>
                    <a:pt x="5147" y="2213"/>
                  </a:cubicBezTo>
                  <a:lnTo>
                    <a:pt x="5147" y="2213"/>
                  </a:lnTo>
                  <a:cubicBezTo>
                    <a:pt x="4759" y="2015"/>
                    <a:pt x="3810" y="1581"/>
                    <a:pt x="2708" y="1086"/>
                  </a:cubicBezTo>
                  <a:cubicBezTo>
                    <a:pt x="1973" y="769"/>
                    <a:pt x="1304" y="485"/>
                    <a:pt x="803" y="284"/>
                  </a:cubicBezTo>
                  <a:cubicBezTo>
                    <a:pt x="552" y="151"/>
                    <a:pt x="285" y="67"/>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5010970" y="1551024"/>
              <a:ext cx="704587" cy="677811"/>
            </a:xfrm>
            <a:custGeom>
              <a:avLst/>
              <a:gdLst/>
              <a:ahLst/>
              <a:cxnLst/>
              <a:rect l="l" t="t" r="r" b="b"/>
              <a:pathLst>
                <a:path w="21972" h="21137" extrusionOk="0">
                  <a:moveTo>
                    <a:pt x="11496" y="1"/>
                  </a:moveTo>
                  <a:lnTo>
                    <a:pt x="0" y="4980"/>
                  </a:lnTo>
                  <a:cubicBezTo>
                    <a:pt x="1237" y="5715"/>
                    <a:pt x="2222" y="6818"/>
                    <a:pt x="2790" y="8138"/>
                  </a:cubicBezTo>
                  <a:lnTo>
                    <a:pt x="6918" y="17662"/>
                  </a:lnTo>
                  <a:cubicBezTo>
                    <a:pt x="7502" y="19015"/>
                    <a:pt x="8421" y="20218"/>
                    <a:pt x="9574" y="21137"/>
                  </a:cubicBezTo>
                  <a:lnTo>
                    <a:pt x="21972" y="15774"/>
                  </a:lnTo>
                  <a:cubicBezTo>
                    <a:pt x="20669" y="14687"/>
                    <a:pt x="19649" y="13317"/>
                    <a:pt x="18998" y="11747"/>
                  </a:cubicBezTo>
                  <a:lnTo>
                    <a:pt x="15372" y="3058"/>
                  </a:lnTo>
                  <a:cubicBezTo>
                    <a:pt x="14670" y="1454"/>
                    <a:pt x="13217" y="301"/>
                    <a:pt x="11496"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5010970" y="1551024"/>
              <a:ext cx="704587" cy="677811"/>
            </a:xfrm>
            <a:custGeom>
              <a:avLst/>
              <a:gdLst/>
              <a:ahLst/>
              <a:cxnLst/>
              <a:rect l="l" t="t" r="r" b="b"/>
              <a:pathLst>
                <a:path w="21972" h="21137" extrusionOk="0">
                  <a:moveTo>
                    <a:pt x="11496" y="1"/>
                  </a:moveTo>
                  <a:lnTo>
                    <a:pt x="0" y="4980"/>
                  </a:lnTo>
                  <a:cubicBezTo>
                    <a:pt x="1237" y="5715"/>
                    <a:pt x="2222" y="6818"/>
                    <a:pt x="2790" y="8138"/>
                  </a:cubicBezTo>
                  <a:lnTo>
                    <a:pt x="6918" y="17662"/>
                  </a:lnTo>
                  <a:cubicBezTo>
                    <a:pt x="7502" y="19015"/>
                    <a:pt x="8421" y="20218"/>
                    <a:pt x="9574" y="21137"/>
                  </a:cubicBezTo>
                  <a:lnTo>
                    <a:pt x="21972" y="15774"/>
                  </a:lnTo>
                  <a:cubicBezTo>
                    <a:pt x="20669" y="14687"/>
                    <a:pt x="19649" y="13317"/>
                    <a:pt x="18998" y="11747"/>
                  </a:cubicBezTo>
                  <a:lnTo>
                    <a:pt x="15372" y="3058"/>
                  </a:lnTo>
                  <a:cubicBezTo>
                    <a:pt x="14670" y="1454"/>
                    <a:pt x="13217" y="301"/>
                    <a:pt x="11496" y="1"/>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5173841" y="1699914"/>
              <a:ext cx="289890" cy="126602"/>
            </a:xfrm>
            <a:custGeom>
              <a:avLst/>
              <a:gdLst/>
              <a:ahLst/>
              <a:cxnLst/>
              <a:rect l="l" t="t" r="r" b="b"/>
              <a:pathLst>
                <a:path w="9040" h="3948" extrusionOk="0">
                  <a:moveTo>
                    <a:pt x="9017" y="1"/>
                  </a:moveTo>
                  <a:cubicBezTo>
                    <a:pt x="8893" y="1"/>
                    <a:pt x="6915" y="835"/>
                    <a:pt x="4495" y="1891"/>
                  </a:cubicBezTo>
                  <a:cubicBezTo>
                    <a:pt x="2006" y="2993"/>
                    <a:pt x="1" y="3896"/>
                    <a:pt x="17" y="3946"/>
                  </a:cubicBezTo>
                  <a:cubicBezTo>
                    <a:pt x="18" y="3947"/>
                    <a:pt x="21" y="3948"/>
                    <a:pt x="25" y="3948"/>
                  </a:cubicBezTo>
                  <a:cubicBezTo>
                    <a:pt x="165" y="3948"/>
                    <a:pt x="2142" y="3113"/>
                    <a:pt x="4562" y="2058"/>
                  </a:cubicBezTo>
                  <a:cubicBezTo>
                    <a:pt x="7052" y="955"/>
                    <a:pt x="9040" y="36"/>
                    <a:pt x="9023" y="3"/>
                  </a:cubicBezTo>
                  <a:cubicBezTo>
                    <a:pt x="9023" y="1"/>
                    <a:pt x="9021" y="1"/>
                    <a:pt x="90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5190452" y="1750292"/>
              <a:ext cx="299543" cy="130900"/>
            </a:xfrm>
            <a:custGeom>
              <a:avLst/>
              <a:gdLst/>
              <a:ahLst/>
              <a:cxnLst/>
              <a:rect l="l" t="t" r="r" b="b"/>
              <a:pathLst>
                <a:path w="9341" h="4082" extrusionOk="0">
                  <a:moveTo>
                    <a:pt x="9318" y="0"/>
                  </a:moveTo>
                  <a:cubicBezTo>
                    <a:pt x="9193" y="0"/>
                    <a:pt x="7132" y="868"/>
                    <a:pt x="4629" y="1957"/>
                  </a:cubicBezTo>
                  <a:cubicBezTo>
                    <a:pt x="2056" y="3093"/>
                    <a:pt x="1" y="4046"/>
                    <a:pt x="17" y="4079"/>
                  </a:cubicBezTo>
                  <a:cubicBezTo>
                    <a:pt x="18" y="4081"/>
                    <a:pt x="20" y="4081"/>
                    <a:pt x="23" y="4081"/>
                  </a:cubicBezTo>
                  <a:cubicBezTo>
                    <a:pt x="148" y="4081"/>
                    <a:pt x="2208" y="3213"/>
                    <a:pt x="4696" y="2124"/>
                  </a:cubicBezTo>
                  <a:cubicBezTo>
                    <a:pt x="7269" y="988"/>
                    <a:pt x="9341" y="52"/>
                    <a:pt x="9324" y="2"/>
                  </a:cubicBezTo>
                  <a:cubicBezTo>
                    <a:pt x="9323" y="1"/>
                    <a:pt x="9321" y="0"/>
                    <a:pt x="93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5211360" y="1798553"/>
              <a:ext cx="300056" cy="131348"/>
            </a:xfrm>
            <a:custGeom>
              <a:avLst/>
              <a:gdLst/>
              <a:ahLst/>
              <a:cxnLst/>
              <a:rect l="l" t="t" r="r" b="b"/>
              <a:pathLst>
                <a:path w="9357" h="4096" extrusionOk="0">
                  <a:moveTo>
                    <a:pt x="9320" y="0"/>
                  </a:moveTo>
                  <a:cubicBezTo>
                    <a:pt x="9229" y="0"/>
                    <a:pt x="7170" y="858"/>
                    <a:pt x="4645" y="1973"/>
                  </a:cubicBezTo>
                  <a:cubicBezTo>
                    <a:pt x="2072" y="3092"/>
                    <a:pt x="0" y="4045"/>
                    <a:pt x="17" y="4095"/>
                  </a:cubicBezTo>
                  <a:cubicBezTo>
                    <a:pt x="17" y="4095"/>
                    <a:pt x="18" y="4096"/>
                    <a:pt x="20" y="4096"/>
                  </a:cubicBezTo>
                  <a:cubicBezTo>
                    <a:pt x="112" y="4096"/>
                    <a:pt x="2187" y="3238"/>
                    <a:pt x="4712" y="2123"/>
                  </a:cubicBezTo>
                  <a:cubicBezTo>
                    <a:pt x="7285" y="1004"/>
                    <a:pt x="9357" y="51"/>
                    <a:pt x="9324" y="1"/>
                  </a:cubicBezTo>
                  <a:cubicBezTo>
                    <a:pt x="9323" y="0"/>
                    <a:pt x="9322" y="0"/>
                    <a:pt x="93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5232781" y="1847264"/>
              <a:ext cx="299543" cy="130867"/>
            </a:xfrm>
            <a:custGeom>
              <a:avLst/>
              <a:gdLst/>
              <a:ahLst/>
              <a:cxnLst/>
              <a:rect l="l" t="t" r="r" b="b"/>
              <a:pathLst>
                <a:path w="9341" h="4081" extrusionOk="0">
                  <a:moveTo>
                    <a:pt x="9318" y="0"/>
                  </a:moveTo>
                  <a:cubicBezTo>
                    <a:pt x="9193" y="0"/>
                    <a:pt x="7132" y="868"/>
                    <a:pt x="4629" y="1957"/>
                  </a:cubicBezTo>
                  <a:cubicBezTo>
                    <a:pt x="2072" y="3094"/>
                    <a:pt x="1" y="4029"/>
                    <a:pt x="17" y="4079"/>
                  </a:cubicBezTo>
                  <a:cubicBezTo>
                    <a:pt x="18" y="4080"/>
                    <a:pt x="19" y="4080"/>
                    <a:pt x="20" y="4080"/>
                  </a:cubicBezTo>
                  <a:cubicBezTo>
                    <a:pt x="113" y="4080"/>
                    <a:pt x="2187" y="3223"/>
                    <a:pt x="4712" y="2108"/>
                  </a:cubicBezTo>
                  <a:cubicBezTo>
                    <a:pt x="7269" y="988"/>
                    <a:pt x="9341" y="36"/>
                    <a:pt x="9324" y="3"/>
                  </a:cubicBezTo>
                  <a:cubicBezTo>
                    <a:pt x="9323" y="1"/>
                    <a:pt x="9321" y="0"/>
                    <a:pt x="93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5253689" y="1895525"/>
              <a:ext cx="300056" cy="130867"/>
            </a:xfrm>
            <a:custGeom>
              <a:avLst/>
              <a:gdLst/>
              <a:ahLst/>
              <a:cxnLst/>
              <a:rect l="l" t="t" r="r" b="b"/>
              <a:pathLst>
                <a:path w="9357" h="4081" extrusionOk="0">
                  <a:moveTo>
                    <a:pt x="9337" y="0"/>
                  </a:moveTo>
                  <a:cubicBezTo>
                    <a:pt x="9245" y="0"/>
                    <a:pt x="7170" y="858"/>
                    <a:pt x="4645" y="1973"/>
                  </a:cubicBezTo>
                  <a:cubicBezTo>
                    <a:pt x="2072" y="3092"/>
                    <a:pt x="0" y="4045"/>
                    <a:pt x="34" y="4078"/>
                  </a:cubicBezTo>
                  <a:cubicBezTo>
                    <a:pt x="34" y="4080"/>
                    <a:pt x="36" y="4080"/>
                    <a:pt x="39" y="4080"/>
                  </a:cubicBezTo>
                  <a:cubicBezTo>
                    <a:pt x="164" y="4080"/>
                    <a:pt x="2208" y="3212"/>
                    <a:pt x="4712" y="2123"/>
                  </a:cubicBezTo>
                  <a:cubicBezTo>
                    <a:pt x="7285" y="987"/>
                    <a:pt x="9357" y="51"/>
                    <a:pt x="9340" y="1"/>
                  </a:cubicBezTo>
                  <a:cubicBezTo>
                    <a:pt x="9340" y="1"/>
                    <a:pt x="9339" y="0"/>
                    <a:pt x="93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5419253" y="1943787"/>
              <a:ext cx="154854" cy="68079"/>
            </a:xfrm>
            <a:custGeom>
              <a:avLst/>
              <a:gdLst/>
              <a:ahLst/>
              <a:cxnLst/>
              <a:rect l="l" t="t" r="r" b="b"/>
              <a:pathLst>
                <a:path w="4829" h="2123" extrusionOk="0">
                  <a:moveTo>
                    <a:pt x="4829" y="0"/>
                  </a:moveTo>
                  <a:lnTo>
                    <a:pt x="4829" y="0"/>
                  </a:lnTo>
                  <a:cubicBezTo>
                    <a:pt x="4578" y="67"/>
                    <a:pt x="4328" y="150"/>
                    <a:pt x="4094" y="267"/>
                  </a:cubicBezTo>
                  <a:cubicBezTo>
                    <a:pt x="3659" y="434"/>
                    <a:pt x="3058" y="702"/>
                    <a:pt x="2389" y="986"/>
                  </a:cubicBezTo>
                  <a:cubicBezTo>
                    <a:pt x="1721" y="1287"/>
                    <a:pt x="1120" y="1554"/>
                    <a:pt x="685" y="1754"/>
                  </a:cubicBezTo>
                  <a:cubicBezTo>
                    <a:pt x="435" y="1855"/>
                    <a:pt x="217" y="1972"/>
                    <a:pt x="0" y="2122"/>
                  </a:cubicBezTo>
                  <a:cubicBezTo>
                    <a:pt x="251" y="2072"/>
                    <a:pt x="501" y="1988"/>
                    <a:pt x="735" y="1871"/>
                  </a:cubicBezTo>
                  <a:cubicBezTo>
                    <a:pt x="1170" y="1688"/>
                    <a:pt x="1788" y="1437"/>
                    <a:pt x="2456" y="1153"/>
                  </a:cubicBezTo>
                  <a:cubicBezTo>
                    <a:pt x="3125" y="852"/>
                    <a:pt x="3726" y="585"/>
                    <a:pt x="4144" y="368"/>
                  </a:cubicBezTo>
                  <a:cubicBezTo>
                    <a:pt x="4394" y="284"/>
                    <a:pt x="4612" y="150"/>
                    <a:pt x="482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9"/>
            <p:cNvSpPr/>
            <p:nvPr/>
          </p:nvSpPr>
          <p:spPr>
            <a:xfrm>
              <a:off x="5312629" y="2058845"/>
              <a:ext cx="111082" cy="93637"/>
            </a:xfrm>
            <a:custGeom>
              <a:avLst/>
              <a:gdLst/>
              <a:ahLst/>
              <a:cxnLst/>
              <a:rect l="l" t="t" r="r" b="b"/>
              <a:pathLst>
                <a:path w="3464" h="2920" extrusionOk="0">
                  <a:moveTo>
                    <a:pt x="1503" y="0"/>
                  </a:moveTo>
                  <a:cubicBezTo>
                    <a:pt x="1465" y="0"/>
                    <a:pt x="1426" y="2"/>
                    <a:pt x="1387" y="4"/>
                  </a:cubicBezTo>
                  <a:cubicBezTo>
                    <a:pt x="886" y="38"/>
                    <a:pt x="451" y="322"/>
                    <a:pt x="217" y="756"/>
                  </a:cubicBezTo>
                  <a:cubicBezTo>
                    <a:pt x="50" y="1057"/>
                    <a:pt x="0" y="1374"/>
                    <a:pt x="67" y="1692"/>
                  </a:cubicBezTo>
                  <a:cubicBezTo>
                    <a:pt x="84" y="1809"/>
                    <a:pt x="134" y="1926"/>
                    <a:pt x="201" y="2026"/>
                  </a:cubicBezTo>
                  <a:cubicBezTo>
                    <a:pt x="217" y="2009"/>
                    <a:pt x="167" y="1909"/>
                    <a:pt x="134" y="1692"/>
                  </a:cubicBezTo>
                  <a:cubicBezTo>
                    <a:pt x="100" y="1391"/>
                    <a:pt x="167" y="1074"/>
                    <a:pt x="318" y="823"/>
                  </a:cubicBezTo>
                  <a:cubicBezTo>
                    <a:pt x="572" y="378"/>
                    <a:pt x="1016" y="159"/>
                    <a:pt x="1458" y="159"/>
                  </a:cubicBezTo>
                  <a:cubicBezTo>
                    <a:pt x="1945" y="159"/>
                    <a:pt x="2429" y="424"/>
                    <a:pt x="2657" y="940"/>
                  </a:cubicBezTo>
                  <a:cubicBezTo>
                    <a:pt x="3050" y="1847"/>
                    <a:pt x="2377" y="2794"/>
                    <a:pt x="1466" y="2794"/>
                  </a:cubicBezTo>
                  <a:cubicBezTo>
                    <a:pt x="1369" y="2794"/>
                    <a:pt x="1270" y="2784"/>
                    <a:pt x="1170" y="2761"/>
                  </a:cubicBezTo>
                  <a:cubicBezTo>
                    <a:pt x="869" y="2694"/>
                    <a:pt x="602" y="2527"/>
                    <a:pt x="401" y="2293"/>
                  </a:cubicBezTo>
                  <a:cubicBezTo>
                    <a:pt x="276" y="2137"/>
                    <a:pt x="224" y="2025"/>
                    <a:pt x="204" y="2025"/>
                  </a:cubicBezTo>
                  <a:cubicBezTo>
                    <a:pt x="203" y="2025"/>
                    <a:pt x="202" y="2025"/>
                    <a:pt x="201" y="2026"/>
                  </a:cubicBezTo>
                  <a:cubicBezTo>
                    <a:pt x="234" y="2143"/>
                    <a:pt x="284" y="2243"/>
                    <a:pt x="351" y="2344"/>
                  </a:cubicBezTo>
                  <a:cubicBezTo>
                    <a:pt x="535" y="2594"/>
                    <a:pt x="819" y="2795"/>
                    <a:pt x="1136" y="2878"/>
                  </a:cubicBezTo>
                  <a:cubicBezTo>
                    <a:pt x="1252" y="2906"/>
                    <a:pt x="1369" y="2920"/>
                    <a:pt x="1485" y="2920"/>
                  </a:cubicBezTo>
                  <a:cubicBezTo>
                    <a:pt x="1853" y="2920"/>
                    <a:pt x="2210" y="2782"/>
                    <a:pt x="2490" y="2527"/>
                  </a:cubicBezTo>
                  <a:cubicBezTo>
                    <a:pt x="3463" y="1618"/>
                    <a:pt x="2798" y="0"/>
                    <a:pt x="15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9"/>
            <p:cNvSpPr/>
            <p:nvPr/>
          </p:nvSpPr>
          <p:spPr>
            <a:xfrm>
              <a:off x="5324398" y="1645335"/>
              <a:ext cx="122209" cy="66989"/>
            </a:xfrm>
            <a:custGeom>
              <a:avLst/>
              <a:gdLst/>
              <a:ahLst/>
              <a:cxnLst/>
              <a:rect l="l" t="t" r="r" b="b"/>
              <a:pathLst>
                <a:path w="3811" h="2089" extrusionOk="0">
                  <a:moveTo>
                    <a:pt x="3593" y="0"/>
                  </a:moveTo>
                  <a:lnTo>
                    <a:pt x="1" y="1571"/>
                  </a:lnTo>
                  <a:lnTo>
                    <a:pt x="235" y="2089"/>
                  </a:lnTo>
                  <a:lnTo>
                    <a:pt x="3810" y="518"/>
                  </a:lnTo>
                  <a:lnTo>
                    <a:pt x="359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9"/>
            <p:cNvSpPr/>
            <p:nvPr/>
          </p:nvSpPr>
          <p:spPr>
            <a:xfrm>
              <a:off x="5398890" y="2497785"/>
              <a:ext cx="578145" cy="223991"/>
            </a:xfrm>
            <a:custGeom>
              <a:avLst/>
              <a:gdLst/>
              <a:ahLst/>
              <a:cxnLst/>
              <a:rect l="l" t="t" r="r" b="b"/>
              <a:pathLst>
                <a:path w="18029" h="6985" extrusionOk="0">
                  <a:moveTo>
                    <a:pt x="0" y="1"/>
                  </a:moveTo>
                  <a:lnTo>
                    <a:pt x="4645" y="6985"/>
                  </a:lnTo>
                  <a:lnTo>
                    <a:pt x="18029" y="6667"/>
                  </a:lnTo>
                  <a:lnTo>
                    <a:pt x="13050"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9"/>
            <p:cNvSpPr/>
            <p:nvPr/>
          </p:nvSpPr>
          <p:spPr>
            <a:xfrm>
              <a:off x="5574075" y="2557816"/>
              <a:ext cx="339210" cy="132375"/>
            </a:xfrm>
            <a:custGeom>
              <a:avLst/>
              <a:gdLst/>
              <a:ahLst/>
              <a:cxnLst/>
              <a:rect l="l" t="t" r="r" b="b"/>
              <a:pathLst>
                <a:path w="10578" h="4128" extrusionOk="0">
                  <a:moveTo>
                    <a:pt x="5197" y="0"/>
                  </a:moveTo>
                  <a:lnTo>
                    <a:pt x="3543" y="2857"/>
                  </a:lnTo>
                  <a:lnTo>
                    <a:pt x="1471" y="1955"/>
                  </a:lnTo>
                  <a:lnTo>
                    <a:pt x="1" y="4127"/>
                  </a:lnTo>
                  <a:lnTo>
                    <a:pt x="10577" y="3793"/>
                  </a:lnTo>
                  <a:lnTo>
                    <a:pt x="5197"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9"/>
            <p:cNvSpPr/>
            <p:nvPr/>
          </p:nvSpPr>
          <p:spPr>
            <a:xfrm>
              <a:off x="5629808" y="2535304"/>
              <a:ext cx="51468" cy="44093"/>
            </a:xfrm>
            <a:custGeom>
              <a:avLst/>
              <a:gdLst/>
              <a:ahLst/>
              <a:cxnLst/>
              <a:rect l="l" t="t" r="r" b="b"/>
              <a:pathLst>
                <a:path w="1605" h="1375" extrusionOk="0">
                  <a:moveTo>
                    <a:pt x="702" y="0"/>
                  </a:moveTo>
                  <a:cubicBezTo>
                    <a:pt x="318" y="0"/>
                    <a:pt x="1" y="301"/>
                    <a:pt x="17" y="685"/>
                  </a:cubicBezTo>
                  <a:cubicBezTo>
                    <a:pt x="17" y="1102"/>
                    <a:pt x="352" y="1375"/>
                    <a:pt x="703" y="1375"/>
                  </a:cubicBezTo>
                  <a:cubicBezTo>
                    <a:pt x="872" y="1375"/>
                    <a:pt x="1045" y="1311"/>
                    <a:pt x="1187" y="1170"/>
                  </a:cubicBezTo>
                  <a:cubicBezTo>
                    <a:pt x="1605" y="735"/>
                    <a:pt x="1304" y="0"/>
                    <a:pt x="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9"/>
            <p:cNvSpPr/>
            <p:nvPr/>
          </p:nvSpPr>
          <p:spPr>
            <a:xfrm>
              <a:off x="5574075" y="2557816"/>
              <a:ext cx="339210" cy="132375"/>
            </a:xfrm>
            <a:custGeom>
              <a:avLst/>
              <a:gdLst/>
              <a:ahLst/>
              <a:cxnLst/>
              <a:rect l="l" t="t" r="r" b="b"/>
              <a:pathLst>
                <a:path w="10578" h="4128" extrusionOk="0">
                  <a:moveTo>
                    <a:pt x="5197" y="0"/>
                  </a:moveTo>
                  <a:lnTo>
                    <a:pt x="3543" y="2857"/>
                  </a:lnTo>
                  <a:lnTo>
                    <a:pt x="1471" y="1955"/>
                  </a:lnTo>
                  <a:lnTo>
                    <a:pt x="1" y="4127"/>
                  </a:lnTo>
                  <a:lnTo>
                    <a:pt x="10577" y="3793"/>
                  </a:lnTo>
                  <a:lnTo>
                    <a:pt x="5197" y="0"/>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9"/>
            <p:cNvSpPr/>
            <p:nvPr/>
          </p:nvSpPr>
          <p:spPr>
            <a:xfrm>
              <a:off x="5629808" y="2535304"/>
              <a:ext cx="51468" cy="44093"/>
            </a:xfrm>
            <a:custGeom>
              <a:avLst/>
              <a:gdLst/>
              <a:ahLst/>
              <a:cxnLst/>
              <a:rect l="l" t="t" r="r" b="b"/>
              <a:pathLst>
                <a:path w="1605" h="1375" extrusionOk="0">
                  <a:moveTo>
                    <a:pt x="702" y="0"/>
                  </a:moveTo>
                  <a:cubicBezTo>
                    <a:pt x="318" y="0"/>
                    <a:pt x="1" y="301"/>
                    <a:pt x="17" y="685"/>
                  </a:cubicBezTo>
                  <a:cubicBezTo>
                    <a:pt x="17" y="1102"/>
                    <a:pt x="352" y="1375"/>
                    <a:pt x="703" y="1375"/>
                  </a:cubicBezTo>
                  <a:cubicBezTo>
                    <a:pt x="872" y="1375"/>
                    <a:pt x="1045" y="1311"/>
                    <a:pt x="1187" y="1170"/>
                  </a:cubicBezTo>
                  <a:cubicBezTo>
                    <a:pt x="1605" y="735"/>
                    <a:pt x="1304" y="0"/>
                    <a:pt x="702" y="0"/>
                  </a:cubicBez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9"/>
            <p:cNvSpPr/>
            <p:nvPr/>
          </p:nvSpPr>
          <p:spPr>
            <a:xfrm>
              <a:off x="6712119" y="1166310"/>
              <a:ext cx="386894" cy="466742"/>
            </a:xfrm>
            <a:custGeom>
              <a:avLst/>
              <a:gdLst/>
              <a:ahLst/>
              <a:cxnLst/>
              <a:rect l="l" t="t" r="r" b="b"/>
              <a:pathLst>
                <a:path w="12065" h="14555" extrusionOk="0">
                  <a:moveTo>
                    <a:pt x="285" y="1"/>
                  </a:moveTo>
                  <a:lnTo>
                    <a:pt x="1" y="9308"/>
                  </a:lnTo>
                  <a:lnTo>
                    <a:pt x="11797" y="14554"/>
                  </a:lnTo>
                  <a:lnTo>
                    <a:pt x="12064" y="5565"/>
                  </a:lnTo>
                  <a:lnTo>
                    <a:pt x="285"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9"/>
            <p:cNvSpPr/>
            <p:nvPr/>
          </p:nvSpPr>
          <p:spPr>
            <a:xfrm>
              <a:off x="6712119" y="1166310"/>
              <a:ext cx="386894" cy="466742"/>
            </a:xfrm>
            <a:custGeom>
              <a:avLst/>
              <a:gdLst/>
              <a:ahLst/>
              <a:cxnLst/>
              <a:rect l="l" t="t" r="r" b="b"/>
              <a:pathLst>
                <a:path w="12065" h="14555" extrusionOk="0">
                  <a:moveTo>
                    <a:pt x="285" y="1"/>
                  </a:moveTo>
                  <a:lnTo>
                    <a:pt x="1" y="9308"/>
                  </a:lnTo>
                  <a:lnTo>
                    <a:pt x="11797" y="14554"/>
                  </a:lnTo>
                  <a:lnTo>
                    <a:pt x="12064" y="5565"/>
                  </a:lnTo>
                  <a:lnTo>
                    <a:pt x="285" y="1"/>
                  </a:lnTo>
                  <a:close/>
                </a:path>
              </a:pathLst>
            </a:custGeom>
            <a:solidFill>
              <a:srgbClr val="FFFFFF">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9"/>
            <p:cNvSpPr/>
            <p:nvPr/>
          </p:nvSpPr>
          <p:spPr>
            <a:xfrm>
              <a:off x="6730333" y="1357593"/>
              <a:ext cx="342962" cy="224537"/>
            </a:xfrm>
            <a:custGeom>
              <a:avLst/>
              <a:gdLst/>
              <a:ahLst/>
              <a:cxnLst/>
              <a:rect l="l" t="t" r="r" b="b"/>
              <a:pathLst>
                <a:path w="10695" h="7002" extrusionOk="0">
                  <a:moveTo>
                    <a:pt x="3476" y="1"/>
                  </a:moveTo>
                  <a:lnTo>
                    <a:pt x="1" y="2023"/>
                  </a:lnTo>
                  <a:lnTo>
                    <a:pt x="10694" y="7002"/>
                  </a:lnTo>
                  <a:lnTo>
                    <a:pt x="8740" y="469"/>
                  </a:lnTo>
                  <a:lnTo>
                    <a:pt x="4813" y="2340"/>
                  </a:lnTo>
                  <a:lnTo>
                    <a:pt x="3476"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9"/>
            <p:cNvSpPr/>
            <p:nvPr/>
          </p:nvSpPr>
          <p:spPr>
            <a:xfrm>
              <a:off x="6879286" y="1338866"/>
              <a:ext cx="42906" cy="37102"/>
            </a:xfrm>
            <a:custGeom>
              <a:avLst/>
              <a:gdLst/>
              <a:ahLst/>
              <a:cxnLst/>
              <a:rect l="l" t="t" r="r" b="b"/>
              <a:pathLst>
                <a:path w="1338" h="1157" extrusionOk="0">
                  <a:moveTo>
                    <a:pt x="569" y="0"/>
                  </a:moveTo>
                  <a:cubicBezTo>
                    <a:pt x="252" y="0"/>
                    <a:pt x="1" y="267"/>
                    <a:pt x="1" y="585"/>
                  </a:cubicBezTo>
                  <a:cubicBezTo>
                    <a:pt x="1" y="925"/>
                    <a:pt x="285" y="1157"/>
                    <a:pt x="577" y="1157"/>
                  </a:cubicBezTo>
                  <a:cubicBezTo>
                    <a:pt x="716" y="1157"/>
                    <a:pt x="857" y="1104"/>
                    <a:pt x="970" y="986"/>
                  </a:cubicBezTo>
                  <a:cubicBezTo>
                    <a:pt x="1338" y="618"/>
                    <a:pt x="1087" y="0"/>
                    <a:pt x="569"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9"/>
            <p:cNvSpPr/>
            <p:nvPr/>
          </p:nvSpPr>
          <p:spPr>
            <a:xfrm>
              <a:off x="6953779" y="1205048"/>
              <a:ext cx="273824" cy="266737"/>
            </a:xfrm>
            <a:custGeom>
              <a:avLst/>
              <a:gdLst/>
              <a:ahLst/>
              <a:cxnLst/>
              <a:rect l="l" t="t" r="r" b="b"/>
              <a:pathLst>
                <a:path w="8539" h="8318" extrusionOk="0">
                  <a:moveTo>
                    <a:pt x="4114" y="0"/>
                  </a:moveTo>
                  <a:cubicBezTo>
                    <a:pt x="3851" y="0"/>
                    <a:pt x="3587" y="26"/>
                    <a:pt x="3325" y="80"/>
                  </a:cubicBezTo>
                  <a:cubicBezTo>
                    <a:pt x="1738" y="380"/>
                    <a:pt x="485" y="1583"/>
                    <a:pt x="101" y="3154"/>
                  </a:cubicBezTo>
                  <a:cubicBezTo>
                    <a:pt x="67" y="3288"/>
                    <a:pt x="34" y="3438"/>
                    <a:pt x="17" y="3588"/>
                  </a:cubicBezTo>
                  <a:cubicBezTo>
                    <a:pt x="0" y="3689"/>
                    <a:pt x="0" y="3789"/>
                    <a:pt x="0" y="3906"/>
                  </a:cubicBezTo>
                  <a:cubicBezTo>
                    <a:pt x="0" y="3989"/>
                    <a:pt x="0" y="4073"/>
                    <a:pt x="0" y="4156"/>
                  </a:cubicBezTo>
                  <a:cubicBezTo>
                    <a:pt x="34" y="3822"/>
                    <a:pt x="84" y="3488"/>
                    <a:pt x="168" y="3171"/>
                  </a:cubicBezTo>
                  <a:cubicBezTo>
                    <a:pt x="401" y="2285"/>
                    <a:pt x="919" y="1500"/>
                    <a:pt x="1655" y="965"/>
                  </a:cubicBezTo>
                  <a:cubicBezTo>
                    <a:pt x="2357" y="425"/>
                    <a:pt x="3207" y="150"/>
                    <a:pt x="4063" y="150"/>
                  </a:cubicBezTo>
                  <a:cubicBezTo>
                    <a:pt x="4530" y="150"/>
                    <a:pt x="4999" y="232"/>
                    <a:pt x="5447" y="397"/>
                  </a:cubicBezTo>
                  <a:cubicBezTo>
                    <a:pt x="6199" y="664"/>
                    <a:pt x="6851" y="1149"/>
                    <a:pt x="7319" y="1801"/>
                  </a:cubicBezTo>
                  <a:cubicBezTo>
                    <a:pt x="8355" y="3204"/>
                    <a:pt x="8355" y="5109"/>
                    <a:pt x="7319" y="6529"/>
                  </a:cubicBezTo>
                  <a:cubicBezTo>
                    <a:pt x="6851" y="7164"/>
                    <a:pt x="6199" y="7649"/>
                    <a:pt x="5447" y="7916"/>
                  </a:cubicBezTo>
                  <a:cubicBezTo>
                    <a:pt x="4991" y="8084"/>
                    <a:pt x="4525" y="8163"/>
                    <a:pt x="4067" y="8163"/>
                  </a:cubicBezTo>
                  <a:cubicBezTo>
                    <a:pt x="2295" y="8163"/>
                    <a:pt x="646" y="6975"/>
                    <a:pt x="168" y="5142"/>
                  </a:cubicBezTo>
                  <a:cubicBezTo>
                    <a:pt x="84" y="4825"/>
                    <a:pt x="34" y="4491"/>
                    <a:pt x="0" y="4156"/>
                  </a:cubicBezTo>
                  <a:cubicBezTo>
                    <a:pt x="0" y="4240"/>
                    <a:pt x="0" y="4340"/>
                    <a:pt x="0" y="4424"/>
                  </a:cubicBezTo>
                  <a:cubicBezTo>
                    <a:pt x="0" y="4524"/>
                    <a:pt x="0" y="4641"/>
                    <a:pt x="17" y="4741"/>
                  </a:cubicBezTo>
                  <a:cubicBezTo>
                    <a:pt x="34" y="4875"/>
                    <a:pt x="67" y="5025"/>
                    <a:pt x="101" y="5159"/>
                  </a:cubicBezTo>
                  <a:cubicBezTo>
                    <a:pt x="468" y="6730"/>
                    <a:pt x="1738" y="7933"/>
                    <a:pt x="3325" y="8250"/>
                  </a:cubicBezTo>
                  <a:cubicBezTo>
                    <a:pt x="3568" y="8295"/>
                    <a:pt x="3817" y="8317"/>
                    <a:pt x="4067" y="8317"/>
                  </a:cubicBezTo>
                  <a:cubicBezTo>
                    <a:pt x="4556" y="8317"/>
                    <a:pt x="5050" y="8232"/>
                    <a:pt x="5514" y="8066"/>
                  </a:cubicBezTo>
                  <a:cubicBezTo>
                    <a:pt x="6283" y="7799"/>
                    <a:pt x="6951" y="7281"/>
                    <a:pt x="7452" y="6629"/>
                  </a:cubicBezTo>
                  <a:cubicBezTo>
                    <a:pt x="8539" y="5159"/>
                    <a:pt x="8539" y="3154"/>
                    <a:pt x="7452" y="1700"/>
                  </a:cubicBezTo>
                  <a:cubicBezTo>
                    <a:pt x="6951" y="1032"/>
                    <a:pt x="6283" y="531"/>
                    <a:pt x="5514" y="247"/>
                  </a:cubicBezTo>
                  <a:cubicBezTo>
                    <a:pt x="5062" y="85"/>
                    <a:pt x="4589" y="0"/>
                    <a:pt x="41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9"/>
            <p:cNvSpPr/>
            <p:nvPr/>
          </p:nvSpPr>
          <p:spPr>
            <a:xfrm>
              <a:off x="7170235" y="1435261"/>
              <a:ext cx="179001" cy="156554"/>
            </a:xfrm>
            <a:custGeom>
              <a:avLst/>
              <a:gdLst/>
              <a:ahLst/>
              <a:cxnLst/>
              <a:rect l="l" t="t" r="r" b="b"/>
              <a:pathLst>
                <a:path w="5582" h="4882" extrusionOk="0">
                  <a:moveTo>
                    <a:pt x="37" y="1"/>
                  </a:moveTo>
                  <a:cubicBezTo>
                    <a:pt x="35" y="1"/>
                    <a:pt x="35" y="1"/>
                    <a:pt x="34" y="2"/>
                  </a:cubicBezTo>
                  <a:cubicBezTo>
                    <a:pt x="1" y="35"/>
                    <a:pt x="1220" y="1155"/>
                    <a:pt x="2741" y="2508"/>
                  </a:cubicBezTo>
                  <a:cubicBezTo>
                    <a:pt x="4238" y="3824"/>
                    <a:pt x="5476" y="4881"/>
                    <a:pt x="5546" y="4881"/>
                  </a:cubicBezTo>
                  <a:cubicBezTo>
                    <a:pt x="5547" y="4881"/>
                    <a:pt x="5547" y="4881"/>
                    <a:pt x="5548" y="4881"/>
                  </a:cubicBezTo>
                  <a:cubicBezTo>
                    <a:pt x="5581" y="4847"/>
                    <a:pt x="4378" y="3728"/>
                    <a:pt x="2858" y="2374"/>
                  </a:cubicBezTo>
                  <a:cubicBezTo>
                    <a:pt x="1361" y="1042"/>
                    <a:pt x="107" y="1"/>
                    <a:pt x="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9"/>
            <p:cNvSpPr/>
            <p:nvPr/>
          </p:nvSpPr>
          <p:spPr>
            <a:xfrm>
              <a:off x="7952522" y="1930255"/>
              <a:ext cx="275973" cy="448240"/>
            </a:xfrm>
            <a:custGeom>
              <a:avLst/>
              <a:gdLst/>
              <a:ahLst/>
              <a:cxnLst/>
              <a:rect l="l" t="t" r="r" b="b"/>
              <a:pathLst>
                <a:path w="8606" h="13978" extrusionOk="0">
                  <a:moveTo>
                    <a:pt x="2383" y="0"/>
                  </a:moveTo>
                  <a:cubicBezTo>
                    <a:pt x="1955" y="0"/>
                    <a:pt x="1532" y="94"/>
                    <a:pt x="1170" y="288"/>
                  </a:cubicBezTo>
                  <a:lnTo>
                    <a:pt x="1287" y="255"/>
                  </a:lnTo>
                  <a:lnTo>
                    <a:pt x="1287" y="255"/>
                  </a:lnTo>
                  <a:cubicBezTo>
                    <a:pt x="435" y="2210"/>
                    <a:pt x="0" y="3948"/>
                    <a:pt x="0" y="6086"/>
                  </a:cubicBezTo>
                  <a:cubicBezTo>
                    <a:pt x="0" y="8225"/>
                    <a:pt x="585" y="10397"/>
                    <a:pt x="1838" y="12135"/>
                  </a:cubicBezTo>
                  <a:cubicBezTo>
                    <a:pt x="2339" y="12836"/>
                    <a:pt x="2974" y="13471"/>
                    <a:pt x="3760" y="13789"/>
                  </a:cubicBezTo>
                  <a:cubicBezTo>
                    <a:pt x="4070" y="13912"/>
                    <a:pt x="4408" y="13977"/>
                    <a:pt x="4743" y="13977"/>
                  </a:cubicBezTo>
                  <a:cubicBezTo>
                    <a:pt x="5275" y="13977"/>
                    <a:pt x="5800" y="13813"/>
                    <a:pt x="6199" y="13455"/>
                  </a:cubicBezTo>
                  <a:cubicBezTo>
                    <a:pt x="6834" y="12887"/>
                    <a:pt x="6951" y="11750"/>
                    <a:pt x="6316" y="11166"/>
                  </a:cubicBezTo>
                  <a:lnTo>
                    <a:pt x="6316" y="11166"/>
                  </a:lnTo>
                  <a:cubicBezTo>
                    <a:pt x="6546" y="11290"/>
                    <a:pt x="6794" y="11349"/>
                    <a:pt x="7041" y="11349"/>
                  </a:cubicBezTo>
                  <a:cubicBezTo>
                    <a:pt x="7457" y="11349"/>
                    <a:pt x="7866" y="11180"/>
                    <a:pt x="8171" y="10865"/>
                  </a:cubicBezTo>
                  <a:cubicBezTo>
                    <a:pt x="8605" y="10347"/>
                    <a:pt x="8538" y="9461"/>
                    <a:pt x="7987" y="9077"/>
                  </a:cubicBezTo>
                  <a:cubicBezTo>
                    <a:pt x="7385" y="8676"/>
                    <a:pt x="6550" y="8927"/>
                    <a:pt x="5882" y="8659"/>
                  </a:cubicBezTo>
                  <a:cubicBezTo>
                    <a:pt x="5447" y="8459"/>
                    <a:pt x="5096" y="8108"/>
                    <a:pt x="4946" y="7657"/>
                  </a:cubicBezTo>
                  <a:cubicBezTo>
                    <a:pt x="4779" y="7206"/>
                    <a:pt x="4712" y="6738"/>
                    <a:pt x="4745" y="6270"/>
                  </a:cubicBezTo>
                  <a:cubicBezTo>
                    <a:pt x="4796" y="5401"/>
                    <a:pt x="5013" y="4532"/>
                    <a:pt x="5096" y="3680"/>
                  </a:cubicBezTo>
                  <a:cubicBezTo>
                    <a:pt x="5180" y="2811"/>
                    <a:pt x="5130" y="1876"/>
                    <a:pt x="4662" y="1141"/>
                  </a:cubicBezTo>
                  <a:cubicBezTo>
                    <a:pt x="4199" y="406"/>
                    <a:pt x="3277" y="0"/>
                    <a:pt x="23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9"/>
            <p:cNvSpPr/>
            <p:nvPr/>
          </p:nvSpPr>
          <p:spPr>
            <a:xfrm>
              <a:off x="6803222" y="2431373"/>
              <a:ext cx="813905" cy="325453"/>
            </a:xfrm>
            <a:custGeom>
              <a:avLst/>
              <a:gdLst/>
              <a:ahLst/>
              <a:cxnLst/>
              <a:rect l="l" t="t" r="r" b="b"/>
              <a:pathLst>
                <a:path w="25381" h="10149" extrusionOk="0">
                  <a:moveTo>
                    <a:pt x="6270" y="1"/>
                  </a:moveTo>
                  <a:cubicBezTo>
                    <a:pt x="6183" y="1"/>
                    <a:pt x="6096" y="37"/>
                    <a:pt x="6032" y="117"/>
                  </a:cubicBezTo>
                  <a:cubicBezTo>
                    <a:pt x="5848" y="367"/>
                    <a:pt x="5798" y="1320"/>
                    <a:pt x="6233" y="2339"/>
                  </a:cubicBezTo>
                  <a:cubicBezTo>
                    <a:pt x="6390" y="2708"/>
                    <a:pt x="6289" y="2836"/>
                    <a:pt x="6069" y="2836"/>
                  </a:cubicBezTo>
                  <a:cubicBezTo>
                    <a:pt x="5682" y="2836"/>
                    <a:pt x="4924" y="2437"/>
                    <a:pt x="4562" y="2255"/>
                  </a:cubicBezTo>
                  <a:cubicBezTo>
                    <a:pt x="4032" y="1990"/>
                    <a:pt x="2426" y="1275"/>
                    <a:pt x="2023" y="1275"/>
                  </a:cubicBezTo>
                  <a:cubicBezTo>
                    <a:pt x="1994" y="1275"/>
                    <a:pt x="1971" y="1279"/>
                    <a:pt x="1955" y="1286"/>
                  </a:cubicBezTo>
                  <a:cubicBezTo>
                    <a:pt x="1621" y="1437"/>
                    <a:pt x="1721" y="1821"/>
                    <a:pt x="2306" y="2088"/>
                  </a:cubicBezTo>
                  <a:cubicBezTo>
                    <a:pt x="2891" y="2372"/>
                    <a:pt x="4545" y="3308"/>
                    <a:pt x="4378" y="3592"/>
                  </a:cubicBezTo>
                  <a:cubicBezTo>
                    <a:pt x="4363" y="3617"/>
                    <a:pt x="4328" y="3628"/>
                    <a:pt x="4276" y="3628"/>
                  </a:cubicBezTo>
                  <a:cubicBezTo>
                    <a:pt x="3732" y="3628"/>
                    <a:pt x="1337" y="2389"/>
                    <a:pt x="1337" y="2389"/>
                  </a:cubicBezTo>
                  <a:cubicBezTo>
                    <a:pt x="1337" y="2389"/>
                    <a:pt x="1047" y="2176"/>
                    <a:pt x="808" y="2176"/>
                  </a:cubicBezTo>
                  <a:cubicBezTo>
                    <a:pt x="713" y="2176"/>
                    <a:pt x="626" y="2210"/>
                    <a:pt x="568" y="2306"/>
                  </a:cubicBezTo>
                  <a:cubicBezTo>
                    <a:pt x="201" y="2907"/>
                    <a:pt x="3392" y="4260"/>
                    <a:pt x="3693" y="4394"/>
                  </a:cubicBezTo>
                  <a:cubicBezTo>
                    <a:pt x="3881" y="4466"/>
                    <a:pt x="3768" y="4714"/>
                    <a:pt x="3594" y="4714"/>
                  </a:cubicBezTo>
                  <a:cubicBezTo>
                    <a:pt x="3567" y="4714"/>
                    <a:pt x="3538" y="4708"/>
                    <a:pt x="3509" y="4695"/>
                  </a:cubicBezTo>
                  <a:cubicBezTo>
                    <a:pt x="3315" y="4612"/>
                    <a:pt x="1488" y="3597"/>
                    <a:pt x="661" y="3597"/>
                  </a:cubicBezTo>
                  <a:cubicBezTo>
                    <a:pt x="491" y="3597"/>
                    <a:pt x="364" y="3640"/>
                    <a:pt x="301" y="3743"/>
                  </a:cubicBezTo>
                  <a:cubicBezTo>
                    <a:pt x="0" y="4210"/>
                    <a:pt x="2908" y="4895"/>
                    <a:pt x="3275" y="5497"/>
                  </a:cubicBezTo>
                  <a:cubicBezTo>
                    <a:pt x="3344" y="5610"/>
                    <a:pt x="3312" y="5654"/>
                    <a:pt x="3212" y="5654"/>
                  </a:cubicBezTo>
                  <a:cubicBezTo>
                    <a:pt x="2861" y="5654"/>
                    <a:pt x="1678" y="5112"/>
                    <a:pt x="1130" y="5112"/>
                  </a:cubicBezTo>
                  <a:cubicBezTo>
                    <a:pt x="1003" y="5112"/>
                    <a:pt x="910" y="5141"/>
                    <a:pt x="869" y="5213"/>
                  </a:cubicBezTo>
                  <a:cubicBezTo>
                    <a:pt x="769" y="5380"/>
                    <a:pt x="736" y="5514"/>
                    <a:pt x="2289" y="6082"/>
                  </a:cubicBezTo>
                  <a:cubicBezTo>
                    <a:pt x="3426" y="6433"/>
                    <a:pt x="4578" y="6733"/>
                    <a:pt x="5748" y="6967"/>
                  </a:cubicBezTo>
                  <a:lnTo>
                    <a:pt x="5748" y="6984"/>
                  </a:lnTo>
                  <a:cubicBezTo>
                    <a:pt x="5748" y="6984"/>
                    <a:pt x="12823" y="10149"/>
                    <a:pt x="18457" y="10149"/>
                  </a:cubicBezTo>
                  <a:cubicBezTo>
                    <a:pt x="21173" y="10149"/>
                    <a:pt x="23553" y="9414"/>
                    <a:pt x="24645" y="7235"/>
                  </a:cubicBezTo>
                  <a:cubicBezTo>
                    <a:pt x="24913" y="6700"/>
                    <a:pt x="25147" y="6199"/>
                    <a:pt x="25381" y="5748"/>
                  </a:cubicBezTo>
                  <a:lnTo>
                    <a:pt x="19366" y="3809"/>
                  </a:lnTo>
                  <a:cubicBezTo>
                    <a:pt x="19098" y="4294"/>
                    <a:pt x="18864" y="4611"/>
                    <a:pt x="18714" y="4628"/>
                  </a:cubicBezTo>
                  <a:cubicBezTo>
                    <a:pt x="18193" y="4675"/>
                    <a:pt x="17667" y="4696"/>
                    <a:pt x="17143" y="4696"/>
                  </a:cubicBezTo>
                  <a:cubicBezTo>
                    <a:pt x="13199" y="4696"/>
                    <a:pt x="9330" y="3490"/>
                    <a:pt x="7870" y="2974"/>
                  </a:cubicBezTo>
                  <a:cubicBezTo>
                    <a:pt x="7703" y="2790"/>
                    <a:pt x="7502" y="2556"/>
                    <a:pt x="7285" y="2289"/>
                  </a:cubicBezTo>
                  <a:cubicBezTo>
                    <a:pt x="7101" y="2038"/>
                    <a:pt x="6968" y="1771"/>
                    <a:pt x="6868" y="1487"/>
                  </a:cubicBezTo>
                  <a:cubicBezTo>
                    <a:pt x="6751" y="1136"/>
                    <a:pt x="6667" y="768"/>
                    <a:pt x="6634" y="401"/>
                  </a:cubicBezTo>
                  <a:cubicBezTo>
                    <a:pt x="6645" y="162"/>
                    <a:pt x="6455" y="1"/>
                    <a:pt x="6270"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9"/>
            <p:cNvSpPr/>
            <p:nvPr/>
          </p:nvSpPr>
          <p:spPr>
            <a:xfrm>
              <a:off x="6926458" y="2509041"/>
              <a:ext cx="564228" cy="263114"/>
            </a:xfrm>
            <a:custGeom>
              <a:avLst/>
              <a:gdLst/>
              <a:ahLst/>
              <a:cxnLst/>
              <a:rect l="l" t="t" r="r" b="b"/>
              <a:pathLst>
                <a:path w="17595" h="8205" extrusionOk="0">
                  <a:moveTo>
                    <a:pt x="6717" y="1"/>
                  </a:moveTo>
                  <a:lnTo>
                    <a:pt x="0" y="3960"/>
                  </a:lnTo>
                  <a:lnTo>
                    <a:pt x="11897" y="8204"/>
                  </a:lnTo>
                  <a:lnTo>
                    <a:pt x="17594" y="4245"/>
                  </a:lnTo>
                  <a:lnTo>
                    <a:pt x="671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9"/>
            <p:cNvSpPr/>
            <p:nvPr/>
          </p:nvSpPr>
          <p:spPr>
            <a:xfrm>
              <a:off x="6926458" y="2505834"/>
              <a:ext cx="205777" cy="130226"/>
            </a:xfrm>
            <a:custGeom>
              <a:avLst/>
              <a:gdLst/>
              <a:ahLst/>
              <a:cxnLst/>
              <a:rect l="l" t="t" r="r" b="b"/>
              <a:pathLst>
                <a:path w="6417" h="4061" extrusionOk="0">
                  <a:moveTo>
                    <a:pt x="5380" y="0"/>
                  </a:moveTo>
                  <a:cubicBezTo>
                    <a:pt x="3409" y="1120"/>
                    <a:pt x="1604" y="2490"/>
                    <a:pt x="0" y="4060"/>
                  </a:cubicBezTo>
                  <a:lnTo>
                    <a:pt x="301" y="3877"/>
                  </a:lnTo>
                  <a:lnTo>
                    <a:pt x="6416" y="284"/>
                  </a:lnTo>
                  <a:lnTo>
                    <a:pt x="5380"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9"/>
            <p:cNvSpPr/>
            <p:nvPr/>
          </p:nvSpPr>
          <p:spPr>
            <a:xfrm>
              <a:off x="6926458" y="2505834"/>
              <a:ext cx="176307" cy="130226"/>
            </a:xfrm>
            <a:custGeom>
              <a:avLst/>
              <a:gdLst/>
              <a:ahLst/>
              <a:cxnLst/>
              <a:rect l="l" t="t" r="r" b="b"/>
              <a:pathLst>
                <a:path w="5498" h="4061" extrusionOk="0">
                  <a:moveTo>
                    <a:pt x="5497" y="0"/>
                  </a:moveTo>
                  <a:cubicBezTo>
                    <a:pt x="5180" y="134"/>
                    <a:pt x="4879" y="284"/>
                    <a:pt x="4612" y="485"/>
                  </a:cubicBezTo>
                  <a:cubicBezTo>
                    <a:pt x="4077" y="802"/>
                    <a:pt x="3359" y="1270"/>
                    <a:pt x="2607" y="1838"/>
                  </a:cubicBezTo>
                  <a:cubicBezTo>
                    <a:pt x="1838" y="2406"/>
                    <a:pt x="1187" y="2958"/>
                    <a:pt x="719" y="3359"/>
                  </a:cubicBezTo>
                  <a:cubicBezTo>
                    <a:pt x="451" y="3576"/>
                    <a:pt x="218" y="3810"/>
                    <a:pt x="0" y="4060"/>
                  </a:cubicBezTo>
                  <a:cubicBezTo>
                    <a:pt x="284" y="3877"/>
                    <a:pt x="552" y="3676"/>
                    <a:pt x="802" y="3459"/>
                  </a:cubicBezTo>
                  <a:cubicBezTo>
                    <a:pt x="1287" y="3075"/>
                    <a:pt x="1955" y="2540"/>
                    <a:pt x="2707" y="1972"/>
                  </a:cubicBezTo>
                  <a:cubicBezTo>
                    <a:pt x="3459" y="1404"/>
                    <a:pt x="4161" y="919"/>
                    <a:pt x="4662" y="585"/>
                  </a:cubicBezTo>
                  <a:cubicBezTo>
                    <a:pt x="4963" y="401"/>
                    <a:pt x="5230" y="217"/>
                    <a:pt x="54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9"/>
            <p:cNvSpPr/>
            <p:nvPr/>
          </p:nvSpPr>
          <p:spPr>
            <a:xfrm>
              <a:off x="7402788" y="2171498"/>
              <a:ext cx="691215" cy="772121"/>
            </a:xfrm>
            <a:custGeom>
              <a:avLst/>
              <a:gdLst/>
              <a:ahLst/>
              <a:cxnLst/>
              <a:rect l="l" t="t" r="r" b="b"/>
              <a:pathLst>
                <a:path w="21555" h="24078" extrusionOk="0">
                  <a:moveTo>
                    <a:pt x="14938" y="0"/>
                  </a:moveTo>
                  <a:lnTo>
                    <a:pt x="9975" y="485"/>
                  </a:lnTo>
                  <a:cubicBezTo>
                    <a:pt x="9975" y="485"/>
                    <a:pt x="3459" y="568"/>
                    <a:pt x="1654" y="7402"/>
                  </a:cubicBezTo>
                  <a:lnTo>
                    <a:pt x="0" y="11462"/>
                  </a:lnTo>
                  <a:lnTo>
                    <a:pt x="5180" y="13852"/>
                  </a:lnTo>
                  <a:lnTo>
                    <a:pt x="5146" y="14269"/>
                  </a:lnTo>
                  <a:lnTo>
                    <a:pt x="4679" y="24077"/>
                  </a:lnTo>
                  <a:lnTo>
                    <a:pt x="4679" y="24077"/>
                  </a:lnTo>
                  <a:lnTo>
                    <a:pt x="19900" y="22507"/>
                  </a:lnTo>
                  <a:cubicBezTo>
                    <a:pt x="19650" y="21404"/>
                    <a:pt x="19198" y="20368"/>
                    <a:pt x="18563" y="19449"/>
                  </a:cubicBezTo>
                  <a:cubicBezTo>
                    <a:pt x="18012" y="18647"/>
                    <a:pt x="17728" y="17711"/>
                    <a:pt x="17728" y="16742"/>
                  </a:cubicBezTo>
                  <a:lnTo>
                    <a:pt x="17728" y="16742"/>
                  </a:lnTo>
                  <a:lnTo>
                    <a:pt x="19248" y="17544"/>
                  </a:lnTo>
                  <a:cubicBezTo>
                    <a:pt x="20786" y="14286"/>
                    <a:pt x="21554" y="10710"/>
                    <a:pt x="21487" y="7118"/>
                  </a:cubicBezTo>
                  <a:cubicBezTo>
                    <a:pt x="21337" y="1203"/>
                    <a:pt x="17177" y="485"/>
                    <a:pt x="17177" y="485"/>
                  </a:cubicBezTo>
                  <a:lnTo>
                    <a:pt x="14938"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9"/>
            <p:cNvSpPr/>
            <p:nvPr/>
          </p:nvSpPr>
          <p:spPr>
            <a:xfrm>
              <a:off x="7831948" y="2358997"/>
              <a:ext cx="84177" cy="263659"/>
            </a:xfrm>
            <a:custGeom>
              <a:avLst/>
              <a:gdLst/>
              <a:ahLst/>
              <a:cxnLst/>
              <a:rect l="l" t="t" r="r" b="b"/>
              <a:pathLst>
                <a:path w="2625" h="8222" extrusionOk="0">
                  <a:moveTo>
                    <a:pt x="2606" y="1"/>
                  </a:moveTo>
                  <a:cubicBezTo>
                    <a:pt x="2573" y="1"/>
                    <a:pt x="2539" y="498"/>
                    <a:pt x="2424" y="1254"/>
                  </a:cubicBezTo>
                  <a:cubicBezTo>
                    <a:pt x="2123" y="3276"/>
                    <a:pt x="1505" y="5248"/>
                    <a:pt x="586" y="7086"/>
                  </a:cubicBezTo>
                  <a:cubicBezTo>
                    <a:pt x="251" y="7787"/>
                    <a:pt x="1" y="8205"/>
                    <a:pt x="17" y="8222"/>
                  </a:cubicBezTo>
                  <a:cubicBezTo>
                    <a:pt x="101" y="8138"/>
                    <a:pt x="168" y="8038"/>
                    <a:pt x="218" y="7938"/>
                  </a:cubicBezTo>
                  <a:cubicBezTo>
                    <a:pt x="352" y="7754"/>
                    <a:pt x="519" y="7487"/>
                    <a:pt x="703" y="7136"/>
                  </a:cubicBezTo>
                  <a:cubicBezTo>
                    <a:pt x="1688" y="5314"/>
                    <a:pt x="2307" y="3326"/>
                    <a:pt x="2540" y="1271"/>
                  </a:cubicBezTo>
                  <a:cubicBezTo>
                    <a:pt x="2591" y="870"/>
                    <a:pt x="2607" y="553"/>
                    <a:pt x="2607" y="335"/>
                  </a:cubicBezTo>
                  <a:cubicBezTo>
                    <a:pt x="2624" y="218"/>
                    <a:pt x="2624" y="101"/>
                    <a:pt x="2607" y="1"/>
                  </a:cubicBezTo>
                  <a:cubicBezTo>
                    <a:pt x="2607" y="1"/>
                    <a:pt x="2606" y="1"/>
                    <a:pt x="26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9"/>
            <p:cNvSpPr/>
            <p:nvPr/>
          </p:nvSpPr>
          <p:spPr>
            <a:xfrm>
              <a:off x="7542090" y="2360087"/>
              <a:ext cx="78790" cy="192373"/>
            </a:xfrm>
            <a:custGeom>
              <a:avLst/>
              <a:gdLst/>
              <a:ahLst/>
              <a:cxnLst/>
              <a:rect l="l" t="t" r="r" b="b"/>
              <a:pathLst>
                <a:path w="2457" h="5999" extrusionOk="0">
                  <a:moveTo>
                    <a:pt x="2457" y="1"/>
                  </a:moveTo>
                  <a:lnTo>
                    <a:pt x="2457" y="1"/>
                  </a:lnTo>
                  <a:cubicBezTo>
                    <a:pt x="2373" y="251"/>
                    <a:pt x="2306" y="502"/>
                    <a:pt x="2256" y="769"/>
                  </a:cubicBezTo>
                  <a:cubicBezTo>
                    <a:pt x="2142" y="1224"/>
                    <a:pt x="1997" y="1868"/>
                    <a:pt x="1836" y="2625"/>
                  </a:cubicBezTo>
                  <a:lnTo>
                    <a:pt x="1836" y="2625"/>
                  </a:lnTo>
                  <a:cubicBezTo>
                    <a:pt x="1746" y="2607"/>
                    <a:pt x="1655" y="2599"/>
                    <a:pt x="1563" y="2599"/>
                  </a:cubicBezTo>
                  <a:cubicBezTo>
                    <a:pt x="1268" y="2599"/>
                    <a:pt x="972" y="2689"/>
                    <a:pt x="719" y="2858"/>
                  </a:cubicBezTo>
                  <a:cubicBezTo>
                    <a:pt x="268" y="3158"/>
                    <a:pt x="0" y="3693"/>
                    <a:pt x="17" y="4228"/>
                  </a:cubicBezTo>
                  <a:cubicBezTo>
                    <a:pt x="17" y="4679"/>
                    <a:pt x="184" y="5097"/>
                    <a:pt x="485" y="5414"/>
                  </a:cubicBezTo>
                  <a:cubicBezTo>
                    <a:pt x="686" y="5631"/>
                    <a:pt x="919" y="5798"/>
                    <a:pt x="1187" y="5915"/>
                  </a:cubicBezTo>
                  <a:cubicBezTo>
                    <a:pt x="1287" y="5966"/>
                    <a:pt x="1387" y="5982"/>
                    <a:pt x="1488" y="5999"/>
                  </a:cubicBezTo>
                  <a:cubicBezTo>
                    <a:pt x="1137" y="5849"/>
                    <a:pt x="836" y="5615"/>
                    <a:pt x="585" y="5347"/>
                  </a:cubicBezTo>
                  <a:cubicBezTo>
                    <a:pt x="318" y="5030"/>
                    <a:pt x="168" y="4646"/>
                    <a:pt x="184" y="4228"/>
                  </a:cubicBezTo>
                  <a:cubicBezTo>
                    <a:pt x="168" y="3743"/>
                    <a:pt x="418" y="3275"/>
                    <a:pt x="819" y="2991"/>
                  </a:cubicBezTo>
                  <a:cubicBezTo>
                    <a:pt x="1057" y="2841"/>
                    <a:pt x="1324" y="2766"/>
                    <a:pt x="1597" y="2766"/>
                  </a:cubicBezTo>
                  <a:cubicBezTo>
                    <a:pt x="1688" y="2766"/>
                    <a:pt x="1780" y="2774"/>
                    <a:pt x="1872" y="2791"/>
                  </a:cubicBezTo>
                  <a:lnTo>
                    <a:pt x="1955" y="2808"/>
                  </a:lnTo>
                  <a:lnTo>
                    <a:pt x="1972" y="2724"/>
                  </a:lnTo>
                  <a:cubicBezTo>
                    <a:pt x="2139" y="1939"/>
                    <a:pt x="2273" y="1270"/>
                    <a:pt x="2356" y="786"/>
                  </a:cubicBezTo>
                  <a:cubicBezTo>
                    <a:pt x="2406" y="535"/>
                    <a:pt x="2457" y="268"/>
                    <a:pt x="24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9"/>
            <p:cNvSpPr/>
            <p:nvPr/>
          </p:nvSpPr>
          <p:spPr>
            <a:xfrm>
              <a:off x="7561907" y="2549221"/>
              <a:ext cx="17188" cy="133465"/>
            </a:xfrm>
            <a:custGeom>
              <a:avLst/>
              <a:gdLst/>
              <a:ahLst/>
              <a:cxnLst/>
              <a:rect l="l" t="t" r="r" b="b"/>
              <a:pathLst>
                <a:path w="536" h="4162" extrusionOk="0">
                  <a:moveTo>
                    <a:pt x="485" y="1"/>
                  </a:moveTo>
                  <a:cubicBezTo>
                    <a:pt x="435" y="1"/>
                    <a:pt x="218" y="920"/>
                    <a:pt x="134" y="2073"/>
                  </a:cubicBezTo>
                  <a:cubicBezTo>
                    <a:pt x="51" y="3225"/>
                    <a:pt x="1" y="4144"/>
                    <a:pt x="34" y="4144"/>
                  </a:cubicBezTo>
                  <a:lnTo>
                    <a:pt x="34" y="4161"/>
                  </a:lnTo>
                  <a:cubicBezTo>
                    <a:pt x="84" y="4161"/>
                    <a:pt x="218" y="3225"/>
                    <a:pt x="301" y="2089"/>
                  </a:cubicBezTo>
                  <a:cubicBezTo>
                    <a:pt x="385" y="936"/>
                    <a:pt x="535" y="17"/>
                    <a:pt x="4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9"/>
            <p:cNvSpPr/>
            <p:nvPr/>
          </p:nvSpPr>
          <p:spPr>
            <a:xfrm>
              <a:off x="7401698" y="2540114"/>
              <a:ext cx="166687" cy="75038"/>
            </a:xfrm>
            <a:custGeom>
              <a:avLst/>
              <a:gdLst/>
              <a:ahLst/>
              <a:cxnLst/>
              <a:rect l="l" t="t" r="r" b="b"/>
              <a:pathLst>
                <a:path w="5198" h="2340" extrusionOk="0">
                  <a:moveTo>
                    <a:pt x="1" y="1"/>
                  </a:moveTo>
                  <a:lnTo>
                    <a:pt x="1" y="1"/>
                  </a:lnTo>
                  <a:cubicBezTo>
                    <a:pt x="235" y="168"/>
                    <a:pt x="469" y="318"/>
                    <a:pt x="719" y="435"/>
                  </a:cubicBezTo>
                  <a:cubicBezTo>
                    <a:pt x="1187" y="669"/>
                    <a:pt x="1822" y="986"/>
                    <a:pt x="2541" y="1304"/>
                  </a:cubicBezTo>
                  <a:cubicBezTo>
                    <a:pt x="3259" y="1638"/>
                    <a:pt x="3927" y="1905"/>
                    <a:pt x="4412" y="2089"/>
                  </a:cubicBezTo>
                  <a:cubicBezTo>
                    <a:pt x="4662" y="2206"/>
                    <a:pt x="4930" y="2290"/>
                    <a:pt x="5197" y="2340"/>
                  </a:cubicBezTo>
                  <a:cubicBezTo>
                    <a:pt x="4963" y="2206"/>
                    <a:pt x="4713" y="2072"/>
                    <a:pt x="4462" y="1972"/>
                  </a:cubicBezTo>
                  <a:cubicBezTo>
                    <a:pt x="3927" y="1738"/>
                    <a:pt x="3309" y="1454"/>
                    <a:pt x="2607" y="1154"/>
                  </a:cubicBezTo>
                  <a:lnTo>
                    <a:pt x="786" y="318"/>
                  </a:lnTo>
                  <a:cubicBezTo>
                    <a:pt x="535" y="184"/>
                    <a:pt x="268" y="84"/>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9"/>
            <p:cNvSpPr/>
            <p:nvPr/>
          </p:nvSpPr>
          <p:spPr>
            <a:xfrm>
              <a:off x="8016272" y="2332766"/>
              <a:ext cx="8081" cy="57914"/>
            </a:xfrm>
            <a:custGeom>
              <a:avLst/>
              <a:gdLst/>
              <a:ahLst/>
              <a:cxnLst/>
              <a:rect l="l" t="t" r="r" b="b"/>
              <a:pathLst>
                <a:path w="252" h="1806" extrusionOk="0">
                  <a:moveTo>
                    <a:pt x="51" y="0"/>
                  </a:moveTo>
                  <a:cubicBezTo>
                    <a:pt x="1" y="0"/>
                    <a:pt x="1" y="418"/>
                    <a:pt x="34" y="919"/>
                  </a:cubicBezTo>
                  <a:cubicBezTo>
                    <a:pt x="83" y="1411"/>
                    <a:pt x="148" y="1805"/>
                    <a:pt x="198" y="1805"/>
                  </a:cubicBezTo>
                  <a:cubicBezTo>
                    <a:pt x="199" y="1805"/>
                    <a:pt x="200" y="1805"/>
                    <a:pt x="201" y="1805"/>
                  </a:cubicBezTo>
                  <a:cubicBezTo>
                    <a:pt x="251" y="1805"/>
                    <a:pt x="251" y="1404"/>
                    <a:pt x="201" y="903"/>
                  </a:cubicBezTo>
                  <a:cubicBezTo>
                    <a:pt x="168" y="401"/>
                    <a:pt x="101" y="0"/>
                    <a:pt x="5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9"/>
            <p:cNvSpPr/>
            <p:nvPr/>
          </p:nvSpPr>
          <p:spPr>
            <a:xfrm>
              <a:off x="8006106" y="2437530"/>
              <a:ext cx="46081" cy="18727"/>
            </a:xfrm>
            <a:custGeom>
              <a:avLst/>
              <a:gdLst/>
              <a:ahLst/>
              <a:cxnLst/>
              <a:rect l="l" t="t" r="r" b="b"/>
              <a:pathLst>
                <a:path w="1437" h="584" extrusionOk="0">
                  <a:moveTo>
                    <a:pt x="1393" y="1"/>
                  </a:moveTo>
                  <a:cubicBezTo>
                    <a:pt x="1304" y="1"/>
                    <a:pt x="1013" y="81"/>
                    <a:pt x="685" y="209"/>
                  </a:cubicBezTo>
                  <a:cubicBezTo>
                    <a:pt x="301" y="359"/>
                    <a:pt x="0" y="526"/>
                    <a:pt x="33" y="576"/>
                  </a:cubicBezTo>
                  <a:cubicBezTo>
                    <a:pt x="36" y="581"/>
                    <a:pt x="45" y="584"/>
                    <a:pt x="60" y="584"/>
                  </a:cubicBezTo>
                  <a:cubicBezTo>
                    <a:pt x="145" y="584"/>
                    <a:pt x="424" y="504"/>
                    <a:pt x="752" y="376"/>
                  </a:cubicBezTo>
                  <a:cubicBezTo>
                    <a:pt x="1136" y="209"/>
                    <a:pt x="1437" y="58"/>
                    <a:pt x="1420" y="8"/>
                  </a:cubicBezTo>
                  <a:cubicBezTo>
                    <a:pt x="1418" y="3"/>
                    <a:pt x="1408" y="1"/>
                    <a:pt x="139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9"/>
            <p:cNvSpPr/>
            <p:nvPr/>
          </p:nvSpPr>
          <p:spPr>
            <a:xfrm>
              <a:off x="7942869" y="2382567"/>
              <a:ext cx="9139" cy="42393"/>
            </a:xfrm>
            <a:custGeom>
              <a:avLst/>
              <a:gdLst/>
              <a:ahLst/>
              <a:cxnLst/>
              <a:rect l="l" t="t" r="r" b="b"/>
              <a:pathLst>
                <a:path w="285" h="1322" extrusionOk="0">
                  <a:moveTo>
                    <a:pt x="38" y="1"/>
                  </a:moveTo>
                  <a:cubicBezTo>
                    <a:pt x="37" y="1"/>
                    <a:pt x="35" y="1"/>
                    <a:pt x="34" y="1"/>
                  </a:cubicBezTo>
                  <a:cubicBezTo>
                    <a:pt x="0" y="18"/>
                    <a:pt x="51" y="302"/>
                    <a:pt x="84" y="670"/>
                  </a:cubicBezTo>
                  <a:cubicBezTo>
                    <a:pt x="117" y="1021"/>
                    <a:pt x="134" y="1305"/>
                    <a:pt x="184" y="1321"/>
                  </a:cubicBezTo>
                  <a:cubicBezTo>
                    <a:pt x="234" y="1321"/>
                    <a:pt x="285" y="1021"/>
                    <a:pt x="251" y="636"/>
                  </a:cubicBezTo>
                  <a:cubicBezTo>
                    <a:pt x="202" y="279"/>
                    <a:pt x="91" y="1"/>
                    <a:pt x="3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9"/>
            <p:cNvSpPr/>
            <p:nvPr/>
          </p:nvSpPr>
          <p:spPr>
            <a:xfrm>
              <a:off x="7936969" y="2489127"/>
              <a:ext cx="23089" cy="44061"/>
            </a:xfrm>
            <a:custGeom>
              <a:avLst/>
              <a:gdLst/>
              <a:ahLst/>
              <a:cxnLst/>
              <a:rect l="l" t="t" r="r" b="b"/>
              <a:pathLst>
                <a:path w="720" h="1374" extrusionOk="0">
                  <a:moveTo>
                    <a:pt x="43" y="0"/>
                  </a:moveTo>
                  <a:cubicBezTo>
                    <a:pt x="39" y="0"/>
                    <a:pt x="36" y="1"/>
                    <a:pt x="34" y="3"/>
                  </a:cubicBezTo>
                  <a:cubicBezTo>
                    <a:pt x="1" y="37"/>
                    <a:pt x="218" y="304"/>
                    <a:pt x="385" y="672"/>
                  </a:cubicBezTo>
                  <a:cubicBezTo>
                    <a:pt x="552" y="1039"/>
                    <a:pt x="619" y="1373"/>
                    <a:pt x="652" y="1373"/>
                  </a:cubicBezTo>
                  <a:cubicBezTo>
                    <a:pt x="702" y="1373"/>
                    <a:pt x="719" y="1006"/>
                    <a:pt x="535" y="605"/>
                  </a:cubicBezTo>
                  <a:cubicBezTo>
                    <a:pt x="363" y="229"/>
                    <a:pt x="103" y="0"/>
                    <a:pt x="4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9"/>
            <p:cNvSpPr/>
            <p:nvPr/>
          </p:nvSpPr>
          <p:spPr>
            <a:xfrm>
              <a:off x="7977695" y="2564902"/>
              <a:ext cx="47171" cy="27867"/>
            </a:xfrm>
            <a:custGeom>
              <a:avLst/>
              <a:gdLst/>
              <a:ahLst/>
              <a:cxnLst/>
              <a:rect l="l" t="t" r="r" b="b"/>
              <a:pathLst>
                <a:path w="1471" h="869" extrusionOk="0">
                  <a:moveTo>
                    <a:pt x="1418" y="0"/>
                  </a:moveTo>
                  <a:cubicBezTo>
                    <a:pt x="1314" y="0"/>
                    <a:pt x="1003" y="105"/>
                    <a:pt x="669" y="314"/>
                  </a:cubicBezTo>
                  <a:cubicBezTo>
                    <a:pt x="268" y="548"/>
                    <a:pt x="1" y="832"/>
                    <a:pt x="34" y="865"/>
                  </a:cubicBezTo>
                  <a:cubicBezTo>
                    <a:pt x="36" y="867"/>
                    <a:pt x="40" y="868"/>
                    <a:pt x="45" y="868"/>
                  </a:cubicBezTo>
                  <a:cubicBezTo>
                    <a:pt x="109" y="868"/>
                    <a:pt x="395" y="666"/>
                    <a:pt x="752" y="464"/>
                  </a:cubicBezTo>
                  <a:cubicBezTo>
                    <a:pt x="1137" y="230"/>
                    <a:pt x="1471" y="63"/>
                    <a:pt x="1454" y="13"/>
                  </a:cubicBezTo>
                  <a:cubicBezTo>
                    <a:pt x="1451" y="5"/>
                    <a:pt x="1439" y="0"/>
                    <a:pt x="141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9"/>
            <p:cNvSpPr/>
            <p:nvPr/>
          </p:nvSpPr>
          <p:spPr>
            <a:xfrm>
              <a:off x="7889284" y="2580295"/>
              <a:ext cx="20940" cy="53072"/>
            </a:xfrm>
            <a:custGeom>
              <a:avLst/>
              <a:gdLst/>
              <a:ahLst/>
              <a:cxnLst/>
              <a:rect l="l" t="t" r="r" b="b"/>
              <a:pathLst>
                <a:path w="653" h="1655" extrusionOk="0">
                  <a:moveTo>
                    <a:pt x="37" y="0"/>
                  </a:moveTo>
                  <a:cubicBezTo>
                    <a:pt x="36" y="0"/>
                    <a:pt x="35" y="0"/>
                    <a:pt x="34" y="1"/>
                  </a:cubicBezTo>
                  <a:cubicBezTo>
                    <a:pt x="1" y="34"/>
                    <a:pt x="151" y="385"/>
                    <a:pt x="318" y="836"/>
                  </a:cubicBezTo>
                  <a:cubicBezTo>
                    <a:pt x="468" y="1287"/>
                    <a:pt x="569" y="1655"/>
                    <a:pt x="619" y="1655"/>
                  </a:cubicBezTo>
                  <a:cubicBezTo>
                    <a:pt x="652" y="1638"/>
                    <a:pt x="636" y="1237"/>
                    <a:pt x="468" y="769"/>
                  </a:cubicBezTo>
                  <a:cubicBezTo>
                    <a:pt x="305" y="329"/>
                    <a:pt x="79" y="0"/>
                    <a:pt x="3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9"/>
            <p:cNvSpPr/>
            <p:nvPr/>
          </p:nvSpPr>
          <p:spPr>
            <a:xfrm>
              <a:off x="7978240" y="2646642"/>
              <a:ext cx="42874" cy="13084"/>
            </a:xfrm>
            <a:custGeom>
              <a:avLst/>
              <a:gdLst/>
              <a:ahLst/>
              <a:cxnLst/>
              <a:rect l="l" t="t" r="r" b="b"/>
              <a:pathLst>
                <a:path w="1337" h="408" extrusionOk="0">
                  <a:moveTo>
                    <a:pt x="1250" y="1"/>
                  </a:moveTo>
                  <a:cubicBezTo>
                    <a:pt x="1138" y="1"/>
                    <a:pt x="904" y="47"/>
                    <a:pt x="635" y="121"/>
                  </a:cubicBezTo>
                  <a:cubicBezTo>
                    <a:pt x="284" y="221"/>
                    <a:pt x="0" y="355"/>
                    <a:pt x="17" y="388"/>
                  </a:cubicBezTo>
                  <a:cubicBezTo>
                    <a:pt x="17" y="401"/>
                    <a:pt x="40" y="408"/>
                    <a:pt x="80" y="408"/>
                  </a:cubicBezTo>
                  <a:cubicBezTo>
                    <a:pt x="189" y="408"/>
                    <a:pt x="428" y="361"/>
                    <a:pt x="685" y="288"/>
                  </a:cubicBezTo>
                  <a:cubicBezTo>
                    <a:pt x="1053" y="187"/>
                    <a:pt x="1337" y="54"/>
                    <a:pt x="1320" y="20"/>
                  </a:cubicBezTo>
                  <a:cubicBezTo>
                    <a:pt x="1316" y="7"/>
                    <a:pt x="1291" y="1"/>
                    <a:pt x="125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9"/>
            <p:cNvSpPr/>
            <p:nvPr/>
          </p:nvSpPr>
          <p:spPr>
            <a:xfrm>
              <a:off x="7902143" y="2282580"/>
              <a:ext cx="49865" cy="23057"/>
            </a:xfrm>
            <a:custGeom>
              <a:avLst/>
              <a:gdLst/>
              <a:ahLst/>
              <a:cxnLst/>
              <a:rect l="l" t="t" r="r" b="b"/>
              <a:pathLst>
                <a:path w="1555" h="719" extrusionOk="0">
                  <a:moveTo>
                    <a:pt x="45" y="1"/>
                  </a:moveTo>
                  <a:cubicBezTo>
                    <a:pt x="29" y="1"/>
                    <a:pt x="20" y="4"/>
                    <a:pt x="17" y="12"/>
                  </a:cubicBezTo>
                  <a:cubicBezTo>
                    <a:pt x="1" y="45"/>
                    <a:pt x="318" y="245"/>
                    <a:pt x="736" y="446"/>
                  </a:cubicBezTo>
                  <a:cubicBezTo>
                    <a:pt x="1120" y="609"/>
                    <a:pt x="1439" y="719"/>
                    <a:pt x="1519" y="719"/>
                  </a:cubicBezTo>
                  <a:cubicBezTo>
                    <a:pt x="1530" y="719"/>
                    <a:pt x="1536" y="717"/>
                    <a:pt x="1538" y="713"/>
                  </a:cubicBezTo>
                  <a:cubicBezTo>
                    <a:pt x="1555" y="663"/>
                    <a:pt x="1237" y="479"/>
                    <a:pt x="819" y="279"/>
                  </a:cubicBezTo>
                  <a:cubicBezTo>
                    <a:pt x="447" y="122"/>
                    <a:pt x="137" y="1"/>
                    <a:pt x="4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9"/>
            <p:cNvSpPr/>
            <p:nvPr/>
          </p:nvSpPr>
          <p:spPr>
            <a:xfrm>
              <a:off x="7966439" y="2209434"/>
              <a:ext cx="37006" cy="45728"/>
            </a:xfrm>
            <a:custGeom>
              <a:avLst/>
              <a:gdLst/>
              <a:ahLst/>
              <a:cxnLst/>
              <a:rect l="l" t="t" r="r" b="b"/>
              <a:pathLst>
                <a:path w="1154" h="1426" extrusionOk="0">
                  <a:moveTo>
                    <a:pt x="43" y="0"/>
                  </a:moveTo>
                  <a:cubicBezTo>
                    <a:pt x="39" y="0"/>
                    <a:pt x="36" y="1"/>
                    <a:pt x="34" y="3"/>
                  </a:cubicBezTo>
                  <a:cubicBezTo>
                    <a:pt x="1" y="37"/>
                    <a:pt x="268" y="338"/>
                    <a:pt x="552" y="722"/>
                  </a:cubicBezTo>
                  <a:cubicBezTo>
                    <a:pt x="839" y="1104"/>
                    <a:pt x="1050" y="1426"/>
                    <a:pt x="1098" y="1426"/>
                  </a:cubicBezTo>
                  <a:cubicBezTo>
                    <a:pt x="1100" y="1426"/>
                    <a:pt x="1102" y="1425"/>
                    <a:pt x="1103" y="1424"/>
                  </a:cubicBezTo>
                  <a:cubicBezTo>
                    <a:pt x="1154" y="1407"/>
                    <a:pt x="1003" y="1023"/>
                    <a:pt x="702" y="622"/>
                  </a:cubicBezTo>
                  <a:cubicBezTo>
                    <a:pt x="404" y="245"/>
                    <a:pt x="105" y="0"/>
                    <a:pt x="4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9"/>
            <p:cNvSpPr/>
            <p:nvPr/>
          </p:nvSpPr>
          <p:spPr>
            <a:xfrm>
              <a:off x="7798726" y="2335908"/>
              <a:ext cx="46113" cy="40405"/>
            </a:xfrm>
            <a:custGeom>
              <a:avLst/>
              <a:gdLst/>
              <a:ahLst/>
              <a:cxnLst/>
              <a:rect l="l" t="t" r="r" b="b"/>
              <a:pathLst>
                <a:path w="1438" h="1260" extrusionOk="0">
                  <a:moveTo>
                    <a:pt x="1397" y="0"/>
                  </a:moveTo>
                  <a:cubicBezTo>
                    <a:pt x="1342" y="0"/>
                    <a:pt x="1067" y="288"/>
                    <a:pt x="703" y="621"/>
                  </a:cubicBezTo>
                  <a:cubicBezTo>
                    <a:pt x="335" y="955"/>
                    <a:pt x="1" y="1206"/>
                    <a:pt x="34" y="1256"/>
                  </a:cubicBezTo>
                  <a:cubicBezTo>
                    <a:pt x="35" y="1258"/>
                    <a:pt x="39" y="1259"/>
                    <a:pt x="44" y="1259"/>
                  </a:cubicBezTo>
                  <a:cubicBezTo>
                    <a:pt x="107" y="1259"/>
                    <a:pt x="463" y="1063"/>
                    <a:pt x="820" y="738"/>
                  </a:cubicBezTo>
                  <a:cubicBezTo>
                    <a:pt x="1204" y="387"/>
                    <a:pt x="1438" y="19"/>
                    <a:pt x="1404" y="3"/>
                  </a:cubicBezTo>
                  <a:cubicBezTo>
                    <a:pt x="1403" y="1"/>
                    <a:pt x="1400" y="0"/>
                    <a:pt x="139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9"/>
            <p:cNvSpPr/>
            <p:nvPr/>
          </p:nvSpPr>
          <p:spPr>
            <a:xfrm>
              <a:off x="7698547" y="2275878"/>
              <a:ext cx="37519" cy="50025"/>
            </a:xfrm>
            <a:custGeom>
              <a:avLst/>
              <a:gdLst/>
              <a:ahLst/>
              <a:cxnLst/>
              <a:rect l="l" t="t" r="r" b="b"/>
              <a:pathLst>
                <a:path w="1170" h="1560" extrusionOk="0">
                  <a:moveTo>
                    <a:pt x="41" y="1"/>
                  </a:moveTo>
                  <a:cubicBezTo>
                    <a:pt x="38" y="1"/>
                    <a:pt x="36" y="2"/>
                    <a:pt x="34" y="3"/>
                  </a:cubicBezTo>
                  <a:cubicBezTo>
                    <a:pt x="0" y="37"/>
                    <a:pt x="251" y="371"/>
                    <a:pt x="552" y="805"/>
                  </a:cubicBezTo>
                  <a:cubicBezTo>
                    <a:pt x="840" y="1205"/>
                    <a:pt x="1066" y="1559"/>
                    <a:pt x="1129" y="1559"/>
                  </a:cubicBezTo>
                  <a:cubicBezTo>
                    <a:pt x="1132" y="1559"/>
                    <a:pt x="1134" y="1559"/>
                    <a:pt x="1137" y="1557"/>
                  </a:cubicBezTo>
                  <a:cubicBezTo>
                    <a:pt x="1170" y="1541"/>
                    <a:pt x="1003" y="1140"/>
                    <a:pt x="702" y="705"/>
                  </a:cubicBezTo>
                  <a:cubicBezTo>
                    <a:pt x="402" y="278"/>
                    <a:pt x="101" y="1"/>
                    <a:pt x="4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9"/>
            <p:cNvSpPr/>
            <p:nvPr/>
          </p:nvSpPr>
          <p:spPr>
            <a:xfrm>
              <a:off x="7763387" y="2461356"/>
              <a:ext cx="51468" cy="5387"/>
            </a:xfrm>
            <a:custGeom>
              <a:avLst/>
              <a:gdLst/>
              <a:ahLst/>
              <a:cxnLst/>
              <a:rect l="l" t="t" r="r" b="b"/>
              <a:pathLst>
                <a:path w="1605" h="168" extrusionOk="0">
                  <a:moveTo>
                    <a:pt x="802" y="0"/>
                  </a:moveTo>
                  <a:cubicBezTo>
                    <a:pt x="351" y="0"/>
                    <a:pt x="0" y="34"/>
                    <a:pt x="0" y="84"/>
                  </a:cubicBezTo>
                  <a:cubicBezTo>
                    <a:pt x="0" y="134"/>
                    <a:pt x="351" y="168"/>
                    <a:pt x="802" y="168"/>
                  </a:cubicBezTo>
                  <a:cubicBezTo>
                    <a:pt x="1237" y="168"/>
                    <a:pt x="1604" y="134"/>
                    <a:pt x="1604" y="84"/>
                  </a:cubicBezTo>
                  <a:cubicBezTo>
                    <a:pt x="1604" y="34"/>
                    <a:pt x="1237" y="0"/>
                    <a:pt x="80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9"/>
            <p:cNvSpPr/>
            <p:nvPr/>
          </p:nvSpPr>
          <p:spPr>
            <a:xfrm>
              <a:off x="7666928" y="2370798"/>
              <a:ext cx="10197" cy="56856"/>
            </a:xfrm>
            <a:custGeom>
              <a:avLst/>
              <a:gdLst/>
              <a:ahLst/>
              <a:cxnLst/>
              <a:rect l="l" t="t" r="r" b="b"/>
              <a:pathLst>
                <a:path w="318" h="1773" extrusionOk="0">
                  <a:moveTo>
                    <a:pt x="187" y="0"/>
                  </a:moveTo>
                  <a:cubicBezTo>
                    <a:pt x="186" y="0"/>
                    <a:pt x="185" y="0"/>
                    <a:pt x="184" y="1"/>
                  </a:cubicBezTo>
                  <a:cubicBezTo>
                    <a:pt x="134" y="1"/>
                    <a:pt x="151" y="402"/>
                    <a:pt x="118" y="886"/>
                  </a:cubicBezTo>
                  <a:cubicBezTo>
                    <a:pt x="84" y="1371"/>
                    <a:pt x="1" y="1755"/>
                    <a:pt x="51" y="1772"/>
                  </a:cubicBezTo>
                  <a:cubicBezTo>
                    <a:pt x="52" y="1772"/>
                    <a:pt x="53" y="1772"/>
                    <a:pt x="54" y="1772"/>
                  </a:cubicBezTo>
                  <a:cubicBezTo>
                    <a:pt x="107" y="1772"/>
                    <a:pt x="252" y="1393"/>
                    <a:pt x="285" y="886"/>
                  </a:cubicBezTo>
                  <a:cubicBezTo>
                    <a:pt x="317" y="395"/>
                    <a:pt x="238" y="0"/>
                    <a:pt x="18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9"/>
            <p:cNvSpPr/>
            <p:nvPr/>
          </p:nvSpPr>
          <p:spPr>
            <a:xfrm>
              <a:off x="7643359" y="2522830"/>
              <a:ext cx="52527" cy="27803"/>
            </a:xfrm>
            <a:custGeom>
              <a:avLst/>
              <a:gdLst/>
              <a:ahLst/>
              <a:cxnLst/>
              <a:rect l="l" t="t" r="r" b="b"/>
              <a:pathLst>
                <a:path w="1638" h="867" extrusionOk="0">
                  <a:moveTo>
                    <a:pt x="1607" y="0"/>
                  </a:moveTo>
                  <a:cubicBezTo>
                    <a:pt x="1532" y="0"/>
                    <a:pt x="1180" y="144"/>
                    <a:pt x="786" y="356"/>
                  </a:cubicBezTo>
                  <a:cubicBezTo>
                    <a:pt x="335" y="606"/>
                    <a:pt x="0" y="824"/>
                    <a:pt x="17" y="857"/>
                  </a:cubicBezTo>
                  <a:cubicBezTo>
                    <a:pt x="21" y="864"/>
                    <a:pt x="31" y="867"/>
                    <a:pt x="46" y="867"/>
                  </a:cubicBezTo>
                  <a:cubicBezTo>
                    <a:pt x="147" y="867"/>
                    <a:pt x="476" y="724"/>
                    <a:pt x="869" y="506"/>
                  </a:cubicBezTo>
                  <a:cubicBezTo>
                    <a:pt x="1304" y="272"/>
                    <a:pt x="1638" y="55"/>
                    <a:pt x="1621" y="5"/>
                  </a:cubicBezTo>
                  <a:cubicBezTo>
                    <a:pt x="1620" y="2"/>
                    <a:pt x="1615" y="0"/>
                    <a:pt x="160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9"/>
            <p:cNvSpPr/>
            <p:nvPr/>
          </p:nvSpPr>
          <p:spPr>
            <a:xfrm>
              <a:off x="7575857" y="2487876"/>
              <a:ext cx="31105" cy="16835"/>
            </a:xfrm>
            <a:custGeom>
              <a:avLst/>
              <a:gdLst/>
              <a:ahLst/>
              <a:cxnLst/>
              <a:rect l="l" t="t" r="r" b="b"/>
              <a:pathLst>
                <a:path w="970" h="525" extrusionOk="0">
                  <a:moveTo>
                    <a:pt x="49" y="0"/>
                  </a:moveTo>
                  <a:cubicBezTo>
                    <a:pt x="33" y="0"/>
                    <a:pt x="22" y="3"/>
                    <a:pt x="17" y="9"/>
                  </a:cubicBezTo>
                  <a:cubicBezTo>
                    <a:pt x="0" y="59"/>
                    <a:pt x="184" y="193"/>
                    <a:pt x="451" y="343"/>
                  </a:cubicBezTo>
                  <a:cubicBezTo>
                    <a:pt x="652" y="450"/>
                    <a:pt x="842" y="525"/>
                    <a:pt x="918" y="525"/>
                  </a:cubicBezTo>
                  <a:cubicBezTo>
                    <a:pt x="937" y="525"/>
                    <a:pt x="949" y="520"/>
                    <a:pt x="952" y="510"/>
                  </a:cubicBezTo>
                  <a:cubicBezTo>
                    <a:pt x="969" y="477"/>
                    <a:pt x="785" y="326"/>
                    <a:pt x="518" y="193"/>
                  </a:cubicBezTo>
                  <a:cubicBezTo>
                    <a:pt x="310" y="68"/>
                    <a:pt x="125" y="0"/>
                    <a:pt x="4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9"/>
            <p:cNvSpPr/>
            <p:nvPr/>
          </p:nvSpPr>
          <p:spPr>
            <a:xfrm>
              <a:off x="7763387" y="2545405"/>
              <a:ext cx="27354" cy="57978"/>
            </a:xfrm>
            <a:custGeom>
              <a:avLst/>
              <a:gdLst/>
              <a:ahLst/>
              <a:cxnLst/>
              <a:rect l="l" t="t" r="r" b="b"/>
              <a:pathLst>
                <a:path w="853" h="1808" extrusionOk="0">
                  <a:moveTo>
                    <a:pt x="39" y="1"/>
                  </a:moveTo>
                  <a:cubicBezTo>
                    <a:pt x="37" y="1"/>
                    <a:pt x="35" y="1"/>
                    <a:pt x="34" y="3"/>
                  </a:cubicBezTo>
                  <a:cubicBezTo>
                    <a:pt x="0" y="19"/>
                    <a:pt x="217" y="404"/>
                    <a:pt x="418" y="905"/>
                  </a:cubicBezTo>
                  <a:cubicBezTo>
                    <a:pt x="631" y="1397"/>
                    <a:pt x="747" y="1808"/>
                    <a:pt x="799" y="1808"/>
                  </a:cubicBezTo>
                  <a:cubicBezTo>
                    <a:pt x="800" y="1808"/>
                    <a:pt x="801" y="1808"/>
                    <a:pt x="802" y="1807"/>
                  </a:cubicBezTo>
                  <a:cubicBezTo>
                    <a:pt x="852" y="1807"/>
                    <a:pt x="802" y="1356"/>
                    <a:pt x="585" y="838"/>
                  </a:cubicBezTo>
                  <a:cubicBezTo>
                    <a:pt x="377" y="343"/>
                    <a:pt x="93" y="1"/>
                    <a:pt x="39"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9"/>
            <p:cNvSpPr/>
            <p:nvPr/>
          </p:nvSpPr>
          <p:spPr>
            <a:xfrm>
              <a:off x="7676581" y="2587253"/>
              <a:ext cx="25750" cy="69170"/>
            </a:xfrm>
            <a:custGeom>
              <a:avLst/>
              <a:gdLst/>
              <a:ahLst/>
              <a:cxnLst/>
              <a:rect l="l" t="t" r="r" b="b"/>
              <a:pathLst>
                <a:path w="803" h="2157" extrusionOk="0">
                  <a:moveTo>
                    <a:pt x="752" y="1"/>
                  </a:moveTo>
                  <a:cubicBezTo>
                    <a:pt x="702" y="1"/>
                    <a:pt x="619" y="502"/>
                    <a:pt x="418" y="1087"/>
                  </a:cubicBezTo>
                  <a:cubicBezTo>
                    <a:pt x="234" y="1672"/>
                    <a:pt x="0" y="2123"/>
                    <a:pt x="50" y="2156"/>
                  </a:cubicBezTo>
                  <a:cubicBezTo>
                    <a:pt x="51" y="2157"/>
                    <a:pt x="52" y="2157"/>
                    <a:pt x="53" y="2157"/>
                  </a:cubicBezTo>
                  <a:cubicBezTo>
                    <a:pt x="95" y="2157"/>
                    <a:pt x="388" y="1743"/>
                    <a:pt x="585" y="1137"/>
                  </a:cubicBezTo>
                  <a:cubicBezTo>
                    <a:pt x="786" y="536"/>
                    <a:pt x="802" y="1"/>
                    <a:pt x="75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9"/>
            <p:cNvSpPr/>
            <p:nvPr/>
          </p:nvSpPr>
          <p:spPr>
            <a:xfrm>
              <a:off x="7599426" y="2618231"/>
              <a:ext cx="15553" cy="32837"/>
            </a:xfrm>
            <a:custGeom>
              <a:avLst/>
              <a:gdLst/>
              <a:ahLst/>
              <a:cxnLst/>
              <a:rect l="l" t="t" r="r" b="b"/>
              <a:pathLst>
                <a:path w="485" h="1024" extrusionOk="0">
                  <a:moveTo>
                    <a:pt x="44" y="0"/>
                  </a:moveTo>
                  <a:cubicBezTo>
                    <a:pt x="40" y="0"/>
                    <a:pt x="36" y="1"/>
                    <a:pt x="34" y="4"/>
                  </a:cubicBezTo>
                  <a:cubicBezTo>
                    <a:pt x="0" y="37"/>
                    <a:pt x="117" y="238"/>
                    <a:pt x="217" y="505"/>
                  </a:cubicBezTo>
                  <a:cubicBezTo>
                    <a:pt x="318" y="789"/>
                    <a:pt x="368" y="1023"/>
                    <a:pt x="418" y="1023"/>
                  </a:cubicBezTo>
                  <a:cubicBezTo>
                    <a:pt x="451" y="1023"/>
                    <a:pt x="485" y="756"/>
                    <a:pt x="385" y="455"/>
                  </a:cubicBezTo>
                  <a:cubicBezTo>
                    <a:pt x="277" y="178"/>
                    <a:pt x="98" y="0"/>
                    <a:pt x="4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9"/>
            <p:cNvSpPr/>
            <p:nvPr/>
          </p:nvSpPr>
          <p:spPr>
            <a:xfrm>
              <a:off x="7485298" y="2526261"/>
              <a:ext cx="49865" cy="18118"/>
            </a:xfrm>
            <a:custGeom>
              <a:avLst/>
              <a:gdLst/>
              <a:ahLst/>
              <a:cxnLst/>
              <a:rect l="l" t="t" r="r" b="b"/>
              <a:pathLst>
                <a:path w="1555" h="565" extrusionOk="0">
                  <a:moveTo>
                    <a:pt x="64" y="0"/>
                  </a:moveTo>
                  <a:cubicBezTo>
                    <a:pt x="37" y="0"/>
                    <a:pt x="20" y="5"/>
                    <a:pt x="17" y="15"/>
                  </a:cubicBezTo>
                  <a:cubicBezTo>
                    <a:pt x="0" y="48"/>
                    <a:pt x="318" y="215"/>
                    <a:pt x="736" y="366"/>
                  </a:cubicBezTo>
                  <a:cubicBezTo>
                    <a:pt x="1071" y="487"/>
                    <a:pt x="1374" y="564"/>
                    <a:pt x="1489" y="564"/>
                  </a:cubicBezTo>
                  <a:cubicBezTo>
                    <a:pt x="1517" y="564"/>
                    <a:pt x="1534" y="559"/>
                    <a:pt x="1538" y="550"/>
                  </a:cubicBezTo>
                  <a:cubicBezTo>
                    <a:pt x="1554" y="516"/>
                    <a:pt x="1220" y="349"/>
                    <a:pt x="802" y="199"/>
                  </a:cubicBezTo>
                  <a:cubicBezTo>
                    <a:pt x="467" y="78"/>
                    <a:pt x="175" y="0"/>
                    <a:pt x="6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9"/>
            <p:cNvSpPr/>
            <p:nvPr/>
          </p:nvSpPr>
          <p:spPr>
            <a:xfrm>
              <a:off x="7474042" y="2406681"/>
              <a:ext cx="18792" cy="52013"/>
            </a:xfrm>
            <a:custGeom>
              <a:avLst/>
              <a:gdLst/>
              <a:ahLst/>
              <a:cxnLst/>
              <a:rect l="l" t="t" r="r" b="b"/>
              <a:pathLst>
                <a:path w="586" h="1622" extrusionOk="0">
                  <a:moveTo>
                    <a:pt x="38" y="1"/>
                  </a:moveTo>
                  <a:cubicBezTo>
                    <a:pt x="37" y="1"/>
                    <a:pt x="35" y="1"/>
                    <a:pt x="34" y="1"/>
                  </a:cubicBezTo>
                  <a:cubicBezTo>
                    <a:pt x="0" y="35"/>
                    <a:pt x="151" y="369"/>
                    <a:pt x="285" y="820"/>
                  </a:cubicBezTo>
                  <a:cubicBezTo>
                    <a:pt x="418" y="1254"/>
                    <a:pt x="468" y="1622"/>
                    <a:pt x="518" y="1622"/>
                  </a:cubicBezTo>
                  <a:cubicBezTo>
                    <a:pt x="569" y="1622"/>
                    <a:pt x="585" y="1221"/>
                    <a:pt x="452" y="770"/>
                  </a:cubicBezTo>
                  <a:cubicBezTo>
                    <a:pt x="305" y="314"/>
                    <a:pt x="95" y="1"/>
                    <a:pt x="3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9"/>
            <p:cNvSpPr/>
            <p:nvPr/>
          </p:nvSpPr>
          <p:spPr>
            <a:xfrm>
              <a:off x="7523330" y="2394496"/>
              <a:ext cx="56311" cy="10069"/>
            </a:xfrm>
            <a:custGeom>
              <a:avLst/>
              <a:gdLst/>
              <a:ahLst/>
              <a:cxnLst/>
              <a:rect l="l" t="t" r="r" b="b"/>
              <a:pathLst>
                <a:path w="1756" h="314" extrusionOk="0">
                  <a:moveTo>
                    <a:pt x="1692" y="0"/>
                  </a:moveTo>
                  <a:cubicBezTo>
                    <a:pt x="1574" y="0"/>
                    <a:pt x="1249" y="76"/>
                    <a:pt x="869" y="131"/>
                  </a:cubicBezTo>
                  <a:cubicBezTo>
                    <a:pt x="402" y="181"/>
                    <a:pt x="17" y="181"/>
                    <a:pt x="1" y="231"/>
                  </a:cubicBezTo>
                  <a:cubicBezTo>
                    <a:pt x="1" y="257"/>
                    <a:pt x="244" y="313"/>
                    <a:pt x="580" y="313"/>
                  </a:cubicBezTo>
                  <a:cubicBezTo>
                    <a:pt x="676" y="313"/>
                    <a:pt x="779" y="309"/>
                    <a:pt x="886" y="298"/>
                  </a:cubicBezTo>
                  <a:cubicBezTo>
                    <a:pt x="1387" y="231"/>
                    <a:pt x="1755" y="47"/>
                    <a:pt x="1738" y="14"/>
                  </a:cubicBezTo>
                  <a:cubicBezTo>
                    <a:pt x="1735" y="4"/>
                    <a:pt x="1719" y="0"/>
                    <a:pt x="169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9"/>
            <p:cNvSpPr/>
            <p:nvPr/>
          </p:nvSpPr>
          <p:spPr>
            <a:xfrm>
              <a:off x="7525479" y="2296754"/>
              <a:ext cx="37006" cy="37679"/>
            </a:xfrm>
            <a:custGeom>
              <a:avLst/>
              <a:gdLst/>
              <a:ahLst/>
              <a:cxnLst/>
              <a:rect l="l" t="t" r="r" b="b"/>
              <a:pathLst>
                <a:path w="1154" h="1175" extrusionOk="0">
                  <a:moveTo>
                    <a:pt x="43" y="0"/>
                  </a:moveTo>
                  <a:cubicBezTo>
                    <a:pt x="38" y="0"/>
                    <a:pt x="35" y="1"/>
                    <a:pt x="34" y="4"/>
                  </a:cubicBezTo>
                  <a:cubicBezTo>
                    <a:pt x="0" y="54"/>
                    <a:pt x="268" y="288"/>
                    <a:pt x="569" y="589"/>
                  </a:cubicBezTo>
                  <a:cubicBezTo>
                    <a:pt x="861" y="897"/>
                    <a:pt x="1074" y="1174"/>
                    <a:pt x="1117" y="1174"/>
                  </a:cubicBezTo>
                  <a:cubicBezTo>
                    <a:pt x="1118" y="1174"/>
                    <a:pt x="1119" y="1174"/>
                    <a:pt x="1120" y="1174"/>
                  </a:cubicBezTo>
                  <a:cubicBezTo>
                    <a:pt x="1153" y="1140"/>
                    <a:pt x="1003" y="806"/>
                    <a:pt x="686" y="472"/>
                  </a:cubicBezTo>
                  <a:cubicBezTo>
                    <a:pt x="408" y="179"/>
                    <a:pt x="103" y="0"/>
                    <a:pt x="4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9"/>
            <p:cNvSpPr/>
            <p:nvPr/>
          </p:nvSpPr>
          <p:spPr>
            <a:xfrm>
              <a:off x="7631045" y="2235249"/>
              <a:ext cx="13949" cy="48807"/>
            </a:xfrm>
            <a:custGeom>
              <a:avLst/>
              <a:gdLst/>
              <a:ahLst/>
              <a:cxnLst/>
              <a:rect l="l" t="t" r="r" b="b"/>
              <a:pathLst>
                <a:path w="435" h="1522" extrusionOk="0">
                  <a:moveTo>
                    <a:pt x="384" y="0"/>
                  </a:moveTo>
                  <a:cubicBezTo>
                    <a:pt x="351" y="0"/>
                    <a:pt x="234" y="318"/>
                    <a:pt x="134" y="752"/>
                  </a:cubicBezTo>
                  <a:cubicBezTo>
                    <a:pt x="33" y="1170"/>
                    <a:pt x="0" y="1504"/>
                    <a:pt x="33" y="1521"/>
                  </a:cubicBezTo>
                  <a:cubicBezTo>
                    <a:pt x="35" y="1521"/>
                    <a:pt x="36" y="1522"/>
                    <a:pt x="37" y="1522"/>
                  </a:cubicBezTo>
                  <a:cubicBezTo>
                    <a:pt x="89" y="1522"/>
                    <a:pt x="203" y="1193"/>
                    <a:pt x="301" y="786"/>
                  </a:cubicBezTo>
                  <a:cubicBezTo>
                    <a:pt x="401" y="368"/>
                    <a:pt x="434" y="17"/>
                    <a:pt x="38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9"/>
            <p:cNvSpPr/>
            <p:nvPr/>
          </p:nvSpPr>
          <p:spPr>
            <a:xfrm>
              <a:off x="7977695" y="2810219"/>
              <a:ext cx="21998" cy="16835"/>
            </a:xfrm>
            <a:custGeom>
              <a:avLst/>
              <a:gdLst/>
              <a:ahLst/>
              <a:cxnLst/>
              <a:rect l="l" t="t" r="r" b="b"/>
              <a:pathLst>
                <a:path w="686" h="525" extrusionOk="0">
                  <a:moveTo>
                    <a:pt x="60" y="1"/>
                  </a:moveTo>
                  <a:cubicBezTo>
                    <a:pt x="46" y="1"/>
                    <a:pt x="37" y="6"/>
                    <a:pt x="34" y="15"/>
                  </a:cubicBezTo>
                  <a:cubicBezTo>
                    <a:pt x="1" y="49"/>
                    <a:pt x="117" y="183"/>
                    <a:pt x="285" y="333"/>
                  </a:cubicBezTo>
                  <a:cubicBezTo>
                    <a:pt x="441" y="447"/>
                    <a:pt x="585" y="524"/>
                    <a:pt x="645" y="524"/>
                  </a:cubicBezTo>
                  <a:cubicBezTo>
                    <a:pt x="656" y="524"/>
                    <a:pt x="664" y="522"/>
                    <a:pt x="669" y="517"/>
                  </a:cubicBezTo>
                  <a:cubicBezTo>
                    <a:pt x="686" y="483"/>
                    <a:pt x="569" y="333"/>
                    <a:pt x="402" y="199"/>
                  </a:cubicBezTo>
                  <a:cubicBezTo>
                    <a:pt x="254" y="79"/>
                    <a:pt x="117" y="1"/>
                    <a:pt x="6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9"/>
            <p:cNvSpPr/>
            <p:nvPr/>
          </p:nvSpPr>
          <p:spPr>
            <a:xfrm>
              <a:off x="7576370" y="2868902"/>
              <a:ext cx="63814" cy="6157"/>
            </a:xfrm>
            <a:custGeom>
              <a:avLst/>
              <a:gdLst/>
              <a:ahLst/>
              <a:cxnLst/>
              <a:rect l="l" t="t" r="r" b="b"/>
              <a:pathLst>
                <a:path w="1990" h="192" extrusionOk="0">
                  <a:moveTo>
                    <a:pt x="1401" y="0"/>
                  </a:moveTo>
                  <a:cubicBezTo>
                    <a:pt x="1275" y="0"/>
                    <a:pt x="1134" y="2"/>
                    <a:pt x="987" y="7"/>
                  </a:cubicBezTo>
                  <a:cubicBezTo>
                    <a:pt x="435" y="23"/>
                    <a:pt x="1" y="90"/>
                    <a:pt x="1" y="140"/>
                  </a:cubicBezTo>
                  <a:cubicBezTo>
                    <a:pt x="1" y="173"/>
                    <a:pt x="189" y="191"/>
                    <a:pt x="471" y="191"/>
                  </a:cubicBezTo>
                  <a:cubicBezTo>
                    <a:pt x="625" y="191"/>
                    <a:pt x="808" y="186"/>
                    <a:pt x="1003" y="174"/>
                  </a:cubicBezTo>
                  <a:cubicBezTo>
                    <a:pt x="1538" y="157"/>
                    <a:pt x="1989" y="90"/>
                    <a:pt x="1989" y="40"/>
                  </a:cubicBezTo>
                  <a:cubicBezTo>
                    <a:pt x="1989" y="16"/>
                    <a:pt x="1747" y="0"/>
                    <a:pt x="140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9"/>
            <p:cNvSpPr/>
            <p:nvPr/>
          </p:nvSpPr>
          <p:spPr>
            <a:xfrm>
              <a:off x="7829286" y="2619385"/>
              <a:ext cx="196125" cy="114770"/>
            </a:xfrm>
            <a:custGeom>
              <a:avLst/>
              <a:gdLst/>
              <a:ahLst/>
              <a:cxnLst/>
              <a:rect l="l" t="t" r="r" b="b"/>
              <a:pathLst>
                <a:path w="6116" h="3579" extrusionOk="0">
                  <a:moveTo>
                    <a:pt x="21" y="0"/>
                  </a:moveTo>
                  <a:cubicBezTo>
                    <a:pt x="19" y="0"/>
                    <a:pt x="18" y="1"/>
                    <a:pt x="17" y="1"/>
                  </a:cubicBezTo>
                  <a:cubicBezTo>
                    <a:pt x="0" y="52"/>
                    <a:pt x="1337" y="870"/>
                    <a:pt x="3008" y="1856"/>
                  </a:cubicBezTo>
                  <a:cubicBezTo>
                    <a:pt x="4660" y="2821"/>
                    <a:pt x="6008" y="3578"/>
                    <a:pt x="6095" y="3578"/>
                  </a:cubicBezTo>
                  <a:cubicBezTo>
                    <a:pt x="6097" y="3578"/>
                    <a:pt x="6098" y="3578"/>
                    <a:pt x="6099" y="3577"/>
                  </a:cubicBezTo>
                  <a:cubicBezTo>
                    <a:pt x="6116" y="3527"/>
                    <a:pt x="4779" y="2692"/>
                    <a:pt x="3108" y="1722"/>
                  </a:cubicBezTo>
                  <a:cubicBezTo>
                    <a:pt x="1456" y="757"/>
                    <a:pt x="108" y="0"/>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9"/>
            <p:cNvSpPr/>
            <p:nvPr/>
          </p:nvSpPr>
          <p:spPr>
            <a:xfrm>
              <a:off x="7260248" y="2870698"/>
              <a:ext cx="834813" cy="1756401"/>
            </a:xfrm>
            <a:custGeom>
              <a:avLst/>
              <a:gdLst/>
              <a:ahLst/>
              <a:cxnLst/>
              <a:rect l="l" t="t" r="r" b="b"/>
              <a:pathLst>
                <a:path w="26033" h="54772" extrusionOk="0">
                  <a:moveTo>
                    <a:pt x="24145" y="1"/>
                  </a:moveTo>
                  <a:lnTo>
                    <a:pt x="9575" y="3693"/>
                  </a:lnTo>
                  <a:lnTo>
                    <a:pt x="3844" y="28556"/>
                  </a:lnTo>
                  <a:lnTo>
                    <a:pt x="1" y="54771"/>
                  </a:lnTo>
                  <a:lnTo>
                    <a:pt x="4596" y="54771"/>
                  </a:lnTo>
                  <a:cubicBezTo>
                    <a:pt x="4596" y="54771"/>
                    <a:pt x="10210" y="31797"/>
                    <a:pt x="10527" y="29592"/>
                  </a:cubicBezTo>
                  <a:cubicBezTo>
                    <a:pt x="10778" y="27787"/>
                    <a:pt x="19483" y="15991"/>
                    <a:pt x="22925" y="10728"/>
                  </a:cubicBezTo>
                  <a:cubicBezTo>
                    <a:pt x="23643" y="9608"/>
                    <a:pt x="24211" y="8856"/>
                    <a:pt x="24379" y="8505"/>
                  </a:cubicBezTo>
                  <a:cubicBezTo>
                    <a:pt x="26033" y="5114"/>
                    <a:pt x="24312" y="17"/>
                    <a:pt x="24145"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9"/>
            <p:cNvSpPr/>
            <p:nvPr/>
          </p:nvSpPr>
          <p:spPr>
            <a:xfrm>
              <a:off x="7529776" y="3736553"/>
              <a:ext cx="79335" cy="247048"/>
            </a:xfrm>
            <a:custGeom>
              <a:avLst/>
              <a:gdLst/>
              <a:ahLst/>
              <a:cxnLst/>
              <a:rect l="l" t="t" r="r" b="b"/>
              <a:pathLst>
                <a:path w="2474" h="7704" extrusionOk="0">
                  <a:moveTo>
                    <a:pt x="1003" y="1"/>
                  </a:moveTo>
                  <a:cubicBezTo>
                    <a:pt x="1003" y="1"/>
                    <a:pt x="84" y="3777"/>
                    <a:pt x="50" y="5347"/>
                  </a:cubicBezTo>
                  <a:cubicBezTo>
                    <a:pt x="0" y="6233"/>
                    <a:pt x="351" y="7102"/>
                    <a:pt x="1003" y="7703"/>
                  </a:cubicBezTo>
                  <a:lnTo>
                    <a:pt x="1404" y="6400"/>
                  </a:lnTo>
                  <a:cubicBezTo>
                    <a:pt x="1404" y="6400"/>
                    <a:pt x="1203" y="6049"/>
                    <a:pt x="1253" y="4963"/>
                  </a:cubicBezTo>
                  <a:cubicBezTo>
                    <a:pt x="1320" y="3994"/>
                    <a:pt x="2473" y="920"/>
                    <a:pt x="2473" y="920"/>
                  </a:cubicBezTo>
                  <a:lnTo>
                    <a:pt x="1003" y="1"/>
                  </a:ln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9"/>
            <p:cNvSpPr/>
            <p:nvPr/>
          </p:nvSpPr>
          <p:spPr>
            <a:xfrm>
              <a:off x="7553345" y="3273626"/>
              <a:ext cx="721230" cy="1208816"/>
            </a:xfrm>
            <a:custGeom>
              <a:avLst/>
              <a:gdLst/>
              <a:ahLst/>
              <a:cxnLst/>
              <a:rect l="l" t="t" r="r" b="b"/>
              <a:pathLst>
                <a:path w="22491" h="37696" extrusionOk="0">
                  <a:moveTo>
                    <a:pt x="4545" y="1"/>
                  </a:moveTo>
                  <a:cubicBezTo>
                    <a:pt x="4545" y="1"/>
                    <a:pt x="0" y="17778"/>
                    <a:pt x="385" y="20268"/>
                  </a:cubicBezTo>
                  <a:cubicBezTo>
                    <a:pt x="736" y="22457"/>
                    <a:pt x="19315" y="37695"/>
                    <a:pt x="19315" y="37695"/>
                  </a:cubicBezTo>
                  <a:lnTo>
                    <a:pt x="22490" y="33919"/>
                  </a:lnTo>
                  <a:lnTo>
                    <a:pt x="7369" y="18196"/>
                  </a:lnTo>
                  <a:lnTo>
                    <a:pt x="12198" y="201"/>
                  </a:lnTo>
                  <a:lnTo>
                    <a:pt x="4545"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9"/>
            <p:cNvSpPr/>
            <p:nvPr/>
          </p:nvSpPr>
          <p:spPr>
            <a:xfrm>
              <a:off x="8088135" y="4338267"/>
              <a:ext cx="193399" cy="239095"/>
            </a:xfrm>
            <a:custGeom>
              <a:avLst/>
              <a:gdLst/>
              <a:ahLst/>
              <a:cxnLst/>
              <a:rect l="l" t="t" r="r" b="b"/>
              <a:pathLst>
                <a:path w="6031" h="7456" extrusionOk="0">
                  <a:moveTo>
                    <a:pt x="5128" y="0"/>
                  </a:moveTo>
                  <a:lnTo>
                    <a:pt x="1736" y="4027"/>
                  </a:lnTo>
                  <a:cubicBezTo>
                    <a:pt x="1736" y="4027"/>
                    <a:pt x="0" y="7455"/>
                    <a:pt x="468" y="7455"/>
                  </a:cubicBezTo>
                  <a:cubicBezTo>
                    <a:pt x="500" y="7455"/>
                    <a:pt x="544" y="7438"/>
                    <a:pt x="600" y="7402"/>
                  </a:cubicBezTo>
                  <a:cubicBezTo>
                    <a:pt x="1369" y="6901"/>
                    <a:pt x="4092" y="3459"/>
                    <a:pt x="4877" y="2406"/>
                  </a:cubicBezTo>
                  <a:lnTo>
                    <a:pt x="6030" y="853"/>
                  </a:lnTo>
                  <a:lnTo>
                    <a:pt x="5128"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9"/>
            <p:cNvSpPr/>
            <p:nvPr/>
          </p:nvSpPr>
          <p:spPr>
            <a:xfrm>
              <a:off x="8098236" y="4363953"/>
              <a:ext cx="182753" cy="209561"/>
            </a:xfrm>
            <a:custGeom>
              <a:avLst/>
              <a:gdLst/>
              <a:ahLst/>
              <a:cxnLst/>
              <a:rect l="l" t="t" r="r" b="b"/>
              <a:pathLst>
                <a:path w="5699" h="6535" extrusionOk="0">
                  <a:moveTo>
                    <a:pt x="5664" y="1"/>
                  </a:moveTo>
                  <a:cubicBezTo>
                    <a:pt x="5602" y="1"/>
                    <a:pt x="4327" y="1426"/>
                    <a:pt x="2791" y="3209"/>
                  </a:cubicBezTo>
                  <a:cubicBezTo>
                    <a:pt x="1237" y="5014"/>
                    <a:pt x="1" y="6501"/>
                    <a:pt x="34" y="6534"/>
                  </a:cubicBezTo>
                  <a:cubicBezTo>
                    <a:pt x="35" y="6535"/>
                    <a:pt x="35" y="6535"/>
                    <a:pt x="35" y="6535"/>
                  </a:cubicBezTo>
                  <a:cubicBezTo>
                    <a:pt x="83" y="6535"/>
                    <a:pt x="1363" y="5104"/>
                    <a:pt x="2908" y="3310"/>
                  </a:cubicBezTo>
                  <a:cubicBezTo>
                    <a:pt x="4462" y="1522"/>
                    <a:pt x="5699" y="35"/>
                    <a:pt x="5665" y="1"/>
                  </a:cubicBezTo>
                  <a:cubicBezTo>
                    <a:pt x="5665" y="1"/>
                    <a:pt x="5664" y="1"/>
                    <a:pt x="56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9"/>
            <p:cNvSpPr/>
            <p:nvPr/>
          </p:nvSpPr>
          <p:spPr>
            <a:xfrm>
              <a:off x="8246132" y="4347727"/>
              <a:ext cx="16098" cy="50057"/>
            </a:xfrm>
            <a:custGeom>
              <a:avLst/>
              <a:gdLst/>
              <a:ahLst/>
              <a:cxnLst/>
              <a:rect l="l" t="t" r="r" b="b"/>
              <a:pathLst>
                <a:path w="502" h="1561" extrusionOk="0">
                  <a:moveTo>
                    <a:pt x="471" y="1"/>
                  </a:moveTo>
                  <a:cubicBezTo>
                    <a:pt x="437" y="1"/>
                    <a:pt x="344" y="30"/>
                    <a:pt x="251" y="123"/>
                  </a:cubicBezTo>
                  <a:cubicBezTo>
                    <a:pt x="117" y="290"/>
                    <a:pt x="34" y="491"/>
                    <a:pt x="17" y="708"/>
                  </a:cubicBezTo>
                  <a:cubicBezTo>
                    <a:pt x="1" y="925"/>
                    <a:pt x="34" y="1126"/>
                    <a:pt x="84" y="1326"/>
                  </a:cubicBezTo>
                  <a:cubicBezTo>
                    <a:pt x="134" y="1477"/>
                    <a:pt x="184" y="1560"/>
                    <a:pt x="201" y="1560"/>
                  </a:cubicBezTo>
                  <a:cubicBezTo>
                    <a:pt x="218" y="1543"/>
                    <a:pt x="218" y="1460"/>
                    <a:pt x="201" y="1309"/>
                  </a:cubicBezTo>
                  <a:cubicBezTo>
                    <a:pt x="168" y="1109"/>
                    <a:pt x="168" y="925"/>
                    <a:pt x="168" y="725"/>
                  </a:cubicBezTo>
                  <a:cubicBezTo>
                    <a:pt x="184" y="541"/>
                    <a:pt x="251" y="357"/>
                    <a:pt x="351" y="207"/>
                  </a:cubicBezTo>
                  <a:cubicBezTo>
                    <a:pt x="418" y="90"/>
                    <a:pt x="502" y="23"/>
                    <a:pt x="485" y="6"/>
                  </a:cubicBezTo>
                  <a:cubicBezTo>
                    <a:pt x="485" y="3"/>
                    <a:pt x="480" y="1"/>
                    <a:pt x="4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9"/>
            <p:cNvSpPr/>
            <p:nvPr/>
          </p:nvSpPr>
          <p:spPr>
            <a:xfrm>
              <a:off x="8138962" y="4473271"/>
              <a:ext cx="24147" cy="5932"/>
            </a:xfrm>
            <a:custGeom>
              <a:avLst/>
              <a:gdLst/>
              <a:ahLst/>
              <a:cxnLst/>
              <a:rect l="l" t="t" r="r" b="b"/>
              <a:pathLst>
                <a:path w="753" h="185" extrusionOk="0">
                  <a:moveTo>
                    <a:pt x="368" y="1"/>
                  </a:moveTo>
                  <a:cubicBezTo>
                    <a:pt x="168" y="18"/>
                    <a:pt x="1" y="85"/>
                    <a:pt x="18" y="135"/>
                  </a:cubicBezTo>
                  <a:cubicBezTo>
                    <a:pt x="18" y="185"/>
                    <a:pt x="185" y="185"/>
                    <a:pt x="385" y="185"/>
                  </a:cubicBezTo>
                  <a:cubicBezTo>
                    <a:pt x="569" y="168"/>
                    <a:pt x="736" y="168"/>
                    <a:pt x="736" y="118"/>
                  </a:cubicBezTo>
                  <a:cubicBezTo>
                    <a:pt x="753" y="68"/>
                    <a:pt x="586" y="1"/>
                    <a:pt x="3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9"/>
            <p:cNvSpPr/>
            <p:nvPr/>
          </p:nvSpPr>
          <p:spPr>
            <a:xfrm>
              <a:off x="8133094" y="4486547"/>
              <a:ext cx="22511" cy="5516"/>
            </a:xfrm>
            <a:custGeom>
              <a:avLst/>
              <a:gdLst/>
              <a:ahLst/>
              <a:cxnLst/>
              <a:rect l="l" t="t" r="r" b="b"/>
              <a:pathLst>
                <a:path w="702" h="172" extrusionOk="0">
                  <a:moveTo>
                    <a:pt x="446" y="0"/>
                  </a:moveTo>
                  <a:cubicBezTo>
                    <a:pt x="415" y="0"/>
                    <a:pt x="383" y="2"/>
                    <a:pt x="351" y="5"/>
                  </a:cubicBezTo>
                  <a:cubicBezTo>
                    <a:pt x="150" y="5"/>
                    <a:pt x="0" y="38"/>
                    <a:pt x="0" y="88"/>
                  </a:cubicBezTo>
                  <a:cubicBezTo>
                    <a:pt x="0" y="138"/>
                    <a:pt x="167" y="172"/>
                    <a:pt x="351" y="172"/>
                  </a:cubicBezTo>
                  <a:cubicBezTo>
                    <a:pt x="535" y="155"/>
                    <a:pt x="702" y="122"/>
                    <a:pt x="702" y="72"/>
                  </a:cubicBezTo>
                  <a:cubicBezTo>
                    <a:pt x="702" y="30"/>
                    <a:pt x="589" y="0"/>
                    <a:pt x="4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9"/>
            <p:cNvSpPr/>
            <p:nvPr/>
          </p:nvSpPr>
          <p:spPr>
            <a:xfrm>
              <a:off x="8128251" y="4498028"/>
              <a:ext cx="18246" cy="6157"/>
            </a:xfrm>
            <a:custGeom>
              <a:avLst/>
              <a:gdLst/>
              <a:ahLst/>
              <a:cxnLst/>
              <a:rect l="l" t="t" r="r" b="b"/>
              <a:pathLst>
                <a:path w="569" h="192" extrusionOk="0">
                  <a:moveTo>
                    <a:pt x="165" y="1"/>
                  </a:moveTo>
                  <a:cubicBezTo>
                    <a:pt x="70" y="1"/>
                    <a:pt x="1" y="28"/>
                    <a:pt x="1" y="64"/>
                  </a:cubicBezTo>
                  <a:cubicBezTo>
                    <a:pt x="1" y="115"/>
                    <a:pt x="118" y="148"/>
                    <a:pt x="268" y="181"/>
                  </a:cubicBezTo>
                  <a:cubicBezTo>
                    <a:pt x="323" y="187"/>
                    <a:pt x="374" y="191"/>
                    <a:pt x="416" y="191"/>
                  </a:cubicBezTo>
                  <a:cubicBezTo>
                    <a:pt x="491" y="191"/>
                    <a:pt x="541" y="180"/>
                    <a:pt x="552" y="148"/>
                  </a:cubicBezTo>
                  <a:cubicBezTo>
                    <a:pt x="569" y="98"/>
                    <a:pt x="452" y="31"/>
                    <a:pt x="285" y="14"/>
                  </a:cubicBezTo>
                  <a:cubicBezTo>
                    <a:pt x="243" y="5"/>
                    <a:pt x="202" y="1"/>
                    <a:pt x="1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9"/>
            <p:cNvSpPr/>
            <p:nvPr/>
          </p:nvSpPr>
          <p:spPr>
            <a:xfrm>
              <a:off x="8091278" y="4442198"/>
              <a:ext cx="50410" cy="36493"/>
            </a:xfrm>
            <a:custGeom>
              <a:avLst/>
              <a:gdLst/>
              <a:ahLst/>
              <a:cxnLst/>
              <a:rect l="l" t="t" r="r" b="b"/>
              <a:pathLst>
                <a:path w="1572" h="1138" extrusionOk="0">
                  <a:moveTo>
                    <a:pt x="349" y="178"/>
                  </a:moveTo>
                  <a:cubicBezTo>
                    <a:pt x="392" y="178"/>
                    <a:pt x="440" y="186"/>
                    <a:pt x="485" y="201"/>
                  </a:cubicBezTo>
                  <a:cubicBezTo>
                    <a:pt x="586" y="235"/>
                    <a:pt x="686" y="285"/>
                    <a:pt x="786" y="335"/>
                  </a:cubicBezTo>
                  <a:cubicBezTo>
                    <a:pt x="936" y="435"/>
                    <a:pt x="1070" y="569"/>
                    <a:pt x="1187" y="719"/>
                  </a:cubicBezTo>
                  <a:cubicBezTo>
                    <a:pt x="1285" y="833"/>
                    <a:pt x="1360" y="929"/>
                    <a:pt x="1415" y="1001"/>
                  </a:cubicBezTo>
                  <a:lnTo>
                    <a:pt x="1415" y="1001"/>
                  </a:lnTo>
                  <a:cubicBezTo>
                    <a:pt x="1305" y="946"/>
                    <a:pt x="1195" y="904"/>
                    <a:pt x="1070" y="870"/>
                  </a:cubicBezTo>
                  <a:cubicBezTo>
                    <a:pt x="903" y="786"/>
                    <a:pt x="736" y="703"/>
                    <a:pt x="569" y="602"/>
                  </a:cubicBezTo>
                  <a:cubicBezTo>
                    <a:pt x="469" y="552"/>
                    <a:pt x="385" y="485"/>
                    <a:pt x="285" y="419"/>
                  </a:cubicBezTo>
                  <a:cubicBezTo>
                    <a:pt x="218" y="368"/>
                    <a:pt x="185" y="268"/>
                    <a:pt x="235" y="218"/>
                  </a:cubicBezTo>
                  <a:cubicBezTo>
                    <a:pt x="253" y="190"/>
                    <a:pt x="297" y="178"/>
                    <a:pt x="349" y="178"/>
                  </a:cubicBezTo>
                  <a:close/>
                  <a:moveTo>
                    <a:pt x="335" y="1"/>
                  </a:moveTo>
                  <a:cubicBezTo>
                    <a:pt x="251" y="1"/>
                    <a:pt x="168" y="34"/>
                    <a:pt x="101" y="101"/>
                  </a:cubicBezTo>
                  <a:cubicBezTo>
                    <a:pt x="1" y="252"/>
                    <a:pt x="34" y="452"/>
                    <a:pt x="185" y="552"/>
                  </a:cubicBezTo>
                  <a:cubicBezTo>
                    <a:pt x="268" y="619"/>
                    <a:pt x="385" y="686"/>
                    <a:pt x="485" y="753"/>
                  </a:cubicBezTo>
                  <a:cubicBezTo>
                    <a:pt x="652" y="836"/>
                    <a:pt x="836" y="920"/>
                    <a:pt x="1037" y="970"/>
                  </a:cubicBezTo>
                  <a:cubicBezTo>
                    <a:pt x="1176" y="1040"/>
                    <a:pt x="1327" y="1074"/>
                    <a:pt x="1480" y="1084"/>
                  </a:cubicBezTo>
                  <a:lnTo>
                    <a:pt x="1480" y="1084"/>
                  </a:lnTo>
                  <a:cubicBezTo>
                    <a:pt x="1508" y="1118"/>
                    <a:pt x="1527" y="1137"/>
                    <a:pt x="1538" y="1137"/>
                  </a:cubicBezTo>
                  <a:cubicBezTo>
                    <a:pt x="1533" y="1120"/>
                    <a:pt x="1528" y="1103"/>
                    <a:pt x="1523" y="1086"/>
                  </a:cubicBezTo>
                  <a:lnTo>
                    <a:pt x="1523" y="1086"/>
                  </a:lnTo>
                  <a:cubicBezTo>
                    <a:pt x="1539" y="1087"/>
                    <a:pt x="1555" y="1087"/>
                    <a:pt x="1571" y="1087"/>
                  </a:cubicBezTo>
                  <a:cubicBezTo>
                    <a:pt x="1551" y="1075"/>
                    <a:pt x="1532" y="1063"/>
                    <a:pt x="1512" y="1052"/>
                  </a:cubicBezTo>
                  <a:lnTo>
                    <a:pt x="1512" y="1052"/>
                  </a:lnTo>
                  <a:cubicBezTo>
                    <a:pt x="1461" y="902"/>
                    <a:pt x="1386" y="763"/>
                    <a:pt x="1287" y="636"/>
                  </a:cubicBezTo>
                  <a:cubicBezTo>
                    <a:pt x="1170" y="469"/>
                    <a:pt x="1037" y="318"/>
                    <a:pt x="870" y="201"/>
                  </a:cubicBezTo>
                  <a:cubicBezTo>
                    <a:pt x="769" y="135"/>
                    <a:pt x="652" y="84"/>
                    <a:pt x="535" y="51"/>
                  </a:cubicBezTo>
                  <a:cubicBezTo>
                    <a:pt x="469" y="18"/>
                    <a:pt x="402" y="18"/>
                    <a:pt x="3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9"/>
            <p:cNvSpPr/>
            <p:nvPr/>
          </p:nvSpPr>
          <p:spPr>
            <a:xfrm>
              <a:off x="8081625" y="4470834"/>
              <a:ext cx="57914" cy="23730"/>
            </a:xfrm>
            <a:custGeom>
              <a:avLst/>
              <a:gdLst/>
              <a:ahLst/>
              <a:cxnLst/>
              <a:rect l="l" t="t" r="r" b="b"/>
              <a:pathLst>
                <a:path w="1806" h="740" extrusionOk="0">
                  <a:moveTo>
                    <a:pt x="1034" y="0"/>
                  </a:moveTo>
                  <a:cubicBezTo>
                    <a:pt x="907" y="0"/>
                    <a:pt x="780" y="12"/>
                    <a:pt x="653" y="44"/>
                  </a:cubicBezTo>
                  <a:cubicBezTo>
                    <a:pt x="536" y="60"/>
                    <a:pt x="419" y="94"/>
                    <a:pt x="302" y="144"/>
                  </a:cubicBezTo>
                  <a:cubicBezTo>
                    <a:pt x="235" y="161"/>
                    <a:pt x="168" y="194"/>
                    <a:pt x="118" y="244"/>
                  </a:cubicBezTo>
                  <a:cubicBezTo>
                    <a:pt x="85" y="261"/>
                    <a:pt x="51" y="294"/>
                    <a:pt x="34" y="344"/>
                  </a:cubicBezTo>
                  <a:cubicBezTo>
                    <a:pt x="1" y="394"/>
                    <a:pt x="1" y="445"/>
                    <a:pt x="34" y="495"/>
                  </a:cubicBezTo>
                  <a:cubicBezTo>
                    <a:pt x="118" y="628"/>
                    <a:pt x="252" y="712"/>
                    <a:pt x="419" y="729"/>
                  </a:cubicBezTo>
                  <a:cubicBezTo>
                    <a:pt x="467" y="736"/>
                    <a:pt x="518" y="740"/>
                    <a:pt x="570" y="740"/>
                  </a:cubicBezTo>
                  <a:cubicBezTo>
                    <a:pt x="644" y="740"/>
                    <a:pt x="718" y="731"/>
                    <a:pt x="786" y="712"/>
                  </a:cubicBezTo>
                  <a:cubicBezTo>
                    <a:pt x="987" y="678"/>
                    <a:pt x="1187" y="612"/>
                    <a:pt x="1371" y="511"/>
                  </a:cubicBezTo>
                  <a:cubicBezTo>
                    <a:pt x="1689" y="361"/>
                    <a:pt x="1806" y="161"/>
                    <a:pt x="1789" y="161"/>
                  </a:cubicBezTo>
                  <a:lnTo>
                    <a:pt x="1789" y="161"/>
                  </a:lnTo>
                  <a:cubicBezTo>
                    <a:pt x="1638" y="244"/>
                    <a:pt x="1488" y="328"/>
                    <a:pt x="1321" y="394"/>
                  </a:cubicBezTo>
                  <a:cubicBezTo>
                    <a:pt x="1137" y="478"/>
                    <a:pt x="953" y="528"/>
                    <a:pt x="770" y="562"/>
                  </a:cubicBezTo>
                  <a:cubicBezTo>
                    <a:pt x="711" y="570"/>
                    <a:pt x="657" y="574"/>
                    <a:pt x="602" y="574"/>
                  </a:cubicBezTo>
                  <a:cubicBezTo>
                    <a:pt x="548" y="574"/>
                    <a:pt x="494" y="570"/>
                    <a:pt x="435" y="562"/>
                  </a:cubicBezTo>
                  <a:cubicBezTo>
                    <a:pt x="352" y="545"/>
                    <a:pt x="252" y="511"/>
                    <a:pt x="185" y="428"/>
                  </a:cubicBezTo>
                  <a:cubicBezTo>
                    <a:pt x="151" y="428"/>
                    <a:pt x="268" y="328"/>
                    <a:pt x="369" y="294"/>
                  </a:cubicBezTo>
                  <a:cubicBezTo>
                    <a:pt x="469" y="244"/>
                    <a:pt x="569" y="211"/>
                    <a:pt x="686" y="194"/>
                  </a:cubicBezTo>
                  <a:cubicBezTo>
                    <a:pt x="824" y="156"/>
                    <a:pt x="971" y="138"/>
                    <a:pt x="1114" y="138"/>
                  </a:cubicBezTo>
                  <a:cubicBezTo>
                    <a:pt x="1161" y="138"/>
                    <a:pt x="1208" y="140"/>
                    <a:pt x="1254" y="144"/>
                  </a:cubicBezTo>
                  <a:cubicBezTo>
                    <a:pt x="1346" y="152"/>
                    <a:pt x="1438" y="156"/>
                    <a:pt x="1530" y="156"/>
                  </a:cubicBezTo>
                  <a:cubicBezTo>
                    <a:pt x="1622" y="156"/>
                    <a:pt x="1714" y="152"/>
                    <a:pt x="1806" y="144"/>
                  </a:cubicBezTo>
                  <a:cubicBezTo>
                    <a:pt x="1638" y="60"/>
                    <a:pt x="1455" y="10"/>
                    <a:pt x="1254" y="10"/>
                  </a:cubicBezTo>
                  <a:cubicBezTo>
                    <a:pt x="1181" y="4"/>
                    <a:pt x="1107" y="0"/>
                    <a:pt x="10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9"/>
            <p:cNvSpPr/>
            <p:nvPr/>
          </p:nvSpPr>
          <p:spPr>
            <a:xfrm>
              <a:off x="8144317" y="4338780"/>
              <a:ext cx="109895" cy="125993"/>
            </a:xfrm>
            <a:custGeom>
              <a:avLst/>
              <a:gdLst/>
              <a:ahLst/>
              <a:cxnLst/>
              <a:rect l="l" t="t" r="r" b="b"/>
              <a:pathLst>
                <a:path w="3427" h="3929" extrusionOk="0">
                  <a:moveTo>
                    <a:pt x="3373" y="0"/>
                  </a:moveTo>
                  <a:cubicBezTo>
                    <a:pt x="3298" y="0"/>
                    <a:pt x="2574" y="857"/>
                    <a:pt x="1672" y="1923"/>
                  </a:cubicBezTo>
                  <a:cubicBezTo>
                    <a:pt x="769" y="3025"/>
                    <a:pt x="1" y="3894"/>
                    <a:pt x="51" y="3928"/>
                  </a:cubicBezTo>
                  <a:cubicBezTo>
                    <a:pt x="52" y="3928"/>
                    <a:pt x="53" y="3929"/>
                    <a:pt x="55" y="3929"/>
                  </a:cubicBezTo>
                  <a:cubicBezTo>
                    <a:pt x="134" y="3929"/>
                    <a:pt x="954" y="3121"/>
                    <a:pt x="1839" y="2056"/>
                  </a:cubicBezTo>
                  <a:cubicBezTo>
                    <a:pt x="2758" y="954"/>
                    <a:pt x="3426" y="18"/>
                    <a:pt x="3376" y="1"/>
                  </a:cubicBezTo>
                  <a:cubicBezTo>
                    <a:pt x="3375" y="1"/>
                    <a:pt x="3374" y="0"/>
                    <a:pt x="33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9"/>
            <p:cNvSpPr/>
            <p:nvPr/>
          </p:nvSpPr>
          <p:spPr>
            <a:xfrm>
              <a:off x="7107030" y="4625464"/>
              <a:ext cx="302204" cy="48711"/>
            </a:xfrm>
            <a:custGeom>
              <a:avLst/>
              <a:gdLst/>
              <a:ahLst/>
              <a:cxnLst/>
              <a:rect l="l" t="t" r="r" b="b"/>
              <a:pathLst>
                <a:path w="9424" h="1519" extrusionOk="0">
                  <a:moveTo>
                    <a:pt x="9424" y="0"/>
                  </a:moveTo>
                  <a:lnTo>
                    <a:pt x="4612" y="50"/>
                  </a:lnTo>
                  <a:cubicBezTo>
                    <a:pt x="4612" y="50"/>
                    <a:pt x="0" y="902"/>
                    <a:pt x="1019" y="1237"/>
                  </a:cubicBezTo>
                  <a:cubicBezTo>
                    <a:pt x="1721" y="1462"/>
                    <a:pt x="5111" y="1519"/>
                    <a:pt x="7347" y="1519"/>
                  </a:cubicBezTo>
                  <a:cubicBezTo>
                    <a:pt x="8092" y="1519"/>
                    <a:pt x="8709" y="1512"/>
                    <a:pt x="9056" y="1504"/>
                  </a:cubicBezTo>
                  <a:lnTo>
                    <a:pt x="9374" y="1504"/>
                  </a:lnTo>
                  <a:lnTo>
                    <a:pt x="9424"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9"/>
            <p:cNvSpPr/>
            <p:nvPr/>
          </p:nvSpPr>
          <p:spPr>
            <a:xfrm>
              <a:off x="7136500" y="4656986"/>
              <a:ext cx="271131" cy="12538"/>
            </a:xfrm>
            <a:custGeom>
              <a:avLst/>
              <a:gdLst/>
              <a:ahLst/>
              <a:cxnLst/>
              <a:rect l="l" t="t" r="r" b="b"/>
              <a:pathLst>
                <a:path w="8455" h="391" extrusionOk="0">
                  <a:moveTo>
                    <a:pt x="379" y="0"/>
                  </a:moveTo>
                  <a:cubicBezTo>
                    <a:pt x="136" y="0"/>
                    <a:pt x="0" y="6"/>
                    <a:pt x="0" y="20"/>
                  </a:cubicBezTo>
                  <a:cubicBezTo>
                    <a:pt x="0" y="53"/>
                    <a:pt x="1888" y="170"/>
                    <a:pt x="4211" y="270"/>
                  </a:cubicBezTo>
                  <a:cubicBezTo>
                    <a:pt x="5923" y="344"/>
                    <a:pt x="7394" y="390"/>
                    <a:pt x="8059" y="390"/>
                  </a:cubicBezTo>
                  <a:cubicBezTo>
                    <a:pt x="8302" y="390"/>
                    <a:pt x="8438" y="384"/>
                    <a:pt x="8438" y="371"/>
                  </a:cubicBezTo>
                  <a:cubicBezTo>
                    <a:pt x="8455" y="320"/>
                    <a:pt x="6550" y="203"/>
                    <a:pt x="4227" y="120"/>
                  </a:cubicBezTo>
                  <a:cubicBezTo>
                    <a:pt x="2515" y="47"/>
                    <a:pt x="1044" y="0"/>
                    <a:pt x="3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9"/>
            <p:cNvSpPr/>
            <p:nvPr/>
          </p:nvSpPr>
          <p:spPr>
            <a:xfrm>
              <a:off x="7357766" y="4639317"/>
              <a:ext cx="48807" cy="26969"/>
            </a:xfrm>
            <a:custGeom>
              <a:avLst/>
              <a:gdLst/>
              <a:ahLst/>
              <a:cxnLst/>
              <a:rect l="l" t="t" r="r" b="b"/>
              <a:pathLst>
                <a:path w="1522" h="841" extrusionOk="0">
                  <a:moveTo>
                    <a:pt x="1187" y="0"/>
                  </a:moveTo>
                  <a:cubicBezTo>
                    <a:pt x="989" y="0"/>
                    <a:pt x="782" y="65"/>
                    <a:pt x="602" y="170"/>
                  </a:cubicBezTo>
                  <a:cubicBezTo>
                    <a:pt x="435" y="287"/>
                    <a:pt x="268" y="437"/>
                    <a:pt x="151" y="604"/>
                  </a:cubicBezTo>
                  <a:cubicBezTo>
                    <a:pt x="51" y="738"/>
                    <a:pt x="1" y="821"/>
                    <a:pt x="17" y="838"/>
                  </a:cubicBezTo>
                  <a:cubicBezTo>
                    <a:pt x="21" y="840"/>
                    <a:pt x="25" y="841"/>
                    <a:pt x="29" y="841"/>
                  </a:cubicBezTo>
                  <a:cubicBezTo>
                    <a:pt x="65" y="841"/>
                    <a:pt x="130" y="778"/>
                    <a:pt x="235" y="688"/>
                  </a:cubicBezTo>
                  <a:cubicBezTo>
                    <a:pt x="385" y="537"/>
                    <a:pt x="535" y="420"/>
                    <a:pt x="702" y="303"/>
                  </a:cubicBezTo>
                  <a:cubicBezTo>
                    <a:pt x="870" y="203"/>
                    <a:pt x="1070" y="136"/>
                    <a:pt x="1254" y="120"/>
                  </a:cubicBezTo>
                  <a:cubicBezTo>
                    <a:pt x="1288" y="116"/>
                    <a:pt x="1319" y="115"/>
                    <a:pt x="1348" y="115"/>
                  </a:cubicBezTo>
                  <a:cubicBezTo>
                    <a:pt x="1399" y="115"/>
                    <a:pt x="1440" y="118"/>
                    <a:pt x="1470" y="118"/>
                  </a:cubicBezTo>
                  <a:cubicBezTo>
                    <a:pt x="1497" y="118"/>
                    <a:pt x="1515" y="115"/>
                    <a:pt x="1521" y="103"/>
                  </a:cubicBezTo>
                  <a:cubicBezTo>
                    <a:pt x="1521" y="86"/>
                    <a:pt x="1438" y="19"/>
                    <a:pt x="1254" y="3"/>
                  </a:cubicBezTo>
                  <a:cubicBezTo>
                    <a:pt x="1232" y="1"/>
                    <a:pt x="1209" y="0"/>
                    <a:pt x="11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9"/>
            <p:cNvSpPr/>
            <p:nvPr/>
          </p:nvSpPr>
          <p:spPr>
            <a:xfrm>
              <a:off x="7242579" y="4628959"/>
              <a:ext cx="18246" cy="18663"/>
            </a:xfrm>
            <a:custGeom>
              <a:avLst/>
              <a:gdLst/>
              <a:ahLst/>
              <a:cxnLst/>
              <a:rect l="l" t="t" r="r" b="b"/>
              <a:pathLst>
                <a:path w="569" h="582" extrusionOk="0">
                  <a:moveTo>
                    <a:pt x="51" y="1"/>
                  </a:moveTo>
                  <a:cubicBezTo>
                    <a:pt x="42" y="1"/>
                    <a:pt x="36" y="3"/>
                    <a:pt x="34" y="8"/>
                  </a:cubicBezTo>
                  <a:cubicBezTo>
                    <a:pt x="0" y="58"/>
                    <a:pt x="101" y="175"/>
                    <a:pt x="234" y="326"/>
                  </a:cubicBezTo>
                  <a:cubicBezTo>
                    <a:pt x="339" y="460"/>
                    <a:pt x="444" y="581"/>
                    <a:pt x="500" y="581"/>
                  </a:cubicBezTo>
                  <a:cubicBezTo>
                    <a:pt x="507" y="581"/>
                    <a:pt x="513" y="580"/>
                    <a:pt x="518" y="576"/>
                  </a:cubicBezTo>
                  <a:cubicBezTo>
                    <a:pt x="568" y="560"/>
                    <a:pt x="518" y="392"/>
                    <a:pt x="368" y="225"/>
                  </a:cubicBezTo>
                  <a:cubicBezTo>
                    <a:pt x="254" y="83"/>
                    <a:pt x="103" y="1"/>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9"/>
            <p:cNvSpPr/>
            <p:nvPr/>
          </p:nvSpPr>
          <p:spPr>
            <a:xfrm>
              <a:off x="7228117" y="4631685"/>
              <a:ext cx="17701" cy="17573"/>
            </a:xfrm>
            <a:custGeom>
              <a:avLst/>
              <a:gdLst/>
              <a:ahLst/>
              <a:cxnLst/>
              <a:rect l="l" t="t" r="r" b="b"/>
              <a:pathLst>
                <a:path w="552" h="548" extrusionOk="0">
                  <a:moveTo>
                    <a:pt x="52" y="0"/>
                  </a:moveTo>
                  <a:cubicBezTo>
                    <a:pt x="44" y="0"/>
                    <a:pt x="38" y="2"/>
                    <a:pt x="34" y="7"/>
                  </a:cubicBezTo>
                  <a:cubicBezTo>
                    <a:pt x="0" y="40"/>
                    <a:pt x="67" y="190"/>
                    <a:pt x="201" y="341"/>
                  </a:cubicBezTo>
                  <a:cubicBezTo>
                    <a:pt x="317" y="457"/>
                    <a:pt x="433" y="548"/>
                    <a:pt x="483" y="548"/>
                  </a:cubicBezTo>
                  <a:cubicBezTo>
                    <a:pt x="491" y="548"/>
                    <a:pt x="497" y="546"/>
                    <a:pt x="501" y="541"/>
                  </a:cubicBezTo>
                  <a:cubicBezTo>
                    <a:pt x="552" y="525"/>
                    <a:pt x="468" y="374"/>
                    <a:pt x="334" y="224"/>
                  </a:cubicBezTo>
                  <a:cubicBezTo>
                    <a:pt x="218" y="93"/>
                    <a:pt x="102" y="0"/>
                    <a:pt x="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9"/>
            <p:cNvSpPr/>
            <p:nvPr/>
          </p:nvSpPr>
          <p:spPr>
            <a:xfrm>
              <a:off x="7215771" y="4634507"/>
              <a:ext cx="12378" cy="16226"/>
            </a:xfrm>
            <a:custGeom>
              <a:avLst/>
              <a:gdLst/>
              <a:ahLst/>
              <a:cxnLst/>
              <a:rect l="l" t="t" r="r" b="b"/>
              <a:pathLst>
                <a:path w="386" h="506" extrusionOk="0">
                  <a:moveTo>
                    <a:pt x="49" y="0"/>
                  </a:moveTo>
                  <a:cubicBezTo>
                    <a:pt x="43" y="0"/>
                    <a:pt x="39" y="1"/>
                    <a:pt x="34" y="2"/>
                  </a:cubicBezTo>
                  <a:cubicBezTo>
                    <a:pt x="1" y="36"/>
                    <a:pt x="34" y="153"/>
                    <a:pt x="118" y="286"/>
                  </a:cubicBezTo>
                  <a:cubicBezTo>
                    <a:pt x="195" y="410"/>
                    <a:pt x="273" y="505"/>
                    <a:pt x="324" y="505"/>
                  </a:cubicBezTo>
                  <a:cubicBezTo>
                    <a:pt x="328" y="505"/>
                    <a:pt x="331" y="505"/>
                    <a:pt x="335" y="503"/>
                  </a:cubicBezTo>
                  <a:cubicBezTo>
                    <a:pt x="385" y="487"/>
                    <a:pt x="369" y="353"/>
                    <a:pt x="285" y="203"/>
                  </a:cubicBezTo>
                  <a:cubicBezTo>
                    <a:pt x="209" y="80"/>
                    <a:pt x="104" y="0"/>
                    <a:pt x="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9"/>
            <p:cNvSpPr/>
            <p:nvPr/>
          </p:nvSpPr>
          <p:spPr>
            <a:xfrm>
              <a:off x="7229720" y="4574541"/>
              <a:ext cx="24660" cy="56311"/>
            </a:xfrm>
            <a:custGeom>
              <a:avLst/>
              <a:gdLst/>
              <a:ahLst/>
              <a:cxnLst/>
              <a:rect l="l" t="t" r="r" b="b"/>
              <a:pathLst>
                <a:path w="769" h="1756" extrusionOk="0">
                  <a:moveTo>
                    <a:pt x="318" y="168"/>
                  </a:moveTo>
                  <a:cubicBezTo>
                    <a:pt x="401" y="168"/>
                    <a:pt x="468" y="268"/>
                    <a:pt x="502" y="368"/>
                  </a:cubicBezTo>
                  <a:cubicBezTo>
                    <a:pt x="552" y="469"/>
                    <a:pt x="568" y="569"/>
                    <a:pt x="585" y="686"/>
                  </a:cubicBezTo>
                  <a:cubicBezTo>
                    <a:pt x="602" y="870"/>
                    <a:pt x="585" y="1054"/>
                    <a:pt x="552" y="1237"/>
                  </a:cubicBezTo>
                  <a:cubicBezTo>
                    <a:pt x="507" y="1349"/>
                    <a:pt x="477" y="1469"/>
                    <a:pt x="452" y="1586"/>
                  </a:cubicBezTo>
                  <a:lnTo>
                    <a:pt x="452" y="1586"/>
                  </a:lnTo>
                  <a:cubicBezTo>
                    <a:pt x="427" y="1466"/>
                    <a:pt x="397" y="1352"/>
                    <a:pt x="351" y="1237"/>
                  </a:cubicBezTo>
                  <a:cubicBezTo>
                    <a:pt x="284" y="1054"/>
                    <a:pt x="251" y="870"/>
                    <a:pt x="218" y="669"/>
                  </a:cubicBezTo>
                  <a:cubicBezTo>
                    <a:pt x="201" y="569"/>
                    <a:pt x="201" y="452"/>
                    <a:pt x="201" y="352"/>
                  </a:cubicBezTo>
                  <a:cubicBezTo>
                    <a:pt x="201" y="252"/>
                    <a:pt x="268" y="168"/>
                    <a:pt x="318" y="168"/>
                  </a:cubicBezTo>
                  <a:close/>
                  <a:moveTo>
                    <a:pt x="335" y="1"/>
                  </a:moveTo>
                  <a:cubicBezTo>
                    <a:pt x="151" y="1"/>
                    <a:pt x="0" y="151"/>
                    <a:pt x="17" y="335"/>
                  </a:cubicBezTo>
                  <a:cubicBezTo>
                    <a:pt x="17" y="452"/>
                    <a:pt x="34" y="586"/>
                    <a:pt x="50" y="703"/>
                  </a:cubicBezTo>
                  <a:cubicBezTo>
                    <a:pt x="84" y="903"/>
                    <a:pt x="151" y="1087"/>
                    <a:pt x="218" y="1271"/>
                  </a:cubicBezTo>
                  <a:cubicBezTo>
                    <a:pt x="260" y="1426"/>
                    <a:pt x="338" y="1569"/>
                    <a:pt x="431" y="1690"/>
                  </a:cubicBezTo>
                  <a:lnTo>
                    <a:pt x="431" y="1690"/>
                  </a:lnTo>
                  <a:cubicBezTo>
                    <a:pt x="427" y="1712"/>
                    <a:pt x="422" y="1734"/>
                    <a:pt x="418" y="1755"/>
                  </a:cubicBezTo>
                  <a:cubicBezTo>
                    <a:pt x="430" y="1743"/>
                    <a:pt x="442" y="1731"/>
                    <a:pt x="453" y="1718"/>
                  </a:cubicBezTo>
                  <a:lnTo>
                    <a:pt x="453" y="1718"/>
                  </a:lnTo>
                  <a:cubicBezTo>
                    <a:pt x="464" y="1731"/>
                    <a:pt x="474" y="1743"/>
                    <a:pt x="485" y="1755"/>
                  </a:cubicBezTo>
                  <a:cubicBezTo>
                    <a:pt x="481" y="1735"/>
                    <a:pt x="477" y="1714"/>
                    <a:pt x="474" y="1694"/>
                  </a:cubicBezTo>
                  <a:lnTo>
                    <a:pt x="474" y="1694"/>
                  </a:lnTo>
                  <a:cubicBezTo>
                    <a:pt x="575" y="1572"/>
                    <a:pt x="640" y="1428"/>
                    <a:pt x="669" y="1271"/>
                  </a:cubicBezTo>
                  <a:cubicBezTo>
                    <a:pt x="736" y="1070"/>
                    <a:pt x="769" y="870"/>
                    <a:pt x="752" y="669"/>
                  </a:cubicBezTo>
                  <a:cubicBezTo>
                    <a:pt x="752" y="552"/>
                    <a:pt x="719" y="419"/>
                    <a:pt x="685" y="302"/>
                  </a:cubicBezTo>
                  <a:cubicBezTo>
                    <a:pt x="652" y="235"/>
                    <a:pt x="619" y="185"/>
                    <a:pt x="568" y="118"/>
                  </a:cubicBezTo>
                  <a:cubicBezTo>
                    <a:pt x="518" y="51"/>
                    <a:pt x="435" y="18"/>
                    <a:pt x="3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9"/>
            <p:cNvSpPr/>
            <p:nvPr/>
          </p:nvSpPr>
          <p:spPr>
            <a:xfrm>
              <a:off x="7196498" y="4587400"/>
              <a:ext cx="48775" cy="41463"/>
            </a:xfrm>
            <a:custGeom>
              <a:avLst/>
              <a:gdLst/>
              <a:ahLst/>
              <a:cxnLst/>
              <a:rect l="l" t="t" r="r" b="b"/>
              <a:pathLst>
                <a:path w="1521" h="1293" extrusionOk="0">
                  <a:moveTo>
                    <a:pt x="184" y="1"/>
                  </a:moveTo>
                  <a:cubicBezTo>
                    <a:pt x="134" y="18"/>
                    <a:pt x="67" y="51"/>
                    <a:pt x="51" y="101"/>
                  </a:cubicBezTo>
                  <a:cubicBezTo>
                    <a:pt x="0" y="252"/>
                    <a:pt x="17" y="419"/>
                    <a:pt x="117" y="536"/>
                  </a:cubicBezTo>
                  <a:cubicBezTo>
                    <a:pt x="184" y="653"/>
                    <a:pt x="268" y="753"/>
                    <a:pt x="368" y="836"/>
                  </a:cubicBezTo>
                  <a:cubicBezTo>
                    <a:pt x="535" y="970"/>
                    <a:pt x="719" y="1070"/>
                    <a:pt x="919" y="1154"/>
                  </a:cubicBezTo>
                  <a:cubicBezTo>
                    <a:pt x="1134" y="1261"/>
                    <a:pt x="1314" y="1293"/>
                    <a:pt x="1415" y="1293"/>
                  </a:cubicBezTo>
                  <a:cubicBezTo>
                    <a:pt x="1472" y="1293"/>
                    <a:pt x="1504" y="1283"/>
                    <a:pt x="1504" y="1271"/>
                  </a:cubicBezTo>
                  <a:cubicBezTo>
                    <a:pt x="1320" y="1204"/>
                    <a:pt x="1153" y="1137"/>
                    <a:pt x="986" y="1054"/>
                  </a:cubicBezTo>
                  <a:cubicBezTo>
                    <a:pt x="802" y="953"/>
                    <a:pt x="635" y="836"/>
                    <a:pt x="485" y="719"/>
                  </a:cubicBezTo>
                  <a:cubicBezTo>
                    <a:pt x="401" y="636"/>
                    <a:pt x="335" y="552"/>
                    <a:pt x="268" y="469"/>
                  </a:cubicBezTo>
                  <a:cubicBezTo>
                    <a:pt x="218" y="385"/>
                    <a:pt x="184" y="285"/>
                    <a:pt x="201" y="185"/>
                  </a:cubicBezTo>
                  <a:cubicBezTo>
                    <a:pt x="201" y="175"/>
                    <a:pt x="213" y="171"/>
                    <a:pt x="232" y="171"/>
                  </a:cubicBezTo>
                  <a:cubicBezTo>
                    <a:pt x="281" y="171"/>
                    <a:pt x="379" y="199"/>
                    <a:pt x="452" y="235"/>
                  </a:cubicBezTo>
                  <a:cubicBezTo>
                    <a:pt x="552" y="285"/>
                    <a:pt x="652" y="352"/>
                    <a:pt x="736" y="419"/>
                  </a:cubicBezTo>
                  <a:cubicBezTo>
                    <a:pt x="886" y="552"/>
                    <a:pt x="1036" y="686"/>
                    <a:pt x="1153" y="836"/>
                  </a:cubicBezTo>
                  <a:cubicBezTo>
                    <a:pt x="1361" y="1092"/>
                    <a:pt x="1477" y="1272"/>
                    <a:pt x="1516" y="1272"/>
                  </a:cubicBezTo>
                  <a:cubicBezTo>
                    <a:pt x="1518" y="1272"/>
                    <a:pt x="1519" y="1271"/>
                    <a:pt x="1521" y="1271"/>
                  </a:cubicBezTo>
                  <a:cubicBezTo>
                    <a:pt x="1471" y="1087"/>
                    <a:pt x="1387" y="920"/>
                    <a:pt x="1270" y="769"/>
                  </a:cubicBezTo>
                  <a:cubicBezTo>
                    <a:pt x="1153" y="602"/>
                    <a:pt x="1003" y="435"/>
                    <a:pt x="853" y="302"/>
                  </a:cubicBezTo>
                  <a:cubicBezTo>
                    <a:pt x="752" y="218"/>
                    <a:pt x="652" y="151"/>
                    <a:pt x="535" y="84"/>
                  </a:cubicBezTo>
                  <a:cubicBezTo>
                    <a:pt x="468" y="51"/>
                    <a:pt x="401" y="34"/>
                    <a:pt x="3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9"/>
            <p:cNvSpPr/>
            <p:nvPr/>
          </p:nvSpPr>
          <p:spPr>
            <a:xfrm>
              <a:off x="7258645" y="4625143"/>
              <a:ext cx="148440" cy="5772"/>
            </a:xfrm>
            <a:custGeom>
              <a:avLst/>
              <a:gdLst/>
              <a:ahLst/>
              <a:cxnLst/>
              <a:rect l="l" t="t" r="r" b="b"/>
              <a:pathLst>
                <a:path w="4629" h="180" extrusionOk="0">
                  <a:moveTo>
                    <a:pt x="3580" y="0"/>
                  </a:moveTo>
                  <a:cubicBezTo>
                    <a:pt x="3215" y="0"/>
                    <a:pt x="2777" y="4"/>
                    <a:pt x="2306" y="10"/>
                  </a:cubicBezTo>
                  <a:cubicBezTo>
                    <a:pt x="1037" y="10"/>
                    <a:pt x="1" y="10"/>
                    <a:pt x="1" y="60"/>
                  </a:cubicBezTo>
                  <a:cubicBezTo>
                    <a:pt x="1" y="91"/>
                    <a:pt x="885" y="179"/>
                    <a:pt x="2021" y="179"/>
                  </a:cubicBezTo>
                  <a:cubicBezTo>
                    <a:pt x="2115" y="179"/>
                    <a:pt x="2210" y="179"/>
                    <a:pt x="2306" y="177"/>
                  </a:cubicBezTo>
                  <a:cubicBezTo>
                    <a:pt x="3593" y="161"/>
                    <a:pt x="4629" y="94"/>
                    <a:pt x="4629" y="44"/>
                  </a:cubicBezTo>
                  <a:cubicBezTo>
                    <a:pt x="4629" y="12"/>
                    <a:pt x="4213" y="0"/>
                    <a:pt x="35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9"/>
            <p:cNvSpPr/>
            <p:nvPr/>
          </p:nvSpPr>
          <p:spPr>
            <a:xfrm>
              <a:off x="7645507" y="1778223"/>
              <a:ext cx="251313" cy="491370"/>
            </a:xfrm>
            <a:custGeom>
              <a:avLst/>
              <a:gdLst/>
              <a:ahLst/>
              <a:cxnLst/>
              <a:rect l="l" t="t" r="r" b="b"/>
              <a:pathLst>
                <a:path w="7837" h="15323" extrusionOk="0">
                  <a:moveTo>
                    <a:pt x="3793" y="0"/>
                  </a:moveTo>
                  <a:lnTo>
                    <a:pt x="134" y="1805"/>
                  </a:lnTo>
                  <a:cubicBezTo>
                    <a:pt x="134" y="1805"/>
                    <a:pt x="0" y="6416"/>
                    <a:pt x="134" y="8405"/>
                  </a:cubicBezTo>
                  <a:cubicBezTo>
                    <a:pt x="251" y="10410"/>
                    <a:pt x="2273" y="10627"/>
                    <a:pt x="2273" y="10627"/>
                  </a:cubicBezTo>
                  <a:cubicBezTo>
                    <a:pt x="2273" y="10627"/>
                    <a:pt x="2256" y="11546"/>
                    <a:pt x="2222" y="12565"/>
                  </a:cubicBezTo>
                  <a:cubicBezTo>
                    <a:pt x="2189" y="14052"/>
                    <a:pt x="3375" y="15272"/>
                    <a:pt x="4846" y="15322"/>
                  </a:cubicBezTo>
                  <a:cubicBezTo>
                    <a:pt x="4866" y="15322"/>
                    <a:pt x="4887" y="15323"/>
                    <a:pt x="4907" y="15323"/>
                  </a:cubicBezTo>
                  <a:cubicBezTo>
                    <a:pt x="6367" y="15323"/>
                    <a:pt x="7570" y="14149"/>
                    <a:pt x="7603" y="12699"/>
                  </a:cubicBezTo>
                  <a:lnTo>
                    <a:pt x="7837" y="3058"/>
                  </a:lnTo>
                  <a:lnTo>
                    <a:pt x="3793"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9"/>
            <p:cNvSpPr/>
            <p:nvPr/>
          </p:nvSpPr>
          <p:spPr>
            <a:xfrm>
              <a:off x="7613889" y="1735284"/>
              <a:ext cx="377755" cy="204238"/>
            </a:xfrm>
            <a:custGeom>
              <a:avLst/>
              <a:gdLst/>
              <a:ahLst/>
              <a:cxnLst/>
              <a:rect l="l" t="t" r="r" b="b"/>
              <a:pathLst>
                <a:path w="11780" h="6369" extrusionOk="0">
                  <a:moveTo>
                    <a:pt x="5282" y="1"/>
                  </a:moveTo>
                  <a:cubicBezTo>
                    <a:pt x="4488" y="1"/>
                    <a:pt x="3391" y="212"/>
                    <a:pt x="1989" y="1673"/>
                  </a:cubicBezTo>
                  <a:cubicBezTo>
                    <a:pt x="0" y="3728"/>
                    <a:pt x="1086" y="5951"/>
                    <a:pt x="1086" y="5951"/>
                  </a:cubicBezTo>
                  <a:lnTo>
                    <a:pt x="4662" y="2642"/>
                  </a:lnTo>
                  <a:cubicBezTo>
                    <a:pt x="5247" y="5633"/>
                    <a:pt x="8538" y="5951"/>
                    <a:pt x="8538" y="5951"/>
                  </a:cubicBezTo>
                  <a:lnTo>
                    <a:pt x="11780" y="6368"/>
                  </a:lnTo>
                  <a:cubicBezTo>
                    <a:pt x="11730" y="6034"/>
                    <a:pt x="11663" y="5282"/>
                    <a:pt x="11579" y="4982"/>
                  </a:cubicBezTo>
                  <a:cubicBezTo>
                    <a:pt x="10493" y="821"/>
                    <a:pt x="6834" y="36"/>
                    <a:pt x="6099" y="36"/>
                  </a:cubicBezTo>
                  <a:cubicBezTo>
                    <a:pt x="5877" y="36"/>
                    <a:pt x="5605" y="1"/>
                    <a:pt x="52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9"/>
            <p:cNvSpPr/>
            <p:nvPr/>
          </p:nvSpPr>
          <p:spPr>
            <a:xfrm>
              <a:off x="7663176" y="1935193"/>
              <a:ext cx="19337" cy="16675"/>
            </a:xfrm>
            <a:custGeom>
              <a:avLst/>
              <a:gdLst/>
              <a:ahLst/>
              <a:cxnLst/>
              <a:rect l="l" t="t" r="r" b="b"/>
              <a:pathLst>
                <a:path w="603" h="520" extrusionOk="0">
                  <a:moveTo>
                    <a:pt x="268" y="1"/>
                  </a:moveTo>
                  <a:cubicBezTo>
                    <a:pt x="118" y="1"/>
                    <a:pt x="1" y="118"/>
                    <a:pt x="1" y="268"/>
                  </a:cubicBezTo>
                  <a:cubicBezTo>
                    <a:pt x="1" y="418"/>
                    <a:pt x="135" y="520"/>
                    <a:pt x="274" y="520"/>
                  </a:cubicBezTo>
                  <a:cubicBezTo>
                    <a:pt x="336" y="520"/>
                    <a:pt x="400" y="499"/>
                    <a:pt x="452" y="452"/>
                  </a:cubicBezTo>
                  <a:cubicBezTo>
                    <a:pt x="602" y="285"/>
                    <a:pt x="485" y="1"/>
                    <a:pt x="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9"/>
            <p:cNvSpPr/>
            <p:nvPr/>
          </p:nvSpPr>
          <p:spPr>
            <a:xfrm>
              <a:off x="7655128" y="1924771"/>
              <a:ext cx="33254" cy="10069"/>
            </a:xfrm>
            <a:custGeom>
              <a:avLst/>
              <a:gdLst/>
              <a:ahLst/>
              <a:cxnLst/>
              <a:rect l="l" t="t" r="r" b="b"/>
              <a:pathLst>
                <a:path w="1037" h="314" extrusionOk="0">
                  <a:moveTo>
                    <a:pt x="546" y="0"/>
                  </a:moveTo>
                  <a:cubicBezTo>
                    <a:pt x="389" y="0"/>
                    <a:pt x="232" y="56"/>
                    <a:pt x="101" y="159"/>
                  </a:cubicBezTo>
                  <a:cubicBezTo>
                    <a:pt x="18" y="225"/>
                    <a:pt x="1" y="292"/>
                    <a:pt x="18" y="309"/>
                  </a:cubicBezTo>
                  <a:cubicBezTo>
                    <a:pt x="21" y="312"/>
                    <a:pt x="25" y="313"/>
                    <a:pt x="30" y="313"/>
                  </a:cubicBezTo>
                  <a:cubicBezTo>
                    <a:pt x="85" y="313"/>
                    <a:pt x="259" y="175"/>
                    <a:pt x="502" y="175"/>
                  </a:cubicBezTo>
                  <a:cubicBezTo>
                    <a:pt x="531" y="172"/>
                    <a:pt x="559" y="170"/>
                    <a:pt x="586" y="170"/>
                  </a:cubicBezTo>
                  <a:cubicBezTo>
                    <a:pt x="787" y="170"/>
                    <a:pt x="935" y="253"/>
                    <a:pt x="995" y="253"/>
                  </a:cubicBezTo>
                  <a:cubicBezTo>
                    <a:pt x="1007" y="253"/>
                    <a:pt x="1015" y="249"/>
                    <a:pt x="1020" y="242"/>
                  </a:cubicBezTo>
                  <a:cubicBezTo>
                    <a:pt x="1037" y="225"/>
                    <a:pt x="1003" y="175"/>
                    <a:pt x="903" y="109"/>
                  </a:cubicBezTo>
                  <a:cubicBezTo>
                    <a:pt x="793" y="35"/>
                    <a:pt x="669" y="0"/>
                    <a:pt x="5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9"/>
            <p:cNvSpPr/>
            <p:nvPr/>
          </p:nvSpPr>
          <p:spPr>
            <a:xfrm>
              <a:off x="7758545" y="1935193"/>
              <a:ext cx="19337" cy="16675"/>
            </a:xfrm>
            <a:custGeom>
              <a:avLst/>
              <a:gdLst/>
              <a:ahLst/>
              <a:cxnLst/>
              <a:rect l="l" t="t" r="r" b="b"/>
              <a:pathLst>
                <a:path w="603" h="520" extrusionOk="0">
                  <a:moveTo>
                    <a:pt x="251" y="1"/>
                  </a:moveTo>
                  <a:cubicBezTo>
                    <a:pt x="118" y="1"/>
                    <a:pt x="1" y="118"/>
                    <a:pt x="1" y="268"/>
                  </a:cubicBezTo>
                  <a:cubicBezTo>
                    <a:pt x="1" y="418"/>
                    <a:pt x="127" y="520"/>
                    <a:pt x="261" y="520"/>
                  </a:cubicBezTo>
                  <a:cubicBezTo>
                    <a:pt x="321" y="520"/>
                    <a:pt x="383" y="499"/>
                    <a:pt x="435" y="452"/>
                  </a:cubicBezTo>
                  <a:cubicBezTo>
                    <a:pt x="602" y="285"/>
                    <a:pt x="485" y="1"/>
                    <a:pt x="2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9"/>
            <p:cNvSpPr/>
            <p:nvPr/>
          </p:nvSpPr>
          <p:spPr>
            <a:xfrm>
              <a:off x="7752645" y="1924771"/>
              <a:ext cx="33799" cy="10069"/>
            </a:xfrm>
            <a:custGeom>
              <a:avLst/>
              <a:gdLst/>
              <a:ahLst/>
              <a:cxnLst/>
              <a:rect l="l" t="t" r="r" b="b"/>
              <a:pathLst>
                <a:path w="1054" h="314" extrusionOk="0">
                  <a:moveTo>
                    <a:pt x="562" y="0"/>
                  </a:moveTo>
                  <a:cubicBezTo>
                    <a:pt x="406" y="0"/>
                    <a:pt x="249" y="56"/>
                    <a:pt x="118" y="159"/>
                  </a:cubicBezTo>
                  <a:cubicBezTo>
                    <a:pt x="34" y="225"/>
                    <a:pt x="1" y="292"/>
                    <a:pt x="18" y="309"/>
                  </a:cubicBezTo>
                  <a:cubicBezTo>
                    <a:pt x="21" y="312"/>
                    <a:pt x="25" y="313"/>
                    <a:pt x="31" y="313"/>
                  </a:cubicBezTo>
                  <a:cubicBezTo>
                    <a:pt x="88" y="313"/>
                    <a:pt x="276" y="175"/>
                    <a:pt x="519" y="175"/>
                  </a:cubicBezTo>
                  <a:cubicBezTo>
                    <a:pt x="548" y="172"/>
                    <a:pt x="576" y="170"/>
                    <a:pt x="603" y="170"/>
                  </a:cubicBezTo>
                  <a:cubicBezTo>
                    <a:pt x="803" y="170"/>
                    <a:pt x="952" y="253"/>
                    <a:pt x="1012" y="253"/>
                  </a:cubicBezTo>
                  <a:cubicBezTo>
                    <a:pt x="1024" y="253"/>
                    <a:pt x="1032" y="249"/>
                    <a:pt x="1037" y="242"/>
                  </a:cubicBezTo>
                  <a:cubicBezTo>
                    <a:pt x="1054" y="225"/>
                    <a:pt x="1003" y="175"/>
                    <a:pt x="920" y="109"/>
                  </a:cubicBezTo>
                  <a:cubicBezTo>
                    <a:pt x="809" y="35"/>
                    <a:pt x="686" y="0"/>
                    <a:pt x="5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9"/>
            <p:cNvSpPr/>
            <p:nvPr/>
          </p:nvSpPr>
          <p:spPr>
            <a:xfrm>
              <a:off x="7698547" y="1932531"/>
              <a:ext cx="24660" cy="77700"/>
            </a:xfrm>
            <a:custGeom>
              <a:avLst/>
              <a:gdLst/>
              <a:ahLst/>
              <a:cxnLst/>
              <a:rect l="l" t="t" r="r" b="b"/>
              <a:pathLst>
                <a:path w="769" h="2423" extrusionOk="0">
                  <a:moveTo>
                    <a:pt x="769" y="0"/>
                  </a:moveTo>
                  <a:lnTo>
                    <a:pt x="769" y="0"/>
                  </a:lnTo>
                  <a:cubicBezTo>
                    <a:pt x="685" y="117"/>
                    <a:pt x="619" y="268"/>
                    <a:pt x="585" y="418"/>
                  </a:cubicBezTo>
                  <a:cubicBezTo>
                    <a:pt x="485" y="669"/>
                    <a:pt x="368" y="1036"/>
                    <a:pt x="234" y="1454"/>
                  </a:cubicBezTo>
                  <a:cubicBezTo>
                    <a:pt x="167" y="1654"/>
                    <a:pt x="117" y="1838"/>
                    <a:pt x="50" y="2022"/>
                  </a:cubicBezTo>
                  <a:cubicBezTo>
                    <a:pt x="17" y="2105"/>
                    <a:pt x="0" y="2206"/>
                    <a:pt x="34" y="2306"/>
                  </a:cubicBezTo>
                  <a:cubicBezTo>
                    <a:pt x="50" y="2356"/>
                    <a:pt x="84" y="2389"/>
                    <a:pt x="151" y="2406"/>
                  </a:cubicBezTo>
                  <a:cubicBezTo>
                    <a:pt x="184" y="2423"/>
                    <a:pt x="218" y="2423"/>
                    <a:pt x="268" y="2423"/>
                  </a:cubicBezTo>
                  <a:cubicBezTo>
                    <a:pt x="418" y="2423"/>
                    <a:pt x="568" y="2423"/>
                    <a:pt x="719" y="2389"/>
                  </a:cubicBezTo>
                  <a:cubicBezTo>
                    <a:pt x="568" y="2356"/>
                    <a:pt x="418" y="2339"/>
                    <a:pt x="268" y="2339"/>
                  </a:cubicBezTo>
                  <a:cubicBezTo>
                    <a:pt x="201" y="2339"/>
                    <a:pt x="134" y="2323"/>
                    <a:pt x="117" y="2273"/>
                  </a:cubicBezTo>
                  <a:cubicBezTo>
                    <a:pt x="101" y="2189"/>
                    <a:pt x="117" y="2122"/>
                    <a:pt x="151" y="2055"/>
                  </a:cubicBezTo>
                  <a:cubicBezTo>
                    <a:pt x="218" y="1872"/>
                    <a:pt x="268" y="1688"/>
                    <a:pt x="335" y="1487"/>
                  </a:cubicBezTo>
                  <a:cubicBezTo>
                    <a:pt x="468" y="1070"/>
                    <a:pt x="585" y="702"/>
                    <a:pt x="652" y="435"/>
                  </a:cubicBezTo>
                  <a:cubicBezTo>
                    <a:pt x="719" y="301"/>
                    <a:pt x="752" y="151"/>
                    <a:pt x="7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9"/>
            <p:cNvSpPr/>
            <p:nvPr/>
          </p:nvSpPr>
          <p:spPr>
            <a:xfrm>
              <a:off x="7708199" y="2017703"/>
              <a:ext cx="47716" cy="24949"/>
            </a:xfrm>
            <a:custGeom>
              <a:avLst/>
              <a:gdLst/>
              <a:ahLst/>
              <a:cxnLst/>
              <a:rect l="l" t="t" r="r" b="b"/>
              <a:pathLst>
                <a:path w="1488" h="778" extrusionOk="0">
                  <a:moveTo>
                    <a:pt x="1320" y="1"/>
                  </a:moveTo>
                  <a:cubicBezTo>
                    <a:pt x="869" y="134"/>
                    <a:pt x="535" y="352"/>
                    <a:pt x="0" y="452"/>
                  </a:cubicBezTo>
                  <a:cubicBezTo>
                    <a:pt x="142" y="665"/>
                    <a:pt x="376" y="777"/>
                    <a:pt x="614" y="777"/>
                  </a:cubicBezTo>
                  <a:cubicBezTo>
                    <a:pt x="711" y="777"/>
                    <a:pt x="810" y="758"/>
                    <a:pt x="902" y="719"/>
                  </a:cubicBezTo>
                  <a:cubicBezTo>
                    <a:pt x="1487" y="469"/>
                    <a:pt x="1320" y="1"/>
                    <a:pt x="132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9"/>
            <p:cNvSpPr/>
            <p:nvPr/>
          </p:nvSpPr>
          <p:spPr>
            <a:xfrm>
              <a:off x="7717820" y="2090047"/>
              <a:ext cx="85235" cy="44606"/>
            </a:xfrm>
            <a:custGeom>
              <a:avLst/>
              <a:gdLst/>
              <a:ahLst/>
              <a:cxnLst/>
              <a:rect l="l" t="t" r="r" b="b"/>
              <a:pathLst>
                <a:path w="2658" h="1391" extrusionOk="0">
                  <a:moveTo>
                    <a:pt x="2658" y="0"/>
                  </a:moveTo>
                  <a:cubicBezTo>
                    <a:pt x="1872" y="552"/>
                    <a:pt x="953" y="853"/>
                    <a:pt x="1" y="903"/>
                  </a:cubicBezTo>
                  <a:lnTo>
                    <a:pt x="1" y="1387"/>
                  </a:lnTo>
                  <a:cubicBezTo>
                    <a:pt x="56" y="1390"/>
                    <a:pt x="111" y="1391"/>
                    <a:pt x="164" y="1391"/>
                  </a:cubicBezTo>
                  <a:cubicBezTo>
                    <a:pt x="2041" y="1391"/>
                    <a:pt x="2657" y="1"/>
                    <a:pt x="2658"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9"/>
            <p:cNvSpPr/>
            <p:nvPr/>
          </p:nvSpPr>
          <p:spPr>
            <a:xfrm>
              <a:off x="7631077" y="1809424"/>
              <a:ext cx="135549" cy="109190"/>
            </a:xfrm>
            <a:custGeom>
              <a:avLst/>
              <a:gdLst/>
              <a:ahLst/>
              <a:cxnLst/>
              <a:rect l="l" t="t" r="r" b="b"/>
              <a:pathLst>
                <a:path w="4227" h="3405" extrusionOk="0">
                  <a:moveTo>
                    <a:pt x="3213" y="0"/>
                  </a:moveTo>
                  <a:cubicBezTo>
                    <a:pt x="1" y="0"/>
                    <a:pt x="601" y="3405"/>
                    <a:pt x="601" y="3405"/>
                  </a:cubicBezTo>
                  <a:lnTo>
                    <a:pt x="3809" y="2569"/>
                  </a:lnTo>
                  <a:cubicBezTo>
                    <a:pt x="3491" y="1500"/>
                    <a:pt x="4226" y="96"/>
                    <a:pt x="4226" y="96"/>
                  </a:cubicBezTo>
                  <a:cubicBezTo>
                    <a:pt x="3852" y="30"/>
                    <a:pt x="3515" y="0"/>
                    <a:pt x="32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9"/>
            <p:cNvSpPr/>
            <p:nvPr/>
          </p:nvSpPr>
          <p:spPr>
            <a:xfrm>
              <a:off x="7884987" y="1926086"/>
              <a:ext cx="124903" cy="177910"/>
            </a:xfrm>
            <a:custGeom>
              <a:avLst/>
              <a:gdLst/>
              <a:ahLst/>
              <a:cxnLst/>
              <a:rect l="l" t="t" r="r" b="b"/>
              <a:pathLst>
                <a:path w="3895" h="5548" extrusionOk="0">
                  <a:moveTo>
                    <a:pt x="84" y="1"/>
                  </a:moveTo>
                  <a:lnTo>
                    <a:pt x="1" y="5548"/>
                  </a:lnTo>
                  <a:cubicBezTo>
                    <a:pt x="3894" y="4712"/>
                    <a:pt x="3326" y="418"/>
                    <a:pt x="3326" y="418"/>
                  </a:cubicBezTo>
                  <a:lnTo>
                    <a:pt x="8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9"/>
            <p:cNvSpPr/>
            <p:nvPr/>
          </p:nvSpPr>
          <p:spPr>
            <a:xfrm>
              <a:off x="7621393" y="1769821"/>
              <a:ext cx="136127" cy="144528"/>
            </a:xfrm>
            <a:custGeom>
              <a:avLst/>
              <a:gdLst/>
              <a:ahLst/>
              <a:cxnLst/>
              <a:rect l="l" t="t" r="r" b="b"/>
              <a:pathLst>
                <a:path w="4245" h="4507" extrusionOk="0">
                  <a:moveTo>
                    <a:pt x="4134" y="1"/>
                  </a:moveTo>
                  <a:cubicBezTo>
                    <a:pt x="3980" y="1"/>
                    <a:pt x="3670" y="26"/>
                    <a:pt x="3258" y="128"/>
                  </a:cubicBezTo>
                  <a:cubicBezTo>
                    <a:pt x="1654" y="580"/>
                    <a:pt x="451" y="1883"/>
                    <a:pt x="117" y="3520"/>
                  </a:cubicBezTo>
                  <a:cubicBezTo>
                    <a:pt x="0" y="4122"/>
                    <a:pt x="50" y="4506"/>
                    <a:pt x="67" y="4506"/>
                  </a:cubicBezTo>
                  <a:cubicBezTo>
                    <a:pt x="101" y="4506"/>
                    <a:pt x="117" y="4122"/>
                    <a:pt x="268" y="3554"/>
                  </a:cubicBezTo>
                  <a:cubicBezTo>
                    <a:pt x="669" y="2017"/>
                    <a:pt x="1805" y="797"/>
                    <a:pt x="3309" y="279"/>
                  </a:cubicBezTo>
                  <a:cubicBezTo>
                    <a:pt x="3877" y="95"/>
                    <a:pt x="4244" y="62"/>
                    <a:pt x="4244" y="11"/>
                  </a:cubicBezTo>
                  <a:cubicBezTo>
                    <a:pt x="4244" y="6"/>
                    <a:pt x="4206" y="1"/>
                    <a:pt x="41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9"/>
            <p:cNvSpPr/>
            <p:nvPr/>
          </p:nvSpPr>
          <p:spPr>
            <a:xfrm>
              <a:off x="7726927" y="1887829"/>
              <a:ext cx="105598" cy="103482"/>
            </a:xfrm>
            <a:custGeom>
              <a:avLst/>
              <a:gdLst/>
              <a:ahLst/>
              <a:cxnLst/>
              <a:rect l="l" t="t" r="r" b="b"/>
              <a:pathLst>
                <a:path w="3293" h="3227" extrusionOk="0">
                  <a:moveTo>
                    <a:pt x="1547" y="1"/>
                  </a:moveTo>
                  <a:cubicBezTo>
                    <a:pt x="1455" y="1"/>
                    <a:pt x="1362" y="8"/>
                    <a:pt x="1271" y="24"/>
                  </a:cubicBezTo>
                  <a:cubicBezTo>
                    <a:pt x="1020" y="74"/>
                    <a:pt x="786" y="191"/>
                    <a:pt x="602" y="342"/>
                  </a:cubicBezTo>
                  <a:cubicBezTo>
                    <a:pt x="318" y="559"/>
                    <a:pt x="118" y="876"/>
                    <a:pt x="34" y="1227"/>
                  </a:cubicBezTo>
                  <a:cubicBezTo>
                    <a:pt x="1" y="1327"/>
                    <a:pt x="1" y="1411"/>
                    <a:pt x="1" y="1511"/>
                  </a:cubicBezTo>
                  <a:cubicBezTo>
                    <a:pt x="1" y="1545"/>
                    <a:pt x="1" y="1578"/>
                    <a:pt x="1" y="1611"/>
                  </a:cubicBezTo>
                  <a:cubicBezTo>
                    <a:pt x="18" y="1611"/>
                    <a:pt x="1" y="1478"/>
                    <a:pt x="68" y="1244"/>
                  </a:cubicBezTo>
                  <a:cubicBezTo>
                    <a:pt x="168" y="910"/>
                    <a:pt x="368" y="609"/>
                    <a:pt x="653" y="408"/>
                  </a:cubicBezTo>
                  <a:cubicBezTo>
                    <a:pt x="913" y="202"/>
                    <a:pt x="1236" y="95"/>
                    <a:pt x="1563" y="95"/>
                  </a:cubicBezTo>
                  <a:cubicBezTo>
                    <a:pt x="1741" y="95"/>
                    <a:pt x="1919" y="127"/>
                    <a:pt x="2089" y="191"/>
                  </a:cubicBezTo>
                  <a:cubicBezTo>
                    <a:pt x="2374" y="291"/>
                    <a:pt x="2607" y="475"/>
                    <a:pt x="2791" y="726"/>
                  </a:cubicBezTo>
                  <a:cubicBezTo>
                    <a:pt x="3176" y="1261"/>
                    <a:pt x="3176" y="1979"/>
                    <a:pt x="2791" y="2514"/>
                  </a:cubicBezTo>
                  <a:cubicBezTo>
                    <a:pt x="2607" y="2748"/>
                    <a:pt x="2374" y="2931"/>
                    <a:pt x="2089" y="3032"/>
                  </a:cubicBezTo>
                  <a:cubicBezTo>
                    <a:pt x="1917" y="3097"/>
                    <a:pt x="1736" y="3129"/>
                    <a:pt x="1557" y="3129"/>
                  </a:cubicBezTo>
                  <a:cubicBezTo>
                    <a:pt x="1232" y="3129"/>
                    <a:pt x="911" y="3025"/>
                    <a:pt x="653" y="2831"/>
                  </a:cubicBezTo>
                  <a:cubicBezTo>
                    <a:pt x="368" y="2631"/>
                    <a:pt x="168" y="2330"/>
                    <a:pt x="68" y="1996"/>
                  </a:cubicBezTo>
                  <a:cubicBezTo>
                    <a:pt x="1" y="1762"/>
                    <a:pt x="18" y="1611"/>
                    <a:pt x="1" y="1611"/>
                  </a:cubicBezTo>
                  <a:cubicBezTo>
                    <a:pt x="1" y="1645"/>
                    <a:pt x="1" y="1678"/>
                    <a:pt x="1" y="1712"/>
                  </a:cubicBezTo>
                  <a:cubicBezTo>
                    <a:pt x="1" y="1812"/>
                    <a:pt x="1" y="1912"/>
                    <a:pt x="34" y="1996"/>
                  </a:cubicBezTo>
                  <a:cubicBezTo>
                    <a:pt x="118" y="2363"/>
                    <a:pt x="318" y="2664"/>
                    <a:pt x="602" y="2898"/>
                  </a:cubicBezTo>
                  <a:cubicBezTo>
                    <a:pt x="786" y="3048"/>
                    <a:pt x="1020" y="3149"/>
                    <a:pt x="1271" y="3199"/>
                  </a:cubicBezTo>
                  <a:cubicBezTo>
                    <a:pt x="1373" y="3217"/>
                    <a:pt x="1477" y="3226"/>
                    <a:pt x="1581" y="3226"/>
                  </a:cubicBezTo>
                  <a:cubicBezTo>
                    <a:pt x="1766" y="3226"/>
                    <a:pt x="1952" y="3196"/>
                    <a:pt x="2123" y="3132"/>
                  </a:cubicBezTo>
                  <a:cubicBezTo>
                    <a:pt x="2424" y="3032"/>
                    <a:pt x="2691" y="2831"/>
                    <a:pt x="2875" y="2580"/>
                  </a:cubicBezTo>
                  <a:cubicBezTo>
                    <a:pt x="3292" y="2012"/>
                    <a:pt x="3292" y="1227"/>
                    <a:pt x="2875" y="659"/>
                  </a:cubicBezTo>
                  <a:cubicBezTo>
                    <a:pt x="2691" y="392"/>
                    <a:pt x="2424" y="208"/>
                    <a:pt x="2123" y="91"/>
                  </a:cubicBezTo>
                  <a:cubicBezTo>
                    <a:pt x="1941" y="34"/>
                    <a:pt x="1744" y="1"/>
                    <a:pt x="15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9"/>
            <p:cNvSpPr/>
            <p:nvPr/>
          </p:nvSpPr>
          <p:spPr>
            <a:xfrm>
              <a:off x="7610682" y="1887701"/>
              <a:ext cx="102905" cy="103738"/>
            </a:xfrm>
            <a:custGeom>
              <a:avLst/>
              <a:gdLst/>
              <a:ahLst/>
              <a:cxnLst/>
              <a:rect l="l" t="t" r="r" b="b"/>
              <a:pathLst>
                <a:path w="3209" h="3235" extrusionOk="0">
                  <a:moveTo>
                    <a:pt x="1581" y="1"/>
                  </a:moveTo>
                  <a:cubicBezTo>
                    <a:pt x="1484" y="1"/>
                    <a:pt x="1386" y="10"/>
                    <a:pt x="1287" y="28"/>
                  </a:cubicBezTo>
                  <a:cubicBezTo>
                    <a:pt x="1036" y="78"/>
                    <a:pt x="802" y="195"/>
                    <a:pt x="618" y="346"/>
                  </a:cubicBezTo>
                  <a:cubicBezTo>
                    <a:pt x="318" y="563"/>
                    <a:pt x="117" y="880"/>
                    <a:pt x="50" y="1231"/>
                  </a:cubicBezTo>
                  <a:cubicBezTo>
                    <a:pt x="17" y="1331"/>
                    <a:pt x="17" y="1415"/>
                    <a:pt x="17" y="1515"/>
                  </a:cubicBezTo>
                  <a:cubicBezTo>
                    <a:pt x="0" y="1549"/>
                    <a:pt x="17" y="1582"/>
                    <a:pt x="17" y="1615"/>
                  </a:cubicBezTo>
                  <a:cubicBezTo>
                    <a:pt x="34" y="1615"/>
                    <a:pt x="17" y="1482"/>
                    <a:pt x="84" y="1248"/>
                  </a:cubicBezTo>
                  <a:cubicBezTo>
                    <a:pt x="184" y="914"/>
                    <a:pt x="384" y="613"/>
                    <a:pt x="652" y="412"/>
                  </a:cubicBezTo>
                  <a:cubicBezTo>
                    <a:pt x="923" y="206"/>
                    <a:pt x="1250" y="99"/>
                    <a:pt x="1578" y="99"/>
                  </a:cubicBezTo>
                  <a:cubicBezTo>
                    <a:pt x="1757" y="99"/>
                    <a:pt x="1935" y="131"/>
                    <a:pt x="2105" y="195"/>
                  </a:cubicBezTo>
                  <a:cubicBezTo>
                    <a:pt x="2389" y="295"/>
                    <a:pt x="2623" y="479"/>
                    <a:pt x="2807" y="730"/>
                  </a:cubicBezTo>
                  <a:cubicBezTo>
                    <a:pt x="3191" y="1265"/>
                    <a:pt x="3191" y="1983"/>
                    <a:pt x="2807" y="2518"/>
                  </a:cubicBezTo>
                  <a:cubicBezTo>
                    <a:pt x="2623" y="2752"/>
                    <a:pt x="2389" y="2935"/>
                    <a:pt x="2105" y="3036"/>
                  </a:cubicBezTo>
                  <a:cubicBezTo>
                    <a:pt x="1933" y="3101"/>
                    <a:pt x="1752" y="3133"/>
                    <a:pt x="1572" y="3133"/>
                  </a:cubicBezTo>
                  <a:cubicBezTo>
                    <a:pt x="1246" y="3133"/>
                    <a:pt x="921" y="3029"/>
                    <a:pt x="652" y="2835"/>
                  </a:cubicBezTo>
                  <a:cubicBezTo>
                    <a:pt x="384" y="2635"/>
                    <a:pt x="184" y="2334"/>
                    <a:pt x="84" y="2000"/>
                  </a:cubicBezTo>
                  <a:cubicBezTo>
                    <a:pt x="17" y="1766"/>
                    <a:pt x="34" y="1615"/>
                    <a:pt x="17" y="1615"/>
                  </a:cubicBezTo>
                  <a:cubicBezTo>
                    <a:pt x="17" y="1649"/>
                    <a:pt x="0" y="1682"/>
                    <a:pt x="17" y="1716"/>
                  </a:cubicBezTo>
                  <a:cubicBezTo>
                    <a:pt x="17" y="1816"/>
                    <a:pt x="17" y="1916"/>
                    <a:pt x="50" y="2000"/>
                  </a:cubicBezTo>
                  <a:cubicBezTo>
                    <a:pt x="117" y="2367"/>
                    <a:pt x="318" y="2668"/>
                    <a:pt x="618" y="2902"/>
                  </a:cubicBezTo>
                  <a:cubicBezTo>
                    <a:pt x="802" y="3052"/>
                    <a:pt x="1036" y="3153"/>
                    <a:pt x="1287" y="3203"/>
                  </a:cubicBezTo>
                  <a:cubicBezTo>
                    <a:pt x="1393" y="3224"/>
                    <a:pt x="1499" y="3235"/>
                    <a:pt x="1603" y="3235"/>
                  </a:cubicBezTo>
                  <a:cubicBezTo>
                    <a:pt x="2463" y="3235"/>
                    <a:pt x="3208" y="2525"/>
                    <a:pt x="3208" y="1615"/>
                  </a:cubicBezTo>
                  <a:cubicBezTo>
                    <a:pt x="3208" y="713"/>
                    <a:pt x="2451" y="1"/>
                    <a:pt x="15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9"/>
            <p:cNvSpPr/>
            <p:nvPr/>
          </p:nvSpPr>
          <p:spPr>
            <a:xfrm>
              <a:off x="7711406" y="1939490"/>
              <a:ext cx="18792" cy="3784"/>
            </a:xfrm>
            <a:custGeom>
              <a:avLst/>
              <a:gdLst/>
              <a:ahLst/>
              <a:cxnLst/>
              <a:rect l="l" t="t" r="r" b="b"/>
              <a:pathLst>
                <a:path w="586" h="118" extrusionOk="0">
                  <a:moveTo>
                    <a:pt x="301" y="0"/>
                  </a:moveTo>
                  <a:cubicBezTo>
                    <a:pt x="134" y="0"/>
                    <a:pt x="0" y="17"/>
                    <a:pt x="0" y="51"/>
                  </a:cubicBezTo>
                  <a:cubicBezTo>
                    <a:pt x="0" y="84"/>
                    <a:pt x="134" y="117"/>
                    <a:pt x="301" y="117"/>
                  </a:cubicBezTo>
                  <a:cubicBezTo>
                    <a:pt x="451" y="117"/>
                    <a:pt x="585" y="84"/>
                    <a:pt x="585" y="51"/>
                  </a:cubicBezTo>
                  <a:cubicBezTo>
                    <a:pt x="585" y="17"/>
                    <a:pt x="451" y="0"/>
                    <a:pt x="3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9"/>
            <p:cNvSpPr/>
            <p:nvPr/>
          </p:nvSpPr>
          <p:spPr>
            <a:xfrm>
              <a:off x="7825534" y="1950201"/>
              <a:ext cx="88955" cy="17701"/>
            </a:xfrm>
            <a:custGeom>
              <a:avLst/>
              <a:gdLst/>
              <a:ahLst/>
              <a:cxnLst/>
              <a:rect l="l" t="t" r="r" b="b"/>
              <a:pathLst>
                <a:path w="2774" h="552" extrusionOk="0">
                  <a:moveTo>
                    <a:pt x="0" y="1"/>
                  </a:moveTo>
                  <a:lnTo>
                    <a:pt x="0" y="1"/>
                  </a:lnTo>
                  <a:cubicBezTo>
                    <a:pt x="919" y="251"/>
                    <a:pt x="1838" y="435"/>
                    <a:pt x="2774" y="552"/>
                  </a:cubicBezTo>
                  <a:cubicBezTo>
                    <a:pt x="1872" y="285"/>
                    <a:pt x="936" y="10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9"/>
            <p:cNvSpPr/>
            <p:nvPr/>
          </p:nvSpPr>
          <p:spPr>
            <a:xfrm>
              <a:off x="7894640" y="1965016"/>
              <a:ext cx="45055" cy="64616"/>
            </a:xfrm>
            <a:custGeom>
              <a:avLst/>
              <a:gdLst/>
              <a:ahLst/>
              <a:cxnLst/>
              <a:rect l="l" t="t" r="r" b="b"/>
              <a:pathLst>
                <a:path w="1405" h="2015" extrusionOk="0">
                  <a:moveTo>
                    <a:pt x="572" y="1"/>
                  </a:moveTo>
                  <a:cubicBezTo>
                    <a:pt x="402" y="1"/>
                    <a:pt x="233" y="47"/>
                    <a:pt x="84" y="140"/>
                  </a:cubicBezTo>
                  <a:lnTo>
                    <a:pt x="1" y="1894"/>
                  </a:lnTo>
                  <a:cubicBezTo>
                    <a:pt x="134" y="1975"/>
                    <a:pt x="284" y="2015"/>
                    <a:pt x="433" y="2015"/>
                  </a:cubicBezTo>
                  <a:cubicBezTo>
                    <a:pt x="656" y="2015"/>
                    <a:pt x="876" y="1925"/>
                    <a:pt x="1037" y="1744"/>
                  </a:cubicBezTo>
                  <a:cubicBezTo>
                    <a:pt x="1304" y="1460"/>
                    <a:pt x="1404" y="1059"/>
                    <a:pt x="1321" y="675"/>
                  </a:cubicBezTo>
                  <a:cubicBezTo>
                    <a:pt x="1271" y="441"/>
                    <a:pt x="1154" y="240"/>
                    <a:pt x="970" y="90"/>
                  </a:cubicBezTo>
                  <a:cubicBezTo>
                    <a:pt x="844" y="31"/>
                    <a:pt x="707" y="1"/>
                    <a:pt x="572"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9"/>
            <p:cNvSpPr/>
            <p:nvPr/>
          </p:nvSpPr>
          <p:spPr>
            <a:xfrm>
              <a:off x="7905895" y="1978003"/>
              <a:ext cx="27899" cy="38257"/>
            </a:xfrm>
            <a:custGeom>
              <a:avLst/>
              <a:gdLst/>
              <a:ahLst/>
              <a:cxnLst/>
              <a:rect l="l" t="t" r="r" b="b"/>
              <a:pathLst>
                <a:path w="870" h="1193" extrusionOk="0">
                  <a:moveTo>
                    <a:pt x="157" y="1"/>
                  </a:moveTo>
                  <a:cubicBezTo>
                    <a:pt x="55" y="1"/>
                    <a:pt x="1" y="40"/>
                    <a:pt x="1" y="53"/>
                  </a:cubicBezTo>
                  <a:cubicBezTo>
                    <a:pt x="1" y="69"/>
                    <a:pt x="118" y="69"/>
                    <a:pt x="234" y="136"/>
                  </a:cubicBezTo>
                  <a:cubicBezTo>
                    <a:pt x="602" y="303"/>
                    <a:pt x="652" y="804"/>
                    <a:pt x="318" y="1038"/>
                  </a:cubicBezTo>
                  <a:cubicBezTo>
                    <a:pt x="201" y="1122"/>
                    <a:pt x="101" y="1139"/>
                    <a:pt x="101" y="1155"/>
                  </a:cubicBezTo>
                  <a:lnTo>
                    <a:pt x="118" y="1172"/>
                  </a:lnTo>
                  <a:cubicBezTo>
                    <a:pt x="109" y="1180"/>
                    <a:pt x="134" y="1193"/>
                    <a:pt x="182" y="1193"/>
                  </a:cubicBezTo>
                  <a:cubicBezTo>
                    <a:pt x="230" y="1193"/>
                    <a:pt x="301" y="1180"/>
                    <a:pt x="385" y="1139"/>
                  </a:cubicBezTo>
                  <a:cubicBezTo>
                    <a:pt x="869" y="888"/>
                    <a:pt x="803" y="169"/>
                    <a:pt x="285" y="19"/>
                  </a:cubicBezTo>
                  <a:cubicBezTo>
                    <a:pt x="236" y="6"/>
                    <a:pt x="193" y="1"/>
                    <a:pt x="157"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9"/>
            <p:cNvSpPr/>
            <p:nvPr/>
          </p:nvSpPr>
          <p:spPr>
            <a:xfrm>
              <a:off x="7323485" y="2838566"/>
              <a:ext cx="811757" cy="952148"/>
            </a:xfrm>
            <a:custGeom>
              <a:avLst/>
              <a:gdLst/>
              <a:ahLst/>
              <a:cxnLst/>
              <a:rect l="l" t="t" r="r" b="b"/>
              <a:pathLst>
                <a:path w="25314" h="29692" extrusionOk="0">
                  <a:moveTo>
                    <a:pt x="21805" y="0"/>
                  </a:moveTo>
                  <a:lnTo>
                    <a:pt x="7185" y="1972"/>
                  </a:lnTo>
                  <a:lnTo>
                    <a:pt x="0" y="27753"/>
                  </a:lnTo>
                  <a:cubicBezTo>
                    <a:pt x="0" y="27753"/>
                    <a:pt x="1454" y="27200"/>
                    <a:pt x="3460" y="27200"/>
                  </a:cubicBezTo>
                  <a:cubicBezTo>
                    <a:pt x="4973" y="27200"/>
                    <a:pt x="6801" y="27515"/>
                    <a:pt x="8555" y="28622"/>
                  </a:cubicBezTo>
                  <a:cubicBezTo>
                    <a:pt x="9556" y="29257"/>
                    <a:pt x="10479" y="29518"/>
                    <a:pt x="11351" y="29518"/>
                  </a:cubicBezTo>
                  <a:cubicBezTo>
                    <a:pt x="13070" y="29518"/>
                    <a:pt x="14589" y="28505"/>
                    <a:pt x="16107" y="27352"/>
                  </a:cubicBezTo>
                  <a:cubicBezTo>
                    <a:pt x="16510" y="27047"/>
                    <a:pt x="16980" y="26921"/>
                    <a:pt x="17483" y="26921"/>
                  </a:cubicBezTo>
                  <a:cubicBezTo>
                    <a:pt x="19842" y="26921"/>
                    <a:pt x="22908" y="29691"/>
                    <a:pt x="22908" y="29691"/>
                  </a:cubicBezTo>
                  <a:cubicBezTo>
                    <a:pt x="22908" y="29691"/>
                    <a:pt x="23860" y="19215"/>
                    <a:pt x="24579" y="11429"/>
                  </a:cubicBezTo>
                  <a:cubicBezTo>
                    <a:pt x="25314" y="3643"/>
                    <a:pt x="21805" y="0"/>
                    <a:pt x="218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9"/>
            <p:cNvSpPr/>
            <p:nvPr/>
          </p:nvSpPr>
          <p:spPr>
            <a:xfrm>
              <a:off x="7876425" y="2868037"/>
              <a:ext cx="123267" cy="93669"/>
            </a:xfrm>
            <a:custGeom>
              <a:avLst/>
              <a:gdLst/>
              <a:ahLst/>
              <a:cxnLst/>
              <a:rect l="l" t="t" r="r" b="b"/>
              <a:pathLst>
                <a:path w="3844" h="2921" extrusionOk="0">
                  <a:moveTo>
                    <a:pt x="1" y="0"/>
                  </a:moveTo>
                  <a:cubicBezTo>
                    <a:pt x="1" y="268"/>
                    <a:pt x="51" y="535"/>
                    <a:pt x="151" y="769"/>
                  </a:cubicBezTo>
                  <a:cubicBezTo>
                    <a:pt x="602" y="2022"/>
                    <a:pt x="1755" y="2857"/>
                    <a:pt x="3075" y="2908"/>
                  </a:cubicBezTo>
                  <a:cubicBezTo>
                    <a:pt x="3138" y="2916"/>
                    <a:pt x="3201" y="2920"/>
                    <a:pt x="3266" y="2920"/>
                  </a:cubicBezTo>
                  <a:cubicBezTo>
                    <a:pt x="3458" y="2920"/>
                    <a:pt x="3656" y="2882"/>
                    <a:pt x="3844" y="2807"/>
                  </a:cubicBezTo>
                  <a:cubicBezTo>
                    <a:pt x="3844" y="2798"/>
                    <a:pt x="3821" y="2795"/>
                    <a:pt x="3777" y="2795"/>
                  </a:cubicBezTo>
                  <a:cubicBezTo>
                    <a:pt x="3708" y="2795"/>
                    <a:pt x="3585" y="2803"/>
                    <a:pt x="3422" y="2803"/>
                  </a:cubicBezTo>
                  <a:cubicBezTo>
                    <a:pt x="3321" y="2803"/>
                    <a:pt x="3204" y="2800"/>
                    <a:pt x="3075" y="2791"/>
                  </a:cubicBezTo>
                  <a:cubicBezTo>
                    <a:pt x="1839" y="2674"/>
                    <a:pt x="752" y="1888"/>
                    <a:pt x="268" y="735"/>
                  </a:cubicBezTo>
                  <a:cubicBezTo>
                    <a:pt x="67" y="301"/>
                    <a:pt x="34" y="0"/>
                    <a:pt x="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9"/>
            <p:cNvSpPr/>
            <p:nvPr/>
          </p:nvSpPr>
          <p:spPr>
            <a:xfrm>
              <a:off x="7966984" y="2846551"/>
              <a:ext cx="11288" cy="24756"/>
            </a:xfrm>
            <a:custGeom>
              <a:avLst/>
              <a:gdLst/>
              <a:ahLst/>
              <a:cxnLst/>
              <a:rect l="l" t="t" r="r" b="b"/>
              <a:pathLst>
                <a:path w="352" h="772" extrusionOk="0">
                  <a:moveTo>
                    <a:pt x="56" y="1"/>
                  </a:moveTo>
                  <a:cubicBezTo>
                    <a:pt x="54" y="1"/>
                    <a:pt x="52" y="1"/>
                    <a:pt x="50" y="2"/>
                  </a:cubicBezTo>
                  <a:cubicBezTo>
                    <a:pt x="0" y="19"/>
                    <a:pt x="34" y="202"/>
                    <a:pt x="101" y="420"/>
                  </a:cubicBezTo>
                  <a:cubicBezTo>
                    <a:pt x="164" y="626"/>
                    <a:pt x="258" y="772"/>
                    <a:pt x="310" y="772"/>
                  </a:cubicBezTo>
                  <a:cubicBezTo>
                    <a:pt x="313" y="772"/>
                    <a:pt x="315" y="771"/>
                    <a:pt x="318" y="770"/>
                  </a:cubicBezTo>
                  <a:cubicBezTo>
                    <a:pt x="351" y="754"/>
                    <a:pt x="335" y="570"/>
                    <a:pt x="268" y="369"/>
                  </a:cubicBezTo>
                  <a:cubicBezTo>
                    <a:pt x="188" y="162"/>
                    <a:pt x="93" y="1"/>
                    <a:pt x="5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9"/>
            <p:cNvSpPr/>
            <p:nvPr/>
          </p:nvSpPr>
          <p:spPr>
            <a:xfrm>
              <a:off x="7989495" y="2920531"/>
              <a:ext cx="13949" cy="49865"/>
            </a:xfrm>
            <a:custGeom>
              <a:avLst/>
              <a:gdLst/>
              <a:ahLst/>
              <a:cxnLst/>
              <a:rect l="l" t="t" r="r" b="b"/>
              <a:pathLst>
                <a:path w="435" h="1555" extrusionOk="0">
                  <a:moveTo>
                    <a:pt x="53" y="0"/>
                  </a:moveTo>
                  <a:cubicBezTo>
                    <a:pt x="52" y="0"/>
                    <a:pt x="51" y="0"/>
                    <a:pt x="50" y="1"/>
                  </a:cubicBezTo>
                  <a:cubicBezTo>
                    <a:pt x="0" y="1"/>
                    <a:pt x="34" y="368"/>
                    <a:pt x="134" y="786"/>
                  </a:cubicBezTo>
                  <a:cubicBezTo>
                    <a:pt x="217" y="1220"/>
                    <a:pt x="334" y="1555"/>
                    <a:pt x="384" y="1555"/>
                  </a:cubicBezTo>
                  <a:cubicBezTo>
                    <a:pt x="435" y="1538"/>
                    <a:pt x="384" y="1187"/>
                    <a:pt x="301" y="753"/>
                  </a:cubicBezTo>
                  <a:cubicBezTo>
                    <a:pt x="203" y="329"/>
                    <a:pt x="89" y="0"/>
                    <a:pt x="5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9"/>
            <p:cNvSpPr/>
            <p:nvPr/>
          </p:nvSpPr>
          <p:spPr>
            <a:xfrm>
              <a:off x="8008223" y="3020197"/>
              <a:ext cx="8081" cy="50923"/>
            </a:xfrm>
            <a:custGeom>
              <a:avLst/>
              <a:gdLst/>
              <a:ahLst/>
              <a:cxnLst/>
              <a:rect l="l" t="t" r="r" b="b"/>
              <a:pathLst>
                <a:path w="252" h="1588" extrusionOk="0">
                  <a:moveTo>
                    <a:pt x="51" y="0"/>
                  </a:moveTo>
                  <a:cubicBezTo>
                    <a:pt x="1" y="17"/>
                    <a:pt x="1" y="368"/>
                    <a:pt x="34" y="802"/>
                  </a:cubicBezTo>
                  <a:cubicBezTo>
                    <a:pt x="84" y="1237"/>
                    <a:pt x="151" y="1588"/>
                    <a:pt x="201" y="1588"/>
                  </a:cubicBezTo>
                  <a:cubicBezTo>
                    <a:pt x="252" y="1588"/>
                    <a:pt x="252" y="1220"/>
                    <a:pt x="201" y="786"/>
                  </a:cubicBezTo>
                  <a:cubicBezTo>
                    <a:pt x="168" y="351"/>
                    <a:pt x="84" y="0"/>
                    <a:pt x="5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9"/>
            <p:cNvSpPr/>
            <p:nvPr/>
          </p:nvSpPr>
          <p:spPr>
            <a:xfrm>
              <a:off x="8014123" y="3122011"/>
              <a:ext cx="5932" cy="50923"/>
            </a:xfrm>
            <a:custGeom>
              <a:avLst/>
              <a:gdLst/>
              <a:ahLst/>
              <a:cxnLst/>
              <a:rect l="l" t="t" r="r" b="b"/>
              <a:pathLst>
                <a:path w="185" h="1588" extrusionOk="0">
                  <a:moveTo>
                    <a:pt x="101" y="0"/>
                  </a:moveTo>
                  <a:cubicBezTo>
                    <a:pt x="51" y="0"/>
                    <a:pt x="1" y="351"/>
                    <a:pt x="17" y="785"/>
                  </a:cubicBezTo>
                  <a:cubicBezTo>
                    <a:pt x="17" y="1220"/>
                    <a:pt x="51" y="1587"/>
                    <a:pt x="101" y="1587"/>
                  </a:cubicBezTo>
                  <a:cubicBezTo>
                    <a:pt x="134" y="1587"/>
                    <a:pt x="184" y="1237"/>
                    <a:pt x="184" y="785"/>
                  </a:cubicBezTo>
                  <a:cubicBezTo>
                    <a:pt x="184" y="351"/>
                    <a:pt x="134" y="0"/>
                    <a:pt x="10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9"/>
            <p:cNvSpPr/>
            <p:nvPr/>
          </p:nvSpPr>
          <p:spPr>
            <a:xfrm>
              <a:off x="8009313" y="3223793"/>
              <a:ext cx="7536" cy="50923"/>
            </a:xfrm>
            <a:custGeom>
              <a:avLst/>
              <a:gdLst/>
              <a:ahLst/>
              <a:cxnLst/>
              <a:rect l="l" t="t" r="r" b="b"/>
              <a:pathLst>
                <a:path w="235" h="1588" extrusionOk="0">
                  <a:moveTo>
                    <a:pt x="184" y="1"/>
                  </a:moveTo>
                  <a:cubicBezTo>
                    <a:pt x="134" y="1"/>
                    <a:pt x="67" y="352"/>
                    <a:pt x="34" y="786"/>
                  </a:cubicBezTo>
                  <a:cubicBezTo>
                    <a:pt x="0" y="1220"/>
                    <a:pt x="0" y="1571"/>
                    <a:pt x="50" y="1571"/>
                  </a:cubicBezTo>
                  <a:lnTo>
                    <a:pt x="50" y="1588"/>
                  </a:lnTo>
                  <a:cubicBezTo>
                    <a:pt x="101" y="1588"/>
                    <a:pt x="167" y="1237"/>
                    <a:pt x="201" y="803"/>
                  </a:cubicBezTo>
                  <a:cubicBezTo>
                    <a:pt x="234" y="352"/>
                    <a:pt x="218" y="1"/>
                    <a:pt x="18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9"/>
            <p:cNvSpPr/>
            <p:nvPr/>
          </p:nvSpPr>
          <p:spPr>
            <a:xfrm>
              <a:off x="7996454" y="3325063"/>
              <a:ext cx="10197" cy="50410"/>
            </a:xfrm>
            <a:custGeom>
              <a:avLst/>
              <a:gdLst/>
              <a:ahLst/>
              <a:cxnLst/>
              <a:rect l="l" t="t" r="r" b="b"/>
              <a:pathLst>
                <a:path w="318" h="1572" extrusionOk="0">
                  <a:moveTo>
                    <a:pt x="268" y="1"/>
                  </a:moveTo>
                  <a:cubicBezTo>
                    <a:pt x="218" y="1"/>
                    <a:pt x="134" y="335"/>
                    <a:pt x="84" y="769"/>
                  </a:cubicBezTo>
                  <a:cubicBezTo>
                    <a:pt x="17" y="1204"/>
                    <a:pt x="0" y="1571"/>
                    <a:pt x="50" y="1571"/>
                  </a:cubicBezTo>
                  <a:cubicBezTo>
                    <a:pt x="52" y="1572"/>
                    <a:pt x="53" y="1572"/>
                    <a:pt x="54" y="1572"/>
                  </a:cubicBezTo>
                  <a:cubicBezTo>
                    <a:pt x="104" y="1572"/>
                    <a:pt x="186" y="1227"/>
                    <a:pt x="251" y="803"/>
                  </a:cubicBezTo>
                  <a:cubicBezTo>
                    <a:pt x="301" y="368"/>
                    <a:pt x="318" y="1"/>
                    <a:pt x="26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9"/>
            <p:cNvSpPr/>
            <p:nvPr/>
          </p:nvSpPr>
          <p:spPr>
            <a:xfrm>
              <a:off x="7978240" y="3425787"/>
              <a:ext cx="12891" cy="49865"/>
            </a:xfrm>
            <a:custGeom>
              <a:avLst/>
              <a:gdLst/>
              <a:ahLst/>
              <a:cxnLst/>
              <a:rect l="l" t="t" r="r" b="b"/>
              <a:pathLst>
                <a:path w="402" h="1555" extrusionOk="0">
                  <a:moveTo>
                    <a:pt x="348" y="0"/>
                  </a:moveTo>
                  <a:cubicBezTo>
                    <a:pt x="296" y="0"/>
                    <a:pt x="199" y="345"/>
                    <a:pt x="117" y="753"/>
                  </a:cubicBezTo>
                  <a:cubicBezTo>
                    <a:pt x="34" y="1187"/>
                    <a:pt x="0" y="1538"/>
                    <a:pt x="34" y="1555"/>
                  </a:cubicBezTo>
                  <a:cubicBezTo>
                    <a:pt x="84" y="1555"/>
                    <a:pt x="201" y="1221"/>
                    <a:pt x="284" y="786"/>
                  </a:cubicBezTo>
                  <a:cubicBezTo>
                    <a:pt x="368" y="352"/>
                    <a:pt x="401" y="1"/>
                    <a:pt x="351" y="1"/>
                  </a:cubicBezTo>
                  <a:cubicBezTo>
                    <a:pt x="350" y="0"/>
                    <a:pt x="349" y="0"/>
                    <a:pt x="34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9"/>
            <p:cNvSpPr/>
            <p:nvPr/>
          </p:nvSpPr>
          <p:spPr>
            <a:xfrm>
              <a:off x="7955183" y="3525452"/>
              <a:ext cx="14495" cy="49320"/>
            </a:xfrm>
            <a:custGeom>
              <a:avLst/>
              <a:gdLst/>
              <a:ahLst/>
              <a:cxnLst/>
              <a:rect l="l" t="t" r="r" b="b"/>
              <a:pathLst>
                <a:path w="452" h="1538" extrusionOk="0">
                  <a:moveTo>
                    <a:pt x="415" y="0"/>
                  </a:moveTo>
                  <a:cubicBezTo>
                    <a:pt x="363" y="0"/>
                    <a:pt x="249" y="328"/>
                    <a:pt x="134" y="736"/>
                  </a:cubicBezTo>
                  <a:cubicBezTo>
                    <a:pt x="34" y="1170"/>
                    <a:pt x="1" y="1521"/>
                    <a:pt x="34" y="1538"/>
                  </a:cubicBezTo>
                  <a:cubicBezTo>
                    <a:pt x="84" y="1538"/>
                    <a:pt x="201" y="1204"/>
                    <a:pt x="302" y="786"/>
                  </a:cubicBezTo>
                  <a:cubicBezTo>
                    <a:pt x="402" y="351"/>
                    <a:pt x="452" y="1"/>
                    <a:pt x="418" y="1"/>
                  </a:cubicBezTo>
                  <a:cubicBezTo>
                    <a:pt x="417" y="0"/>
                    <a:pt x="416" y="0"/>
                    <a:pt x="41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9"/>
            <p:cNvSpPr/>
            <p:nvPr/>
          </p:nvSpPr>
          <p:spPr>
            <a:xfrm>
              <a:off x="7935911" y="3623996"/>
              <a:ext cx="9652" cy="25301"/>
            </a:xfrm>
            <a:custGeom>
              <a:avLst/>
              <a:gdLst/>
              <a:ahLst/>
              <a:cxnLst/>
              <a:rect l="l" t="t" r="r" b="b"/>
              <a:pathLst>
                <a:path w="301" h="789" extrusionOk="0">
                  <a:moveTo>
                    <a:pt x="244" y="1"/>
                  </a:moveTo>
                  <a:cubicBezTo>
                    <a:pt x="193" y="1"/>
                    <a:pt x="115" y="162"/>
                    <a:pt x="67" y="370"/>
                  </a:cubicBezTo>
                  <a:cubicBezTo>
                    <a:pt x="17" y="603"/>
                    <a:pt x="0" y="787"/>
                    <a:pt x="50" y="787"/>
                  </a:cubicBezTo>
                  <a:cubicBezTo>
                    <a:pt x="53" y="788"/>
                    <a:pt x="55" y="788"/>
                    <a:pt x="58" y="788"/>
                  </a:cubicBezTo>
                  <a:cubicBezTo>
                    <a:pt x="108" y="788"/>
                    <a:pt x="186" y="627"/>
                    <a:pt x="234" y="420"/>
                  </a:cubicBezTo>
                  <a:cubicBezTo>
                    <a:pt x="284" y="202"/>
                    <a:pt x="301" y="19"/>
                    <a:pt x="251" y="2"/>
                  </a:cubicBezTo>
                  <a:cubicBezTo>
                    <a:pt x="249" y="1"/>
                    <a:pt x="246" y="1"/>
                    <a:pt x="24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9"/>
            <p:cNvSpPr/>
            <p:nvPr/>
          </p:nvSpPr>
          <p:spPr>
            <a:xfrm>
              <a:off x="7676036" y="2883557"/>
              <a:ext cx="15585" cy="215429"/>
            </a:xfrm>
            <a:custGeom>
              <a:avLst/>
              <a:gdLst/>
              <a:ahLst/>
              <a:cxnLst/>
              <a:rect l="l" t="t" r="r" b="b"/>
              <a:pathLst>
                <a:path w="486" h="6718" extrusionOk="0">
                  <a:moveTo>
                    <a:pt x="418" y="1"/>
                  </a:moveTo>
                  <a:cubicBezTo>
                    <a:pt x="368" y="318"/>
                    <a:pt x="335" y="652"/>
                    <a:pt x="335" y="987"/>
                  </a:cubicBezTo>
                  <a:cubicBezTo>
                    <a:pt x="318" y="1588"/>
                    <a:pt x="268" y="2424"/>
                    <a:pt x="201" y="3359"/>
                  </a:cubicBezTo>
                  <a:cubicBezTo>
                    <a:pt x="134" y="4278"/>
                    <a:pt x="67" y="5114"/>
                    <a:pt x="34" y="5732"/>
                  </a:cubicBezTo>
                  <a:cubicBezTo>
                    <a:pt x="1" y="6049"/>
                    <a:pt x="1" y="6383"/>
                    <a:pt x="34" y="6718"/>
                  </a:cubicBezTo>
                  <a:cubicBezTo>
                    <a:pt x="101" y="6383"/>
                    <a:pt x="134" y="6066"/>
                    <a:pt x="151" y="5732"/>
                  </a:cubicBezTo>
                  <a:cubicBezTo>
                    <a:pt x="218" y="5130"/>
                    <a:pt x="301" y="4295"/>
                    <a:pt x="368" y="3359"/>
                  </a:cubicBezTo>
                  <a:cubicBezTo>
                    <a:pt x="435" y="2440"/>
                    <a:pt x="468" y="1588"/>
                    <a:pt x="468" y="987"/>
                  </a:cubicBezTo>
                  <a:cubicBezTo>
                    <a:pt x="485" y="652"/>
                    <a:pt x="468" y="318"/>
                    <a:pt x="41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9"/>
            <p:cNvSpPr/>
            <p:nvPr/>
          </p:nvSpPr>
          <p:spPr>
            <a:xfrm>
              <a:off x="7647111" y="2888399"/>
              <a:ext cx="30015" cy="210619"/>
            </a:xfrm>
            <a:custGeom>
              <a:avLst/>
              <a:gdLst/>
              <a:ahLst/>
              <a:cxnLst/>
              <a:rect l="l" t="t" r="r" b="b"/>
              <a:pathLst>
                <a:path w="936" h="6568" extrusionOk="0">
                  <a:moveTo>
                    <a:pt x="385" y="0"/>
                  </a:moveTo>
                  <a:cubicBezTo>
                    <a:pt x="318" y="334"/>
                    <a:pt x="284" y="669"/>
                    <a:pt x="268" y="1003"/>
                  </a:cubicBezTo>
                  <a:cubicBezTo>
                    <a:pt x="218" y="1638"/>
                    <a:pt x="167" y="2490"/>
                    <a:pt x="117" y="3459"/>
                  </a:cubicBezTo>
                  <a:cubicBezTo>
                    <a:pt x="84" y="3927"/>
                    <a:pt x="67" y="4378"/>
                    <a:pt x="50" y="4796"/>
                  </a:cubicBezTo>
                  <a:cubicBezTo>
                    <a:pt x="0" y="5180"/>
                    <a:pt x="50" y="5564"/>
                    <a:pt x="167" y="5915"/>
                  </a:cubicBezTo>
                  <a:cubicBezTo>
                    <a:pt x="251" y="6166"/>
                    <a:pt x="435" y="6366"/>
                    <a:pt x="652" y="6500"/>
                  </a:cubicBezTo>
                  <a:cubicBezTo>
                    <a:pt x="771" y="6559"/>
                    <a:pt x="865" y="6568"/>
                    <a:pt x="909" y="6568"/>
                  </a:cubicBezTo>
                  <a:cubicBezTo>
                    <a:pt x="926" y="6568"/>
                    <a:pt x="936" y="6567"/>
                    <a:pt x="936" y="6567"/>
                  </a:cubicBezTo>
                  <a:cubicBezTo>
                    <a:pt x="936" y="6550"/>
                    <a:pt x="836" y="6533"/>
                    <a:pt x="685" y="6433"/>
                  </a:cubicBezTo>
                  <a:cubicBezTo>
                    <a:pt x="502" y="6299"/>
                    <a:pt x="351" y="6099"/>
                    <a:pt x="284" y="5882"/>
                  </a:cubicBezTo>
                  <a:cubicBezTo>
                    <a:pt x="184" y="5531"/>
                    <a:pt x="151" y="5163"/>
                    <a:pt x="201" y="4812"/>
                  </a:cubicBezTo>
                  <a:cubicBezTo>
                    <a:pt x="234" y="4395"/>
                    <a:pt x="251" y="3943"/>
                    <a:pt x="284" y="3459"/>
                  </a:cubicBezTo>
                  <a:cubicBezTo>
                    <a:pt x="335" y="2506"/>
                    <a:pt x="368" y="1638"/>
                    <a:pt x="385" y="1019"/>
                  </a:cubicBezTo>
                  <a:cubicBezTo>
                    <a:pt x="418" y="669"/>
                    <a:pt x="418" y="334"/>
                    <a:pt x="38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9"/>
            <p:cNvSpPr/>
            <p:nvPr/>
          </p:nvSpPr>
          <p:spPr>
            <a:xfrm>
              <a:off x="7529231" y="2898565"/>
              <a:ext cx="74493" cy="91136"/>
            </a:xfrm>
            <a:custGeom>
              <a:avLst/>
              <a:gdLst/>
              <a:ahLst/>
              <a:cxnLst/>
              <a:rect l="l" t="t" r="r" b="b"/>
              <a:pathLst>
                <a:path w="2323" h="2842" extrusionOk="0">
                  <a:moveTo>
                    <a:pt x="2290" y="1"/>
                  </a:moveTo>
                  <a:cubicBezTo>
                    <a:pt x="2223" y="184"/>
                    <a:pt x="2189" y="368"/>
                    <a:pt x="2156" y="552"/>
                  </a:cubicBezTo>
                  <a:cubicBezTo>
                    <a:pt x="1905" y="1438"/>
                    <a:pt x="1320" y="2173"/>
                    <a:pt x="518" y="2590"/>
                  </a:cubicBezTo>
                  <a:cubicBezTo>
                    <a:pt x="335" y="2657"/>
                    <a:pt x="168" y="2741"/>
                    <a:pt x="0" y="2841"/>
                  </a:cubicBezTo>
                  <a:cubicBezTo>
                    <a:pt x="201" y="2841"/>
                    <a:pt x="385" y="2791"/>
                    <a:pt x="569" y="2707"/>
                  </a:cubicBezTo>
                  <a:cubicBezTo>
                    <a:pt x="1437" y="2323"/>
                    <a:pt x="2089" y="1521"/>
                    <a:pt x="2273" y="585"/>
                  </a:cubicBezTo>
                  <a:cubicBezTo>
                    <a:pt x="2323" y="402"/>
                    <a:pt x="2323" y="201"/>
                    <a:pt x="229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9"/>
            <p:cNvSpPr/>
            <p:nvPr/>
          </p:nvSpPr>
          <p:spPr>
            <a:xfrm>
              <a:off x="7327237" y="3643044"/>
              <a:ext cx="739958" cy="75327"/>
            </a:xfrm>
            <a:custGeom>
              <a:avLst/>
              <a:gdLst/>
              <a:ahLst/>
              <a:cxnLst/>
              <a:rect l="l" t="t" r="r" b="b"/>
              <a:pathLst>
                <a:path w="23075" h="2349" extrusionOk="0">
                  <a:moveTo>
                    <a:pt x="17623" y="0"/>
                  </a:moveTo>
                  <a:cubicBezTo>
                    <a:pt x="17160" y="0"/>
                    <a:pt x="16692" y="37"/>
                    <a:pt x="16224" y="126"/>
                  </a:cubicBezTo>
                  <a:cubicBezTo>
                    <a:pt x="15472" y="260"/>
                    <a:pt x="14737" y="511"/>
                    <a:pt x="14052" y="878"/>
                  </a:cubicBezTo>
                  <a:cubicBezTo>
                    <a:pt x="13350" y="1263"/>
                    <a:pt x="12682" y="1764"/>
                    <a:pt x="11897" y="1981"/>
                  </a:cubicBezTo>
                  <a:cubicBezTo>
                    <a:pt x="11657" y="2051"/>
                    <a:pt x="11416" y="2081"/>
                    <a:pt x="11176" y="2081"/>
                  </a:cubicBezTo>
                  <a:cubicBezTo>
                    <a:pt x="10613" y="2081"/>
                    <a:pt x="10056" y="1918"/>
                    <a:pt x="9541" y="1730"/>
                  </a:cubicBezTo>
                  <a:cubicBezTo>
                    <a:pt x="8806" y="1430"/>
                    <a:pt x="8104" y="1096"/>
                    <a:pt x="7402" y="895"/>
                  </a:cubicBezTo>
                  <a:cubicBezTo>
                    <a:pt x="6306" y="588"/>
                    <a:pt x="5171" y="434"/>
                    <a:pt x="4031" y="434"/>
                  </a:cubicBezTo>
                  <a:cubicBezTo>
                    <a:pt x="3868" y="434"/>
                    <a:pt x="3705" y="438"/>
                    <a:pt x="3543" y="444"/>
                  </a:cubicBezTo>
                  <a:cubicBezTo>
                    <a:pt x="2674" y="477"/>
                    <a:pt x="1788" y="578"/>
                    <a:pt x="936" y="728"/>
                  </a:cubicBezTo>
                  <a:cubicBezTo>
                    <a:pt x="635" y="778"/>
                    <a:pt x="401" y="828"/>
                    <a:pt x="234" y="862"/>
                  </a:cubicBezTo>
                  <a:cubicBezTo>
                    <a:pt x="151" y="878"/>
                    <a:pt x="67" y="912"/>
                    <a:pt x="0" y="928"/>
                  </a:cubicBezTo>
                  <a:cubicBezTo>
                    <a:pt x="84" y="928"/>
                    <a:pt x="167" y="912"/>
                    <a:pt x="251" y="895"/>
                  </a:cubicBezTo>
                  <a:lnTo>
                    <a:pt x="953" y="795"/>
                  </a:lnTo>
                  <a:cubicBezTo>
                    <a:pt x="1805" y="661"/>
                    <a:pt x="2674" y="594"/>
                    <a:pt x="3543" y="578"/>
                  </a:cubicBezTo>
                  <a:cubicBezTo>
                    <a:pt x="3692" y="572"/>
                    <a:pt x="3842" y="569"/>
                    <a:pt x="3992" y="569"/>
                  </a:cubicBezTo>
                  <a:cubicBezTo>
                    <a:pt x="5128" y="569"/>
                    <a:pt x="6260" y="735"/>
                    <a:pt x="7352" y="1045"/>
                  </a:cubicBezTo>
                  <a:cubicBezTo>
                    <a:pt x="8054" y="1246"/>
                    <a:pt x="8739" y="1580"/>
                    <a:pt x="9491" y="1881"/>
                  </a:cubicBezTo>
                  <a:cubicBezTo>
                    <a:pt x="9858" y="2031"/>
                    <a:pt x="10259" y="2148"/>
                    <a:pt x="10660" y="2215"/>
                  </a:cubicBezTo>
                  <a:cubicBezTo>
                    <a:pt x="10828" y="2241"/>
                    <a:pt x="10993" y="2254"/>
                    <a:pt x="11156" y="2254"/>
                  </a:cubicBezTo>
                  <a:cubicBezTo>
                    <a:pt x="11417" y="2254"/>
                    <a:pt x="11673" y="2220"/>
                    <a:pt x="11930" y="2148"/>
                  </a:cubicBezTo>
                  <a:cubicBezTo>
                    <a:pt x="12782" y="1914"/>
                    <a:pt x="13451" y="1413"/>
                    <a:pt x="14136" y="1029"/>
                  </a:cubicBezTo>
                  <a:cubicBezTo>
                    <a:pt x="14804" y="661"/>
                    <a:pt x="15523" y="410"/>
                    <a:pt x="16258" y="277"/>
                  </a:cubicBezTo>
                  <a:cubicBezTo>
                    <a:pt x="16714" y="188"/>
                    <a:pt x="17171" y="143"/>
                    <a:pt x="17628" y="143"/>
                  </a:cubicBezTo>
                  <a:cubicBezTo>
                    <a:pt x="17856" y="143"/>
                    <a:pt x="18085" y="154"/>
                    <a:pt x="18313" y="177"/>
                  </a:cubicBezTo>
                  <a:cubicBezTo>
                    <a:pt x="18898" y="227"/>
                    <a:pt x="19483" y="344"/>
                    <a:pt x="20051" y="527"/>
                  </a:cubicBezTo>
                  <a:cubicBezTo>
                    <a:pt x="20886" y="795"/>
                    <a:pt x="21655" y="1196"/>
                    <a:pt x="22340" y="1730"/>
                  </a:cubicBezTo>
                  <a:cubicBezTo>
                    <a:pt x="22540" y="1881"/>
                    <a:pt x="22707" y="2031"/>
                    <a:pt x="22874" y="2198"/>
                  </a:cubicBezTo>
                  <a:cubicBezTo>
                    <a:pt x="22941" y="2248"/>
                    <a:pt x="23008" y="2299"/>
                    <a:pt x="23075" y="2349"/>
                  </a:cubicBezTo>
                  <a:cubicBezTo>
                    <a:pt x="23025" y="2282"/>
                    <a:pt x="22975" y="2232"/>
                    <a:pt x="22908" y="2165"/>
                  </a:cubicBezTo>
                  <a:cubicBezTo>
                    <a:pt x="22741" y="1998"/>
                    <a:pt x="22574" y="1831"/>
                    <a:pt x="22390" y="1680"/>
                  </a:cubicBezTo>
                  <a:cubicBezTo>
                    <a:pt x="21705" y="1129"/>
                    <a:pt x="20919" y="695"/>
                    <a:pt x="20101" y="410"/>
                  </a:cubicBezTo>
                  <a:cubicBezTo>
                    <a:pt x="19516" y="227"/>
                    <a:pt x="18914" y="93"/>
                    <a:pt x="18313" y="26"/>
                  </a:cubicBezTo>
                  <a:cubicBezTo>
                    <a:pt x="18085" y="9"/>
                    <a:pt x="17854" y="0"/>
                    <a:pt x="1762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9"/>
            <p:cNvSpPr/>
            <p:nvPr/>
          </p:nvSpPr>
          <p:spPr>
            <a:xfrm>
              <a:off x="7179887" y="2582379"/>
              <a:ext cx="821409" cy="270457"/>
            </a:xfrm>
            <a:custGeom>
              <a:avLst/>
              <a:gdLst/>
              <a:ahLst/>
              <a:cxnLst/>
              <a:rect l="l" t="t" r="r" b="b"/>
              <a:pathLst>
                <a:path w="25615" h="8434" extrusionOk="0">
                  <a:moveTo>
                    <a:pt x="6462" y="1"/>
                  </a:moveTo>
                  <a:cubicBezTo>
                    <a:pt x="6359" y="1"/>
                    <a:pt x="6258" y="49"/>
                    <a:pt x="6199" y="153"/>
                  </a:cubicBezTo>
                  <a:cubicBezTo>
                    <a:pt x="6099" y="337"/>
                    <a:pt x="6099" y="821"/>
                    <a:pt x="6300" y="1389"/>
                  </a:cubicBezTo>
                  <a:cubicBezTo>
                    <a:pt x="6467" y="1874"/>
                    <a:pt x="6350" y="2409"/>
                    <a:pt x="5982" y="2776"/>
                  </a:cubicBezTo>
                  <a:cubicBezTo>
                    <a:pt x="5598" y="3010"/>
                    <a:pt x="5113" y="3311"/>
                    <a:pt x="4612" y="3578"/>
                  </a:cubicBezTo>
                  <a:cubicBezTo>
                    <a:pt x="4612" y="3578"/>
                    <a:pt x="2940" y="3891"/>
                    <a:pt x="2343" y="3891"/>
                  </a:cubicBezTo>
                  <a:cubicBezTo>
                    <a:pt x="2278" y="3891"/>
                    <a:pt x="2225" y="3887"/>
                    <a:pt x="2189" y="3879"/>
                  </a:cubicBezTo>
                  <a:cubicBezTo>
                    <a:pt x="1928" y="3820"/>
                    <a:pt x="1152" y="3583"/>
                    <a:pt x="749" y="3583"/>
                  </a:cubicBezTo>
                  <a:cubicBezTo>
                    <a:pt x="585" y="3583"/>
                    <a:pt x="482" y="3622"/>
                    <a:pt x="502" y="3729"/>
                  </a:cubicBezTo>
                  <a:cubicBezTo>
                    <a:pt x="535" y="3929"/>
                    <a:pt x="2022" y="4547"/>
                    <a:pt x="2791" y="4714"/>
                  </a:cubicBezTo>
                  <a:cubicBezTo>
                    <a:pt x="2121" y="4702"/>
                    <a:pt x="989" y="4485"/>
                    <a:pt x="393" y="4485"/>
                  </a:cubicBezTo>
                  <a:cubicBezTo>
                    <a:pt x="157" y="4485"/>
                    <a:pt x="5" y="4519"/>
                    <a:pt x="0" y="4614"/>
                  </a:cubicBezTo>
                  <a:cubicBezTo>
                    <a:pt x="0" y="4831"/>
                    <a:pt x="2507" y="5433"/>
                    <a:pt x="2507" y="5433"/>
                  </a:cubicBezTo>
                  <a:lnTo>
                    <a:pt x="6985" y="6970"/>
                  </a:lnTo>
                  <a:cubicBezTo>
                    <a:pt x="6985" y="6970"/>
                    <a:pt x="12185" y="8433"/>
                    <a:pt x="17127" y="8433"/>
                  </a:cubicBezTo>
                  <a:cubicBezTo>
                    <a:pt x="20960" y="8433"/>
                    <a:pt x="24637" y="7554"/>
                    <a:pt x="25615" y="4430"/>
                  </a:cubicBezTo>
                  <a:lnTo>
                    <a:pt x="20769" y="1506"/>
                  </a:lnTo>
                  <a:cubicBezTo>
                    <a:pt x="20034" y="2392"/>
                    <a:pt x="19416" y="2609"/>
                    <a:pt x="19416" y="2609"/>
                  </a:cubicBezTo>
                  <a:cubicBezTo>
                    <a:pt x="17677" y="3047"/>
                    <a:pt x="15838" y="3194"/>
                    <a:pt x="14149" y="3194"/>
                  </a:cubicBezTo>
                  <a:cubicBezTo>
                    <a:pt x="11651" y="3194"/>
                    <a:pt x="9482" y="2872"/>
                    <a:pt x="8455" y="2693"/>
                  </a:cubicBezTo>
                  <a:cubicBezTo>
                    <a:pt x="8254" y="2526"/>
                    <a:pt x="8037" y="2342"/>
                    <a:pt x="7787" y="2108"/>
                  </a:cubicBezTo>
                  <a:cubicBezTo>
                    <a:pt x="7569" y="1891"/>
                    <a:pt x="7369" y="1657"/>
                    <a:pt x="7235" y="1373"/>
                  </a:cubicBezTo>
                  <a:cubicBezTo>
                    <a:pt x="7051" y="1039"/>
                    <a:pt x="6918" y="688"/>
                    <a:pt x="6818" y="337"/>
                  </a:cubicBezTo>
                  <a:cubicBezTo>
                    <a:pt x="6797" y="122"/>
                    <a:pt x="6626" y="1"/>
                    <a:pt x="6462"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9"/>
            <p:cNvSpPr/>
            <p:nvPr/>
          </p:nvSpPr>
          <p:spPr>
            <a:xfrm>
              <a:off x="7717306" y="2176308"/>
              <a:ext cx="171465" cy="99409"/>
            </a:xfrm>
            <a:custGeom>
              <a:avLst/>
              <a:gdLst/>
              <a:ahLst/>
              <a:cxnLst/>
              <a:rect l="l" t="t" r="r" b="b"/>
              <a:pathLst>
                <a:path w="5347" h="3100" extrusionOk="0">
                  <a:moveTo>
                    <a:pt x="5313" y="1"/>
                  </a:moveTo>
                  <a:cubicBezTo>
                    <a:pt x="5280" y="418"/>
                    <a:pt x="5180" y="819"/>
                    <a:pt x="5046" y="1220"/>
                  </a:cubicBezTo>
                  <a:cubicBezTo>
                    <a:pt x="4862" y="1638"/>
                    <a:pt x="4612" y="2006"/>
                    <a:pt x="4278" y="2306"/>
                  </a:cubicBezTo>
                  <a:cubicBezTo>
                    <a:pt x="3877" y="2674"/>
                    <a:pt x="3359" y="2891"/>
                    <a:pt x="2807" y="2925"/>
                  </a:cubicBezTo>
                  <a:cubicBezTo>
                    <a:pt x="2757" y="2928"/>
                    <a:pt x="2707" y="2929"/>
                    <a:pt x="2657" y="2929"/>
                  </a:cubicBezTo>
                  <a:cubicBezTo>
                    <a:pt x="2159" y="2929"/>
                    <a:pt x="1680" y="2779"/>
                    <a:pt x="1270" y="2490"/>
                  </a:cubicBezTo>
                  <a:cubicBezTo>
                    <a:pt x="902" y="2223"/>
                    <a:pt x="618" y="1889"/>
                    <a:pt x="401" y="1488"/>
                  </a:cubicBezTo>
                  <a:cubicBezTo>
                    <a:pt x="217" y="1103"/>
                    <a:pt x="84" y="719"/>
                    <a:pt x="17" y="301"/>
                  </a:cubicBezTo>
                  <a:cubicBezTo>
                    <a:pt x="0" y="418"/>
                    <a:pt x="0" y="535"/>
                    <a:pt x="17" y="652"/>
                  </a:cubicBezTo>
                  <a:cubicBezTo>
                    <a:pt x="134" y="1437"/>
                    <a:pt x="552" y="2139"/>
                    <a:pt x="1186" y="2624"/>
                  </a:cubicBezTo>
                  <a:cubicBezTo>
                    <a:pt x="1603" y="2921"/>
                    <a:pt x="2113" y="3100"/>
                    <a:pt x="2632" y="3100"/>
                  </a:cubicBezTo>
                  <a:cubicBezTo>
                    <a:pt x="2696" y="3100"/>
                    <a:pt x="2760" y="3097"/>
                    <a:pt x="2824" y="3092"/>
                  </a:cubicBezTo>
                  <a:cubicBezTo>
                    <a:pt x="3409" y="3058"/>
                    <a:pt x="3960" y="2824"/>
                    <a:pt x="4378" y="2423"/>
                  </a:cubicBezTo>
                  <a:cubicBezTo>
                    <a:pt x="4963" y="1889"/>
                    <a:pt x="5297" y="1137"/>
                    <a:pt x="5330" y="335"/>
                  </a:cubicBezTo>
                  <a:cubicBezTo>
                    <a:pt x="5347" y="234"/>
                    <a:pt x="5347" y="118"/>
                    <a:pt x="53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656"/>
        <p:cNvGrpSpPr/>
        <p:nvPr/>
      </p:nvGrpSpPr>
      <p:grpSpPr>
        <a:xfrm>
          <a:off x="0" y="0"/>
          <a:ext cx="0" cy="0"/>
          <a:chOff x="0" y="0"/>
          <a:chExt cx="0" cy="0"/>
        </a:xfrm>
      </p:grpSpPr>
      <p:sp>
        <p:nvSpPr>
          <p:cNvPr id="1657" name="Google Shape;1657;p40"/>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ABOUT THE PROJECT</a:t>
            </a:r>
            <a:endParaRPr/>
          </a:p>
        </p:txBody>
      </p:sp>
      <p:grpSp>
        <p:nvGrpSpPr>
          <p:cNvPr id="1658" name="Google Shape;1658;p40"/>
          <p:cNvGrpSpPr/>
          <p:nvPr/>
        </p:nvGrpSpPr>
        <p:grpSpPr>
          <a:xfrm>
            <a:off x="7166359" y="1663770"/>
            <a:ext cx="1404877" cy="3025504"/>
            <a:chOff x="7068759" y="1663770"/>
            <a:chExt cx="1404877" cy="3025504"/>
          </a:xfrm>
        </p:grpSpPr>
        <p:sp>
          <p:nvSpPr>
            <p:cNvPr id="1659" name="Google Shape;1659;p40"/>
            <p:cNvSpPr/>
            <p:nvPr/>
          </p:nvSpPr>
          <p:spPr>
            <a:xfrm>
              <a:off x="7948531" y="1770202"/>
              <a:ext cx="270618" cy="481846"/>
            </a:xfrm>
            <a:custGeom>
              <a:avLst/>
              <a:gdLst/>
              <a:ahLst/>
              <a:cxnLst/>
              <a:rect l="l" t="t" r="r" b="b"/>
              <a:pathLst>
                <a:path w="8439" h="15026" extrusionOk="0">
                  <a:moveTo>
                    <a:pt x="3403" y="0"/>
                  </a:moveTo>
                  <a:cubicBezTo>
                    <a:pt x="2378" y="0"/>
                    <a:pt x="1345" y="204"/>
                    <a:pt x="368" y="623"/>
                  </a:cubicBezTo>
                  <a:cubicBezTo>
                    <a:pt x="368" y="623"/>
                    <a:pt x="1" y="5702"/>
                    <a:pt x="17" y="7925"/>
                  </a:cubicBezTo>
                  <a:cubicBezTo>
                    <a:pt x="51" y="10130"/>
                    <a:pt x="2256" y="10481"/>
                    <a:pt x="2256" y="10481"/>
                  </a:cubicBezTo>
                  <a:cubicBezTo>
                    <a:pt x="2256" y="10481"/>
                    <a:pt x="2223" y="14107"/>
                    <a:pt x="2256" y="14725"/>
                  </a:cubicBezTo>
                  <a:lnTo>
                    <a:pt x="7570" y="15026"/>
                  </a:lnTo>
                  <a:lnTo>
                    <a:pt x="8438" y="1843"/>
                  </a:lnTo>
                  <a:lnTo>
                    <a:pt x="8104" y="1592"/>
                  </a:lnTo>
                  <a:cubicBezTo>
                    <a:pt x="6736" y="545"/>
                    <a:pt x="5079" y="0"/>
                    <a:pt x="3403" y="0"/>
                  </a:cubicBezTo>
                  <a:close/>
                </a:path>
              </a:pathLst>
            </a:custGeom>
            <a:solidFill>
              <a:srgbClr val="AA7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0"/>
            <p:cNvSpPr/>
            <p:nvPr/>
          </p:nvSpPr>
          <p:spPr>
            <a:xfrm>
              <a:off x="7956195" y="1898921"/>
              <a:ext cx="27738" cy="20491"/>
            </a:xfrm>
            <a:custGeom>
              <a:avLst/>
              <a:gdLst/>
              <a:ahLst/>
              <a:cxnLst/>
              <a:rect l="l" t="t" r="r" b="b"/>
              <a:pathLst>
                <a:path w="865" h="639" extrusionOk="0">
                  <a:moveTo>
                    <a:pt x="426" y="0"/>
                  </a:moveTo>
                  <a:cubicBezTo>
                    <a:pt x="155" y="0"/>
                    <a:pt x="0" y="324"/>
                    <a:pt x="196" y="536"/>
                  </a:cubicBezTo>
                  <a:cubicBezTo>
                    <a:pt x="256" y="605"/>
                    <a:pt x="339" y="638"/>
                    <a:pt x="423" y="638"/>
                  </a:cubicBezTo>
                  <a:cubicBezTo>
                    <a:pt x="502" y="638"/>
                    <a:pt x="582" y="609"/>
                    <a:pt x="647" y="552"/>
                  </a:cubicBezTo>
                  <a:cubicBezTo>
                    <a:pt x="864" y="368"/>
                    <a:pt x="731" y="1"/>
                    <a:pt x="447" y="1"/>
                  </a:cubicBezTo>
                  <a:cubicBezTo>
                    <a:pt x="440" y="1"/>
                    <a:pt x="433" y="0"/>
                    <a:pt x="4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0"/>
            <p:cNvSpPr/>
            <p:nvPr/>
          </p:nvSpPr>
          <p:spPr>
            <a:xfrm>
              <a:off x="7959241" y="1890294"/>
              <a:ext cx="37006" cy="10422"/>
            </a:xfrm>
            <a:custGeom>
              <a:avLst/>
              <a:gdLst/>
              <a:ahLst/>
              <a:cxnLst/>
              <a:rect l="l" t="t" r="r" b="b"/>
              <a:pathLst>
                <a:path w="1154" h="325" extrusionOk="0">
                  <a:moveTo>
                    <a:pt x="581" y="0"/>
                  </a:moveTo>
                  <a:cubicBezTo>
                    <a:pt x="421" y="0"/>
                    <a:pt x="262" y="51"/>
                    <a:pt x="134" y="153"/>
                  </a:cubicBezTo>
                  <a:cubicBezTo>
                    <a:pt x="34" y="236"/>
                    <a:pt x="1" y="303"/>
                    <a:pt x="17" y="320"/>
                  </a:cubicBezTo>
                  <a:cubicBezTo>
                    <a:pt x="20" y="323"/>
                    <a:pt x="25" y="324"/>
                    <a:pt x="31" y="324"/>
                  </a:cubicBezTo>
                  <a:cubicBezTo>
                    <a:pt x="91" y="324"/>
                    <a:pt x="295" y="186"/>
                    <a:pt x="569" y="186"/>
                  </a:cubicBezTo>
                  <a:cubicBezTo>
                    <a:pt x="839" y="186"/>
                    <a:pt x="1056" y="308"/>
                    <a:pt x="1121" y="308"/>
                  </a:cubicBezTo>
                  <a:cubicBezTo>
                    <a:pt x="1128" y="308"/>
                    <a:pt x="1134" y="307"/>
                    <a:pt x="1137" y="303"/>
                  </a:cubicBezTo>
                  <a:cubicBezTo>
                    <a:pt x="1154" y="287"/>
                    <a:pt x="1120" y="220"/>
                    <a:pt x="1020" y="136"/>
                  </a:cubicBezTo>
                  <a:cubicBezTo>
                    <a:pt x="889" y="46"/>
                    <a:pt x="734" y="0"/>
                    <a:pt x="5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0"/>
            <p:cNvSpPr/>
            <p:nvPr/>
          </p:nvSpPr>
          <p:spPr>
            <a:xfrm>
              <a:off x="8064262" y="1903153"/>
              <a:ext cx="26905" cy="20748"/>
            </a:xfrm>
            <a:custGeom>
              <a:avLst/>
              <a:gdLst/>
              <a:ahLst/>
              <a:cxnLst/>
              <a:rect l="l" t="t" r="r" b="b"/>
              <a:pathLst>
                <a:path w="839" h="647" extrusionOk="0">
                  <a:moveTo>
                    <a:pt x="423" y="1"/>
                  </a:moveTo>
                  <a:cubicBezTo>
                    <a:pt x="364" y="1"/>
                    <a:pt x="305" y="17"/>
                    <a:pt x="251" y="53"/>
                  </a:cubicBezTo>
                  <a:cubicBezTo>
                    <a:pt x="1" y="203"/>
                    <a:pt x="67" y="571"/>
                    <a:pt x="351" y="638"/>
                  </a:cubicBezTo>
                  <a:cubicBezTo>
                    <a:pt x="376" y="644"/>
                    <a:pt x="400" y="647"/>
                    <a:pt x="424" y="647"/>
                  </a:cubicBezTo>
                  <a:cubicBezTo>
                    <a:pt x="659" y="647"/>
                    <a:pt x="839" y="365"/>
                    <a:pt x="702" y="153"/>
                  </a:cubicBezTo>
                  <a:cubicBezTo>
                    <a:pt x="638" y="56"/>
                    <a:pt x="531" y="1"/>
                    <a:pt x="4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0"/>
            <p:cNvSpPr/>
            <p:nvPr/>
          </p:nvSpPr>
          <p:spPr>
            <a:xfrm>
              <a:off x="8065353" y="1894591"/>
              <a:ext cx="36974" cy="10422"/>
            </a:xfrm>
            <a:custGeom>
              <a:avLst/>
              <a:gdLst/>
              <a:ahLst/>
              <a:cxnLst/>
              <a:rect l="l" t="t" r="r" b="b"/>
              <a:pathLst>
                <a:path w="1153" h="325" extrusionOk="0">
                  <a:moveTo>
                    <a:pt x="580" y="0"/>
                  </a:moveTo>
                  <a:cubicBezTo>
                    <a:pt x="420" y="0"/>
                    <a:pt x="262" y="50"/>
                    <a:pt x="134" y="153"/>
                  </a:cubicBezTo>
                  <a:cubicBezTo>
                    <a:pt x="33" y="236"/>
                    <a:pt x="0" y="303"/>
                    <a:pt x="17" y="320"/>
                  </a:cubicBezTo>
                  <a:cubicBezTo>
                    <a:pt x="20" y="323"/>
                    <a:pt x="24" y="324"/>
                    <a:pt x="30" y="324"/>
                  </a:cubicBezTo>
                  <a:cubicBezTo>
                    <a:pt x="90" y="324"/>
                    <a:pt x="295" y="186"/>
                    <a:pt x="568" y="186"/>
                  </a:cubicBezTo>
                  <a:cubicBezTo>
                    <a:pt x="854" y="186"/>
                    <a:pt x="1058" y="308"/>
                    <a:pt x="1121" y="308"/>
                  </a:cubicBezTo>
                  <a:cubicBezTo>
                    <a:pt x="1128" y="308"/>
                    <a:pt x="1133" y="306"/>
                    <a:pt x="1136" y="303"/>
                  </a:cubicBezTo>
                  <a:cubicBezTo>
                    <a:pt x="1153" y="286"/>
                    <a:pt x="1119" y="219"/>
                    <a:pt x="1019" y="136"/>
                  </a:cubicBezTo>
                  <a:cubicBezTo>
                    <a:pt x="888" y="46"/>
                    <a:pt x="734" y="0"/>
                    <a:pt x="5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0"/>
            <p:cNvSpPr/>
            <p:nvPr/>
          </p:nvSpPr>
          <p:spPr>
            <a:xfrm>
              <a:off x="8001025" y="1900524"/>
              <a:ext cx="32741" cy="85813"/>
            </a:xfrm>
            <a:custGeom>
              <a:avLst/>
              <a:gdLst/>
              <a:ahLst/>
              <a:cxnLst/>
              <a:rect l="l" t="t" r="r" b="b"/>
              <a:pathLst>
                <a:path w="1021" h="2676" extrusionOk="0">
                  <a:moveTo>
                    <a:pt x="985" y="1"/>
                  </a:moveTo>
                  <a:cubicBezTo>
                    <a:pt x="930" y="1"/>
                    <a:pt x="632" y="696"/>
                    <a:pt x="302" y="1555"/>
                  </a:cubicBezTo>
                  <a:cubicBezTo>
                    <a:pt x="218" y="1772"/>
                    <a:pt x="135" y="1989"/>
                    <a:pt x="68" y="2190"/>
                  </a:cubicBezTo>
                  <a:cubicBezTo>
                    <a:pt x="18" y="2290"/>
                    <a:pt x="1" y="2407"/>
                    <a:pt x="18" y="2524"/>
                  </a:cubicBezTo>
                  <a:cubicBezTo>
                    <a:pt x="51" y="2574"/>
                    <a:pt x="101" y="2624"/>
                    <a:pt x="168" y="2641"/>
                  </a:cubicBezTo>
                  <a:cubicBezTo>
                    <a:pt x="201" y="2658"/>
                    <a:pt x="252" y="2658"/>
                    <a:pt x="302" y="2658"/>
                  </a:cubicBezTo>
                  <a:cubicBezTo>
                    <a:pt x="366" y="2670"/>
                    <a:pt x="429" y="2676"/>
                    <a:pt x="493" y="2676"/>
                  </a:cubicBezTo>
                  <a:cubicBezTo>
                    <a:pt x="596" y="2676"/>
                    <a:pt x="700" y="2662"/>
                    <a:pt x="803" y="2641"/>
                  </a:cubicBezTo>
                  <a:cubicBezTo>
                    <a:pt x="636" y="2574"/>
                    <a:pt x="469" y="2541"/>
                    <a:pt x="302" y="2541"/>
                  </a:cubicBezTo>
                  <a:cubicBezTo>
                    <a:pt x="235" y="2524"/>
                    <a:pt x="168" y="2507"/>
                    <a:pt x="151" y="2474"/>
                  </a:cubicBezTo>
                  <a:cubicBezTo>
                    <a:pt x="151" y="2390"/>
                    <a:pt x="185" y="2307"/>
                    <a:pt x="218" y="2240"/>
                  </a:cubicBezTo>
                  <a:cubicBezTo>
                    <a:pt x="302" y="2039"/>
                    <a:pt x="369" y="1839"/>
                    <a:pt x="452" y="1622"/>
                  </a:cubicBezTo>
                  <a:cubicBezTo>
                    <a:pt x="786" y="736"/>
                    <a:pt x="1020" y="18"/>
                    <a:pt x="987" y="1"/>
                  </a:cubicBezTo>
                  <a:cubicBezTo>
                    <a:pt x="986" y="1"/>
                    <a:pt x="986" y="1"/>
                    <a:pt x="9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0"/>
            <p:cNvSpPr/>
            <p:nvPr/>
          </p:nvSpPr>
          <p:spPr>
            <a:xfrm>
              <a:off x="8020875" y="2078947"/>
              <a:ext cx="92707" cy="45087"/>
            </a:xfrm>
            <a:custGeom>
              <a:avLst/>
              <a:gdLst/>
              <a:ahLst/>
              <a:cxnLst/>
              <a:rect l="l" t="t" r="r" b="b"/>
              <a:pathLst>
                <a:path w="2891" h="1406" extrusionOk="0">
                  <a:moveTo>
                    <a:pt x="2891" y="1"/>
                  </a:moveTo>
                  <a:lnTo>
                    <a:pt x="2891" y="1"/>
                  </a:lnTo>
                  <a:cubicBezTo>
                    <a:pt x="2046" y="537"/>
                    <a:pt x="1075" y="820"/>
                    <a:pt x="85" y="820"/>
                  </a:cubicBezTo>
                  <a:cubicBezTo>
                    <a:pt x="57" y="820"/>
                    <a:pt x="29" y="820"/>
                    <a:pt x="0" y="820"/>
                  </a:cubicBezTo>
                  <a:lnTo>
                    <a:pt x="0" y="1388"/>
                  </a:lnTo>
                  <a:cubicBezTo>
                    <a:pt x="131" y="1400"/>
                    <a:pt x="257" y="1405"/>
                    <a:pt x="377" y="1405"/>
                  </a:cubicBezTo>
                  <a:cubicBezTo>
                    <a:pt x="2285" y="1405"/>
                    <a:pt x="2891" y="1"/>
                    <a:pt x="2891" y="1"/>
                  </a:cubicBezTo>
                  <a:close/>
                </a:path>
              </a:pathLst>
            </a:custGeom>
            <a:solidFill>
              <a:srgbClr val="7F5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0"/>
            <p:cNvSpPr/>
            <p:nvPr/>
          </p:nvSpPr>
          <p:spPr>
            <a:xfrm>
              <a:off x="7943945" y="1663770"/>
              <a:ext cx="311632" cy="297362"/>
            </a:xfrm>
            <a:custGeom>
              <a:avLst/>
              <a:gdLst/>
              <a:ahLst/>
              <a:cxnLst/>
              <a:rect l="l" t="t" r="r" b="b"/>
              <a:pathLst>
                <a:path w="9718" h="9273" extrusionOk="0">
                  <a:moveTo>
                    <a:pt x="1491" y="0"/>
                  </a:moveTo>
                  <a:cubicBezTo>
                    <a:pt x="1336" y="0"/>
                    <a:pt x="1187" y="39"/>
                    <a:pt x="1063" y="133"/>
                  </a:cubicBezTo>
                  <a:cubicBezTo>
                    <a:pt x="795" y="366"/>
                    <a:pt x="712" y="751"/>
                    <a:pt x="845" y="1068"/>
                  </a:cubicBezTo>
                  <a:cubicBezTo>
                    <a:pt x="979" y="1386"/>
                    <a:pt x="1179" y="1670"/>
                    <a:pt x="1430" y="1904"/>
                  </a:cubicBezTo>
                  <a:cubicBezTo>
                    <a:pt x="1282" y="1799"/>
                    <a:pt x="1115" y="1751"/>
                    <a:pt x="952" y="1751"/>
                  </a:cubicBezTo>
                  <a:cubicBezTo>
                    <a:pt x="619" y="1751"/>
                    <a:pt x="300" y="1952"/>
                    <a:pt x="177" y="2288"/>
                  </a:cubicBezTo>
                  <a:cubicBezTo>
                    <a:pt x="0" y="2787"/>
                    <a:pt x="319" y="3316"/>
                    <a:pt x="820" y="3400"/>
                  </a:cubicBezTo>
                  <a:lnTo>
                    <a:pt x="820" y="3400"/>
                  </a:lnTo>
                  <a:cubicBezTo>
                    <a:pt x="800" y="3398"/>
                    <a:pt x="780" y="3397"/>
                    <a:pt x="761" y="3397"/>
                  </a:cubicBezTo>
                  <a:cubicBezTo>
                    <a:pt x="422" y="3397"/>
                    <a:pt x="118" y="3649"/>
                    <a:pt x="43" y="4009"/>
                  </a:cubicBezTo>
                  <a:cubicBezTo>
                    <a:pt x="10" y="4393"/>
                    <a:pt x="177" y="4778"/>
                    <a:pt x="494" y="4995"/>
                  </a:cubicBezTo>
                  <a:cubicBezTo>
                    <a:pt x="812" y="5195"/>
                    <a:pt x="1179" y="5329"/>
                    <a:pt x="1547" y="5379"/>
                  </a:cubicBezTo>
                  <a:cubicBezTo>
                    <a:pt x="1919" y="5457"/>
                    <a:pt x="2276" y="5490"/>
                    <a:pt x="2618" y="5490"/>
                  </a:cubicBezTo>
                  <a:cubicBezTo>
                    <a:pt x="4390" y="5490"/>
                    <a:pt x="5751" y="4602"/>
                    <a:pt x="6760" y="4560"/>
                  </a:cubicBezTo>
                  <a:cubicBezTo>
                    <a:pt x="6782" y="4559"/>
                    <a:pt x="6802" y="4559"/>
                    <a:pt x="6823" y="4559"/>
                  </a:cubicBezTo>
                  <a:cubicBezTo>
                    <a:pt x="7957" y="4559"/>
                    <a:pt x="7779" y="5897"/>
                    <a:pt x="7779" y="5897"/>
                  </a:cubicBezTo>
                  <a:lnTo>
                    <a:pt x="7512" y="9189"/>
                  </a:lnTo>
                  <a:lnTo>
                    <a:pt x="8498" y="9272"/>
                  </a:lnTo>
                  <a:lnTo>
                    <a:pt x="8865" y="7701"/>
                  </a:lnTo>
                  <a:cubicBezTo>
                    <a:pt x="8966" y="7568"/>
                    <a:pt x="9049" y="7417"/>
                    <a:pt x="9116" y="7250"/>
                  </a:cubicBezTo>
                  <a:cubicBezTo>
                    <a:pt x="9317" y="6682"/>
                    <a:pt x="9617" y="6114"/>
                    <a:pt x="9651" y="5513"/>
                  </a:cubicBezTo>
                  <a:cubicBezTo>
                    <a:pt x="9718" y="4894"/>
                    <a:pt x="9500" y="4276"/>
                    <a:pt x="9049" y="3842"/>
                  </a:cubicBezTo>
                  <a:cubicBezTo>
                    <a:pt x="8616" y="3449"/>
                    <a:pt x="8008" y="3342"/>
                    <a:pt x="7410" y="3342"/>
                  </a:cubicBezTo>
                  <a:cubicBezTo>
                    <a:pt x="7270" y="3342"/>
                    <a:pt x="7131" y="3348"/>
                    <a:pt x="6994" y="3357"/>
                  </a:cubicBezTo>
                  <a:cubicBezTo>
                    <a:pt x="7044" y="2772"/>
                    <a:pt x="6810" y="2204"/>
                    <a:pt x="6376" y="1837"/>
                  </a:cubicBezTo>
                  <a:cubicBezTo>
                    <a:pt x="5941" y="1453"/>
                    <a:pt x="5390" y="1235"/>
                    <a:pt x="4822" y="1185"/>
                  </a:cubicBezTo>
                  <a:cubicBezTo>
                    <a:pt x="4304" y="1135"/>
                    <a:pt x="3769" y="1185"/>
                    <a:pt x="3285" y="985"/>
                  </a:cubicBezTo>
                  <a:cubicBezTo>
                    <a:pt x="2817" y="784"/>
                    <a:pt x="2483" y="366"/>
                    <a:pt x="2015" y="133"/>
                  </a:cubicBezTo>
                  <a:cubicBezTo>
                    <a:pt x="1854" y="52"/>
                    <a:pt x="1669" y="0"/>
                    <a:pt x="14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0"/>
            <p:cNvSpPr/>
            <p:nvPr/>
          </p:nvSpPr>
          <p:spPr>
            <a:xfrm>
              <a:off x="8197407" y="1898151"/>
              <a:ext cx="73499" cy="94054"/>
            </a:xfrm>
            <a:custGeom>
              <a:avLst/>
              <a:gdLst/>
              <a:ahLst/>
              <a:cxnLst/>
              <a:rect l="l" t="t" r="r" b="b"/>
              <a:pathLst>
                <a:path w="2292" h="2933" extrusionOk="0">
                  <a:moveTo>
                    <a:pt x="793" y="1"/>
                  </a:moveTo>
                  <a:cubicBezTo>
                    <a:pt x="727" y="1"/>
                    <a:pt x="685" y="6"/>
                    <a:pt x="677" y="8"/>
                  </a:cubicBezTo>
                  <a:cubicBezTo>
                    <a:pt x="677" y="8"/>
                    <a:pt x="9" y="2615"/>
                    <a:pt x="9" y="2665"/>
                  </a:cubicBezTo>
                  <a:cubicBezTo>
                    <a:pt x="1" y="2698"/>
                    <a:pt x="440" y="2932"/>
                    <a:pt x="918" y="2932"/>
                  </a:cubicBezTo>
                  <a:cubicBezTo>
                    <a:pt x="1404" y="2932"/>
                    <a:pt x="1929" y="2690"/>
                    <a:pt x="2064" y="1746"/>
                  </a:cubicBezTo>
                  <a:cubicBezTo>
                    <a:pt x="2292" y="154"/>
                    <a:pt x="1165" y="1"/>
                    <a:pt x="793" y="1"/>
                  </a:cubicBezTo>
                  <a:close/>
                </a:path>
              </a:pathLst>
            </a:custGeom>
            <a:solidFill>
              <a:srgbClr val="AA7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0"/>
            <p:cNvSpPr/>
            <p:nvPr/>
          </p:nvSpPr>
          <p:spPr>
            <a:xfrm>
              <a:off x="8218571" y="1919604"/>
              <a:ext cx="31105" cy="52366"/>
            </a:xfrm>
            <a:custGeom>
              <a:avLst/>
              <a:gdLst/>
              <a:ahLst/>
              <a:cxnLst/>
              <a:rect l="l" t="t" r="r" b="b"/>
              <a:pathLst>
                <a:path w="970" h="1633" extrusionOk="0">
                  <a:moveTo>
                    <a:pt x="544" y="1"/>
                  </a:moveTo>
                  <a:cubicBezTo>
                    <a:pt x="498" y="1"/>
                    <a:pt x="454" y="12"/>
                    <a:pt x="418" y="24"/>
                  </a:cubicBezTo>
                  <a:cubicBezTo>
                    <a:pt x="368" y="58"/>
                    <a:pt x="335" y="91"/>
                    <a:pt x="318" y="141"/>
                  </a:cubicBezTo>
                  <a:cubicBezTo>
                    <a:pt x="301" y="208"/>
                    <a:pt x="318" y="258"/>
                    <a:pt x="335" y="258"/>
                  </a:cubicBezTo>
                  <a:cubicBezTo>
                    <a:pt x="335" y="241"/>
                    <a:pt x="335" y="208"/>
                    <a:pt x="368" y="158"/>
                  </a:cubicBezTo>
                  <a:cubicBezTo>
                    <a:pt x="407" y="107"/>
                    <a:pt x="464" y="85"/>
                    <a:pt x="519" y="85"/>
                  </a:cubicBezTo>
                  <a:cubicBezTo>
                    <a:pt x="536" y="85"/>
                    <a:pt x="553" y="87"/>
                    <a:pt x="569" y="91"/>
                  </a:cubicBezTo>
                  <a:cubicBezTo>
                    <a:pt x="686" y="158"/>
                    <a:pt x="769" y="258"/>
                    <a:pt x="786" y="375"/>
                  </a:cubicBezTo>
                  <a:cubicBezTo>
                    <a:pt x="819" y="542"/>
                    <a:pt x="836" y="709"/>
                    <a:pt x="803" y="860"/>
                  </a:cubicBezTo>
                  <a:cubicBezTo>
                    <a:pt x="753" y="1194"/>
                    <a:pt x="535" y="1478"/>
                    <a:pt x="335" y="1528"/>
                  </a:cubicBezTo>
                  <a:cubicBezTo>
                    <a:pt x="312" y="1532"/>
                    <a:pt x="290" y="1535"/>
                    <a:pt x="268" y="1535"/>
                  </a:cubicBezTo>
                  <a:cubicBezTo>
                    <a:pt x="207" y="1535"/>
                    <a:pt x="145" y="1519"/>
                    <a:pt x="84" y="1495"/>
                  </a:cubicBezTo>
                  <a:cubicBezTo>
                    <a:pt x="34" y="1461"/>
                    <a:pt x="17" y="1428"/>
                    <a:pt x="1" y="1428"/>
                  </a:cubicBezTo>
                  <a:lnTo>
                    <a:pt x="1" y="1428"/>
                  </a:lnTo>
                  <a:cubicBezTo>
                    <a:pt x="1" y="1428"/>
                    <a:pt x="1" y="1478"/>
                    <a:pt x="51" y="1528"/>
                  </a:cubicBezTo>
                  <a:cubicBezTo>
                    <a:pt x="120" y="1598"/>
                    <a:pt x="202" y="1632"/>
                    <a:pt x="294" y="1632"/>
                  </a:cubicBezTo>
                  <a:cubicBezTo>
                    <a:pt x="313" y="1632"/>
                    <a:pt x="332" y="1631"/>
                    <a:pt x="352" y="1628"/>
                  </a:cubicBezTo>
                  <a:cubicBezTo>
                    <a:pt x="636" y="1578"/>
                    <a:pt x="870" y="1261"/>
                    <a:pt x="936" y="876"/>
                  </a:cubicBezTo>
                  <a:cubicBezTo>
                    <a:pt x="970" y="709"/>
                    <a:pt x="953" y="526"/>
                    <a:pt x="903" y="342"/>
                  </a:cubicBezTo>
                  <a:cubicBezTo>
                    <a:pt x="870" y="191"/>
                    <a:pt x="753" y="58"/>
                    <a:pt x="602" y="8"/>
                  </a:cubicBezTo>
                  <a:cubicBezTo>
                    <a:pt x="583" y="3"/>
                    <a:pt x="563" y="1"/>
                    <a:pt x="544" y="1"/>
                  </a:cubicBezTo>
                  <a:close/>
                </a:path>
              </a:pathLst>
            </a:custGeom>
            <a:solidFill>
              <a:srgbClr val="7F5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0"/>
            <p:cNvSpPr/>
            <p:nvPr/>
          </p:nvSpPr>
          <p:spPr>
            <a:xfrm>
              <a:off x="8065353" y="1847484"/>
              <a:ext cx="52527" cy="15392"/>
            </a:xfrm>
            <a:custGeom>
              <a:avLst/>
              <a:gdLst/>
              <a:ahLst/>
              <a:cxnLst/>
              <a:rect l="l" t="t" r="r" b="b"/>
              <a:pathLst>
                <a:path w="1638" h="480" extrusionOk="0">
                  <a:moveTo>
                    <a:pt x="804" y="1"/>
                  </a:moveTo>
                  <a:cubicBezTo>
                    <a:pt x="594" y="1"/>
                    <a:pt x="386" y="55"/>
                    <a:pt x="201" y="168"/>
                  </a:cubicBezTo>
                  <a:cubicBezTo>
                    <a:pt x="50" y="268"/>
                    <a:pt x="0" y="368"/>
                    <a:pt x="17" y="419"/>
                  </a:cubicBezTo>
                  <a:cubicBezTo>
                    <a:pt x="42" y="456"/>
                    <a:pt x="104" y="468"/>
                    <a:pt x="194" y="468"/>
                  </a:cubicBezTo>
                  <a:cubicBezTo>
                    <a:pt x="344" y="468"/>
                    <a:pt x="568" y="435"/>
                    <a:pt x="819" y="435"/>
                  </a:cubicBezTo>
                  <a:cubicBezTo>
                    <a:pt x="1086" y="435"/>
                    <a:pt x="1316" y="480"/>
                    <a:pt x="1465" y="480"/>
                  </a:cubicBezTo>
                  <a:cubicBezTo>
                    <a:pt x="1539" y="480"/>
                    <a:pt x="1593" y="469"/>
                    <a:pt x="1621" y="435"/>
                  </a:cubicBezTo>
                  <a:cubicBezTo>
                    <a:pt x="1637" y="385"/>
                    <a:pt x="1587" y="285"/>
                    <a:pt x="1454" y="185"/>
                  </a:cubicBezTo>
                  <a:cubicBezTo>
                    <a:pt x="1255" y="64"/>
                    <a:pt x="1029" y="1"/>
                    <a:pt x="8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0"/>
            <p:cNvSpPr/>
            <p:nvPr/>
          </p:nvSpPr>
          <p:spPr>
            <a:xfrm>
              <a:off x="7969439" y="1857201"/>
              <a:ext cx="32164" cy="15392"/>
            </a:xfrm>
            <a:custGeom>
              <a:avLst/>
              <a:gdLst/>
              <a:ahLst/>
              <a:cxnLst/>
              <a:rect l="l" t="t" r="r" b="b"/>
              <a:pathLst>
                <a:path w="1003" h="480" extrusionOk="0">
                  <a:moveTo>
                    <a:pt x="455" y="1"/>
                  </a:moveTo>
                  <a:cubicBezTo>
                    <a:pt x="340" y="1"/>
                    <a:pt x="223" y="33"/>
                    <a:pt x="117" y="99"/>
                  </a:cubicBezTo>
                  <a:cubicBezTo>
                    <a:pt x="17" y="182"/>
                    <a:pt x="0" y="266"/>
                    <a:pt x="34" y="316"/>
                  </a:cubicBezTo>
                  <a:cubicBezTo>
                    <a:pt x="100" y="416"/>
                    <a:pt x="284" y="416"/>
                    <a:pt x="485" y="450"/>
                  </a:cubicBezTo>
                  <a:cubicBezTo>
                    <a:pt x="600" y="459"/>
                    <a:pt x="709" y="480"/>
                    <a:pt x="801" y="480"/>
                  </a:cubicBezTo>
                  <a:cubicBezTo>
                    <a:pt x="869" y="480"/>
                    <a:pt x="927" y="469"/>
                    <a:pt x="969" y="433"/>
                  </a:cubicBezTo>
                  <a:cubicBezTo>
                    <a:pt x="1003" y="400"/>
                    <a:pt x="1003" y="316"/>
                    <a:pt x="936" y="216"/>
                  </a:cubicBezTo>
                  <a:cubicBezTo>
                    <a:pt x="805" y="75"/>
                    <a:pt x="631" y="1"/>
                    <a:pt x="4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0"/>
            <p:cNvSpPr/>
            <p:nvPr/>
          </p:nvSpPr>
          <p:spPr>
            <a:xfrm>
              <a:off x="8016578" y="1991018"/>
              <a:ext cx="46113" cy="22223"/>
            </a:xfrm>
            <a:custGeom>
              <a:avLst/>
              <a:gdLst/>
              <a:ahLst/>
              <a:cxnLst/>
              <a:rect l="l" t="t" r="r" b="b"/>
              <a:pathLst>
                <a:path w="1438" h="693" extrusionOk="0">
                  <a:moveTo>
                    <a:pt x="1415" y="0"/>
                  </a:moveTo>
                  <a:cubicBezTo>
                    <a:pt x="1367" y="0"/>
                    <a:pt x="1167" y="295"/>
                    <a:pt x="786" y="454"/>
                  </a:cubicBezTo>
                  <a:cubicBezTo>
                    <a:pt x="385" y="638"/>
                    <a:pt x="1" y="571"/>
                    <a:pt x="1" y="604"/>
                  </a:cubicBezTo>
                  <a:cubicBezTo>
                    <a:pt x="1" y="621"/>
                    <a:pt x="84" y="671"/>
                    <a:pt x="234" y="688"/>
                  </a:cubicBezTo>
                  <a:cubicBezTo>
                    <a:pt x="270" y="691"/>
                    <a:pt x="304" y="692"/>
                    <a:pt x="339" y="692"/>
                  </a:cubicBezTo>
                  <a:cubicBezTo>
                    <a:pt x="719" y="692"/>
                    <a:pt x="1076" y="526"/>
                    <a:pt x="1321" y="220"/>
                  </a:cubicBezTo>
                  <a:cubicBezTo>
                    <a:pt x="1421" y="103"/>
                    <a:pt x="1437" y="3"/>
                    <a:pt x="1421" y="3"/>
                  </a:cubicBezTo>
                  <a:cubicBezTo>
                    <a:pt x="1419" y="1"/>
                    <a:pt x="1417" y="0"/>
                    <a:pt x="14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0"/>
            <p:cNvSpPr/>
            <p:nvPr/>
          </p:nvSpPr>
          <p:spPr>
            <a:xfrm>
              <a:off x="7935672" y="4547407"/>
              <a:ext cx="303294" cy="132375"/>
            </a:xfrm>
            <a:custGeom>
              <a:avLst/>
              <a:gdLst/>
              <a:ahLst/>
              <a:cxnLst/>
              <a:rect l="l" t="t" r="r" b="b"/>
              <a:pathLst>
                <a:path w="9458" h="4128" extrusionOk="0">
                  <a:moveTo>
                    <a:pt x="4395" y="0"/>
                  </a:moveTo>
                  <a:lnTo>
                    <a:pt x="4328" y="2707"/>
                  </a:lnTo>
                  <a:cubicBezTo>
                    <a:pt x="4328" y="2707"/>
                    <a:pt x="1" y="3609"/>
                    <a:pt x="1036" y="3943"/>
                  </a:cubicBezTo>
                  <a:cubicBezTo>
                    <a:pt x="1504" y="4085"/>
                    <a:pt x="3171" y="4127"/>
                    <a:pt x="4896" y="4127"/>
                  </a:cubicBezTo>
                  <a:cubicBezTo>
                    <a:pt x="6621" y="4127"/>
                    <a:pt x="8405" y="4085"/>
                    <a:pt x="9107" y="4060"/>
                  </a:cubicBezTo>
                  <a:lnTo>
                    <a:pt x="9407" y="4044"/>
                  </a:lnTo>
                  <a:lnTo>
                    <a:pt x="9458" y="84"/>
                  </a:lnTo>
                  <a:lnTo>
                    <a:pt x="4395"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0"/>
            <p:cNvSpPr/>
            <p:nvPr/>
          </p:nvSpPr>
          <p:spPr>
            <a:xfrm>
              <a:off x="7957638" y="4650280"/>
              <a:ext cx="279725" cy="29823"/>
            </a:xfrm>
            <a:custGeom>
              <a:avLst/>
              <a:gdLst/>
              <a:ahLst/>
              <a:cxnLst/>
              <a:rect l="l" t="t" r="r" b="b"/>
              <a:pathLst>
                <a:path w="8723" h="930" extrusionOk="0">
                  <a:moveTo>
                    <a:pt x="1521" y="0"/>
                  </a:moveTo>
                  <a:cubicBezTo>
                    <a:pt x="1521" y="0"/>
                    <a:pt x="1" y="418"/>
                    <a:pt x="184" y="669"/>
                  </a:cubicBezTo>
                  <a:cubicBezTo>
                    <a:pt x="303" y="831"/>
                    <a:pt x="2774" y="930"/>
                    <a:pt x="5195" y="930"/>
                  </a:cubicBezTo>
                  <a:cubicBezTo>
                    <a:pt x="6515" y="930"/>
                    <a:pt x="7821" y="900"/>
                    <a:pt x="8722" y="836"/>
                  </a:cubicBezTo>
                  <a:lnTo>
                    <a:pt x="8722" y="719"/>
                  </a:lnTo>
                  <a:lnTo>
                    <a:pt x="1955" y="669"/>
                  </a:lnTo>
                  <a:cubicBezTo>
                    <a:pt x="1955" y="669"/>
                    <a:pt x="1822" y="34"/>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0"/>
            <p:cNvSpPr/>
            <p:nvPr/>
          </p:nvSpPr>
          <p:spPr>
            <a:xfrm>
              <a:off x="7963538" y="4669007"/>
              <a:ext cx="276486" cy="6157"/>
            </a:xfrm>
            <a:custGeom>
              <a:avLst/>
              <a:gdLst/>
              <a:ahLst/>
              <a:cxnLst/>
              <a:rect l="l" t="t" r="r" b="b"/>
              <a:pathLst>
                <a:path w="8622" h="192" extrusionOk="0">
                  <a:moveTo>
                    <a:pt x="8555" y="127"/>
                  </a:moveTo>
                  <a:cubicBezTo>
                    <a:pt x="8544" y="127"/>
                    <a:pt x="8533" y="129"/>
                    <a:pt x="8522" y="135"/>
                  </a:cubicBezTo>
                  <a:lnTo>
                    <a:pt x="8622" y="135"/>
                  </a:lnTo>
                  <a:cubicBezTo>
                    <a:pt x="8600" y="135"/>
                    <a:pt x="8577" y="127"/>
                    <a:pt x="8555" y="127"/>
                  </a:cubicBezTo>
                  <a:close/>
                  <a:moveTo>
                    <a:pt x="0" y="1"/>
                  </a:moveTo>
                  <a:cubicBezTo>
                    <a:pt x="34" y="1"/>
                    <a:pt x="67" y="18"/>
                    <a:pt x="101" y="18"/>
                  </a:cubicBezTo>
                  <a:lnTo>
                    <a:pt x="351" y="34"/>
                  </a:lnTo>
                  <a:lnTo>
                    <a:pt x="1270" y="85"/>
                  </a:lnTo>
                  <a:cubicBezTo>
                    <a:pt x="2039" y="118"/>
                    <a:pt x="3125" y="168"/>
                    <a:pt x="4311" y="185"/>
                  </a:cubicBezTo>
                  <a:cubicBezTo>
                    <a:pt x="4659" y="190"/>
                    <a:pt x="4998" y="192"/>
                    <a:pt x="5322" y="192"/>
                  </a:cubicBezTo>
                  <a:cubicBezTo>
                    <a:pt x="6106" y="192"/>
                    <a:pt x="6809" y="180"/>
                    <a:pt x="7352" y="168"/>
                  </a:cubicBezTo>
                  <a:cubicBezTo>
                    <a:pt x="7720" y="168"/>
                    <a:pt x="8021" y="151"/>
                    <a:pt x="8271" y="151"/>
                  </a:cubicBezTo>
                  <a:lnTo>
                    <a:pt x="8522" y="135"/>
                  </a:lnTo>
                  <a:lnTo>
                    <a:pt x="7352" y="135"/>
                  </a:lnTo>
                  <a:cubicBezTo>
                    <a:pt x="6584" y="135"/>
                    <a:pt x="5498" y="135"/>
                    <a:pt x="4311" y="118"/>
                  </a:cubicBezTo>
                  <a:cubicBezTo>
                    <a:pt x="3125" y="101"/>
                    <a:pt x="2039" y="68"/>
                    <a:pt x="1270" y="34"/>
                  </a:cubicBezTo>
                  <a:lnTo>
                    <a:pt x="35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0"/>
            <p:cNvSpPr/>
            <p:nvPr/>
          </p:nvSpPr>
          <p:spPr>
            <a:xfrm>
              <a:off x="8005322" y="4648677"/>
              <a:ext cx="16098" cy="25750"/>
            </a:xfrm>
            <a:custGeom>
              <a:avLst/>
              <a:gdLst/>
              <a:ahLst/>
              <a:cxnLst/>
              <a:rect l="l" t="t" r="r" b="b"/>
              <a:pathLst>
                <a:path w="502" h="803" extrusionOk="0">
                  <a:moveTo>
                    <a:pt x="1" y="0"/>
                  </a:moveTo>
                  <a:lnTo>
                    <a:pt x="1" y="0"/>
                  </a:lnTo>
                  <a:cubicBezTo>
                    <a:pt x="251" y="201"/>
                    <a:pt x="418" y="485"/>
                    <a:pt x="468" y="802"/>
                  </a:cubicBezTo>
                  <a:cubicBezTo>
                    <a:pt x="502" y="451"/>
                    <a:pt x="318" y="13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0"/>
            <p:cNvSpPr/>
            <p:nvPr/>
          </p:nvSpPr>
          <p:spPr>
            <a:xfrm>
              <a:off x="8059965" y="4636876"/>
              <a:ext cx="9684" cy="13949"/>
            </a:xfrm>
            <a:custGeom>
              <a:avLst/>
              <a:gdLst/>
              <a:ahLst/>
              <a:cxnLst/>
              <a:rect l="l" t="t" r="r" b="b"/>
              <a:pathLst>
                <a:path w="302" h="435" extrusionOk="0">
                  <a:moveTo>
                    <a:pt x="18" y="0"/>
                  </a:moveTo>
                  <a:lnTo>
                    <a:pt x="18" y="0"/>
                  </a:lnTo>
                  <a:cubicBezTo>
                    <a:pt x="1" y="17"/>
                    <a:pt x="51" y="117"/>
                    <a:pt x="118" y="234"/>
                  </a:cubicBezTo>
                  <a:cubicBezTo>
                    <a:pt x="201" y="351"/>
                    <a:pt x="268" y="435"/>
                    <a:pt x="285" y="435"/>
                  </a:cubicBezTo>
                  <a:cubicBezTo>
                    <a:pt x="302" y="418"/>
                    <a:pt x="252" y="318"/>
                    <a:pt x="185" y="201"/>
                  </a:cubicBezTo>
                  <a:cubicBezTo>
                    <a:pt x="101" y="84"/>
                    <a:pt x="34" y="0"/>
                    <a:pt x="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0"/>
            <p:cNvSpPr/>
            <p:nvPr/>
          </p:nvSpPr>
          <p:spPr>
            <a:xfrm>
              <a:off x="8071766" y="4634631"/>
              <a:ext cx="10743" cy="9332"/>
            </a:xfrm>
            <a:custGeom>
              <a:avLst/>
              <a:gdLst/>
              <a:ahLst/>
              <a:cxnLst/>
              <a:rect l="l" t="t" r="r" b="b"/>
              <a:pathLst>
                <a:path w="335" h="291" extrusionOk="0">
                  <a:moveTo>
                    <a:pt x="26" y="0"/>
                  </a:moveTo>
                  <a:cubicBezTo>
                    <a:pt x="22" y="0"/>
                    <a:pt x="19" y="1"/>
                    <a:pt x="17" y="4"/>
                  </a:cubicBezTo>
                  <a:cubicBezTo>
                    <a:pt x="1" y="4"/>
                    <a:pt x="67" y="87"/>
                    <a:pt x="151" y="171"/>
                  </a:cubicBezTo>
                  <a:cubicBezTo>
                    <a:pt x="224" y="243"/>
                    <a:pt x="296" y="291"/>
                    <a:pt x="325" y="291"/>
                  </a:cubicBezTo>
                  <a:cubicBezTo>
                    <a:pt x="329" y="291"/>
                    <a:pt x="333" y="290"/>
                    <a:pt x="335" y="288"/>
                  </a:cubicBezTo>
                  <a:cubicBezTo>
                    <a:pt x="335" y="271"/>
                    <a:pt x="285" y="204"/>
                    <a:pt x="184" y="121"/>
                  </a:cubicBezTo>
                  <a:cubicBezTo>
                    <a:pt x="112" y="48"/>
                    <a:pt x="51" y="0"/>
                    <a:pt x="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0"/>
            <p:cNvSpPr/>
            <p:nvPr/>
          </p:nvSpPr>
          <p:spPr>
            <a:xfrm>
              <a:off x="8073915" y="4627544"/>
              <a:ext cx="17188" cy="2084"/>
            </a:xfrm>
            <a:custGeom>
              <a:avLst/>
              <a:gdLst/>
              <a:ahLst/>
              <a:cxnLst/>
              <a:rect l="l" t="t" r="r" b="b"/>
              <a:pathLst>
                <a:path w="536" h="65" extrusionOk="0">
                  <a:moveTo>
                    <a:pt x="183" y="0"/>
                  </a:moveTo>
                  <a:cubicBezTo>
                    <a:pt x="119" y="0"/>
                    <a:pt x="59" y="12"/>
                    <a:pt x="0" y="24"/>
                  </a:cubicBezTo>
                  <a:cubicBezTo>
                    <a:pt x="62" y="49"/>
                    <a:pt x="123" y="64"/>
                    <a:pt x="190" y="64"/>
                  </a:cubicBezTo>
                  <a:cubicBezTo>
                    <a:pt x="215" y="64"/>
                    <a:pt x="241" y="62"/>
                    <a:pt x="268" y="58"/>
                  </a:cubicBezTo>
                  <a:cubicBezTo>
                    <a:pt x="292" y="62"/>
                    <a:pt x="317" y="64"/>
                    <a:pt x="342" y="64"/>
                  </a:cubicBezTo>
                  <a:cubicBezTo>
                    <a:pt x="402" y="64"/>
                    <a:pt x="464" y="53"/>
                    <a:pt x="535" y="41"/>
                  </a:cubicBezTo>
                  <a:cubicBezTo>
                    <a:pt x="462" y="16"/>
                    <a:pt x="397" y="1"/>
                    <a:pt x="335" y="1"/>
                  </a:cubicBezTo>
                  <a:cubicBezTo>
                    <a:pt x="312" y="1"/>
                    <a:pt x="290" y="3"/>
                    <a:pt x="268" y="7"/>
                  </a:cubicBezTo>
                  <a:cubicBezTo>
                    <a:pt x="238" y="3"/>
                    <a:pt x="210" y="0"/>
                    <a:pt x="1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0"/>
            <p:cNvSpPr/>
            <p:nvPr/>
          </p:nvSpPr>
          <p:spPr>
            <a:xfrm>
              <a:off x="8074460" y="4617892"/>
              <a:ext cx="19305" cy="2662"/>
            </a:xfrm>
            <a:custGeom>
              <a:avLst/>
              <a:gdLst/>
              <a:ahLst/>
              <a:cxnLst/>
              <a:rect l="l" t="t" r="r" b="b"/>
              <a:pathLst>
                <a:path w="602" h="83" extrusionOk="0">
                  <a:moveTo>
                    <a:pt x="513" y="1"/>
                  </a:moveTo>
                  <a:cubicBezTo>
                    <a:pt x="443" y="1"/>
                    <a:pt x="372" y="13"/>
                    <a:pt x="301" y="24"/>
                  </a:cubicBezTo>
                  <a:cubicBezTo>
                    <a:pt x="271" y="19"/>
                    <a:pt x="242" y="17"/>
                    <a:pt x="213" y="17"/>
                  </a:cubicBezTo>
                  <a:cubicBezTo>
                    <a:pt x="142" y="17"/>
                    <a:pt x="71" y="29"/>
                    <a:pt x="0" y="41"/>
                  </a:cubicBezTo>
                  <a:cubicBezTo>
                    <a:pt x="84" y="69"/>
                    <a:pt x="170" y="82"/>
                    <a:pt x="256" y="82"/>
                  </a:cubicBezTo>
                  <a:cubicBezTo>
                    <a:pt x="376" y="82"/>
                    <a:pt x="494" y="56"/>
                    <a:pt x="602" y="8"/>
                  </a:cubicBezTo>
                  <a:cubicBezTo>
                    <a:pt x="572" y="3"/>
                    <a:pt x="543" y="1"/>
                    <a:pt x="5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0"/>
            <p:cNvSpPr/>
            <p:nvPr/>
          </p:nvSpPr>
          <p:spPr>
            <a:xfrm>
              <a:off x="8033189" y="4621419"/>
              <a:ext cx="30560" cy="17637"/>
            </a:xfrm>
            <a:custGeom>
              <a:avLst/>
              <a:gdLst/>
              <a:ahLst/>
              <a:cxnLst/>
              <a:rect l="l" t="t" r="r" b="b"/>
              <a:pathLst>
                <a:path w="953" h="550" extrusionOk="0">
                  <a:moveTo>
                    <a:pt x="319" y="59"/>
                  </a:moveTo>
                  <a:cubicBezTo>
                    <a:pt x="374" y="59"/>
                    <a:pt x="430" y="68"/>
                    <a:pt x="485" y="81"/>
                  </a:cubicBezTo>
                  <a:cubicBezTo>
                    <a:pt x="585" y="115"/>
                    <a:pt x="686" y="182"/>
                    <a:pt x="752" y="265"/>
                  </a:cubicBezTo>
                  <a:cubicBezTo>
                    <a:pt x="795" y="330"/>
                    <a:pt x="831" y="387"/>
                    <a:pt x="861" y="447"/>
                  </a:cubicBezTo>
                  <a:lnTo>
                    <a:pt x="861" y="447"/>
                  </a:lnTo>
                  <a:cubicBezTo>
                    <a:pt x="804" y="440"/>
                    <a:pt x="726" y="432"/>
                    <a:pt x="635" y="416"/>
                  </a:cubicBezTo>
                  <a:cubicBezTo>
                    <a:pt x="518" y="399"/>
                    <a:pt x="402" y="365"/>
                    <a:pt x="301" y="315"/>
                  </a:cubicBezTo>
                  <a:cubicBezTo>
                    <a:pt x="234" y="299"/>
                    <a:pt x="168" y="282"/>
                    <a:pt x="117" y="249"/>
                  </a:cubicBezTo>
                  <a:cubicBezTo>
                    <a:pt x="51" y="215"/>
                    <a:pt x="34" y="148"/>
                    <a:pt x="84" y="115"/>
                  </a:cubicBezTo>
                  <a:cubicBezTo>
                    <a:pt x="162" y="76"/>
                    <a:pt x="241" y="59"/>
                    <a:pt x="319" y="59"/>
                  </a:cubicBezTo>
                  <a:close/>
                  <a:moveTo>
                    <a:pt x="315" y="1"/>
                  </a:moveTo>
                  <a:cubicBezTo>
                    <a:pt x="227" y="1"/>
                    <a:pt x="137" y="21"/>
                    <a:pt x="51" y="65"/>
                  </a:cubicBezTo>
                  <a:cubicBezTo>
                    <a:pt x="17" y="81"/>
                    <a:pt x="1" y="132"/>
                    <a:pt x="1" y="182"/>
                  </a:cubicBezTo>
                  <a:cubicBezTo>
                    <a:pt x="17" y="232"/>
                    <a:pt x="51" y="265"/>
                    <a:pt x="84" y="299"/>
                  </a:cubicBezTo>
                  <a:cubicBezTo>
                    <a:pt x="151" y="332"/>
                    <a:pt x="218" y="349"/>
                    <a:pt x="285" y="382"/>
                  </a:cubicBezTo>
                  <a:cubicBezTo>
                    <a:pt x="385" y="416"/>
                    <a:pt x="502" y="449"/>
                    <a:pt x="619" y="466"/>
                  </a:cubicBezTo>
                  <a:cubicBezTo>
                    <a:pt x="677" y="474"/>
                    <a:pt x="732" y="478"/>
                    <a:pt x="786" y="478"/>
                  </a:cubicBezTo>
                  <a:cubicBezTo>
                    <a:pt x="815" y="478"/>
                    <a:pt x="844" y="477"/>
                    <a:pt x="874" y="475"/>
                  </a:cubicBezTo>
                  <a:lnTo>
                    <a:pt x="874" y="475"/>
                  </a:lnTo>
                  <a:cubicBezTo>
                    <a:pt x="884" y="499"/>
                    <a:pt x="894" y="523"/>
                    <a:pt x="903" y="549"/>
                  </a:cubicBezTo>
                  <a:cubicBezTo>
                    <a:pt x="903" y="518"/>
                    <a:pt x="903" y="502"/>
                    <a:pt x="890" y="473"/>
                  </a:cubicBezTo>
                  <a:lnTo>
                    <a:pt x="890" y="473"/>
                  </a:lnTo>
                  <a:cubicBezTo>
                    <a:pt x="910" y="471"/>
                    <a:pt x="931" y="469"/>
                    <a:pt x="953" y="466"/>
                  </a:cubicBezTo>
                  <a:cubicBezTo>
                    <a:pt x="953" y="458"/>
                    <a:pt x="927" y="454"/>
                    <a:pt x="882" y="449"/>
                  </a:cubicBezTo>
                  <a:lnTo>
                    <a:pt x="882" y="449"/>
                  </a:lnTo>
                  <a:cubicBezTo>
                    <a:pt x="865" y="373"/>
                    <a:pt x="833" y="311"/>
                    <a:pt x="786" y="249"/>
                  </a:cubicBezTo>
                  <a:cubicBezTo>
                    <a:pt x="673" y="90"/>
                    <a:pt x="499" y="1"/>
                    <a:pt x="3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0"/>
            <p:cNvSpPr/>
            <p:nvPr/>
          </p:nvSpPr>
          <p:spPr>
            <a:xfrm>
              <a:off x="8059452" y="4616513"/>
              <a:ext cx="15553" cy="20395"/>
            </a:xfrm>
            <a:custGeom>
              <a:avLst/>
              <a:gdLst/>
              <a:ahLst/>
              <a:cxnLst/>
              <a:rect l="l" t="t" r="r" b="b"/>
              <a:pathLst>
                <a:path w="485" h="636" extrusionOk="0">
                  <a:moveTo>
                    <a:pt x="385" y="1"/>
                  </a:moveTo>
                  <a:cubicBezTo>
                    <a:pt x="268" y="17"/>
                    <a:pt x="167" y="67"/>
                    <a:pt x="100" y="168"/>
                  </a:cubicBezTo>
                  <a:cubicBezTo>
                    <a:pt x="50" y="234"/>
                    <a:pt x="17" y="318"/>
                    <a:pt x="17" y="402"/>
                  </a:cubicBezTo>
                  <a:cubicBezTo>
                    <a:pt x="0" y="485"/>
                    <a:pt x="0" y="569"/>
                    <a:pt x="50" y="635"/>
                  </a:cubicBezTo>
                  <a:cubicBezTo>
                    <a:pt x="50" y="569"/>
                    <a:pt x="50" y="485"/>
                    <a:pt x="50" y="418"/>
                  </a:cubicBezTo>
                  <a:cubicBezTo>
                    <a:pt x="67" y="335"/>
                    <a:pt x="100" y="268"/>
                    <a:pt x="151" y="201"/>
                  </a:cubicBezTo>
                  <a:cubicBezTo>
                    <a:pt x="201" y="134"/>
                    <a:pt x="284" y="67"/>
                    <a:pt x="368" y="67"/>
                  </a:cubicBezTo>
                  <a:cubicBezTo>
                    <a:pt x="451" y="84"/>
                    <a:pt x="418" y="201"/>
                    <a:pt x="368" y="285"/>
                  </a:cubicBezTo>
                  <a:cubicBezTo>
                    <a:pt x="334" y="351"/>
                    <a:pt x="284" y="418"/>
                    <a:pt x="234" y="468"/>
                  </a:cubicBezTo>
                  <a:cubicBezTo>
                    <a:pt x="134" y="569"/>
                    <a:pt x="67" y="619"/>
                    <a:pt x="84" y="635"/>
                  </a:cubicBezTo>
                  <a:cubicBezTo>
                    <a:pt x="151" y="602"/>
                    <a:pt x="217" y="552"/>
                    <a:pt x="268" y="502"/>
                  </a:cubicBezTo>
                  <a:cubicBezTo>
                    <a:pt x="318" y="435"/>
                    <a:pt x="385" y="385"/>
                    <a:pt x="418" y="301"/>
                  </a:cubicBezTo>
                  <a:cubicBezTo>
                    <a:pt x="451" y="268"/>
                    <a:pt x="468" y="218"/>
                    <a:pt x="485" y="168"/>
                  </a:cubicBezTo>
                  <a:cubicBezTo>
                    <a:pt x="485" y="84"/>
                    <a:pt x="451" y="17"/>
                    <a:pt x="3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0"/>
            <p:cNvSpPr/>
            <p:nvPr/>
          </p:nvSpPr>
          <p:spPr>
            <a:xfrm>
              <a:off x="8178391" y="4627352"/>
              <a:ext cx="58972" cy="46530"/>
            </a:xfrm>
            <a:custGeom>
              <a:avLst/>
              <a:gdLst/>
              <a:ahLst/>
              <a:cxnLst/>
              <a:rect l="l" t="t" r="r" b="b"/>
              <a:pathLst>
                <a:path w="1839" h="1451" extrusionOk="0">
                  <a:moveTo>
                    <a:pt x="1596" y="1"/>
                  </a:moveTo>
                  <a:cubicBezTo>
                    <a:pt x="1550" y="1"/>
                    <a:pt x="1504" y="5"/>
                    <a:pt x="1454" y="13"/>
                  </a:cubicBezTo>
                  <a:cubicBezTo>
                    <a:pt x="819" y="47"/>
                    <a:pt x="268" y="465"/>
                    <a:pt x="67" y="1066"/>
                  </a:cubicBezTo>
                  <a:cubicBezTo>
                    <a:pt x="51" y="1166"/>
                    <a:pt x="17" y="1250"/>
                    <a:pt x="17" y="1350"/>
                  </a:cubicBezTo>
                  <a:cubicBezTo>
                    <a:pt x="1" y="1384"/>
                    <a:pt x="1" y="1417"/>
                    <a:pt x="17" y="1450"/>
                  </a:cubicBezTo>
                  <a:cubicBezTo>
                    <a:pt x="17" y="1450"/>
                    <a:pt x="34" y="1300"/>
                    <a:pt x="117" y="1083"/>
                  </a:cubicBezTo>
                  <a:cubicBezTo>
                    <a:pt x="318" y="515"/>
                    <a:pt x="853" y="97"/>
                    <a:pt x="1454" y="47"/>
                  </a:cubicBezTo>
                  <a:cubicBezTo>
                    <a:pt x="1532" y="41"/>
                    <a:pt x="1601" y="39"/>
                    <a:pt x="1658" y="39"/>
                  </a:cubicBezTo>
                  <a:cubicBezTo>
                    <a:pt x="1772" y="39"/>
                    <a:pt x="1838" y="47"/>
                    <a:pt x="1838" y="47"/>
                  </a:cubicBezTo>
                  <a:cubicBezTo>
                    <a:pt x="1805" y="30"/>
                    <a:pt x="1772" y="13"/>
                    <a:pt x="1738" y="13"/>
                  </a:cubicBezTo>
                  <a:cubicBezTo>
                    <a:pt x="1688" y="5"/>
                    <a:pt x="1642" y="1"/>
                    <a:pt x="15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0"/>
            <p:cNvSpPr/>
            <p:nvPr/>
          </p:nvSpPr>
          <p:spPr>
            <a:xfrm>
              <a:off x="8220175" y="4560780"/>
              <a:ext cx="2726" cy="67021"/>
            </a:xfrm>
            <a:custGeom>
              <a:avLst/>
              <a:gdLst/>
              <a:ahLst/>
              <a:cxnLst/>
              <a:rect l="l" t="t" r="r" b="b"/>
              <a:pathLst>
                <a:path w="85" h="2090" extrusionOk="0">
                  <a:moveTo>
                    <a:pt x="34" y="1"/>
                  </a:moveTo>
                  <a:cubicBezTo>
                    <a:pt x="1" y="335"/>
                    <a:pt x="1" y="686"/>
                    <a:pt x="1" y="1037"/>
                  </a:cubicBezTo>
                  <a:cubicBezTo>
                    <a:pt x="1" y="1388"/>
                    <a:pt x="1" y="1739"/>
                    <a:pt x="34" y="2089"/>
                  </a:cubicBezTo>
                  <a:cubicBezTo>
                    <a:pt x="84" y="1388"/>
                    <a:pt x="84" y="686"/>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0"/>
            <p:cNvSpPr/>
            <p:nvPr/>
          </p:nvSpPr>
          <p:spPr>
            <a:xfrm>
              <a:off x="8110889" y="4658072"/>
              <a:ext cx="47716" cy="2533"/>
            </a:xfrm>
            <a:custGeom>
              <a:avLst/>
              <a:gdLst/>
              <a:ahLst/>
              <a:cxnLst/>
              <a:rect l="l" t="t" r="r" b="b"/>
              <a:pathLst>
                <a:path w="1488" h="79" extrusionOk="0">
                  <a:moveTo>
                    <a:pt x="102" y="0"/>
                  </a:moveTo>
                  <a:cubicBezTo>
                    <a:pt x="37" y="0"/>
                    <a:pt x="0" y="2"/>
                    <a:pt x="0" y="8"/>
                  </a:cubicBezTo>
                  <a:cubicBezTo>
                    <a:pt x="193" y="49"/>
                    <a:pt x="397" y="79"/>
                    <a:pt x="602" y="79"/>
                  </a:cubicBezTo>
                  <a:cubicBezTo>
                    <a:pt x="647" y="79"/>
                    <a:pt x="691" y="78"/>
                    <a:pt x="735" y="75"/>
                  </a:cubicBezTo>
                  <a:cubicBezTo>
                    <a:pt x="780" y="78"/>
                    <a:pt x="824" y="79"/>
                    <a:pt x="869" y="79"/>
                  </a:cubicBezTo>
                  <a:cubicBezTo>
                    <a:pt x="1075" y="79"/>
                    <a:pt x="1281" y="49"/>
                    <a:pt x="1487" y="8"/>
                  </a:cubicBezTo>
                  <a:lnTo>
                    <a:pt x="1471" y="8"/>
                  </a:lnTo>
                  <a:cubicBezTo>
                    <a:pt x="1471" y="2"/>
                    <a:pt x="1435" y="0"/>
                    <a:pt x="1373" y="0"/>
                  </a:cubicBezTo>
                  <a:cubicBezTo>
                    <a:pt x="1248" y="0"/>
                    <a:pt x="1014" y="8"/>
                    <a:pt x="735" y="8"/>
                  </a:cubicBezTo>
                  <a:cubicBezTo>
                    <a:pt x="468" y="8"/>
                    <a:pt x="230" y="0"/>
                    <a:pt x="1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0"/>
            <p:cNvSpPr/>
            <p:nvPr/>
          </p:nvSpPr>
          <p:spPr>
            <a:xfrm>
              <a:off x="8184836" y="4658842"/>
              <a:ext cx="5900" cy="9139"/>
            </a:xfrm>
            <a:custGeom>
              <a:avLst/>
              <a:gdLst/>
              <a:ahLst/>
              <a:cxnLst/>
              <a:rect l="l" t="t" r="r" b="b"/>
              <a:pathLst>
                <a:path w="184" h="285" extrusionOk="0">
                  <a:moveTo>
                    <a:pt x="167" y="0"/>
                  </a:moveTo>
                  <a:cubicBezTo>
                    <a:pt x="150" y="0"/>
                    <a:pt x="84" y="34"/>
                    <a:pt x="50" y="117"/>
                  </a:cubicBezTo>
                  <a:cubicBezTo>
                    <a:pt x="0" y="218"/>
                    <a:pt x="17" y="285"/>
                    <a:pt x="33" y="285"/>
                  </a:cubicBezTo>
                  <a:cubicBezTo>
                    <a:pt x="50" y="285"/>
                    <a:pt x="67" y="234"/>
                    <a:pt x="100" y="151"/>
                  </a:cubicBezTo>
                  <a:cubicBezTo>
                    <a:pt x="134" y="67"/>
                    <a:pt x="184" y="17"/>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0"/>
            <p:cNvSpPr/>
            <p:nvPr/>
          </p:nvSpPr>
          <p:spPr>
            <a:xfrm>
              <a:off x="8196060" y="4644251"/>
              <a:ext cx="7023" cy="6189"/>
            </a:xfrm>
            <a:custGeom>
              <a:avLst/>
              <a:gdLst/>
              <a:ahLst/>
              <a:cxnLst/>
              <a:rect l="l" t="t" r="r" b="b"/>
              <a:pathLst>
                <a:path w="219" h="193" extrusionOk="0">
                  <a:moveTo>
                    <a:pt x="190" y="0"/>
                  </a:moveTo>
                  <a:cubicBezTo>
                    <a:pt x="167" y="0"/>
                    <a:pt x="126" y="30"/>
                    <a:pt x="84" y="71"/>
                  </a:cubicBezTo>
                  <a:cubicBezTo>
                    <a:pt x="34" y="121"/>
                    <a:pt x="1" y="171"/>
                    <a:pt x="1" y="188"/>
                  </a:cubicBezTo>
                  <a:cubicBezTo>
                    <a:pt x="4" y="191"/>
                    <a:pt x="8" y="193"/>
                    <a:pt x="13" y="193"/>
                  </a:cubicBezTo>
                  <a:cubicBezTo>
                    <a:pt x="35" y="193"/>
                    <a:pt x="77" y="163"/>
                    <a:pt x="118" y="121"/>
                  </a:cubicBezTo>
                  <a:cubicBezTo>
                    <a:pt x="185" y="54"/>
                    <a:pt x="218" y="4"/>
                    <a:pt x="201" y="4"/>
                  </a:cubicBezTo>
                  <a:cubicBezTo>
                    <a:pt x="198" y="1"/>
                    <a:pt x="194" y="0"/>
                    <a:pt x="19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0"/>
            <p:cNvSpPr/>
            <p:nvPr/>
          </p:nvSpPr>
          <p:spPr>
            <a:xfrm>
              <a:off x="8210009" y="4636651"/>
              <a:ext cx="10037" cy="4105"/>
            </a:xfrm>
            <a:custGeom>
              <a:avLst/>
              <a:gdLst/>
              <a:ahLst/>
              <a:cxnLst/>
              <a:rect l="l" t="t" r="r" b="b"/>
              <a:pathLst>
                <a:path w="313" h="128" extrusionOk="0">
                  <a:moveTo>
                    <a:pt x="216" y="1"/>
                  </a:moveTo>
                  <a:cubicBezTo>
                    <a:pt x="191" y="1"/>
                    <a:pt x="163" y="3"/>
                    <a:pt x="134" y="7"/>
                  </a:cubicBezTo>
                  <a:cubicBezTo>
                    <a:pt x="50" y="41"/>
                    <a:pt x="0" y="108"/>
                    <a:pt x="17" y="124"/>
                  </a:cubicBezTo>
                  <a:cubicBezTo>
                    <a:pt x="19" y="127"/>
                    <a:pt x="22" y="128"/>
                    <a:pt x="26" y="128"/>
                  </a:cubicBezTo>
                  <a:cubicBezTo>
                    <a:pt x="48" y="128"/>
                    <a:pt x="93" y="89"/>
                    <a:pt x="151" y="74"/>
                  </a:cubicBezTo>
                  <a:cubicBezTo>
                    <a:pt x="234" y="41"/>
                    <a:pt x="301" y="41"/>
                    <a:pt x="301" y="24"/>
                  </a:cubicBezTo>
                  <a:cubicBezTo>
                    <a:pt x="313" y="12"/>
                    <a:pt x="275" y="1"/>
                    <a:pt x="2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0"/>
            <p:cNvSpPr/>
            <p:nvPr/>
          </p:nvSpPr>
          <p:spPr>
            <a:xfrm>
              <a:off x="8227165" y="4634342"/>
              <a:ext cx="5387" cy="2437"/>
            </a:xfrm>
            <a:custGeom>
              <a:avLst/>
              <a:gdLst/>
              <a:ahLst/>
              <a:cxnLst/>
              <a:rect l="l" t="t" r="r" b="b"/>
              <a:pathLst>
                <a:path w="168" h="76" extrusionOk="0">
                  <a:moveTo>
                    <a:pt x="121" y="0"/>
                  </a:moveTo>
                  <a:cubicBezTo>
                    <a:pt x="104" y="0"/>
                    <a:pt x="84" y="4"/>
                    <a:pt x="67" y="13"/>
                  </a:cubicBezTo>
                  <a:cubicBezTo>
                    <a:pt x="17" y="29"/>
                    <a:pt x="0" y="46"/>
                    <a:pt x="0" y="63"/>
                  </a:cubicBezTo>
                  <a:cubicBezTo>
                    <a:pt x="0" y="71"/>
                    <a:pt x="13" y="75"/>
                    <a:pt x="29" y="75"/>
                  </a:cubicBezTo>
                  <a:cubicBezTo>
                    <a:pt x="46" y="75"/>
                    <a:pt x="67" y="71"/>
                    <a:pt x="84" y="63"/>
                  </a:cubicBezTo>
                  <a:cubicBezTo>
                    <a:pt x="134" y="46"/>
                    <a:pt x="167" y="29"/>
                    <a:pt x="150" y="13"/>
                  </a:cubicBezTo>
                  <a:cubicBezTo>
                    <a:pt x="150" y="4"/>
                    <a:pt x="138" y="0"/>
                    <a:pt x="1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0"/>
            <p:cNvSpPr/>
            <p:nvPr/>
          </p:nvSpPr>
          <p:spPr>
            <a:xfrm>
              <a:off x="7804836" y="4480964"/>
              <a:ext cx="286267" cy="207926"/>
            </a:xfrm>
            <a:custGeom>
              <a:avLst/>
              <a:gdLst/>
              <a:ahLst/>
              <a:cxnLst/>
              <a:rect l="l" t="t" r="r" b="b"/>
              <a:pathLst>
                <a:path w="8927" h="6484" extrusionOk="0">
                  <a:moveTo>
                    <a:pt x="7639" y="0"/>
                  </a:moveTo>
                  <a:lnTo>
                    <a:pt x="2827" y="1638"/>
                  </a:lnTo>
                  <a:lnTo>
                    <a:pt x="3696" y="4211"/>
                  </a:lnTo>
                  <a:cubicBezTo>
                    <a:pt x="3696" y="4211"/>
                    <a:pt x="0" y="6484"/>
                    <a:pt x="989" y="6484"/>
                  </a:cubicBezTo>
                  <a:cubicBezTo>
                    <a:pt x="1000" y="6484"/>
                    <a:pt x="1011" y="6484"/>
                    <a:pt x="1023" y="6483"/>
                  </a:cubicBezTo>
                  <a:cubicBezTo>
                    <a:pt x="1992" y="6450"/>
                    <a:pt x="7339" y="4395"/>
                    <a:pt x="8642" y="3860"/>
                  </a:cubicBezTo>
                  <a:lnTo>
                    <a:pt x="8926" y="3743"/>
                  </a:lnTo>
                  <a:lnTo>
                    <a:pt x="7639"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0"/>
            <p:cNvSpPr/>
            <p:nvPr/>
          </p:nvSpPr>
          <p:spPr>
            <a:xfrm>
              <a:off x="7823692" y="4597753"/>
              <a:ext cx="267411" cy="91521"/>
            </a:xfrm>
            <a:custGeom>
              <a:avLst/>
              <a:gdLst/>
              <a:ahLst/>
              <a:cxnLst/>
              <a:rect l="l" t="t" r="r" b="b"/>
              <a:pathLst>
                <a:path w="8339" h="2854" extrusionOk="0">
                  <a:moveTo>
                    <a:pt x="8305" y="1"/>
                  </a:moveTo>
                  <a:lnTo>
                    <a:pt x="1922" y="2240"/>
                  </a:lnTo>
                  <a:cubicBezTo>
                    <a:pt x="1922" y="2240"/>
                    <a:pt x="1619" y="1763"/>
                    <a:pt x="1348" y="1763"/>
                  </a:cubicBezTo>
                  <a:cubicBezTo>
                    <a:pt x="1327" y="1763"/>
                    <a:pt x="1307" y="1766"/>
                    <a:pt x="1287" y="1772"/>
                  </a:cubicBezTo>
                  <a:cubicBezTo>
                    <a:pt x="1287" y="1772"/>
                    <a:pt x="0" y="2674"/>
                    <a:pt x="251" y="2841"/>
                  </a:cubicBezTo>
                  <a:cubicBezTo>
                    <a:pt x="263" y="2850"/>
                    <a:pt x="287" y="2854"/>
                    <a:pt x="320" y="2854"/>
                  </a:cubicBezTo>
                  <a:cubicBezTo>
                    <a:pt x="1014" y="2854"/>
                    <a:pt x="6106" y="1089"/>
                    <a:pt x="8338" y="101"/>
                  </a:cubicBezTo>
                  <a:lnTo>
                    <a:pt x="8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0"/>
            <p:cNvSpPr/>
            <p:nvPr/>
          </p:nvSpPr>
          <p:spPr>
            <a:xfrm>
              <a:off x="7831196" y="4596695"/>
              <a:ext cx="260965" cy="90046"/>
            </a:xfrm>
            <a:custGeom>
              <a:avLst/>
              <a:gdLst/>
              <a:ahLst/>
              <a:cxnLst/>
              <a:rect l="l" t="t" r="r" b="b"/>
              <a:pathLst>
                <a:path w="8138" h="2808" extrusionOk="0">
                  <a:moveTo>
                    <a:pt x="8137" y="0"/>
                  </a:moveTo>
                  <a:cubicBezTo>
                    <a:pt x="8104" y="0"/>
                    <a:pt x="8087" y="17"/>
                    <a:pt x="8054" y="34"/>
                  </a:cubicBezTo>
                  <a:cubicBezTo>
                    <a:pt x="8087" y="34"/>
                    <a:pt x="8121" y="17"/>
                    <a:pt x="8137" y="0"/>
                  </a:cubicBezTo>
                  <a:close/>
                  <a:moveTo>
                    <a:pt x="8054" y="34"/>
                  </a:moveTo>
                  <a:lnTo>
                    <a:pt x="7820" y="117"/>
                  </a:lnTo>
                  <a:lnTo>
                    <a:pt x="6951" y="435"/>
                  </a:lnTo>
                  <a:cubicBezTo>
                    <a:pt x="6216" y="702"/>
                    <a:pt x="5213" y="1070"/>
                    <a:pt x="4077" y="1454"/>
                  </a:cubicBezTo>
                  <a:cubicBezTo>
                    <a:pt x="2958" y="1838"/>
                    <a:pt x="1939" y="2172"/>
                    <a:pt x="1187" y="2406"/>
                  </a:cubicBezTo>
                  <a:lnTo>
                    <a:pt x="318" y="2690"/>
                  </a:lnTo>
                  <a:lnTo>
                    <a:pt x="84" y="2774"/>
                  </a:lnTo>
                  <a:cubicBezTo>
                    <a:pt x="151" y="2757"/>
                    <a:pt x="234" y="2741"/>
                    <a:pt x="318" y="2707"/>
                  </a:cubicBezTo>
                  <a:cubicBezTo>
                    <a:pt x="568" y="2640"/>
                    <a:pt x="853" y="2557"/>
                    <a:pt x="1203" y="2456"/>
                  </a:cubicBezTo>
                  <a:cubicBezTo>
                    <a:pt x="1955" y="2223"/>
                    <a:pt x="2974" y="1888"/>
                    <a:pt x="4111" y="1504"/>
                  </a:cubicBezTo>
                  <a:cubicBezTo>
                    <a:pt x="5230" y="1120"/>
                    <a:pt x="6233" y="752"/>
                    <a:pt x="6968" y="468"/>
                  </a:cubicBezTo>
                  <a:lnTo>
                    <a:pt x="7820" y="134"/>
                  </a:lnTo>
                  <a:lnTo>
                    <a:pt x="8054" y="34"/>
                  </a:lnTo>
                  <a:close/>
                  <a:moveTo>
                    <a:pt x="84" y="2774"/>
                  </a:moveTo>
                  <a:cubicBezTo>
                    <a:pt x="50" y="2774"/>
                    <a:pt x="17" y="2791"/>
                    <a:pt x="0" y="2807"/>
                  </a:cubicBezTo>
                  <a:cubicBezTo>
                    <a:pt x="17" y="2791"/>
                    <a:pt x="50" y="2791"/>
                    <a:pt x="84" y="2774"/>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0"/>
            <p:cNvSpPr/>
            <p:nvPr/>
          </p:nvSpPr>
          <p:spPr>
            <a:xfrm>
              <a:off x="7863327" y="4652942"/>
              <a:ext cx="23089" cy="19337"/>
            </a:xfrm>
            <a:custGeom>
              <a:avLst/>
              <a:gdLst/>
              <a:ahLst/>
              <a:cxnLst/>
              <a:rect l="l" t="t" r="r" b="b"/>
              <a:pathLst>
                <a:path w="720" h="603" extrusionOk="0">
                  <a:moveTo>
                    <a:pt x="1" y="1"/>
                  </a:moveTo>
                  <a:lnTo>
                    <a:pt x="1" y="1"/>
                  </a:lnTo>
                  <a:cubicBezTo>
                    <a:pt x="302" y="101"/>
                    <a:pt x="552" y="318"/>
                    <a:pt x="719" y="602"/>
                  </a:cubicBezTo>
                  <a:cubicBezTo>
                    <a:pt x="619" y="268"/>
                    <a:pt x="335" y="34"/>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0"/>
            <p:cNvSpPr/>
            <p:nvPr/>
          </p:nvSpPr>
          <p:spPr>
            <a:xfrm>
              <a:off x="7911012" y="4623407"/>
              <a:ext cx="12891" cy="10294"/>
            </a:xfrm>
            <a:custGeom>
              <a:avLst/>
              <a:gdLst/>
              <a:ahLst/>
              <a:cxnLst/>
              <a:rect l="l" t="t" r="r" b="b"/>
              <a:pathLst>
                <a:path w="402" h="321" extrusionOk="0">
                  <a:moveTo>
                    <a:pt x="9" y="0"/>
                  </a:moveTo>
                  <a:cubicBezTo>
                    <a:pt x="5" y="0"/>
                    <a:pt x="3" y="1"/>
                    <a:pt x="1" y="3"/>
                  </a:cubicBezTo>
                  <a:cubicBezTo>
                    <a:pt x="1" y="19"/>
                    <a:pt x="68" y="86"/>
                    <a:pt x="185" y="187"/>
                  </a:cubicBezTo>
                  <a:cubicBezTo>
                    <a:pt x="285" y="270"/>
                    <a:pt x="385" y="320"/>
                    <a:pt x="402" y="320"/>
                  </a:cubicBezTo>
                  <a:cubicBezTo>
                    <a:pt x="402" y="303"/>
                    <a:pt x="335" y="220"/>
                    <a:pt x="218" y="136"/>
                  </a:cubicBezTo>
                  <a:cubicBezTo>
                    <a:pt x="128" y="62"/>
                    <a:pt x="39" y="0"/>
                    <a:pt x="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0"/>
            <p:cNvSpPr/>
            <p:nvPr/>
          </p:nvSpPr>
          <p:spPr>
            <a:xfrm>
              <a:off x="7921209" y="4616898"/>
              <a:ext cx="12891" cy="5740"/>
            </a:xfrm>
            <a:custGeom>
              <a:avLst/>
              <a:gdLst/>
              <a:ahLst/>
              <a:cxnLst/>
              <a:rect l="l" t="t" r="r" b="b"/>
              <a:pathLst>
                <a:path w="402" h="179" extrusionOk="0">
                  <a:moveTo>
                    <a:pt x="15" y="1"/>
                  </a:moveTo>
                  <a:cubicBezTo>
                    <a:pt x="8" y="1"/>
                    <a:pt x="3" y="2"/>
                    <a:pt x="0" y="5"/>
                  </a:cubicBezTo>
                  <a:cubicBezTo>
                    <a:pt x="0" y="22"/>
                    <a:pt x="84" y="72"/>
                    <a:pt x="184" y="122"/>
                  </a:cubicBezTo>
                  <a:cubicBezTo>
                    <a:pt x="272" y="160"/>
                    <a:pt x="341" y="179"/>
                    <a:pt x="377" y="179"/>
                  </a:cubicBezTo>
                  <a:cubicBezTo>
                    <a:pt x="389" y="179"/>
                    <a:pt x="397" y="176"/>
                    <a:pt x="401" y="172"/>
                  </a:cubicBezTo>
                  <a:cubicBezTo>
                    <a:pt x="401" y="156"/>
                    <a:pt x="318" y="105"/>
                    <a:pt x="218" y="72"/>
                  </a:cubicBezTo>
                  <a:cubicBezTo>
                    <a:pt x="121" y="31"/>
                    <a:pt x="48" y="1"/>
                    <a:pt x="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0"/>
            <p:cNvSpPr/>
            <p:nvPr/>
          </p:nvSpPr>
          <p:spPr>
            <a:xfrm>
              <a:off x="7920664" y="4605257"/>
              <a:ext cx="16643" cy="5932"/>
            </a:xfrm>
            <a:custGeom>
              <a:avLst/>
              <a:gdLst/>
              <a:ahLst/>
              <a:cxnLst/>
              <a:rect l="l" t="t" r="r" b="b"/>
              <a:pathLst>
                <a:path w="519" h="185" extrusionOk="0">
                  <a:moveTo>
                    <a:pt x="502" y="1"/>
                  </a:moveTo>
                  <a:cubicBezTo>
                    <a:pt x="418" y="1"/>
                    <a:pt x="318" y="17"/>
                    <a:pt x="251" y="67"/>
                  </a:cubicBezTo>
                  <a:cubicBezTo>
                    <a:pt x="101" y="118"/>
                    <a:pt x="1" y="168"/>
                    <a:pt x="1" y="184"/>
                  </a:cubicBezTo>
                  <a:cubicBezTo>
                    <a:pt x="101" y="184"/>
                    <a:pt x="184" y="151"/>
                    <a:pt x="268" y="118"/>
                  </a:cubicBezTo>
                  <a:cubicBezTo>
                    <a:pt x="402" y="67"/>
                    <a:pt x="519" y="17"/>
                    <a:pt x="5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0"/>
            <p:cNvSpPr/>
            <p:nvPr/>
          </p:nvSpPr>
          <p:spPr>
            <a:xfrm>
              <a:off x="7918516" y="4594001"/>
              <a:ext cx="17733" cy="7600"/>
            </a:xfrm>
            <a:custGeom>
              <a:avLst/>
              <a:gdLst/>
              <a:ahLst/>
              <a:cxnLst/>
              <a:rect l="l" t="t" r="r" b="b"/>
              <a:pathLst>
                <a:path w="553" h="237" extrusionOk="0">
                  <a:moveTo>
                    <a:pt x="552" y="1"/>
                  </a:moveTo>
                  <a:cubicBezTo>
                    <a:pt x="368" y="84"/>
                    <a:pt x="185" y="168"/>
                    <a:pt x="1" y="235"/>
                  </a:cubicBezTo>
                  <a:cubicBezTo>
                    <a:pt x="15" y="236"/>
                    <a:pt x="30" y="237"/>
                    <a:pt x="45" y="237"/>
                  </a:cubicBezTo>
                  <a:cubicBezTo>
                    <a:pt x="230" y="237"/>
                    <a:pt x="413" y="140"/>
                    <a:pt x="5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0"/>
            <p:cNvSpPr/>
            <p:nvPr/>
          </p:nvSpPr>
          <p:spPr>
            <a:xfrm>
              <a:off x="7881542" y="4613627"/>
              <a:ext cx="32196" cy="12795"/>
            </a:xfrm>
            <a:custGeom>
              <a:avLst/>
              <a:gdLst/>
              <a:ahLst/>
              <a:cxnLst/>
              <a:rect l="l" t="t" r="r" b="b"/>
              <a:pathLst>
                <a:path w="1004" h="399" extrusionOk="0">
                  <a:moveTo>
                    <a:pt x="435" y="57"/>
                  </a:moveTo>
                  <a:cubicBezTo>
                    <a:pt x="552" y="57"/>
                    <a:pt x="669" y="91"/>
                    <a:pt x="770" y="141"/>
                  </a:cubicBezTo>
                  <a:cubicBezTo>
                    <a:pt x="824" y="173"/>
                    <a:pt x="878" y="220"/>
                    <a:pt x="923" y="271"/>
                  </a:cubicBezTo>
                  <a:lnTo>
                    <a:pt x="923" y="271"/>
                  </a:lnTo>
                  <a:cubicBezTo>
                    <a:pt x="869" y="286"/>
                    <a:pt x="788" y="307"/>
                    <a:pt x="686" y="324"/>
                  </a:cubicBezTo>
                  <a:cubicBezTo>
                    <a:pt x="586" y="341"/>
                    <a:pt x="469" y="341"/>
                    <a:pt x="352" y="341"/>
                  </a:cubicBezTo>
                  <a:cubicBezTo>
                    <a:pt x="285" y="341"/>
                    <a:pt x="218" y="341"/>
                    <a:pt x="151" y="324"/>
                  </a:cubicBezTo>
                  <a:cubicBezTo>
                    <a:pt x="85" y="308"/>
                    <a:pt x="51" y="258"/>
                    <a:pt x="85" y="207"/>
                  </a:cubicBezTo>
                  <a:cubicBezTo>
                    <a:pt x="168" y="107"/>
                    <a:pt x="302" y="57"/>
                    <a:pt x="435" y="57"/>
                  </a:cubicBezTo>
                  <a:close/>
                  <a:moveTo>
                    <a:pt x="452" y="0"/>
                  </a:moveTo>
                  <a:cubicBezTo>
                    <a:pt x="300" y="0"/>
                    <a:pt x="148" y="60"/>
                    <a:pt x="34" y="174"/>
                  </a:cubicBezTo>
                  <a:cubicBezTo>
                    <a:pt x="1" y="224"/>
                    <a:pt x="1" y="274"/>
                    <a:pt x="18" y="324"/>
                  </a:cubicBezTo>
                  <a:cubicBezTo>
                    <a:pt x="51" y="358"/>
                    <a:pt x="85" y="375"/>
                    <a:pt x="135" y="391"/>
                  </a:cubicBezTo>
                  <a:cubicBezTo>
                    <a:pt x="179" y="391"/>
                    <a:pt x="224" y="399"/>
                    <a:pt x="273" y="399"/>
                  </a:cubicBezTo>
                  <a:cubicBezTo>
                    <a:pt x="298" y="399"/>
                    <a:pt x="324" y="397"/>
                    <a:pt x="352" y="391"/>
                  </a:cubicBezTo>
                  <a:cubicBezTo>
                    <a:pt x="469" y="391"/>
                    <a:pt x="586" y="391"/>
                    <a:pt x="703" y="358"/>
                  </a:cubicBezTo>
                  <a:cubicBezTo>
                    <a:pt x="779" y="345"/>
                    <a:pt x="865" y="323"/>
                    <a:pt x="939" y="290"/>
                  </a:cubicBezTo>
                  <a:lnTo>
                    <a:pt x="939" y="290"/>
                  </a:lnTo>
                  <a:cubicBezTo>
                    <a:pt x="957" y="312"/>
                    <a:pt x="973" y="335"/>
                    <a:pt x="987" y="358"/>
                  </a:cubicBezTo>
                  <a:cubicBezTo>
                    <a:pt x="1003" y="358"/>
                    <a:pt x="988" y="328"/>
                    <a:pt x="958" y="282"/>
                  </a:cubicBezTo>
                  <a:lnTo>
                    <a:pt x="958" y="282"/>
                  </a:lnTo>
                  <a:cubicBezTo>
                    <a:pt x="974" y="274"/>
                    <a:pt x="989" y="266"/>
                    <a:pt x="1003" y="258"/>
                  </a:cubicBezTo>
                  <a:cubicBezTo>
                    <a:pt x="1003" y="255"/>
                    <a:pt x="1001" y="254"/>
                    <a:pt x="997" y="254"/>
                  </a:cubicBezTo>
                  <a:cubicBezTo>
                    <a:pt x="988" y="254"/>
                    <a:pt x="971" y="258"/>
                    <a:pt x="946" y="265"/>
                  </a:cubicBezTo>
                  <a:lnTo>
                    <a:pt x="946" y="265"/>
                  </a:lnTo>
                  <a:cubicBezTo>
                    <a:pt x="899" y="201"/>
                    <a:pt x="850" y="139"/>
                    <a:pt x="786" y="107"/>
                  </a:cubicBezTo>
                  <a:cubicBezTo>
                    <a:pt x="685" y="35"/>
                    <a:pt x="568" y="0"/>
                    <a:pt x="4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0"/>
            <p:cNvSpPr/>
            <p:nvPr/>
          </p:nvSpPr>
          <p:spPr>
            <a:xfrm>
              <a:off x="7907260" y="4600447"/>
              <a:ext cx="12378" cy="22543"/>
            </a:xfrm>
            <a:custGeom>
              <a:avLst/>
              <a:gdLst/>
              <a:ahLst/>
              <a:cxnLst/>
              <a:rect l="l" t="t" r="r" b="b"/>
              <a:pathLst>
                <a:path w="386" h="703" extrusionOk="0">
                  <a:moveTo>
                    <a:pt x="235" y="0"/>
                  </a:moveTo>
                  <a:cubicBezTo>
                    <a:pt x="135" y="50"/>
                    <a:pt x="51" y="134"/>
                    <a:pt x="34" y="251"/>
                  </a:cubicBezTo>
                  <a:cubicBezTo>
                    <a:pt x="1" y="334"/>
                    <a:pt x="1" y="418"/>
                    <a:pt x="18" y="502"/>
                  </a:cubicBezTo>
                  <a:cubicBezTo>
                    <a:pt x="34" y="585"/>
                    <a:pt x="68" y="652"/>
                    <a:pt x="135" y="702"/>
                  </a:cubicBezTo>
                  <a:cubicBezTo>
                    <a:pt x="101" y="635"/>
                    <a:pt x="85" y="568"/>
                    <a:pt x="68" y="502"/>
                  </a:cubicBezTo>
                  <a:cubicBezTo>
                    <a:pt x="51" y="418"/>
                    <a:pt x="68" y="334"/>
                    <a:pt x="85" y="268"/>
                  </a:cubicBezTo>
                  <a:cubicBezTo>
                    <a:pt x="118" y="184"/>
                    <a:pt x="168" y="84"/>
                    <a:pt x="252" y="67"/>
                  </a:cubicBezTo>
                  <a:cubicBezTo>
                    <a:pt x="255" y="66"/>
                    <a:pt x="259" y="66"/>
                    <a:pt x="263" y="66"/>
                  </a:cubicBezTo>
                  <a:cubicBezTo>
                    <a:pt x="320" y="66"/>
                    <a:pt x="334" y="189"/>
                    <a:pt x="318" y="268"/>
                  </a:cubicBezTo>
                  <a:cubicBezTo>
                    <a:pt x="302" y="334"/>
                    <a:pt x="285" y="418"/>
                    <a:pt x="252" y="485"/>
                  </a:cubicBezTo>
                  <a:cubicBezTo>
                    <a:pt x="201" y="618"/>
                    <a:pt x="151" y="685"/>
                    <a:pt x="151" y="702"/>
                  </a:cubicBezTo>
                  <a:cubicBezTo>
                    <a:pt x="218" y="652"/>
                    <a:pt x="268" y="585"/>
                    <a:pt x="285" y="502"/>
                  </a:cubicBezTo>
                  <a:cubicBezTo>
                    <a:pt x="335" y="435"/>
                    <a:pt x="352" y="351"/>
                    <a:pt x="369" y="268"/>
                  </a:cubicBezTo>
                  <a:cubicBezTo>
                    <a:pt x="385" y="217"/>
                    <a:pt x="385" y="167"/>
                    <a:pt x="385" y="117"/>
                  </a:cubicBezTo>
                  <a:cubicBezTo>
                    <a:pt x="369" y="50"/>
                    <a:pt x="302" y="0"/>
                    <a:pt x="2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0"/>
            <p:cNvSpPr/>
            <p:nvPr/>
          </p:nvSpPr>
          <p:spPr>
            <a:xfrm>
              <a:off x="8032131" y="4555424"/>
              <a:ext cx="42361" cy="62724"/>
            </a:xfrm>
            <a:custGeom>
              <a:avLst/>
              <a:gdLst/>
              <a:ahLst/>
              <a:cxnLst/>
              <a:rect l="l" t="t" r="r" b="b"/>
              <a:pathLst>
                <a:path w="1321" h="1956" extrusionOk="0">
                  <a:moveTo>
                    <a:pt x="1320" y="1"/>
                  </a:moveTo>
                  <a:cubicBezTo>
                    <a:pt x="1287" y="1"/>
                    <a:pt x="1253" y="1"/>
                    <a:pt x="1220" y="17"/>
                  </a:cubicBezTo>
                  <a:cubicBezTo>
                    <a:pt x="1136" y="34"/>
                    <a:pt x="1036" y="68"/>
                    <a:pt x="952" y="101"/>
                  </a:cubicBezTo>
                  <a:cubicBezTo>
                    <a:pt x="368" y="352"/>
                    <a:pt x="0" y="936"/>
                    <a:pt x="17" y="1571"/>
                  </a:cubicBezTo>
                  <a:cubicBezTo>
                    <a:pt x="17" y="1672"/>
                    <a:pt x="34" y="1755"/>
                    <a:pt x="50" y="1855"/>
                  </a:cubicBezTo>
                  <a:cubicBezTo>
                    <a:pt x="50" y="1889"/>
                    <a:pt x="67" y="1922"/>
                    <a:pt x="84" y="1956"/>
                  </a:cubicBezTo>
                  <a:cubicBezTo>
                    <a:pt x="100" y="1939"/>
                    <a:pt x="50" y="1805"/>
                    <a:pt x="67" y="1571"/>
                  </a:cubicBezTo>
                  <a:cubicBezTo>
                    <a:pt x="67" y="953"/>
                    <a:pt x="418" y="402"/>
                    <a:pt x="969" y="134"/>
                  </a:cubicBezTo>
                  <a:cubicBezTo>
                    <a:pt x="1186" y="34"/>
                    <a:pt x="1320" y="17"/>
                    <a:pt x="13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0"/>
            <p:cNvSpPr/>
            <p:nvPr/>
          </p:nvSpPr>
          <p:spPr>
            <a:xfrm>
              <a:off x="8036396" y="4497029"/>
              <a:ext cx="22543" cy="63269"/>
            </a:xfrm>
            <a:custGeom>
              <a:avLst/>
              <a:gdLst/>
              <a:ahLst/>
              <a:cxnLst/>
              <a:rect l="l" t="t" r="r" b="b"/>
              <a:pathLst>
                <a:path w="703" h="1973" extrusionOk="0">
                  <a:moveTo>
                    <a:pt x="1" y="1"/>
                  </a:moveTo>
                  <a:cubicBezTo>
                    <a:pt x="201" y="669"/>
                    <a:pt x="435" y="1320"/>
                    <a:pt x="703" y="1972"/>
                  </a:cubicBezTo>
                  <a:cubicBezTo>
                    <a:pt x="619" y="1621"/>
                    <a:pt x="519" y="1304"/>
                    <a:pt x="385" y="970"/>
                  </a:cubicBezTo>
                  <a:cubicBezTo>
                    <a:pt x="285" y="635"/>
                    <a:pt x="151" y="318"/>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0"/>
            <p:cNvSpPr/>
            <p:nvPr/>
          </p:nvSpPr>
          <p:spPr>
            <a:xfrm>
              <a:off x="7965687" y="4610580"/>
              <a:ext cx="45023" cy="15617"/>
            </a:xfrm>
            <a:custGeom>
              <a:avLst/>
              <a:gdLst/>
              <a:ahLst/>
              <a:cxnLst/>
              <a:rect l="l" t="t" r="r" b="b"/>
              <a:pathLst>
                <a:path w="1404" h="487" extrusionOk="0">
                  <a:moveTo>
                    <a:pt x="1384" y="0"/>
                  </a:moveTo>
                  <a:cubicBezTo>
                    <a:pt x="1352" y="0"/>
                    <a:pt x="1064" y="126"/>
                    <a:pt x="702" y="252"/>
                  </a:cubicBezTo>
                  <a:cubicBezTo>
                    <a:pt x="318" y="386"/>
                    <a:pt x="0" y="470"/>
                    <a:pt x="0" y="486"/>
                  </a:cubicBezTo>
                  <a:cubicBezTo>
                    <a:pt x="485" y="419"/>
                    <a:pt x="969" y="252"/>
                    <a:pt x="1404" y="2"/>
                  </a:cubicBezTo>
                  <a:lnTo>
                    <a:pt x="1387" y="2"/>
                  </a:lnTo>
                  <a:cubicBezTo>
                    <a:pt x="1387" y="1"/>
                    <a:pt x="1386" y="0"/>
                    <a:pt x="13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0"/>
            <p:cNvSpPr/>
            <p:nvPr/>
          </p:nvSpPr>
          <p:spPr>
            <a:xfrm>
              <a:off x="8037999" y="4599902"/>
              <a:ext cx="3271" cy="10294"/>
            </a:xfrm>
            <a:custGeom>
              <a:avLst/>
              <a:gdLst/>
              <a:ahLst/>
              <a:cxnLst/>
              <a:rect l="l" t="t" r="r" b="b"/>
              <a:pathLst>
                <a:path w="102" h="321" extrusionOk="0">
                  <a:moveTo>
                    <a:pt x="84" y="1"/>
                  </a:moveTo>
                  <a:lnTo>
                    <a:pt x="84" y="1"/>
                  </a:lnTo>
                  <a:cubicBezTo>
                    <a:pt x="68" y="1"/>
                    <a:pt x="18" y="67"/>
                    <a:pt x="1" y="151"/>
                  </a:cubicBezTo>
                  <a:cubicBezTo>
                    <a:pt x="1" y="243"/>
                    <a:pt x="29" y="320"/>
                    <a:pt x="46" y="320"/>
                  </a:cubicBezTo>
                  <a:cubicBezTo>
                    <a:pt x="48" y="320"/>
                    <a:pt x="50" y="319"/>
                    <a:pt x="51" y="318"/>
                  </a:cubicBezTo>
                  <a:cubicBezTo>
                    <a:pt x="68" y="318"/>
                    <a:pt x="68" y="251"/>
                    <a:pt x="68" y="168"/>
                  </a:cubicBezTo>
                  <a:cubicBezTo>
                    <a:pt x="84" y="84"/>
                    <a:pt x="101" y="17"/>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0"/>
            <p:cNvSpPr/>
            <p:nvPr/>
          </p:nvSpPr>
          <p:spPr>
            <a:xfrm>
              <a:off x="8042841" y="4582104"/>
              <a:ext cx="4842" cy="7760"/>
            </a:xfrm>
            <a:custGeom>
              <a:avLst/>
              <a:gdLst/>
              <a:ahLst/>
              <a:cxnLst/>
              <a:rect l="l" t="t" r="r" b="b"/>
              <a:pathLst>
                <a:path w="151" h="242" extrusionOk="0">
                  <a:moveTo>
                    <a:pt x="127" y="1"/>
                  </a:moveTo>
                  <a:cubicBezTo>
                    <a:pt x="108" y="1"/>
                    <a:pt x="79" y="46"/>
                    <a:pt x="50" y="104"/>
                  </a:cubicBezTo>
                  <a:cubicBezTo>
                    <a:pt x="17" y="171"/>
                    <a:pt x="0" y="238"/>
                    <a:pt x="17" y="238"/>
                  </a:cubicBezTo>
                  <a:cubicBezTo>
                    <a:pt x="19" y="240"/>
                    <a:pt x="22" y="241"/>
                    <a:pt x="24" y="241"/>
                  </a:cubicBezTo>
                  <a:cubicBezTo>
                    <a:pt x="42" y="241"/>
                    <a:pt x="71" y="196"/>
                    <a:pt x="101" y="138"/>
                  </a:cubicBezTo>
                  <a:cubicBezTo>
                    <a:pt x="134" y="71"/>
                    <a:pt x="151" y="4"/>
                    <a:pt x="134" y="4"/>
                  </a:cubicBezTo>
                  <a:cubicBezTo>
                    <a:pt x="132" y="2"/>
                    <a:pt x="129" y="1"/>
                    <a:pt x="1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0"/>
            <p:cNvSpPr/>
            <p:nvPr/>
          </p:nvSpPr>
          <p:spPr>
            <a:xfrm>
              <a:off x="8053007" y="4569598"/>
              <a:ext cx="8081" cy="6317"/>
            </a:xfrm>
            <a:custGeom>
              <a:avLst/>
              <a:gdLst/>
              <a:ahLst/>
              <a:cxnLst/>
              <a:rect l="l" t="t" r="r" b="b"/>
              <a:pathLst>
                <a:path w="252" h="197" extrusionOk="0">
                  <a:moveTo>
                    <a:pt x="227" y="1"/>
                  </a:moveTo>
                  <a:cubicBezTo>
                    <a:pt x="198" y="1"/>
                    <a:pt x="146" y="15"/>
                    <a:pt x="101" y="60"/>
                  </a:cubicBezTo>
                  <a:cubicBezTo>
                    <a:pt x="17" y="110"/>
                    <a:pt x="1" y="194"/>
                    <a:pt x="17" y="194"/>
                  </a:cubicBezTo>
                  <a:cubicBezTo>
                    <a:pt x="19" y="195"/>
                    <a:pt x="21" y="196"/>
                    <a:pt x="23" y="196"/>
                  </a:cubicBezTo>
                  <a:cubicBezTo>
                    <a:pt x="42" y="196"/>
                    <a:pt x="75" y="138"/>
                    <a:pt x="134" y="93"/>
                  </a:cubicBezTo>
                  <a:cubicBezTo>
                    <a:pt x="185" y="60"/>
                    <a:pt x="251" y="27"/>
                    <a:pt x="251" y="10"/>
                  </a:cubicBezTo>
                  <a:cubicBezTo>
                    <a:pt x="251" y="4"/>
                    <a:pt x="242" y="1"/>
                    <a:pt x="2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0"/>
            <p:cNvSpPr/>
            <p:nvPr/>
          </p:nvSpPr>
          <p:spPr>
            <a:xfrm>
              <a:off x="8067469" y="4562736"/>
              <a:ext cx="4874" cy="3656"/>
            </a:xfrm>
            <a:custGeom>
              <a:avLst/>
              <a:gdLst/>
              <a:ahLst/>
              <a:cxnLst/>
              <a:rect l="l" t="t" r="r" b="b"/>
              <a:pathLst>
                <a:path w="152" h="114" extrusionOk="0">
                  <a:moveTo>
                    <a:pt x="118" y="0"/>
                  </a:moveTo>
                  <a:cubicBezTo>
                    <a:pt x="100" y="0"/>
                    <a:pt x="75" y="16"/>
                    <a:pt x="51" y="40"/>
                  </a:cubicBezTo>
                  <a:cubicBezTo>
                    <a:pt x="18" y="74"/>
                    <a:pt x="1" y="107"/>
                    <a:pt x="1" y="107"/>
                  </a:cubicBezTo>
                  <a:cubicBezTo>
                    <a:pt x="6" y="112"/>
                    <a:pt x="12" y="114"/>
                    <a:pt x="19" y="114"/>
                  </a:cubicBezTo>
                  <a:cubicBezTo>
                    <a:pt x="37" y="114"/>
                    <a:pt x="61" y="102"/>
                    <a:pt x="84" y="90"/>
                  </a:cubicBezTo>
                  <a:cubicBezTo>
                    <a:pt x="118" y="57"/>
                    <a:pt x="151" y="23"/>
                    <a:pt x="135" y="7"/>
                  </a:cubicBezTo>
                  <a:cubicBezTo>
                    <a:pt x="130" y="2"/>
                    <a:pt x="124" y="0"/>
                    <a:pt x="1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0"/>
            <p:cNvSpPr/>
            <p:nvPr/>
          </p:nvSpPr>
          <p:spPr>
            <a:xfrm>
              <a:off x="7568659" y="3007494"/>
              <a:ext cx="723892" cy="1610109"/>
            </a:xfrm>
            <a:custGeom>
              <a:avLst/>
              <a:gdLst/>
              <a:ahLst/>
              <a:cxnLst/>
              <a:rect l="l" t="t" r="r" b="b"/>
              <a:pathLst>
                <a:path w="22574" h="50210" extrusionOk="0">
                  <a:moveTo>
                    <a:pt x="13601" y="7052"/>
                  </a:moveTo>
                  <a:cubicBezTo>
                    <a:pt x="13785" y="9458"/>
                    <a:pt x="14286" y="29174"/>
                    <a:pt x="14169" y="40753"/>
                  </a:cubicBezTo>
                  <a:cubicBezTo>
                    <a:pt x="12197" y="34604"/>
                    <a:pt x="9023" y="26601"/>
                    <a:pt x="9040" y="25765"/>
                  </a:cubicBezTo>
                  <a:cubicBezTo>
                    <a:pt x="9090" y="24395"/>
                    <a:pt x="13601" y="7052"/>
                    <a:pt x="13601" y="7052"/>
                  </a:cubicBezTo>
                  <a:close/>
                  <a:moveTo>
                    <a:pt x="7435" y="1"/>
                  </a:moveTo>
                  <a:cubicBezTo>
                    <a:pt x="7435" y="1"/>
                    <a:pt x="0" y="22557"/>
                    <a:pt x="1320" y="27921"/>
                  </a:cubicBezTo>
                  <a:cubicBezTo>
                    <a:pt x="2907" y="34354"/>
                    <a:pt x="10243" y="49441"/>
                    <a:pt x="10243" y="49441"/>
                  </a:cubicBezTo>
                  <a:lnTo>
                    <a:pt x="14152" y="48422"/>
                  </a:lnTo>
                  <a:lnTo>
                    <a:pt x="14152" y="48422"/>
                  </a:lnTo>
                  <a:cubicBezTo>
                    <a:pt x="14136" y="49408"/>
                    <a:pt x="14152" y="49959"/>
                    <a:pt x="14152" y="49959"/>
                  </a:cubicBezTo>
                  <a:lnTo>
                    <a:pt x="21521" y="50210"/>
                  </a:lnTo>
                  <a:lnTo>
                    <a:pt x="22573" y="1"/>
                  </a:lnTo>
                  <a:lnTo>
                    <a:pt x="13400" y="268"/>
                  </a:lnTo>
                  <a:lnTo>
                    <a:pt x="743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0"/>
            <p:cNvSpPr/>
            <p:nvPr/>
          </p:nvSpPr>
          <p:spPr>
            <a:xfrm>
              <a:off x="8021388" y="4208775"/>
              <a:ext cx="4874" cy="397605"/>
            </a:xfrm>
            <a:custGeom>
              <a:avLst/>
              <a:gdLst/>
              <a:ahLst/>
              <a:cxnLst/>
              <a:rect l="l" t="t" r="r" b="b"/>
              <a:pathLst>
                <a:path w="152" h="12399" extrusionOk="0">
                  <a:moveTo>
                    <a:pt x="84" y="0"/>
                  </a:moveTo>
                  <a:cubicBezTo>
                    <a:pt x="68" y="167"/>
                    <a:pt x="51" y="335"/>
                    <a:pt x="51" y="502"/>
                  </a:cubicBezTo>
                  <a:cubicBezTo>
                    <a:pt x="51" y="836"/>
                    <a:pt x="51" y="1270"/>
                    <a:pt x="34" y="1822"/>
                  </a:cubicBezTo>
                  <a:cubicBezTo>
                    <a:pt x="18" y="2941"/>
                    <a:pt x="1" y="4495"/>
                    <a:pt x="1" y="6199"/>
                  </a:cubicBezTo>
                  <a:cubicBezTo>
                    <a:pt x="1" y="7903"/>
                    <a:pt x="1" y="9457"/>
                    <a:pt x="1" y="10577"/>
                  </a:cubicBezTo>
                  <a:cubicBezTo>
                    <a:pt x="18" y="11128"/>
                    <a:pt x="18" y="11579"/>
                    <a:pt x="34" y="11914"/>
                  </a:cubicBezTo>
                  <a:cubicBezTo>
                    <a:pt x="18" y="12064"/>
                    <a:pt x="34" y="12231"/>
                    <a:pt x="51" y="12398"/>
                  </a:cubicBezTo>
                  <a:cubicBezTo>
                    <a:pt x="68" y="12231"/>
                    <a:pt x="84" y="12064"/>
                    <a:pt x="84" y="11914"/>
                  </a:cubicBezTo>
                  <a:cubicBezTo>
                    <a:pt x="84" y="11563"/>
                    <a:pt x="101" y="11128"/>
                    <a:pt x="101" y="10577"/>
                  </a:cubicBezTo>
                  <a:cubicBezTo>
                    <a:pt x="118" y="9457"/>
                    <a:pt x="135" y="7903"/>
                    <a:pt x="135" y="6199"/>
                  </a:cubicBezTo>
                  <a:cubicBezTo>
                    <a:pt x="151" y="4495"/>
                    <a:pt x="151" y="2941"/>
                    <a:pt x="135" y="1822"/>
                  </a:cubicBezTo>
                  <a:cubicBezTo>
                    <a:pt x="118" y="1270"/>
                    <a:pt x="118" y="836"/>
                    <a:pt x="118" y="502"/>
                  </a:cubicBezTo>
                  <a:cubicBezTo>
                    <a:pt x="118" y="335"/>
                    <a:pt x="101" y="167"/>
                    <a:pt x="8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0"/>
            <p:cNvSpPr/>
            <p:nvPr/>
          </p:nvSpPr>
          <p:spPr>
            <a:xfrm>
              <a:off x="8137665" y="3029460"/>
              <a:ext cx="152192" cy="105117"/>
            </a:xfrm>
            <a:custGeom>
              <a:avLst/>
              <a:gdLst/>
              <a:ahLst/>
              <a:cxnLst/>
              <a:rect l="l" t="t" r="r" b="b"/>
              <a:pathLst>
                <a:path w="4746" h="3278" extrusionOk="0">
                  <a:moveTo>
                    <a:pt x="17" y="1"/>
                  </a:moveTo>
                  <a:cubicBezTo>
                    <a:pt x="1" y="84"/>
                    <a:pt x="1" y="185"/>
                    <a:pt x="17" y="268"/>
                  </a:cubicBezTo>
                  <a:cubicBezTo>
                    <a:pt x="34" y="502"/>
                    <a:pt x="84" y="736"/>
                    <a:pt x="168" y="953"/>
                  </a:cubicBezTo>
                  <a:cubicBezTo>
                    <a:pt x="619" y="2352"/>
                    <a:pt x="1923" y="3277"/>
                    <a:pt x="3361" y="3277"/>
                  </a:cubicBezTo>
                  <a:cubicBezTo>
                    <a:pt x="3521" y="3277"/>
                    <a:pt x="3682" y="3266"/>
                    <a:pt x="3844" y="3242"/>
                  </a:cubicBezTo>
                  <a:cubicBezTo>
                    <a:pt x="4078" y="3209"/>
                    <a:pt x="4295" y="3159"/>
                    <a:pt x="4512" y="3075"/>
                  </a:cubicBezTo>
                  <a:cubicBezTo>
                    <a:pt x="4596" y="3042"/>
                    <a:pt x="4679" y="3008"/>
                    <a:pt x="4746" y="2958"/>
                  </a:cubicBezTo>
                  <a:lnTo>
                    <a:pt x="4746" y="2958"/>
                  </a:lnTo>
                  <a:cubicBezTo>
                    <a:pt x="4445" y="3042"/>
                    <a:pt x="4144" y="3109"/>
                    <a:pt x="3827" y="3142"/>
                  </a:cubicBezTo>
                  <a:cubicBezTo>
                    <a:pt x="3704" y="3155"/>
                    <a:pt x="3581" y="3162"/>
                    <a:pt x="3460" y="3162"/>
                  </a:cubicBezTo>
                  <a:cubicBezTo>
                    <a:pt x="2031" y="3162"/>
                    <a:pt x="744" y="2275"/>
                    <a:pt x="251" y="920"/>
                  </a:cubicBezTo>
                  <a:cubicBezTo>
                    <a:pt x="151" y="619"/>
                    <a:pt x="68" y="318"/>
                    <a:pt x="1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0"/>
            <p:cNvSpPr/>
            <p:nvPr/>
          </p:nvSpPr>
          <p:spPr>
            <a:xfrm>
              <a:off x="7980149" y="3032154"/>
              <a:ext cx="36461" cy="195932"/>
            </a:xfrm>
            <a:custGeom>
              <a:avLst/>
              <a:gdLst/>
              <a:ahLst/>
              <a:cxnLst/>
              <a:rect l="l" t="t" r="r" b="b"/>
              <a:pathLst>
                <a:path w="1137" h="6110" extrusionOk="0">
                  <a:moveTo>
                    <a:pt x="117" y="0"/>
                  </a:moveTo>
                  <a:cubicBezTo>
                    <a:pt x="84" y="84"/>
                    <a:pt x="84" y="168"/>
                    <a:pt x="84" y="251"/>
                  </a:cubicBezTo>
                  <a:cubicBezTo>
                    <a:pt x="67" y="435"/>
                    <a:pt x="67" y="669"/>
                    <a:pt x="50" y="970"/>
                  </a:cubicBezTo>
                  <a:cubicBezTo>
                    <a:pt x="34" y="1588"/>
                    <a:pt x="34" y="2423"/>
                    <a:pt x="17" y="3342"/>
                  </a:cubicBezTo>
                  <a:cubicBezTo>
                    <a:pt x="17" y="3810"/>
                    <a:pt x="17" y="4244"/>
                    <a:pt x="17" y="4645"/>
                  </a:cubicBezTo>
                  <a:cubicBezTo>
                    <a:pt x="0" y="5013"/>
                    <a:pt x="84" y="5381"/>
                    <a:pt x="268" y="5698"/>
                  </a:cubicBezTo>
                  <a:cubicBezTo>
                    <a:pt x="401" y="5915"/>
                    <a:pt x="619" y="6066"/>
                    <a:pt x="869" y="6099"/>
                  </a:cubicBezTo>
                  <a:cubicBezTo>
                    <a:pt x="900" y="6105"/>
                    <a:pt x="933" y="6109"/>
                    <a:pt x="966" y="6109"/>
                  </a:cubicBezTo>
                  <a:cubicBezTo>
                    <a:pt x="1024" y="6109"/>
                    <a:pt x="1084" y="6097"/>
                    <a:pt x="1137" y="6066"/>
                  </a:cubicBezTo>
                  <a:cubicBezTo>
                    <a:pt x="1053" y="6066"/>
                    <a:pt x="969" y="6066"/>
                    <a:pt x="886" y="6049"/>
                  </a:cubicBezTo>
                  <a:cubicBezTo>
                    <a:pt x="652" y="5982"/>
                    <a:pt x="468" y="5848"/>
                    <a:pt x="351" y="5648"/>
                  </a:cubicBezTo>
                  <a:cubicBezTo>
                    <a:pt x="184" y="5330"/>
                    <a:pt x="117" y="4996"/>
                    <a:pt x="151" y="4645"/>
                  </a:cubicBezTo>
                  <a:cubicBezTo>
                    <a:pt x="151" y="4244"/>
                    <a:pt x="151" y="3810"/>
                    <a:pt x="167" y="3342"/>
                  </a:cubicBezTo>
                  <a:cubicBezTo>
                    <a:pt x="167" y="2423"/>
                    <a:pt x="167" y="1588"/>
                    <a:pt x="151" y="970"/>
                  </a:cubicBezTo>
                  <a:cubicBezTo>
                    <a:pt x="151" y="669"/>
                    <a:pt x="151" y="435"/>
                    <a:pt x="134" y="251"/>
                  </a:cubicBezTo>
                  <a:cubicBezTo>
                    <a:pt x="134" y="168"/>
                    <a:pt x="134" y="84"/>
                    <a:pt x="11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0"/>
            <p:cNvSpPr/>
            <p:nvPr/>
          </p:nvSpPr>
          <p:spPr>
            <a:xfrm>
              <a:off x="7789412" y="3038054"/>
              <a:ext cx="124871" cy="94727"/>
            </a:xfrm>
            <a:custGeom>
              <a:avLst/>
              <a:gdLst/>
              <a:ahLst/>
              <a:cxnLst/>
              <a:rect l="l" t="t" r="r" b="b"/>
              <a:pathLst>
                <a:path w="3894" h="2954" extrusionOk="0">
                  <a:moveTo>
                    <a:pt x="3893" y="0"/>
                  </a:moveTo>
                  <a:cubicBezTo>
                    <a:pt x="3876" y="0"/>
                    <a:pt x="3760" y="268"/>
                    <a:pt x="3526" y="652"/>
                  </a:cubicBezTo>
                  <a:cubicBezTo>
                    <a:pt x="2874" y="1671"/>
                    <a:pt x="1888" y="2423"/>
                    <a:pt x="735" y="2757"/>
                  </a:cubicBezTo>
                  <a:cubicBezTo>
                    <a:pt x="284" y="2891"/>
                    <a:pt x="0" y="2908"/>
                    <a:pt x="0" y="2941"/>
                  </a:cubicBezTo>
                  <a:cubicBezTo>
                    <a:pt x="34" y="2949"/>
                    <a:pt x="67" y="2953"/>
                    <a:pt x="100" y="2953"/>
                  </a:cubicBezTo>
                  <a:cubicBezTo>
                    <a:pt x="134" y="2953"/>
                    <a:pt x="167" y="2949"/>
                    <a:pt x="201" y="2941"/>
                  </a:cubicBezTo>
                  <a:cubicBezTo>
                    <a:pt x="384" y="2924"/>
                    <a:pt x="568" y="2891"/>
                    <a:pt x="752" y="2857"/>
                  </a:cubicBezTo>
                  <a:cubicBezTo>
                    <a:pt x="1955" y="2557"/>
                    <a:pt x="2991" y="1788"/>
                    <a:pt x="3609" y="702"/>
                  </a:cubicBezTo>
                  <a:cubicBezTo>
                    <a:pt x="3709" y="552"/>
                    <a:pt x="3776" y="385"/>
                    <a:pt x="3843" y="201"/>
                  </a:cubicBezTo>
                  <a:cubicBezTo>
                    <a:pt x="3876" y="134"/>
                    <a:pt x="3893" y="67"/>
                    <a:pt x="389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0"/>
            <p:cNvSpPr/>
            <p:nvPr/>
          </p:nvSpPr>
          <p:spPr>
            <a:xfrm>
              <a:off x="7668838" y="2169506"/>
              <a:ext cx="735693" cy="846614"/>
            </a:xfrm>
            <a:custGeom>
              <a:avLst/>
              <a:gdLst/>
              <a:ahLst/>
              <a:cxnLst/>
              <a:rect l="l" t="t" r="r" b="b"/>
              <a:pathLst>
                <a:path w="22942" h="26401" extrusionOk="0">
                  <a:moveTo>
                    <a:pt x="10828" y="201"/>
                  </a:moveTo>
                  <a:cubicBezTo>
                    <a:pt x="10026" y="301"/>
                    <a:pt x="8789" y="1"/>
                    <a:pt x="6032" y="1421"/>
                  </a:cubicBezTo>
                  <a:cubicBezTo>
                    <a:pt x="4880" y="2006"/>
                    <a:pt x="3927" y="2925"/>
                    <a:pt x="3292" y="4061"/>
                  </a:cubicBezTo>
                  <a:lnTo>
                    <a:pt x="1" y="9942"/>
                  </a:lnTo>
                  <a:lnTo>
                    <a:pt x="4612" y="12833"/>
                  </a:lnTo>
                  <a:lnTo>
                    <a:pt x="5832" y="9274"/>
                  </a:lnTo>
                  <a:lnTo>
                    <a:pt x="4946" y="17261"/>
                  </a:lnTo>
                  <a:lnTo>
                    <a:pt x="3543" y="26400"/>
                  </a:lnTo>
                  <a:lnTo>
                    <a:pt x="20168" y="26400"/>
                  </a:lnTo>
                  <a:lnTo>
                    <a:pt x="19951" y="15874"/>
                  </a:lnTo>
                  <a:lnTo>
                    <a:pt x="19951" y="15874"/>
                  </a:lnTo>
                  <a:cubicBezTo>
                    <a:pt x="19952" y="15894"/>
                    <a:pt x="19952" y="15903"/>
                    <a:pt x="19953" y="15903"/>
                  </a:cubicBezTo>
                  <a:cubicBezTo>
                    <a:pt x="19964" y="15903"/>
                    <a:pt x="19934" y="12766"/>
                    <a:pt x="19934" y="12766"/>
                  </a:cubicBezTo>
                  <a:lnTo>
                    <a:pt x="22942" y="4545"/>
                  </a:lnTo>
                  <a:cubicBezTo>
                    <a:pt x="22206" y="3125"/>
                    <a:pt x="21688" y="2306"/>
                    <a:pt x="20335" y="1471"/>
                  </a:cubicBezTo>
                  <a:cubicBezTo>
                    <a:pt x="19416" y="903"/>
                    <a:pt x="18013" y="251"/>
                    <a:pt x="16509" y="201"/>
                  </a:cubicBezTo>
                  <a:cubicBezTo>
                    <a:pt x="15581" y="494"/>
                    <a:pt x="14625" y="640"/>
                    <a:pt x="13668" y="640"/>
                  </a:cubicBezTo>
                  <a:cubicBezTo>
                    <a:pt x="12712" y="640"/>
                    <a:pt x="11755" y="494"/>
                    <a:pt x="10828" y="20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0"/>
            <p:cNvSpPr/>
            <p:nvPr/>
          </p:nvSpPr>
          <p:spPr>
            <a:xfrm>
              <a:off x="7902450" y="2505958"/>
              <a:ext cx="269014" cy="146516"/>
            </a:xfrm>
            <a:custGeom>
              <a:avLst/>
              <a:gdLst/>
              <a:ahLst/>
              <a:cxnLst/>
              <a:rect l="l" t="t" r="r" b="b"/>
              <a:pathLst>
                <a:path w="8389" h="4569" extrusionOk="0">
                  <a:moveTo>
                    <a:pt x="3511" y="157"/>
                  </a:moveTo>
                  <a:cubicBezTo>
                    <a:pt x="3638" y="157"/>
                    <a:pt x="3767" y="177"/>
                    <a:pt x="3894" y="219"/>
                  </a:cubicBezTo>
                  <a:cubicBezTo>
                    <a:pt x="4144" y="286"/>
                    <a:pt x="4345" y="453"/>
                    <a:pt x="4479" y="687"/>
                  </a:cubicBezTo>
                  <a:cubicBezTo>
                    <a:pt x="4579" y="921"/>
                    <a:pt x="4612" y="1188"/>
                    <a:pt x="4545" y="1422"/>
                  </a:cubicBezTo>
                  <a:cubicBezTo>
                    <a:pt x="4395" y="1890"/>
                    <a:pt x="4078" y="2274"/>
                    <a:pt x="3643" y="2508"/>
                  </a:cubicBezTo>
                  <a:cubicBezTo>
                    <a:pt x="3353" y="2687"/>
                    <a:pt x="3030" y="2821"/>
                    <a:pt x="2691" y="2909"/>
                  </a:cubicBezTo>
                  <a:lnTo>
                    <a:pt x="2691" y="2909"/>
                  </a:lnTo>
                  <a:cubicBezTo>
                    <a:pt x="2576" y="2752"/>
                    <a:pt x="2475" y="2584"/>
                    <a:pt x="2390" y="2408"/>
                  </a:cubicBezTo>
                  <a:cubicBezTo>
                    <a:pt x="2156" y="1890"/>
                    <a:pt x="2189" y="1272"/>
                    <a:pt x="2457" y="770"/>
                  </a:cubicBezTo>
                  <a:cubicBezTo>
                    <a:pt x="2676" y="384"/>
                    <a:pt x="3083" y="157"/>
                    <a:pt x="3511" y="157"/>
                  </a:cubicBezTo>
                  <a:close/>
                  <a:moveTo>
                    <a:pt x="3514" y="0"/>
                  </a:moveTo>
                  <a:cubicBezTo>
                    <a:pt x="3032" y="0"/>
                    <a:pt x="2572" y="253"/>
                    <a:pt x="2340" y="703"/>
                  </a:cubicBezTo>
                  <a:cubicBezTo>
                    <a:pt x="2022" y="1238"/>
                    <a:pt x="2006" y="1890"/>
                    <a:pt x="2256" y="2458"/>
                  </a:cubicBezTo>
                  <a:cubicBezTo>
                    <a:pt x="2334" y="2630"/>
                    <a:pt x="2427" y="2793"/>
                    <a:pt x="2533" y="2947"/>
                  </a:cubicBezTo>
                  <a:lnTo>
                    <a:pt x="2533" y="2947"/>
                  </a:lnTo>
                  <a:cubicBezTo>
                    <a:pt x="2513" y="2951"/>
                    <a:pt x="2493" y="2955"/>
                    <a:pt x="2473" y="2959"/>
                  </a:cubicBezTo>
                  <a:cubicBezTo>
                    <a:pt x="2247" y="2996"/>
                    <a:pt x="2018" y="3015"/>
                    <a:pt x="1790" y="3015"/>
                  </a:cubicBezTo>
                  <a:cubicBezTo>
                    <a:pt x="1396" y="3015"/>
                    <a:pt x="1006" y="2959"/>
                    <a:pt x="636" y="2842"/>
                  </a:cubicBezTo>
                  <a:cubicBezTo>
                    <a:pt x="242" y="2716"/>
                    <a:pt x="26" y="2590"/>
                    <a:pt x="3" y="2590"/>
                  </a:cubicBezTo>
                  <a:cubicBezTo>
                    <a:pt x="1" y="2590"/>
                    <a:pt x="1" y="2591"/>
                    <a:pt x="1" y="2591"/>
                  </a:cubicBezTo>
                  <a:cubicBezTo>
                    <a:pt x="51" y="2625"/>
                    <a:pt x="101" y="2658"/>
                    <a:pt x="151" y="2692"/>
                  </a:cubicBezTo>
                  <a:cubicBezTo>
                    <a:pt x="301" y="2775"/>
                    <a:pt x="452" y="2842"/>
                    <a:pt x="619" y="2892"/>
                  </a:cubicBezTo>
                  <a:cubicBezTo>
                    <a:pt x="1023" y="3038"/>
                    <a:pt x="1443" y="3109"/>
                    <a:pt x="1868" y="3109"/>
                  </a:cubicBezTo>
                  <a:cubicBezTo>
                    <a:pt x="2074" y="3109"/>
                    <a:pt x="2282" y="3092"/>
                    <a:pt x="2490" y="3059"/>
                  </a:cubicBezTo>
                  <a:cubicBezTo>
                    <a:pt x="2527" y="3054"/>
                    <a:pt x="2564" y="3047"/>
                    <a:pt x="2601" y="3040"/>
                  </a:cubicBezTo>
                  <a:lnTo>
                    <a:pt x="2601" y="3040"/>
                  </a:lnTo>
                  <a:cubicBezTo>
                    <a:pt x="2802" y="3309"/>
                    <a:pt x="3046" y="3544"/>
                    <a:pt x="3326" y="3744"/>
                  </a:cubicBezTo>
                  <a:cubicBezTo>
                    <a:pt x="4097" y="4288"/>
                    <a:pt x="5014" y="4569"/>
                    <a:pt x="5936" y="4569"/>
                  </a:cubicBezTo>
                  <a:cubicBezTo>
                    <a:pt x="6572" y="4569"/>
                    <a:pt x="7210" y="4435"/>
                    <a:pt x="7804" y="4162"/>
                  </a:cubicBezTo>
                  <a:cubicBezTo>
                    <a:pt x="7954" y="4095"/>
                    <a:pt x="8104" y="3995"/>
                    <a:pt x="8255" y="3911"/>
                  </a:cubicBezTo>
                  <a:cubicBezTo>
                    <a:pt x="8305" y="3878"/>
                    <a:pt x="8355" y="3845"/>
                    <a:pt x="8388" y="3794"/>
                  </a:cubicBezTo>
                  <a:cubicBezTo>
                    <a:pt x="8388" y="3794"/>
                    <a:pt x="8388" y="3793"/>
                    <a:pt x="8387" y="3793"/>
                  </a:cubicBezTo>
                  <a:cubicBezTo>
                    <a:pt x="8367" y="3793"/>
                    <a:pt x="8167" y="3938"/>
                    <a:pt x="7787" y="4112"/>
                  </a:cubicBezTo>
                  <a:cubicBezTo>
                    <a:pt x="7202" y="4346"/>
                    <a:pt x="6584" y="4463"/>
                    <a:pt x="5966" y="4463"/>
                  </a:cubicBezTo>
                  <a:cubicBezTo>
                    <a:pt x="5047" y="4463"/>
                    <a:pt x="4161" y="4162"/>
                    <a:pt x="3409" y="3627"/>
                  </a:cubicBezTo>
                  <a:cubicBezTo>
                    <a:pt x="3166" y="3450"/>
                    <a:pt x="2949" y="3240"/>
                    <a:pt x="2764" y="3006"/>
                  </a:cubicBezTo>
                  <a:lnTo>
                    <a:pt x="2764" y="3006"/>
                  </a:lnTo>
                  <a:cubicBezTo>
                    <a:pt x="3099" y="2925"/>
                    <a:pt x="3420" y="2793"/>
                    <a:pt x="3710" y="2608"/>
                  </a:cubicBezTo>
                  <a:cubicBezTo>
                    <a:pt x="4178" y="2374"/>
                    <a:pt x="4529" y="1957"/>
                    <a:pt x="4679" y="1455"/>
                  </a:cubicBezTo>
                  <a:cubicBezTo>
                    <a:pt x="4746" y="1188"/>
                    <a:pt x="4729" y="887"/>
                    <a:pt x="4612" y="637"/>
                  </a:cubicBezTo>
                  <a:cubicBezTo>
                    <a:pt x="4462" y="353"/>
                    <a:pt x="4228" y="152"/>
                    <a:pt x="3944" y="68"/>
                  </a:cubicBezTo>
                  <a:cubicBezTo>
                    <a:pt x="3802" y="23"/>
                    <a:pt x="3657" y="0"/>
                    <a:pt x="351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0"/>
            <p:cNvSpPr/>
            <p:nvPr/>
          </p:nvSpPr>
          <p:spPr>
            <a:xfrm>
              <a:off x="7807626" y="2785491"/>
              <a:ext cx="506891" cy="173966"/>
            </a:xfrm>
            <a:custGeom>
              <a:avLst/>
              <a:gdLst/>
              <a:ahLst/>
              <a:cxnLst/>
              <a:rect l="l" t="t" r="r" b="b"/>
              <a:pathLst>
                <a:path w="15807" h="5425" extrusionOk="0">
                  <a:moveTo>
                    <a:pt x="10557" y="145"/>
                  </a:moveTo>
                  <a:cubicBezTo>
                    <a:pt x="10701" y="145"/>
                    <a:pt x="10845" y="189"/>
                    <a:pt x="10961" y="274"/>
                  </a:cubicBezTo>
                  <a:cubicBezTo>
                    <a:pt x="11162" y="408"/>
                    <a:pt x="11295" y="608"/>
                    <a:pt x="11362" y="842"/>
                  </a:cubicBezTo>
                  <a:cubicBezTo>
                    <a:pt x="11512" y="1343"/>
                    <a:pt x="11512" y="1861"/>
                    <a:pt x="11345" y="2362"/>
                  </a:cubicBezTo>
                  <a:cubicBezTo>
                    <a:pt x="11260" y="2657"/>
                    <a:pt x="11142" y="2941"/>
                    <a:pt x="10991" y="3208"/>
                  </a:cubicBezTo>
                  <a:lnTo>
                    <a:pt x="10991" y="3208"/>
                  </a:lnTo>
                  <a:cubicBezTo>
                    <a:pt x="10695" y="2982"/>
                    <a:pt x="10428" y="2712"/>
                    <a:pt x="10176" y="2413"/>
                  </a:cubicBezTo>
                  <a:cubicBezTo>
                    <a:pt x="9892" y="2095"/>
                    <a:pt x="9725" y="1694"/>
                    <a:pt x="9674" y="1260"/>
                  </a:cubicBezTo>
                  <a:cubicBezTo>
                    <a:pt x="9641" y="792"/>
                    <a:pt x="9892" y="374"/>
                    <a:pt x="10309" y="190"/>
                  </a:cubicBezTo>
                  <a:cubicBezTo>
                    <a:pt x="10389" y="160"/>
                    <a:pt x="10473" y="145"/>
                    <a:pt x="10557" y="145"/>
                  </a:cubicBezTo>
                  <a:close/>
                  <a:moveTo>
                    <a:pt x="4312" y="798"/>
                  </a:moveTo>
                  <a:cubicBezTo>
                    <a:pt x="4422" y="798"/>
                    <a:pt x="4534" y="819"/>
                    <a:pt x="4645" y="859"/>
                  </a:cubicBezTo>
                  <a:cubicBezTo>
                    <a:pt x="5063" y="1026"/>
                    <a:pt x="5380" y="1393"/>
                    <a:pt x="5464" y="1844"/>
                  </a:cubicBezTo>
                  <a:cubicBezTo>
                    <a:pt x="5547" y="2279"/>
                    <a:pt x="5497" y="2713"/>
                    <a:pt x="5347" y="3114"/>
                  </a:cubicBezTo>
                  <a:cubicBezTo>
                    <a:pt x="5197" y="3499"/>
                    <a:pt x="4979" y="3833"/>
                    <a:pt x="4695" y="4117"/>
                  </a:cubicBezTo>
                  <a:cubicBezTo>
                    <a:pt x="4672" y="4141"/>
                    <a:pt x="4648" y="4165"/>
                    <a:pt x="4624" y="4188"/>
                  </a:cubicBezTo>
                  <a:lnTo>
                    <a:pt x="4624" y="4188"/>
                  </a:lnTo>
                  <a:cubicBezTo>
                    <a:pt x="4575" y="4149"/>
                    <a:pt x="4526" y="4108"/>
                    <a:pt x="4478" y="4067"/>
                  </a:cubicBezTo>
                  <a:cubicBezTo>
                    <a:pt x="4060" y="3733"/>
                    <a:pt x="3709" y="3298"/>
                    <a:pt x="3476" y="2814"/>
                  </a:cubicBezTo>
                  <a:cubicBezTo>
                    <a:pt x="3225" y="2362"/>
                    <a:pt x="3225" y="1811"/>
                    <a:pt x="3459" y="1360"/>
                  </a:cubicBezTo>
                  <a:cubicBezTo>
                    <a:pt x="3559" y="1143"/>
                    <a:pt x="3743" y="976"/>
                    <a:pt x="3960" y="875"/>
                  </a:cubicBezTo>
                  <a:cubicBezTo>
                    <a:pt x="4074" y="823"/>
                    <a:pt x="4192" y="798"/>
                    <a:pt x="4312" y="798"/>
                  </a:cubicBezTo>
                  <a:close/>
                  <a:moveTo>
                    <a:pt x="10568" y="0"/>
                  </a:moveTo>
                  <a:cubicBezTo>
                    <a:pt x="10469" y="0"/>
                    <a:pt x="10370" y="19"/>
                    <a:pt x="10276" y="57"/>
                  </a:cubicBezTo>
                  <a:cubicBezTo>
                    <a:pt x="9791" y="257"/>
                    <a:pt x="9507" y="742"/>
                    <a:pt x="9541" y="1260"/>
                  </a:cubicBezTo>
                  <a:cubicBezTo>
                    <a:pt x="9591" y="1711"/>
                    <a:pt x="9791" y="2145"/>
                    <a:pt x="10092" y="2479"/>
                  </a:cubicBezTo>
                  <a:cubicBezTo>
                    <a:pt x="10348" y="2799"/>
                    <a:pt x="10635" y="3073"/>
                    <a:pt x="10937" y="3301"/>
                  </a:cubicBezTo>
                  <a:lnTo>
                    <a:pt x="10937" y="3301"/>
                  </a:lnTo>
                  <a:cubicBezTo>
                    <a:pt x="10836" y="3469"/>
                    <a:pt x="10721" y="3630"/>
                    <a:pt x="10593" y="3783"/>
                  </a:cubicBezTo>
                  <a:cubicBezTo>
                    <a:pt x="9858" y="4668"/>
                    <a:pt x="8772" y="5186"/>
                    <a:pt x="7619" y="5220"/>
                  </a:cubicBezTo>
                  <a:cubicBezTo>
                    <a:pt x="7597" y="5220"/>
                    <a:pt x="7575" y="5220"/>
                    <a:pt x="7553" y="5220"/>
                  </a:cubicBezTo>
                  <a:cubicBezTo>
                    <a:pt x="6526" y="5220"/>
                    <a:pt x="5529" y="4876"/>
                    <a:pt x="4716" y="4260"/>
                  </a:cubicBezTo>
                  <a:lnTo>
                    <a:pt x="4716" y="4260"/>
                  </a:lnTo>
                  <a:cubicBezTo>
                    <a:pt x="4737" y="4240"/>
                    <a:pt x="4758" y="4220"/>
                    <a:pt x="4779" y="4200"/>
                  </a:cubicBezTo>
                  <a:cubicBezTo>
                    <a:pt x="5063" y="3900"/>
                    <a:pt x="5297" y="3549"/>
                    <a:pt x="5447" y="3164"/>
                  </a:cubicBezTo>
                  <a:cubicBezTo>
                    <a:pt x="5631" y="2730"/>
                    <a:pt x="5664" y="2279"/>
                    <a:pt x="5581" y="1828"/>
                  </a:cubicBezTo>
                  <a:cubicBezTo>
                    <a:pt x="5497" y="1326"/>
                    <a:pt x="5163" y="909"/>
                    <a:pt x="4679" y="725"/>
                  </a:cubicBezTo>
                  <a:cubicBezTo>
                    <a:pt x="4559" y="685"/>
                    <a:pt x="4436" y="664"/>
                    <a:pt x="4312" y="664"/>
                  </a:cubicBezTo>
                  <a:cubicBezTo>
                    <a:pt x="4177" y="664"/>
                    <a:pt x="4041" y="689"/>
                    <a:pt x="3910" y="742"/>
                  </a:cubicBezTo>
                  <a:cubicBezTo>
                    <a:pt x="3659" y="859"/>
                    <a:pt x="3459" y="1059"/>
                    <a:pt x="3325" y="1293"/>
                  </a:cubicBezTo>
                  <a:cubicBezTo>
                    <a:pt x="3192" y="1527"/>
                    <a:pt x="3125" y="1794"/>
                    <a:pt x="3141" y="2078"/>
                  </a:cubicBezTo>
                  <a:cubicBezTo>
                    <a:pt x="3141" y="2362"/>
                    <a:pt x="3225" y="2630"/>
                    <a:pt x="3342" y="2880"/>
                  </a:cubicBezTo>
                  <a:cubicBezTo>
                    <a:pt x="3593" y="3382"/>
                    <a:pt x="3943" y="3816"/>
                    <a:pt x="4378" y="4184"/>
                  </a:cubicBezTo>
                  <a:cubicBezTo>
                    <a:pt x="4422" y="4221"/>
                    <a:pt x="4467" y="4258"/>
                    <a:pt x="4512" y="4294"/>
                  </a:cubicBezTo>
                  <a:lnTo>
                    <a:pt x="4512" y="4294"/>
                  </a:lnTo>
                  <a:cubicBezTo>
                    <a:pt x="4059" y="4701"/>
                    <a:pt x="3511" y="4989"/>
                    <a:pt x="2924" y="5136"/>
                  </a:cubicBezTo>
                  <a:cubicBezTo>
                    <a:pt x="2406" y="5286"/>
                    <a:pt x="1888" y="5353"/>
                    <a:pt x="1354" y="5370"/>
                  </a:cubicBezTo>
                  <a:cubicBezTo>
                    <a:pt x="1209" y="5376"/>
                    <a:pt x="1075" y="5377"/>
                    <a:pt x="953" y="5377"/>
                  </a:cubicBezTo>
                  <a:cubicBezTo>
                    <a:pt x="708" y="5377"/>
                    <a:pt x="507" y="5370"/>
                    <a:pt x="351" y="5370"/>
                  </a:cubicBezTo>
                  <a:lnTo>
                    <a:pt x="100" y="5353"/>
                  </a:lnTo>
                  <a:lnTo>
                    <a:pt x="0" y="5353"/>
                  </a:lnTo>
                  <a:cubicBezTo>
                    <a:pt x="34" y="5370"/>
                    <a:pt x="67" y="5370"/>
                    <a:pt x="100" y="5370"/>
                  </a:cubicBezTo>
                  <a:lnTo>
                    <a:pt x="351" y="5387"/>
                  </a:lnTo>
                  <a:cubicBezTo>
                    <a:pt x="540" y="5400"/>
                    <a:pt x="795" y="5425"/>
                    <a:pt x="1116" y="5425"/>
                  </a:cubicBezTo>
                  <a:cubicBezTo>
                    <a:pt x="1191" y="5425"/>
                    <a:pt x="1271" y="5423"/>
                    <a:pt x="1354" y="5420"/>
                  </a:cubicBezTo>
                  <a:cubicBezTo>
                    <a:pt x="1888" y="5420"/>
                    <a:pt x="2423" y="5353"/>
                    <a:pt x="2941" y="5220"/>
                  </a:cubicBezTo>
                  <a:cubicBezTo>
                    <a:pt x="3549" y="5071"/>
                    <a:pt x="4118" y="4778"/>
                    <a:pt x="4601" y="4363"/>
                  </a:cubicBezTo>
                  <a:lnTo>
                    <a:pt x="4601" y="4363"/>
                  </a:lnTo>
                  <a:cubicBezTo>
                    <a:pt x="5449" y="5006"/>
                    <a:pt x="6486" y="5370"/>
                    <a:pt x="7553" y="5370"/>
                  </a:cubicBezTo>
                  <a:cubicBezTo>
                    <a:pt x="7575" y="5370"/>
                    <a:pt x="7597" y="5370"/>
                    <a:pt x="7619" y="5370"/>
                  </a:cubicBezTo>
                  <a:cubicBezTo>
                    <a:pt x="9071" y="5360"/>
                    <a:pt x="10355" y="4510"/>
                    <a:pt x="11050" y="3384"/>
                  </a:cubicBezTo>
                  <a:lnTo>
                    <a:pt x="11050" y="3384"/>
                  </a:lnTo>
                  <a:cubicBezTo>
                    <a:pt x="11995" y="4059"/>
                    <a:pt x="13105" y="4422"/>
                    <a:pt x="14252" y="4422"/>
                  </a:cubicBezTo>
                  <a:cubicBezTo>
                    <a:pt x="14325" y="4422"/>
                    <a:pt x="14397" y="4420"/>
                    <a:pt x="14470" y="4418"/>
                  </a:cubicBezTo>
                  <a:cubicBezTo>
                    <a:pt x="14804" y="4418"/>
                    <a:pt x="15138" y="4367"/>
                    <a:pt x="15472" y="4284"/>
                  </a:cubicBezTo>
                  <a:cubicBezTo>
                    <a:pt x="15573" y="4267"/>
                    <a:pt x="15656" y="4234"/>
                    <a:pt x="15723" y="4217"/>
                  </a:cubicBezTo>
                  <a:cubicBezTo>
                    <a:pt x="15756" y="4217"/>
                    <a:pt x="15773" y="4200"/>
                    <a:pt x="15807" y="4184"/>
                  </a:cubicBezTo>
                  <a:lnTo>
                    <a:pt x="15807" y="4184"/>
                  </a:lnTo>
                  <a:cubicBezTo>
                    <a:pt x="15372" y="4301"/>
                    <a:pt x="14921" y="4351"/>
                    <a:pt x="14470" y="4367"/>
                  </a:cubicBezTo>
                  <a:cubicBezTo>
                    <a:pt x="14424" y="4369"/>
                    <a:pt x="14379" y="4370"/>
                    <a:pt x="14334" y="4370"/>
                  </a:cubicBezTo>
                  <a:cubicBezTo>
                    <a:pt x="13847" y="4370"/>
                    <a:pt x="13375" y="4289"/>
                    <a:pt x="12916" y="4167"/>
                  </a:cubicBezTo>
                  <a:cubicBezTo>
                    <a:pt x="12255" y="3990"/>
                    <a:pt x="11656" y="3703"/>
                    <a:pt x="11105" y="3293"/>
                  </a:cubicBezTo>
                  <a:lnTo>
                    <a:pt x="11105" y="3293"/>
                  </a:lnTo>
                  <a:cubicBezTo>
                    <a:pt x="11554" y="2521"/>
                    <a:pt x="11728" y="1629"/>
                    <a:pt x="11496" y="792"/>
                  </a:cubicBezTo>
                  <a:cubicBezTo>
                    <a:pt x="11412" y="541"/>
                    <a:pt x="11262" y="307"/>
                    <a:pt x="11045" y="157"/>
                  </a:cubicBezTo>
                  <a:cubicBezTo>
                    <a:pt x="10898" y="52"/>
                    <a:pt x="10733" y="0"/>
                    <a:pt x="1056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0"/>
            <p:cNvSpPr/>
            <p:nvPr/>
          </p:nvSpPr>
          <p:spPr>
            <a:xfrm>
              <a:off x="7750290" y="2283346"/>
              <a:ext cx="447438" cy="157323"/>
            </a:xfrm>
            <a:custGeom>
              <a:avLst/>
              <a:gdLst/>
              <a:ahLst/>
              <a:cxnLst/>
              <a:rect l="l" t="t" r="r" b="b"/>
              <a:pathLst>
                <a:path w="13953" h="4906" extrusionOk="0">
                  <a:moveTo>
                    <a:pt x="6905" y="145"/>
                  </a:moveTo>
                  <a:cubicBezTo>
                    <a:pt x="7275" y="145"/>
                    <a:pt x="7634" y="299"/>
                    <a:pt x="7887" y="578"/>
                  </a:cubicBezTo>
                  <a:cubicBezTo>
                    <a:pt x="8037" y="745"/>
                    <a:pt x="8104" y="979"/>
                    <a:pt x="8087" y="1213"/>
                  </a:cubicBezTo>
                  <a:cubicBezTo>
                    <a:pt x="8054" y="1430"/>
                    <a:pt x="7970" y="1647"/>
                    <a:pt x="7837" y="1831"/>
                  </a:cubicBezTo>
                  <a:cubicBezTo>
                    <a:pt x="7569" y="2198"/>
                    <a:pt x="7218" y="2482"/>
                    <a:pt x="6801" y="2666"/>
                  </a:cubicBezTo>
                  <a:cubicBezTo>
                    <a:pt x="6553" y="2785"/>
                    <a:pt x="6297" y="2886"/>
                    <a:pt x="6036" y="2969"/>
                  </a:cubicBezTo>
                  <a:lnTo>
                    <a:pt x="6036" y="2969"/>
                  </a:lnTo>
                  <a:cubicBezTo>
                    <a:pt x="5982" y="2903"/>
                    <a:pt x="5931" y="2836"/>
                    <a:pt x="5882" y="2767"/>
                  </a:cubicBezTo>
                  <a:cubicBezTo>
                    <a:pt x="5581" y="2315"/>
                    <a:pt x="5481" y="1764"/>
                    <a:pt x="5581" y="1229"/>
                  </a:cubicBezTo>
                  <a:cubicBezTo>
                    <a:pt x="5681" y="728"/>
                    <a:pt x="6049" y="310"/>
                    <a:pt x="6550" y="193"/>
                  </a:cubicBezTo>
                  <a:cubicBezTo>
                    <a:pt x="6667" y="161"/>
                    <a:pt x="6787" y="145"/>
                    <a:pt x="6905" y="145"/>
                  </a:cubicBezTo>
                  <a:close/>
                  <a:moveTo>
                    <a:pt x="11854" y="481"/>
                  </a:moveTo>
                  <a:cubicBezTo>
                    <a:pt x="12029" y="481"/>
                    <a:pt x="12205" y="524"/>
                    <a:pt x="12365" y="611"/>
                  </a:cubicBezTo>
                  <a:cubicBezTo>
                    <a:pt x="12766" y="795"/>
                    <a:pt x="13050" y="1179"/>
                    <a:pt x="13100" y="1630"/>
                  </a:cubicBezTo>
                  <a:cubicBezTo>
                    <a:pt x="13183" y="2098"/>
                    <a:pt x="13083" y="2566"/>
                    <a:pt x="12849" y="2984"/>
                  </a:cubicBezTo>
                  <a:cubicBezTo>
                    <a:pt x="12644" y="3344"/>
                    <a:pt x="12353" y="3654"/>
                    <a:pt x="12003" y="3899"/>
                  </a:cubicBezTo>
                  <a:lnTo>
                    <a:pt x="12003" y="3899"/>
                  </a:lnTo>
                  <a:cubicBezTo>
                    <a:pt x="11847" y="3763"/>
                    <a:pt x="11699" y="3618"/>
                    <a:pt x="11563" y="3468"/>
                  </a:cubicBezTo>
                  <a:cubicBezTo>
                    <a:pt x="11346" y="3234"/>
                    <a:pt x="11162" y="2967"/>
                    <a:pt x="11011" y="2683"/>
                  </a:cubicBezTo>
                  <a:cubicBezTo>
                    <a:pt x="10844" y="2382"/>
                    <a:pt x="10744" y="2031"/>
                    <a:pt x="10744" y="1680"/>
                  </a:cubicBezTo>
                  <a:cubicBezTo>
                    <a:pt x="10744" y="1296"/>
                    <a:pt x="10928" y="945"/>
                    <a:pt x="11212" y="695"/>
                  </a:cubicBezTo>
                  <a:cubicBezTo>
                    <a:pt x="11401" y="553"/>
                    <a:pt x="11627" y="481"/>
                    <a:pt x="11854" y="481"/>
                  </a:cubicBezTo>
                  <a:close/>
                  <a:moveTo>
                    <a:pt x="6874" y="0"/>
                  </a:moveTo>
                  <a:cubicBezTo>
                    <a:pt x="6754" y="0"/>
                    <a:pt x="6634" y="14"/>
                    <a:pt x="6517" y="43"/>
                  </a:cubicBezTo>
                  <a:cubicBezTo>
                    <a:pt x="6249" y="110"/>
                    <a:pt x="5999" y="244"/>
                    <a:pt x="5815" y="461"/>
                  </a:cubicBezTo>
                  <a:cubicBezTo>
                    <a:pt x="5631" y="678"/>
                    <a:pt x="5497" y="929"/>
                    <a:pt x="5431" y="1196"/>
                  </a:cubicBezTo>
                  <a:cubicBezTo>
                    <a:pt x="5314" y="1764"/>
                    <a:pt x="5431" y="2366"/>
                    <a:pt x="5748" y="2850"/>
                  </a:cubicBezTo>
                  <a:cubicBezTo>
                    <a:pt x="5789" y="2907"/>
                    <a:pt x="5831" y="2963"/>
                    <a:pt x="5875" y="3017"/>
                  </a:cubicBezTo>
                  <a:lnTo>
                    <a:pt x="5875" y="3017"/>
                  </a:lnTo>
                  <a:cubicBezTo>
                    <a:pt x="5411" y="3150"/>
                    <a:pt x="4931" y="3224"/>
                    <a:pt x="4445" y="3234"/>
                  </a:cubicBezTo>
                  <a:cubicBezTo>
                    <a:pt x="4382" y="3236"/>
                    <a:pt x="4320" y="3237"/>
                    <a:pt x="4257" y="3237"/>
                  </a:cubicBezTo>
                  <a:cubicBezTo>
                    <a:pt x="3136" y="3237"/>
                    <a:pt x="2034" y="2953"/>
                    <a:pt x="1053" y="2399"/>
                  </a:cubicBezTo>
                  <a:cubicBezTo>
                    <a:pt x="769" y="2232"/>
                    <a:pt x="502" y="2048"/>
                    <a:pt x="251" y="1848"/>
                  </a:cubicBezTo>
                  <a:cubicBezTo>
                    <a:pt x="184" y="1781"/>
                    <a:pt x="117" y="1714"/>
                    <a:pt x="67" y="1680"/>
                  </a:cubicBezTo>
                  <a:cubicBezTo>
                    <a:pt x="51" y="1664"/>
                    <a:pt x="17" y="1647"/>
                    <a:pt x="0" y="1630"/>
                  </a:cubicBezTo>
                  <a:lnTo>
                    <a:pt x="0" y="1630"/>
                  </a:lnTo>
                  <a:cubicBezTo>
                    <a:pt x="17" y="1647"/>
                    <a:pt x="34" y="1664"/>
                    <a:pt x="51" y="1697"/>
                  </a:cubicBezTo>
                  <a:lnTo>
                    <a:pt x="234" y="1864"/>
                  </a:lnTo>
                  <a:cubicBezTo>
                    <a:pt x="485" y="2081"/>
                    <a:pt x="736" y="2282"/>
                    <a:pt x="1020" y="2449"/>
                  </a:cubicBezTo>
                  <a:cubicBezTo>
                    <a:pt x="2004" y="3036"/>
                    <a:pt x="3123" y="3337"/>
                    <a:pt x="4264" y="3337"/>
                  </a:cubicBezTo>
                  <a:cubicBezTo>
                    <a:pt x="4324" y="3337"/>
                    <a:pt x="4385" y="3336"/>
                    <a:pt x="4445" y="3335"/>
                  </a:cubicBezTo>
                  <a:cubicBezTo>
                    <a:pt x="4958" y="3324"/>
                    <a:pt x="5464" y="3251"/>
                    <a:pt x="5956" y="3115"/>
                  </a:cubicBezTo>
                  <a:lnTo>
                    <a:pt x="5956" y="3115"/>
                  </a:lnTo>
                  <a:cubicBezTo>
                    <a:pt x="6260" y="3468"/>
                    <a:pt x="6634" y="3768"/>
                    <a:pt x="7051" y="3970"/>
                  </a:cubicBezTo>
                  <a:cubicBezTo>
                    <a:pt x="7936" y="4434"/>
                    <a:pt x="8909" y="4671"/>
                    <a:pt x="9893" y="4671"/>
                  </a:cubicBezTo>
                  <a:cubicBezTo>
                    <a:pt x="10043" y="4671"/>
                    <a:pt x="10193" y="4666"/>
                    <a:pt x="10343" y="4655"/>
                  </a:cubicBezTo>
                  <a:cubicBezTo>
                    <a:pt x="10967" y="4598"/>
                    <a:pt x="11564" y="4381"/>
                    <a:pt x="12055" y="4040"/>
                  </a:cubicBezTo>
                  <a:lnTo>
                    <a:pt x="12055" y="4040"/>
                  </a:lnTo>
                  <a:cubicBezTo>
                    <a:pt x="12260" y="4200"/>
                    <a:pt x="12479" y="4344"/>
                    <a:pt x="12716" y="4471"/>
                  </a:cubicBezTo>
                  <a:cubicBezTo>
                    <a:pt x="13000" y="4621"/>
                    <a:pt x="13300" y="4738"/>
                    <a:pt x="13618" y="4822"/>
                  </a:cubicBezTo>
                  <a:cubicBezTo>
                    <a:pt x="13718" y="4855"/>
                    <a:pt x="13835" y="4889"/>
                    <a:pt x="13952" y="4905"/>
                  </a:cubicBezTo>
                  <a:cubicBezTo>
                    <a:pt x="13952" y="4889"/>
                    <a:pt x="13835" y="4872"/>
                    <a:pt x="13618" y="4805"/>
                  </a:cubicBezTo>
                  <a:cubicBezTo>
                    <a:pt x="13317" y="4705"/>
                    <a:pt x="13016" y="4571"/>
                    <a:pt x="12732" y="4421"/>
                  </a:cubicBezTo>
                  <a:cubicBezTo>
                    <a:pt x="12518" y="4297"/>
                    <a:pt x="12312" y="4153"/>
                    <a:pt x="12118" y="3995"/>
                  </a:cubicBezTo>
                  <a:lnTo>
                    <a:pt x="12118" y="3995"/>
                  </a:lnTo>
                  <a:cubicBezTo>
                    <a:pt x="12468" y="3740"/>
                    <a:pt x="12761" y="3421"/>
                    <a:pt x="12966" y="3051"/>
                  </a:cubicBezTo>
                  <a:cubicBezTo>
                    <a:pt x="13234" y="2616"/>
                    <a:pt x="13317" y="2098"/>
                    <a:pt x="13234" y="1597"/>
                  </a:cubicBezTo>
                  <a:cubicBezTo>
                    <a:pt x="13167" y="1112"/>
                    <a:pt x="12866" y="695"/>
                    <a:pt x="12415" y="494"/>
                  </a:cubicBezTo>
                  <a:cubicBezTo>
                    <a:pt x="12240" y="407"/>
                    <a:pt x="12039" y="357"/>
                    <a:pt x="11847" y="357"/>
                  </a:cubicBezTo>
                  <a:cubicBezTo>
                    <a:pt x="11819" y="357"/>
                    <a:pt x="11791" y="358"/>
                    <a:pt x="11763" y="361"/>
                  </a:cubicBezTo>
                  <a:cubicBezTo>
                    <a:pt x="11529" y="377"/>
                    <a:pt x="11312" y="461"/>
                    <a:pt x="11145" y="594"/>
                  </a:cubicBezTo>
                  <a:cubicBezTo>
                    <a:pt x="10828" y="862"/>
                    <a:pt x="10644" y="1263"/>
                    <a:pt x="10644" y="1680"/>
                  </a:cubicBezTo>
                  <a:cubicBezTo>
                    <a:pt x="10644" y="2048"/>
                    <a:pt x="10744" y="2416"/>
                    <a:pt x="10928" y="2733"/>
                  </a:cubicBezTo>
                  <a:cubicBezTo>
                    <a:pt x="11078" y="3017"/>
                    <a:pt x="11279" y="3284"/>
                    <a:pt x="11496" y="3518"/>
                  </a:cubicBezTo>
                  <a:cubicBezTo>
                    <a:pt x="11635" y="3671"/>
                    <a:pt x="11782" y="3812"/>
                    <a:pt x="11938" y="3944"/>
                  </a:cubicBezTo>
                  <a:lnTo>
                    <a:pt x="11938" y="3944"/>
                  </a:lnTo>
                  <a:cubicBezTo>
                    <a:pt x="11474" y="4252"/>
                    <a:pt x="10915" y="4449"/>
                    <a:pt x="10326" y="4504"/>
                  </a:cubicBezTo>
                  <a:cubicBezTo>
                    <a:pt x="10180" y="4515"/>
                    <a:pt x="10034" y="4521"/>
                    <a:pt x="9888" y="4521"/>
                  </a:cubicBezTo>
                  <a:cubicBezTo>
                    <a:pt x="8933" y="4521"/>
                    <a:pt x="7990" y="4285"/>
                    <a:pt x="7135" y="3836"/>
                  </a:cubicBezTo>
                  <a:cubicBezTo>
                    <a:pt x="6750" y="3643"/>
                    <a:pt x="6405" y="3382"/>
                    <a:pt x="6121" y="3067"/>
                  </a:cubicBezTo>
                  <a:lnTo>
                    <a:pt x="6121" y="3067"/>
                  </a:lnTo>
                  <a:cubicBezTo>
                    <a:pt x="6374" y="2989"/>
                    <a:pt x="6624" y="2895"/>
                    <a:pt x="6868" y="2783"/>
                  </a:cubicBezTo>
                  <a:cubicBezTo>
                    <a:pt x="7285" y="2583"/>
                    <a:pt x="7670" y="2282"/>
                    <a:pt x="7954" y="1914"/>
                  </a:cubicBezTo>
                  <a:cubicBezTo>
                    <a:pt x="8104" y="1714"/>
                    <a:pt x="8204" y="1480"/>
                    <a:pt x="8221" y="1213"/>
                  </a:cubicBezTo>
                  <a:cubicBezTo>
                    <a:pt x="8238" y="962"/>
                    <a:pt x="8154" y="695"/>
                    <a:pt x="7987" y="477"/>
                  </a:cubicBezTo>
                  <a:cubicBezTo>
                    <a:pt x="7820" y="277"/>
                    <a:pt x="7586" y="127"/>
                    <a:pt x="7319" y="60"/>
                  </a:cubicBezTo>
                  <a:cubicBezTo>
                    <a:pt x="7178" y="22"/>
                    <a:pt x="7027" y="0"/>
                    <a:pt x="687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0"/>
            <p:cNvSpPr/>
            <p:nvPr/>
          </p:nvSpPr>
          <p:spPr>
            <a:xfrm>
              <a:off x="7068759" y="2434191"/>
              <a:ext cx="844433" cy="396899"/>
            </a:xfrm>
            <a:custGeom>
              <a:avLst/>
              <a:gdLst/>
              <a:ahLst/>
              <a:cxnLst/>
              <a:rect l="l" t="t" r="r" b="b"/>
              <a:pathLst>
                <a:path w="26333" h="12377" extrusionOk="0">
                  <a:moveTo>
                    <a:pt x="21437" y="1"/>
                  </a:moveTo>
                  <a:cubicBezTo>
                    <a:pt x="21437" y="1"/>
                    <a:pt x="18597" y="7269"/>
                    <a:pt x="17828" y="7336"/>
                  </a:cubicBezTo>
                  <a:cubicBezTo>
                    <a:pt x="17331" y="7381"/>
                    <a:pt x="16829" y="7401"/>
                    <a:pt x="16329" y="7401"/>
                  </a:cubicBezTo>
                  <a:cubicBezTo>
                    <a:pt x="12579" y="7401"/>
                    <a:pt x="8903" y="6252"/>
                    <a:pt x="7502" y="5765"/>
                  </a:cubicBezTo>
                  <a:cubicBezTo>
                    <a:pt x="7335" y="5581"/>
                    <a:pt x="7151" y="5364"/>
                    <a:pt x="6951" y="5097"/>
                  </a:cubicBezTo>
                  <a:cubicBezTo>
                    <a:pt x="6784" y="4880"/>
                    <a:pt x="6633" y="4612"/>
                    <a:pt x="6550" y="4345"/>
                  </a:cubicBezTo>
                  <a:cubicBezTo>
                    <a:pt x="6433" y="4011"/>
                    <a:pt x="6349" y="3660"/>
                    <a:pt x="6333" y="3292"/>
                  </a:cubicBezTo>
                  <a:cubicBezTo>
                    <a:pt x="6344" y="3087"/>
                    <a:pt x="6176" y="2936"/>
                    <a:pt x="5999" y="2936"/>
                  </a:cubicBezTo>
                  <a:cubicBezTo>
                    <a:pt x="5917" y="2936"/>
                    <a:pt x="5833" y="2968"/>
                    <a:pt x="5765" y="3042"/>
                  </a:cubicBezTo>
                  <a:cubicBezTo>
                    <a:pt x="5581" y="3276"/>
                    <a:pt x="5531" y="4178"/>
                    <a:pt x="5948" y="5147"/>
                  </a:cubicBezTo>
                  <a:cubicBezTo>
                    <a:pt x="6100" y="5506"/>
                    <a:pt x="6000" y="5630"/>
                    <a:pt x="5785" y="5630"/>
                  </a:cubicBezTo>
                  <a:cubicBezTo>
                    <a:pt x="5410" y="5630"/>
                    <a:pt x="4684" y="5250"/>
                    <a:pt x="4344" y="5080"/>
                  </a:cubicBezTo>
                  <a:cubicBezTo>
                    <a:pt x="3826" y="4829"/>
                    <a:pt x="2276" y="4135"/>
                    <a:pt x="1924" y="4135"/>
                  </a:cubicBezTo>
                  <a:cubicBezTo>
                    <a:pt x="1901" y="4135"/>
                    <a:pt x="1884" y="4138"/>
                    <a:pt x="1871" y="4144"/>
                  </a:cubicBezTo>
                  <a:cubicBezTo>
                    <a:pt x="1554" y="4295"/>
                    <a:pt x="1654" y="4662"/>
                    <a:pt x="2189" y="4913"/>
                  </a:cubicBezTo>
                  <a:cubicBezTo>
                    <a:pt x="2757" y="5180"/>
                    <a:pt x="4328" y="6066"/>
                    <a:pt x="4177" y="6350"/>
                  </a:cubicBezTo>
                  <a:cubicBezTo>
                    <a:pt x="4164" y="6376"/>
                    <a:pt x="4129" y="6387"/>
                    <a:pt x="4077" y="6387"/>
                  </a:cubicBezTo>
                  <a:cubicBezTo>
                    <a:pt x="3553" y="6387"/>
                    <a:pt x="1270" y="5197"/>
                    <a:pt x="1270" y="5197"/>
                  </a:cubicBezTo>
                  <a:cubicBezTo>
                    <a:pt x="1270" y="5197"/>
                    <a:pt x="996" y="4991"/>
                    <a:pt x="772" y="4991"/>
                  </a:cubicBezTo>
                  <a:cubicBezTo>
                    <a:pt x="684" y="4991"/>
                    <a:pt x="604" y="5024"/>
                    <a:pt x="551" y="5114"/>
                  </a:cubicBezTo>
                  <a:cubicBezTo>
                    <a:pt x="201" y="5698"/>
                    <a:pt x="3225" y="6985"/>
                    <a:pt x="3526" y="7102"/>
                  </a:cubicBezTo>
                  <a:cubicBezTo>
                    <a:pt x="3699" y="7174"/>
                    <a:pt x="3597" y="7422"/>
                    <a:pt x="3426" y="7422"/>
                  </a:cubicBezTo>
                  <a:cubicBezTo>
                    <a:pt x="3399" y="7422"/>
                    <a:pt x="3371" y="7416"/>
                    <a:pt x="3342" y="7403"/>
                  </a:cubicBezTo>
                  <a:cubicBezTo>
                    <a:pt x="3162" y="7320"/>
                    <a:pt x="1429" y="6357"/>
                    <a:pt x="636" y="6357"/>
                  </a:cubicBezTo>
                  <a:cubicBezTo>
                    <a:pt x="470" y="6357"/>
                    <a:pt x="345" y="6399"/>
                    <a:pt x="284" y="6500"/>
                  </a:cubicBezTo>
                  <a:cubicBezTo>
                    <a:pt x="0" y="6935"/>
                    <a:pt x="2757" y="7586"/>
                    <a:pt x="3125" y="8154"/>
                  </a:cubicBezTo>
                  <a:cubicBezTo>
                    <a:pt x="3192" y="8266"/>
                    <a:pt x="3158" y="8310"/>
                    <a:pt x="3058" y="8310"/>
                  </a:cubicBezTo>
                  <a:cubicBezTo>
                    <a:pt x="2712" y="8310"/>
                    <a:pt x="1579" y="7796"/>
                    <a:pt x="1070" y="7796"/>
                  </a:cubicBezTo>
                  <a:cubicBezTo>
                    <a:pt x="954" y="7796"/>
                    <a:pt x="870" y="7822"/>
                    <a:pt x="836" y="7887"/>
                  </a:cubicBezTo>
                  <a:cubicBezTo>
                    <a:pt x="735" y="8054"/>
                    <a:pt x="685" y="8188"/>
                    <a:pt x="2172" y="8723"/>
                  </a:cubicBezTo>
                  <a:cubicBezTo>
                    <a:pt x="3258" y="9073"/>
                    <a:pt x="4361" y="9341"/>
                    <a:pt x="5480" y="9575"/>
                  </a:cubicBezTo>
                  <a:lnTo>
                    <a:pt x="5480" y="9591"/>
                  </a:lnTo>
                  <a:cubicBezTo>
                    <a:pt x="5480" y="9591"/>
                    <a:pt x="11741" y="12376"/>
                    <a:pt x="16929" y="12376"/>
                  </a:cubicBezTo>
                  <a:cubicBezTo>
                    <a:pt x="19523" y="12376"/>
                    <a:pt x="21849" y="11680"/>
                    <a:pt x="22991" y="9591"/>
                  </a:cubicBezTo>
                  <a:cubicBezTo>
                    <a:pt x="24294" y="7219"/>
                    <a:pt x="25414" y="4746"/>
                    <a:pt x="26333" y="2223"/>
                  </a:cubicBezTo>
                  <a:lnTo>
                    <a:pt x="21437" y="1"/>
                  </a:lnTo>
                  <a:close/>
                </a:path>
              </a:pathLst>
            </a:custGeom>
            <a:solidFill>
              <a:srgbClr val="AA7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0"/>
            <p:cNvSpPr/>
            <p:nvPr/>
          </p:nvSpPr>
          <p:spPr>
            <a:xfrm>
              <a:off x="8006413" y="3047161"/>
              <a:ext cx="34312" cy="32164"/>
            </a:xfrm>
            <a:custGeom>
              <a:avLst/>
              <a:gdLst/>
              <a:ahLst/>
              <a:cxnLst/>
              <a:rect l="l" t="t" r="r" b="b"/>
              <a:pathLst>
                <a:path w="1070" h="1003" extrusionOk="0">
                  <a:moveTo>
                    <a:pt x="501" y="0"/>
                  </a:moveTo>
                  <a:cubicBezTo>
                    <a:pt x="384" y="0"/>
                    <a:pt x="284" y="50"/>
                    <a:pt x="201" y="134"/>
                  </a:cubicBezTo>
                  <a:cubicBezTo>
                    <a:pt x="67" y="251"/>
                    <a:pt x="0" y="418"/>
                    <a:pt x="17" y="585"/>
                  </a:cubicBezTo>
                  <a:cubicBezTo>
                    <a:pt x="84" y="855"/>
                    <a:pt x="318" y="1002"/>
                    <a:pt x="552" y="1002"/>
                  </a:cubicBezTo>
                  <a:cubicBezTo>
                    <a:pt x="724" y="1002"/>
                    <a:pt x="896" y="922"/>
                    <a:pt x="1003" y="752"/>
                  </a:cubicBezTo>
                  <a:cubicBezTo>
                    <a:pt x="1069" y="585"/>
                    <a:pt x="1069" y="401"/>
                    <a:pt x="986" y="251"/>
                  </a:cubicBezTo>
                  <a:cubicBezTo>
                    <a:pt x="936" y="151"/>
                    <a:pt x="836" y="84"/>
                    <a:pt x="735" y="34"/>
                  </a:cubicBezTo>
                  <a:cubicBezTo>
                    <a:pt x="702" y="25"/>
                    <a:pt x="673" y="21"/>
                    <a:pt x="652" y="21"/>
                  </a:cubicBezTo>
                  <a:cubicBezTo>
                    <a:pt x="631" y="21"/>
                    <a:pt x="618" y="25"/>
                    <a:pt x="618" y="34"/>
                  </a:cubicBezTo>
                  <a:cubicBezTo>
                    <a:pt x="618" y="50"/>
                    <a:pt x="785" y="84"/>
                    <a:pt x="886" y="301"/>
                  </a:cubicBezTo>
                  <a:cubicBezTo>
                    <a:pt x="936" y="418"/>
                    <a:pt x="936" y="568"/>
                    <a:pt x="886" y="685"/>
                  </a:cubicBezTo>
                  <a:cubicBezTo>
                    <a:pt x="802" y="804"/>
                    <a:pt x="677" y="859"/>
                    <a:pt x="553" y="859"/>
                  </a:cubicBezTo>
                  <a:cubicBezTo>
                    <a:pt x="380" y="859"/>
                    <a:pt x="209" y="753"/>
                    <a:pt x="150" y="568"/>
                  </a:cubicBezTo>
                  <a:cubicBezTo>
                    <a:pt x="134" y="435"/>
                    <a:pt x="184" y="301"/>
                    <a:pt x="267" y="201"/>
                  </a:cubicBezTo>
                  <a:cubicBezTo>
                    <a:pt x="368" y="117"/>
                    <a:pt x="485" y="50"/>
                    <a:pt x="618" y="34"/>
                  </a:cubicBezTo>
                  <a:cubicBezTo>
                    <a:pt x="618" y="17"/>
                    <a:pt x="568" y="0"/>
                    <a:pt x="50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0"/>
            <p:cNvSpPr/>
            <p:nvPr/>
          </p:nvSpPr>
          <p:spPr>
            <a:xfrm>
              <a:off x="7300222" y="2403118"/>
              <a:ext cx="704587" cy="427620"/>
            </a:xfrm>
            <a:custGeom>
              <a:avLst/>
              <a:gdLst/>
              <a:ahLst/>
              <a:cxnLst/>
              <a:rect l="l" t="t" r="r" b="b"/>
              <a:pathLst>
                <a:path w="21972" h="13335" extrusionOk="0">
                  <a:moveTo>
                    <a:pt x="15706" y="1"/>
                  </a:moveTo>
                  <a:cubicBezTo>
                    <a:pt x="14854" y="1"/>
                    <a:pt x="14035" y="335"/>
                    <a:pt x="13400" y="903"/>
                  </a:cubicBezTo>
                  <a:lnTo>
                    <a:pt x="5999" y="903"/>
                  </a:lnTo>
                  <a:lnTo>
                    <a:pt x="0" y="13334"/>
                  </a:lnTo>
                  <a:lnTo>
                    <a:pt x="15923" y="13334"/>
                  </a:lnTo>
                  <a:lnTo>
                    <a:pt x="21788" y="920"/>
                  </a:lnTo>
                  <a:cubicBezTo>
                    <a:pt x="21972" y="485"/>
                    <a:pt x="21671" y="1"/>
                    <a:pt x="212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0"/>
            <p:cNvSpPr/>
            <p:nvPr/>
          </p:nvSpPr>
          <p:spPr>
            <a:xfrm>
              <a:off x="7316288" y="2424539"/>
              <a:ext cx="560476" cy="367622"/>
            </a:xfrm>
            <a:custGeom>
              <a:avLst/>
              <a:gdLst/>
              <a:ahLst/>
              <a:cxnLst/>
              <a:rect l="l" t="t" r="r" b="b"/>
              <a:pathLst>
                <a:path w="17478" h="11464" extrusionOk="0">
                  <a:moveTo>
                    <a:pt x="1872" y="1"/>
                  </a:moveTo>
                  <a:lnTo>
                    <a:pt x="0" y="11379"/>
                  </a:lnTo>
                  <a:lnTo>
                    <a:pt x="15606" y="11463"/>
                  </a:lnTo>
                  <a:lnTo>
                    <a:pt x="17478" y="51"/>
                  </a:lnTo>
                  <a:lnTo>
                    <a:pt x="1872"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0"/>
            <p:cNvSpPr/>
            <p:nvPr/>
          </p:nvSpPr>
          <p:spPr>
            <a:xfrm>
              <a:off x="7313081" y="2422422"/>
              <a:ext cx="564228" cy="371855"/>
            </a:xfrm>
            <a:custGeom>
              <a:avLst/>
              <a:gdLst/>
              <a:ahLst/>
              <a:cxnLst/>
              <a:rect l="l" t="t" r="r" b="b"/>
              <a:pathLst>
                <a:path w="17595" h="11596" extrusionOk="0">
                  <a:moveTo>
                    <a:pt x="17576" y="125"/>
                  </a:moveTo>
                  <a:lnTo>
                    <a:pt x="17576" y="125"/>
                  </a:lnTo>
                  <a:cubicBezTo>
                    <a:pt x="17572" y="148"/>
                    <a:pt x="17558" y="224"/>
                    <a:pt x="17544" y="334"/>
                  </a:cubicBezTo>
                  <a:cubicBezTo>
                    <a:pt x="17511" y="485"/>
                    <a:pt x="17477" y="685"/>
                    <a:pt x="17444" y="953"/>
                  </a:cubicBezTo>
                  <a:cubicBezTo>
                    <a:pt x="17344" y="1487"/>
                    <a:pt x="17210" y="2256"/>
                    <a:pt x="17043" y="3258"/>
                  </a:cubicBezTo>
                  <a:cubicBezTo>
                    <a:pt x="16711" y="5234"/>
                    <a:pt x="16230" y="8050"/>
                    <a:pt x="15667" y="11462"/>
                  </a:cubicBezTo>
                  <a:lnTo>
                    <a:pt x="15667" y="11462"/>
                  </a:lnTo>
                  <a:lnTo>
                    <a:pt x="181" y="11379"/>
                  </a:lnTo>
                  <a:lnTo>
                    <a:pt x="181" y="11379"/>
                  </a:lnTo>
                  <a:cubicBezTo>
                    <a:pt x="840" y="7343"/>
                    <a:pt x="1466" y="3519"/>
                    <a:pt x="2028" y="134"/>
                  </a:cubicBezTo>
                  <a:lnTo>
                    <a:pt x="17511" y="134"/>
                  </a:lnTo>
                  <a:cubicBezTo>
                    <a:pt x="17524" y="134"/>
                    <a:pt x="17549" y="134"/>
                    <a:pt x="17576" y="125"/>
                  </a:cubicBezTo>
                  <a:close/>
                  <a:moveTo>
                    <a:pt x="1905" y="0"/>
                  </a:moveTo>
                  <a:lnTo>
                    <a:pt x="1905" y="50"/>
                  </a:lnTo>
                  <a:cubicBezTo>
                    <a:pt x="1337" y="3476"/>
                    <a:pt x="702" y="7352"/>
                    <a:pt x="17" y="11445"/>
                  </a:cubicBezTo>
                  <a:lnTo>
                    <a:pt x="0" y="11529"/>
                  </a:lnTo>
                  <a:lnTo>
                    <a:pt x="100" y="11529"/>
                  </a:lnTo>
                  <a:cubicBezTo>
                    <a:pt x="5932" y="11546"/>
                    <a:pt x="11312" y="11579"/>
                    <a:pt x="15706" y="11596"/>
                  </a:cubicBezTo>
                  <a:lnTo>
                    <a:pt x="15773" y="11596"/>
                  </a:lnTo>
                  <a:lnTo>
                    <a:pt x="15773" y="11546"/>
                  </a:lnTo>
                  <a:cubicBezTo>
                    <a:pt x="16324" y="8087"/>
                    <a:pt x="16792" y="5213"/>
                    <a:pt x="17110" y="3225"/>
                  </a:cubicBezTo>
                  <a:cubicBezTo>
                    <a:pt x="17260" y="2239"/>
                    <a:pt x="17377" y="1454"/>
                    <a:pt x="17461" y="919"/>
                  </a:cubicBezTo>
                  <a:cubicBezTo>
                    <a:pt x="17511" y="668"/>
                    <a:pt x="17544" y="468"/>
                    <a:pt x="17561" y="318"/>
                  </a:cubicBezTo>
                  <a:cubicBezTo>
                    <a:pt x="17574" y="209"/>
                    <a:pt x="17577" y="145"/>
                    <a:pt x="17577" y="124"/>
                  </a:cubicBezTo>
                  <a:lnTo>
                    <a:pt x="17577" y="124"/>
                  </a:lnTo>
                  <a:cubicBezTo>
                    <a:pt x="17583" y="122"/>
                    <a:pt x="17589" y="120"/>
                    <a:pt x="17594" y="117"/>
                  </a:cubicBezTo>
                  <a:lnTo>
                    <a:pt x="17310" y="117"/>
                  </a:lnTo>
                  <a:lnTo>
                    <a:pt x="16458" y="100"/>
                  </a:lnTo>
                  <a:lnTo>
                    <a:pt x="13267" y="67"/>
                  </a:lnTo>
                  <a:lnTo>
                    <a:pt x="197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0"/>
            <p:cNvSpPr/>
            <p:nvPr/>
          </p:nvSpPr>
          <p:spPr>
            <a:xfrm>
              <a:off x="7418102" y="2472223"/>
              <a:ext cx="46081" cy="264749"/>
            </a:xfrm>
            <a:custGeom>
              <a:avLst/>
              <a:gdLst/>
              <a:ahLst/>
              <a:cxnLst/>
              <a:rect l="l" t="t" r="r" b="b"/>
              <a:pathLst>
                <a:path w="1437" h="8256" extrusionOk="0">
                  <a:moveTo>
                    <a:pt x="1386" y="1"/>
                  </a:moveTo>
                  <a:cubicBezTo>
                    <a:pt x="1350" y="1"/>
                    <a:pt x="1018" y="1849"/>
                    <a:pt x="635" y="4111"/>
                  </a:cubicBezTo>
                  <a:cubicBezTo>
                    <a:pt x="267" y="6400"/>
                    <a:pt x="0" y="8255"/>
                    <a:pt x="33" y="8255"/>
                  </a:cubicBezTo>
                  <a:cubicBezTo>
                    <a:pt x="34" y="8255"/>
                    <a:pt x="34" y="8255"/>
                    <a:pt x="34" y="8255"/>
                  </a:cubicBezTo>
                  <a:cubicBezTo>
                    <a:pt x="87" y="8255"/>
                    <a:pt x="419" y="6407"/>
                    <a:pt x="785" y="4145"/>
                  </a:cubicBezTo>
                  <a:cubicBezTo>
                    <a:pt x="1170" y="1856"/>
                    <a:pt x="1437" y="1"/>
                    <a:pt x="1387" y="1"/>
                  </a:cubicBezTo>
                  <a:cubicBezTo>
                    <a:pt x="1387" y="1"/>
                    <a:pt x="1387" y="1"/>
                    <a:pt x="138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0"/>
            <p:cNvSpPr/>
            <p:nvPr/>
          </p:nvSpPr>
          <p:spPr>
            <a:xfrm>
              <a:off x="7473290" y="2483479"/>
              <a:ext cx="43965" cy="250255"/>
            </a:xfrm>
            <a:custGeom>
              <a:avLst/>
              <a:gdLst/>
              <a:ahLst/>
              <a:cxnLst/>
              <a:rect l="l" t="t" r="r" b="b"/>
              <a:pathLst>
                <a:path w="1371" h="7804" extrusionOk="0">
                  <a:moveTo>
                    <a:pt x="1320" y="1"/>
                  </a:moveTo>
                  <a:cubicBezTo>
                    <a:pt x="1283" y="1"/>
                    <a:pt x="951" y="1732"/>
                    <a:pt x="602" y="3877"/>
                  </a:cubicBezTo>
                  <a:cubicBezTo>
                    <a:pt x="251" y="6033"/>
                    <a:pt x="0" y="7787"/>
                    <a:pt x="33" y="7804"/>
                  </a:cubicBezTo>
                  <a:cubicBezTo>
                    <a:pt x="84" y="7804"/>
                    <a:pt x="401" y="6066"/>
                    <a:pt x="752" y="3911"/>
                  </a:cubicBezTo>
                  <a:cubicBezTo>
                    <a:pt x="1103" y="1755"/>
                    <a:pt x="1370" y="1"/>
                    <a:pt x="1320" y="1"/>
                  </a:cubicBezTo>
                  <a:cubicBezTo>
                    <a:pt x="1320" y="1"/>
                    <a:pt x="1320" y="1"/>
                    <a:pt x="13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0"/>
            <p:cNvSpPr/>
            <p:nvPr/>
          </p:nvSpPr>
          <p:spPr>
            <a:xfrm>
              <a:off x="7531685" y="2478669"/>
              <a:ext cx="43419" cy="250255"/>
            </a:xfrm>
            <a:custGeom>
              <a:avLst/>
              <a:gdLst/>
              <a:ahLst/>
              <a:cxnLst/>
              <a:rect l="l" t="t" r="r" b="b"/>
              <a:pathLst>
                <a:path w="1354" h="7804" extrusionOk="0">
                  <a:moveTo>
                    <a:pt x="1320" y="0"/>
                  </a:moveTo>
                  <a:cubicBezTo>
                    <a:pt x="1267" y="0"/>
                    <a:pt x="951" y="1748"/>
                    <a:pt x="602" y="3894"/>
                  </a:cubicBezTo>
                  <a:cubicBezTo>
                    <a:pt x="251" y="6049"/>
                    <a:pt x="0" y="7803"/>
                    <a:pt x="34" y="7803"/>
                  </a:cubicBezTo>
                  <a:cubicBezTo>
                    <a:pt x="84" y="7803"/>
                    <a:pt x="401" y="6066"/>
                    <a:pt x="752" y="3910"/>
                  </a:cubicBezTo>
                  <a:cubicBezTo>
                    <a:pt x="1103" y="1755"/>
                    <a:pt x="1354" y="1"/>
                    <a:pt x="1320" y="1"/>
                  </a:cubicBezTo>
                  <a:cubicBezTo>
                    <a:pt x="1320" y="0"/>
                    <a:pt x="1320" y="0"/>
                    <a:pt x="13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0"/>
            <p:cNvSpPr/>
            <p:nvPr/>
          </p:nvSpPr>
          <p:spPr>
            <a:xfrm>
              <a:off x="7586874" y="2482421"/>
              <a:ext cx="43965" cy="250255"/>
            </a:xfrm>
            <a:custGeom>
              <a:avLst/>
              <a:gdLst/>
              <a:ahLst/>
              <a:cxnLst/>
              <a:rect l="l" t="t" r="r" b="b"/>
              <a:pathLst>
                <a:path w="1371" h="7804" extrusionOk="0">
                  <a:moveTo>
                    <a:pt x="1320" y="0"/>
                  </a:moveTo>
                  <a:cubicBezTo>
                    <a:pt x="1284" y="0"/>
                    <a:pt x="968" y="1748"/>
                    <a:pt x="602" y="3894"/>
                  </a:cubicBezTo>
                  <a:cubicBezTo>
                    <a:pt x="251" y="6049"/>
                    <a:pt x="0" y="7787"/>
                    <a:pt x="50" y="7803"/>
                  </a:cubicBezTo>
                  <a:cubicBezTo>
                    <a:pt x="84" y="7803"/>
                    <a:pt x="401" y="6066"/>
                    <a:pt x="752" y="3910"/>
                  </a:cubicBezTo>
                  <a:cubicBezTo>
                    <a:pt x="1120" y="1755"/>
                    <a:pt x="1370" y="0"/>
                    <a:pt x="1320" y="0"/>
                  </a:cubicBezTo>
                  <a:cubicBezTo>
                    <a:pt x="1320" y="0"/>
                    <a:pt x="1320" y="0"/>
                    <a:pt x="13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0"/>
            <p:cNvSpPr/>
            <p:nvPr/>
          </p:nvSpPr>
          <p:spPr>
            <a:xfrm>
              <a:off x="7649020" y="2488834"/>
              <a:ext cx="43419" cy="250800"/>
            </a:xfrm>
            <a:custGeom>
              <a:avLst/>
              <a:gdLst/>
              <a:ahLst/>
              <a:cxnLst/>
              <a:rect l="l" t="t" r="r" b="b"/>
              <a:pathLst>
                <a:path w="1354" h="7821" extrusionOk="0">
                  <a:moveTo>
                    <a:pt x="1320" y="1"/>
                  </a:moveTo>
                  <a:lnTo>
                    <a:pt x="1320" y="1"/>
                  </a:lnTo>
                  <a:cubicBezTo>
                    <a:pt x="1270" y="1"/>
                    <a:pt x="953" y="1739"/>
                    <a:pt x="602" y="3894"/>
                  </a:cubicBezTo>
                  <a:cubicBezTo>
                    <a:pt x="251" y="6049"/>
                    <a:pt x="0" y="7804"/>
                    <a:pt x="34" y="7821"/>
                  </a:cubicBezTo>
                  <a:cubicBezTo>
                    <a:pt x="67" y="7821"/>
                    <a:pt x="401" y="6083"/>
                    <a:pt x="752" y="3927"/>
                  </a:cubicBezTo>
                  <a:cubicBezTo>
                    <a:pt x="1103" y="1772"/>
                    <a:pt x="1354" y="18"/>
                    <a:pt x="13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0"/>
            <p:cNvSpPr/>
            <p:nvPr/>
          </p:nvSpPr>
          <p:spPr>
            <a:xfrm>
              <a:off x="7697763" y="2485114"/>
              <a:ext cx="43451" cy="250255"/>
            </a:xfrm>
            <a:custGeom>
              <a:avLst/>
              <a:gdLst/>
              <a:ahLst/>
              <a:cxnLst/>
              <a:rect l="l" t="t" r="r" b="b"/>
              <a:pathLst>
                <a:path w="1355" h="7804" extrusionOk="0">
                  <a:moveTo>
                    <a:pt x="1321" y="0"/>
                  </a:moveTo>
                  <a:cubicBezTo>
                    <a:pt x="1287" y="0"/>
                    <a:pt x="953" y="1738"/>
                    <a:pt x="602" y="3893"/>
                  </a:cubicBezTo>
                  <a:cubicBezTo>
                    <a:pt x="252" y="6049"/>
                    <a:pt x="1" y="7803"/>
                    <a:pt x="34" y="7803"/>
                  </a:cubicBezTo>
                  <a:cubicBezTo>
                    <a:pt x="35" y="7803"/>
                    <a:pt x="35" y="7803"/>
                    <a:pt x="35" y="7803"/>
                  </a:cubicBezTo>
                  <a:cubicBezTo>
                    <a:pt x="88" y="7803"/>
                    <a:pt x="404" y="6072"/>
                    <a:pt x="753" y="3927"/>
                  </a:cubicBezTo>
                  <a:cubicBezTo>
                    <a:pt x="1104" y="1771"/>
                    <a:pt x="1354" y="17"/>
                    <a:pt x="13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0"/>
            <p:cNvSpPr/>
            <p:nvPr/>
          </p:nvSpPr>
          <p:spPr>
            <a:xfrm>
              <a:off x="7091783" y="2472768"/>
              <a:ext cx="719082" cy="357970"/>
            </a:xfrm>
            <a:custGeom>
              <a:avLst/>
              <a:gdLst/>
              <a:ahLst/>
              <a:cxnLst/>
              <a:rect l="l" t="t" r="r" b="b"/>
              <a:pathLst>
                <a:path w="22424" h="11163" extrusionOk="0">
                  <a:moveTo>
                    <a:pt x="468" y="1"/>
                  </a:moveTo>
                  <a:cubicBezTo>
                    <a:pt x="184" y="1"/>
                    <a:pt x="1" y="268"/>
                    <a:pt x="134" y="485"/>
                  </a:cubicBezTo>
                  <a:lnTo>
                    <a:pt x="6500" y="11162"/>
                  </a:lnTo>
                  <a:lnTo>
                    <a:pt x="22423" y="11162"/>
                  </a:lnTo>
                  <a:lnTo>
                    <a:pt x="15991" y="185"/>
                  </a:lnTo>
                  <a:cubicBezTo>
                    <a:pt x="15907" y="68"/>
                    <a:pt x="15790" y="1"/>
                    <a:pt x="1564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0"/>
            <p:cNvSpPr/>
            <p:nvPr/>
          </p:nvSpPr>
          <p:spPr>
            <a:xfrm>
              <a:off x="7554710" y="2456703"/>
              <a:ext cx="843920" cy="396867"/>
            </a:xfrm>
            <a:custGeom>
              <a:avLst/>
              <a:gdLst/>
              <a:ahLst/>
              <a:cxnLst/>
              <a:rect l="l" t="t" r="r" b="b"/>
              <a:pathLst>
                <a:path w="26317" h="12376" extrusionOk="0">
                  <a:moveTo>
                    <a:pt x="21421" y="0"/>
                  </a:moveTo>
                  <a:cubicBezTo>
                    <a:pt x="21421" y="0"/>
                    <a:pt x="18581" y="7269"/>
                    <a:pt x="17829" y="7336"/>
                  </a:cubicBezTo>
                  <a:cubicBezTo>
                    <a:pt x="17327" y="7381"/>
                    <a:pt x="16820" y="7402"/>
                    <a:pt x="16315" y="7402"/>
                  </a:cubicBezTo>
                  <a:cubicBezTo>
                    <a:pt x="12567" y="7402"/>
                    <a:pt x="8885" y="6266"/>
                    <a:pt x="7486" y="5765"/>
                  </a:cubicBezTo>
                  <a:cubicBezTo>
                    <a:pt x="7336" y="5598"/>
                    <a:pt x="7152" y="5381"/>
                    <a:pt x="6935" y="5113"/>
                  </a:cubicBezTo>
                  <a:cubicBezTo>
                    <a:pt x="6768" y="4879"/>
                    <a:pt x="6634" y="4629"/>
                    <a:pt x="6551" y="4345"/>
                  </a:cubicBezTo>
                  <a:cubicBezTo>
                    <a:pt x="6417" y="4011"/>
                    <a:pt x="6350" y="3660"/>
                    <a:pt x="6317" y="3309"/>
                  </a:cubicBezTo>
                  <a:cubicBezTo>
                    <a:pt x="6328" y="3082"/>
                    <a:pt x="6147" y="2932"/>
                    <a:pt x="5972" y="2932"/>
                  </a:cubicBezTo>
                  <a:cubicBezTo>
                    <a:pt x="5889" y="2932"/>
                    <a:pt x="5808" y="2966"/>
                    <a:pt x="5748" y="3041"/>
                  </a:cubicBezTo>
                  <a:cubicBezTo>
                    <a:pt x="5565" y="3275"/>
                    <a:pt x="5515" y="4178"/>
                    <a:pt x="5932" y="5163"/>
                  </a:cubicBezTo>
                  <a:cubicBezTo>
                    <a:pt x="6084" y="5515"/>
                    <a:pt x="5987" y="5638"/>
                    <a:pt x="5775" y="5638"/>
                  </a:cubicBezTo>
                  <a:cubicBezTo>
                    <a:pt x="5403" y="5638"/>
                    <a:pt x="4679" y="5261"/>
                    <a:pt x="4328" y="5080"/>
                  </a:cubicBezTo>
                  <a:cubicBezTo>
                    <a:pt x="3826" y="4829"/>
                    <a:pt x="2277" y="4135"/>
                    <a:pt x="1911" y="4135"/>
                  </a:cubicBezTo>
                  <a:cubicBezTo>
                    <a:pt x="1887" y="4135"/>
                    <a:pt x="1869" y="4138"/>
                    <a:pt x="1855" y="4144"/>
                  </a:cubicBezTo>
                  <a:cubicBezTo>
                    <a:pt x="1538" y="4295"/>
                    <a:pt x="1638" y="4662"/>
                    <a:pt x="2190" y="4929"/>
                  </a:cubicBezTo>
                  <a:cubicBezTo>
                    <a:pt x="2741" y="5180"/>
                    <a:pt x="4328" y="6082"/>
                    <a:pt x="4161" y="6350"/>
                  </a:cubicBezTo>
                  <a:cubicBezTo>
                    <a:pt x="4148" y="6376"/>
                    <a:pt x="4112" y="6387"/>
                    <a:pt x="4060" y="6387"/>
                  </a:cubicBezTo>
                  <a:cubicBezTo>
                    <a:pt x="3535" y="6387"/>
                    <a:pt x="1271" y="5214"/>
                    <a:pt x="1271" y="5214"/>
                  </a:cubicBezTo>
                  <a:cubicBezTo>
                    <a:pt x="1271" y="5214"/>
                    <a:pt x="996" y="5008"/>
                    <a:pt x="767" y="5008"/>
                  </a:cubicBezTo>
                  <a:cubicBezTo>
                    <a:pt x="676" y="5008"/>
                    <a:pt x="592" y="5040"/>
                    <a:pt x="535" y="5130"/>
                  </a:cubicBezTo>
                  <a:cubicBezTo>
                    <a:pt x="185" y="5698"/>
                    <a:pt x="3209" y="7001"/>
                    <a:pt x="3510" y="7118"/>
                  </a:cubicBezTo>
                  <a:cubicBezTo>
                    <a:pt x="3682" y="7190"/>
                    <a:pt x="3583" y="7423"/>
                    <a:pt x="3424" y="7423"/>
                  </a:cubicBezTo>
                  <a:cubicBezTo>
                    <a:pt x="3398" y="7423"/>
                    <a:pt x="3371" y="7416"/>
                    <a:pt x="3342" y="7402"/>
                  </a:cubicBezTo>
                  <a:cubicBezTo>
                    <a:pt x="3163" y="7319"/>
                    <a:pt x="1429" y="6357"/>
                    <a:pt x="627" y="6357"/>
                  </a:cubicBezTo>
                  <a:cubicBezTo>
                    <a:pt x="459" y="6357"/>
                    <a:pt x="332" y="6399"/>
                    <a:pt x="268" y="6500"/>
                  </a:cubicBezTo>
                  <a:cubicBezTo>
                    <a:pt x="1" y="6951"/>
                    <a:pt x="2758" y="7586"/>
                    <a:pt x="3109" y="8171"/>
                  </a:cubicBezTo>
                  <a:cubicBezTo>
                    <a:pt x="3175" y="8278"/>
                    <a:pt x="3143" y="8320"/>
                    <a:pt x="3047" y="8320"/>
                  </a:cubicBezTo>
                  <a:cubicBezTo>
                    <a:pt x="2710" y="8320"/>
                    <a:pt x="1582" y="7811"/>
                    <a:pt x="1063" y="7811"/>
                  </a:cubicBezTo>
                  <a:cubicBezTo>
                    <a:pt x="944" y="7811"/>
                    <a:pt x="857" y="7838"/>
                    <a:pt x="819" y="7904"/>
                  </a:cubicBezTo>
                  <a:cubicBezTo>
                    <a:pt x="719" y="8054"/>
                    <a:pt x="686" y="8188"/>
                    <a:pt x="2173" y="8722"/>
                  </a:cubicBezTo>
                  <a:cubicBezTo>
                    <a:pt x="3259" y="9073"/>
                    <a:pt x="4362" y="9357"/>
                    <a:pt x="5464" y="9574"/>
                  </a:cubicBezTo>
                  <a:lnTo>
                    <a:pt x="5464" y="9591"/>
                  </a:lnTo>
                  <a:cubicBezTo>
                    <a:pt x="5464" y="9591"/>
                    <a:pt x="11725" y="12376"/>
                    <a:pt x="16913" y="12376"/>
                  </a:cubicBezTo>
                  <a:cubicBezTo>
                    <a:pt x="19507" y="12376"/>
                    <a:pt x="21833" y="11680"/>
                    <a:pt x="22975" y="9591"/>
                  </a:cubicBezTo>
                  <a:cubicBezTo>
                    <a:pt x="24278" y="7219"/>
                    <a:pt x="25398" y="4762"/>
                    <a:pt x="26317" y="2223"/>
                  </a:cubicBezTo>
                  <a:lnTo>
                    <a:pt x="21421" y="0"/>
                  </a:lnTo>
                  <a:close/>
                </a:path>
              </a:pathLst>
            </a:custGeom>
            <a:solidFill>
              <a:srgbClr val="AA7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0"/>
            <p:cNvSpPr/>
            <p:nvPr/>
          </p:nvSpPr>
          <p:spPr>
            <a:xfrm>
              <a:off x="8213761" y="2216677"/>
              <a:ext cx="259875" cy="354731"/>
            </a:xfrm>
            <a:custGeom>
              <a:avLst/>
              <a:gdLst/>
              <a:ahLst/>
              <a:cxnLst/>
              <a:rect l="l" t="t" r="r" b="b"/>
              <a:pathLst>
                <a:path w="8104" h="11062" extrusionOk="0">
                  <a:moveTo>
                    <a:pt x="3342" y="0"/>
                  </a:moveTo>
                  <a:lnTo>
                    <a:pt x="0" y="8488"/>
                  </a:lnTo>
                  <a:lnTo>
                    <a:pt x="5949" y="11061"/>
                  </a:lnTo>
                  <a:cubicBezTo>
                    <a:pt x="5949" y="11061"/>
                    <a:pt x="8104" y="2089"/>
                    <a:pt x="334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0"/>
            <p:cNvSpPr/>
            <p:nvPr/>
          </p:nvSpPr>
          <p:spPr>
            <a:xfrm>
              <a:off x="8185894" y="2223636"/>
              <a:ext cx="219181" cy="347772"/>
            </a:xfrm>
            <a:custGeom>
              <a:avLst/>
              <a:gdLst/>
              <a:ahLst/>
              <a:cxnLst/>
              <a:rect l="l" t="t" r="r" b="b"/>
              <a:pathLst>
                <a:path w="6835" h="10845" extrusionOk="0">
                  <a:moveTo>
                    <a:pt x="4495" y="0"/>
                  </a:moveTo>
                  <a:cubicBezTo>
                    <a:pt x="4328" y="0"/>
                    <a:pt x="4161" y="34"/>
                    <a:pt x="3994" y="101"/>
                  </a:cubicBezTo>
                  <a:cubicBezTo>
                    <a:pt x="3409" y="301"/>
                    <a:pt x="2924" y="702"/>
                    <a:pt x="2574" y="1220"/>
                  </a:cubicBezTo>
                  <a:cubicBezTo>
                    <a:pt x="2340" y="1571"/>
                    <a:pt x="2156" y="1955"/>
                    <a:pt x="2005" y="2356"/>
                  </a:cubicBezTo>
                  <a:cubicBezTo>
                    <a:pt x="1838" y="2774"/>
                    <a:pt x="1688" y="3242"/>
                    <a:pt x="1521" y="3710"/>
                  </a:cubicBezTo>
                  <a:cubicBezTo>
                    <a:pt x="1170" y="4679"/>
                    <a:pt x="802" y="5715"/>
                    <a:pt x="401" y="6834"/>
                  </a:cubicBezTo>
                  <a:cubicBezTo>
                    <a:pt x="268" y="7202"/>
                    <a:pt x="134" y="7569"/>
                    <a:pt x="17" y="7920"/>
                  </a:cubicBezTo>
                  <a:lnTo>
                    <a:pt x="0" y="7987"/>
                  </a:lnTo>
                  <a:lnTo>
                    <a:pt x="67" y="8020"/>
                  </a:lnTo>
                  <a:cubicBezTo>
                    <a:pt x="1955" y="8822"/>
                    <a:pt x="3643" y="9541"/>
                    <a:pt x="4863" y="10059"/>
                  </a:cubicBezTo>
                  <a:lnTo>
                    <a:pt x="6300" y="10644"/>
                  </a:lnTo>
                  <a:cubicBezTo>
                    <a:pt x="6450" y="10710"/>
                    <a:pt x="6584" y="10761"/>
                    <a:pt x="6684" y="10794"/>
                  </a:cubicBezTo>
                  <a:cubicBezTo>
                    <a:pt x="6734" y="10827"/>
                    <a:pt x="6784" y="10827"/>
                    <a:pt x="6818" y="10844"/>
                  </a:cubicBezTo>
                  <a:lnTo>
                    <a:pt x="6834" y="10844"/>
                  </a:lnTo>
                  <a:cubicBezTo>
                    <a:pt x="6784" y="10811"/>
                    <a:pt x="6751" y="10794"/>
                    <a:pt x="6701" y="10777"/>
                  </a:cubicBezTo>
                  <a:lnTo>
                    <a:pt x="6316" y="10593"/>
                  </a:lnTo>
                  <a:lnTo>
                    <a:pt x="4913" y="9959"/>
                  </a:lnTo>
                  <a:lnTo>
                    <a:pt x="186" y="7916"/>
                  </a:lnTo>
                  <a:lnTo>
                    <a:pt x="186" y="7916"/>
                  </a:lnTo>
                  <a:cubicBezTo>
                    <a:pt x="298" y="7582"/>
                    <a:pt x="425" y="7233"/>
                    <a:pt x="552" y="6884"/>
                  </a:cubicBezTo>
                  <a:cubicBezTo>
                    <a:pt x="936" y="5765"/>
                    <a:pt x="1304" y="4712"/>
                    <a:pt x="1655" y="3760"/>
                  </a:cubicBezTo>
                  <a:cubicBezTo>
                    <a:pt x="1822" y="3275"/>
                    <a:pt x="1955" y="2807"/>
                    <a:pt x="2122" y="2390"/>
                  </a:cubicBezTo>
                  <a:cubicBezTo>
                    <a:pt x="2256" y="2005"/>
                    <a:pt x="2440" y="1638"/>
                    <a:pt x="2674" y="1287"/>
                  </a:cubicBezTo>
                  <a:cubicBezTo>
                    <a:pt x="2991" y="769"/>
                    <a:pt x="3459" y="368"/>
                    <a:pt x="4027" y="151"/>
                  </a:cubicBezTo>
                  <a:cubicBezTo>
                    <a:pt x="4228" y="84"/>
                    <a:pt x="4445" y="34"/>
                    <a:pt x="46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40"/>
          <p:cNvGrpSpPr/>
          <p:nvPr/>
        </p:nvGrpSpPr>
        <p:grpSpPr>
          <a:xfrm>
            <a:off x="806191" y="1734895"/>
            <a:ext cx="1359886" cy="2949793"/>
            <a:chOff x="760216" y="1734895"/>
            <a:chExt cx="1359886" cy="2949793"/>
          </a:xfrm>
        </p:grpSpPr>
        <p:sp>
          <p:nvSpPr>
            <p:cNvPr id="1731" name="Google Shape;1731;p40"/>
            <p:cNvSpPr/>
            <p:nvPr/>
          </p:nvSpPr>
          <p:spPr>
            <a:xfrm>
              <a:off x="1079544" y="4617058"/>
              <a:ext cx="262569" cy="60415"/>
            </a:xfrm>
            <a:custGeom>
              <a:avLst/>
              <a:gdLst/>
              <a:ahLst/>
              <a:cxnLst/>
              <a:rect l="l" t="t" r="r" b="b"/>
              <a:pathLst>
                <a:path w="8188" h="1884" extrusionOk="0">
                  <a:moveTo>
                    <a:pt x="17" y="0"/>
                  </a:moveTo>
                  <a:lnTo>
                    <a:pt x="1" y="1688"/>
                  </a:lnTo>
                  <a:lnTo>
                    <a:pt x="268" y="1705"/>
                  </a:lnTo>
                  <a:cubicBezTo>
                    <a:pt x="1085" y="1760"/>
                    <a:pt x="3590" y="1884"/>
                    <a:pt x="5401" y="1884"/>
                  </a:cubicBezTo>
                  <a:cubicBezTo>
                    <a:pt x="6292" y="1884"/>
                    <a:pt x="7015" y="1854"/>
                    <a:pt x="7286" y="1771"/>
                  </a:cubicBezTo>
                  <a:cubicBezTo>
                    <a:pt x="8188" y="1504"/>
                    <a:pt x="4445" y="635"/>
                    <a:pt x="4445" y="635"/>
                  </a:cubicBezTo>
                  <a:lnTo>
                    <a:pt x="4462" y="217"/>
                  </a:lnTo>
                  <a:lnTo>
                    <a:pt x="17"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0"/>
            <p:cNvSpPr/>
            <p:nvPr/>
          </p:nvSpPr>
          <p:spPr>
            <a:xfrm>
              <a:off x="1079544" y="4629308"/>
              <a:ext cx="51468" cy="40822"/>
            </a:xfrm>
            <a:custGeom>
              <a:avLst/>
              <a:gdLst/>
              <a:ahLst/>
              <a:cxnLst/>
              <a:rect l="l" t="t" r="r" b="b"/>
              <a:pathLst>
                <a:path w="1605" h="1273" extrusionOk="0">
                  <a:moveTo>
                    <a:pt x="87" y="1"/>
                  </a:moveTo>
                  <a:cubicBezTo>
                    <a:pt x="63" y="1"/>
                    <a:pt x="40" y="1"/>
                    <a:pt x="17" y="3"/>
                  </a:cubicBezTo>
                  <a:lnTo>
                    <a:pt x="1" y="1239"/>
                  </a:lnTo>
                  <a:lnTo>
                    <a:pt x="1605" y="1272"/>
                  </a:lnTo>
                  <a:cubicBezTo>
                    <a:pt x="1538" y="905"/>
                    <a:pt x="1337" y="571"/>
                    <a:pt x="1053" y="337"/>
                  </a:cubicBezTo>
                  <a:cubicBezTo>
                    <a:pt x="771" y="117"/>
                    <a:pt x="431" y="1"/>
                    <a:pt x="87" y="1"/>
                  </a:cubicBezTo>
                  <a:close/>
                </a:path>
              </a:pathLst>
            </a:custGeom>
            <a:solidFill>
              <a:srgbClr val="FFFFFF">
                <a:alpha val="3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0"/>
            <p:cNvSpPr/>
            <p:nvPr/>
          </p:nvSpPr>
          <p:spPr>
            <a:xfrm>
              <a:off x="1079544" y="4652942"/>
              <a:ext cx="243296" cy="24147"/>
            </a:xfrm>
            <a:custGeom>
              <a:avLst/>
              <a:gdLst/>
              <a:ahLst/>
              <a:cxnLst/>
              <a:rect l="l" t="t" r="r" b="b"/>
              <a:pathLst>
                <a:path w="7587" h="753" extrusionOk="0">
                  <a:moveTo>
                    <a:pt x="6283" y="1"/>
                  </a:moveTo>
                  <a:cubicBezTo>
                    <a:pt x="6016" y="17"/>
                    <a:pt x="5882" y="569"/>
                    <a:pt x="5882" y="569"/>
                  </a:cubicBezTo>
                  <a:lnTo>
                    <a:pt x="1" y="469"/>
                  </a:lnTo>
                  <a:lnTo>
                    <a:pt x="1" y="569"/>
                  </a:lnTo>
                  <a:cubicBezTo>
                    <a:pt x="1222" y="688"/>
                    <a:pt x="3292" y="752"/>
                    <a:pt x="4936" y="752"/>
                  </a:cubicBezTo>
                  <a:cubicBezTo>
                    <a:pt x="6283" y="752"/>
                    <a:pt x="7344" y="709"/>
                    <a:pt x="7419" y="619"/>
                  </a:cubicBezTo>
                  <a:cubicBezTo>
                    <a:pt x="7586" y="402"/>
                    <a:pt x="6283" y="1"/>
                    <a:pt x="6283" y="1"/>
                  </a:cubicBezTo>
                  <a:close/>
                </a:path>
              </a:pathLst>
            </a:custGeom>
            <a:solidFill>
              <a:srgbClr val="FFFFFF">
                <a:alpha val="3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0"/>
            <p:cNvSpPr/>
            <p:nvPr/>
          </p:nvSpPr>
          <p:spPr>
            <a:xfrm>
              <a:off x="1077396" y="4667404"/>
              <a:ext cx="237941" cy="4874"/>
            </a:xfrm>
            <a:custGeom>
              <a:avLst/>
              <a:gdLst/>
              <a:ahLst/>
              <a:cxnLst/>
              <a:rect l="l" t="t" r="r" b="b"/>
              <a:pathLst>
                <a:path w="7420" h="152" extrusionOk="0">
                  <a:moveTo>
                    <a:pt x="84" y="1"/>
                  </a:moveTo>
                  <a:cubicBezTo>
                    <a:pt x="51" y="1"/>
                    <a:pt x="34" y="1"/>
                    <a:pt x="1" y="18"/>
                  </a:cubicBezTo>
                  <a:lnTo>
                    <a:pt x="84" y="18"/>
                  </a:lnTo>
                  <a:lnTo>
                    <a:pt x="302" y="34"/>
                  </a:lnTo>
                  <a:lnTo>
                    <a:pt x="1104" y="84"/>
                  </a:lnTo>
                  <a:cubicBezTo>
                    <a:pt x="1772" y="101"/>
                    <a:pt x="2708" y="135"/>
                    <a:pt x="3744" y="151"/>
                  </a:cubicBezTo>
                  <a:cubicBezTo>
                    <a:pt x="4779" y="151"/>
                    <a:pt x="5715" y="151"/>
                    <a:pt x="6400" y="135"/>
                  </a:cubicBezTo>
                  <a:lnTo>
                    <a:pt x="7202" y="101"/>
                  </a:lnTo>
                  <a:cubicBezTo>
                    <a:pt x="7286" y="101"/>
                    <a:pt x="7353" y="101"/>
                    <a:pt x="7419" y="84"/>
                  </a:cubicBezTo>
                  <a:lnTo>
                    <a:pt x="6400" y="84"/>
                  </a:lnTo>
                  <a:cubicBezTo>
                    <a:pt x="5715" y="101"/>
                    <a:pt x="4779" y="101"/>
                    <a:pt x="3744" y="101"/>
                  </a:cubicBezTo>
                  <a:cubicBezTo>
                    <a:pt x="2708" y="84"/>
                    <a:pt x="1772" y="68"/>
                    <a:pt x="1104" y="34"/>
                  </a:cubicBezTo>
                  <a:cubicBezTo>
                    <a:pt x="786" y="34"/>
                    <a:pt x="519" y="18"/>
                    <a:pt x="302" y="18"/>
                  </a:cubicBezTo>
                  <a:lnTo>
                    <a:pt x="8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0"/>
            <p:cNvSpPr/>
            <p:nvPr/>
          </p:nvSpPr>
          <p:spPr>
            <a:xfrm>
              <a:off x="1267620" y="4651338"/>
              <a:ext cx="14495" cy="21998"/>
            </a:xfrm>
            <a:custGeom>
              <a:avLst/>
              <a:gdLst/>
              <a:ahLst/>
              <a:cxnLst/>
              <a:rect l="l" t="t" r="r" b="b"/>
              <a:pathLst>
                <a:path w="452" h="686" extrusionOk="0">
                  <a:moveTo>
                    <a:pt x="451" y="1"/>
                  </a:moveTo>
                  <a:lnTo>
                    <a:pt x="451" y="1"/>
                  </a:lnTo>
                  <a:cubicBezTo>
                    <a:pt x="184" y="118"/>
                    <a:pt x="0" y="385"/>
                    <a:pt x="17" y="686"/>
                  </a:cubicBezTo>
                  <a:cubicBezTo>
                    <a:pt x="67" y="418"/>
                    <a:pt x="234" y="168"/>
                    <a:pt x="4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0"/>
            <p:cNvSpPr/>
            <p:nvPr/>
          </p:nvSpPr>
          <p:spPr>
            <a:xfrm>
              <a:off x="1226349" y="4640082"/>
              <a:ext cx="8081" cy="11833"/>
            </a:xfrm>
            <a:custGeom>
              <a:avLst/>
              <a:gdLst/>
              <a:ahLst/>
              <a:cxnLst/>
              <a:rect l="l" t="t" r="r" b="b"/>
              <a:pathLst>
                <a:path w="252" h="369" extrusionOk="0">
                  <a:moveTo>
                    <a:pt x="251" y="1"/>
                  </a:moveTo>
                  <a:cubicBezTo>
                    <a:pt x="235" y="1"/>
                    <a:pt x="168" y="68"/>
                    <a:pt x="101" y="168"/>
                  </a:cubicBezTo>
                  <a:cubicBezTo>
                    <a:pt x="34" y="268"/>
                    <a:pt x="1" y="352"/>
                    <a:pt x="18" y="368"/>
                  </a:cubicBezTo>
                  <a:cubicBezTo>
                    <a:pt x="18" y="368"/>
                    <a:pt x="84" y="301"/>
                    <a:pt x="151" y="201"/>
                  </a:cubicBezTo>
                  <a:cubicBezTo>
                    <a:pt x="218" y="101"/>
                    <a:pt x="251" y="17"/>
                    <a:pt x="2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0"/>
            <p:cNvSpPr/>
            <p:nvPr/>
          </p:nvSpPr>
          <p:spPr>
            <a:xfrm>
              <a:off x="1215093" y="4637838"/>
              <a:ext cx="9139" cy="7760"/>
            </a:xfrm>
            <a:custGeom>
              <a:avLst/>
              <a:gdLst/>
              <a:ahLst/>
              <a:cxnLst/>
              <a:rect l="l" t="t" r="r" b="b"/>
              <a:pathLst>
                <a:path w="285" h="242" extrusionOk="0">
                  <a:moveTo>
                    <a:pt x="276" y="1"/>
                  </a:moveTo>
                  <a:cubicBezTo>
                    <a:pt x="250" y="1"/>
                    <a:pt x="190" y="46"/>
                    <a:pt x="118" y="104"/>
                  </a:cubicBezTo>
                  <a:cubicBezTo>
                    <a:pt x="51" y="171"/>
                    <a:pt x="1" y="238"/>
                    <a:pt x="1" y="238"/>
                  </a:cubicBezTo>
                  <a:cubicBezTo>
                    <a:pt x="3" y="240"/>
                    <a:pt x="6" y="241"/>
                    <a:pt x="10" y="241"/>
                  </a:cubicBezTo>
                  <a:cubicBezTo>
                    <a:pt x="35" y="241"/>
                    <a:pt x="95" y="196"/>
                    <a:pt x="168" y="138"/>
                  </a:cubicBezTo>
                  <a:cubicBezTo>
                    <a:pt x="235" y="71"/>
                    <a:pt x="285" y="4"/>
                    <a:pt x="285" y="4"/>
                  </a:cubicBezTo>
                  <a:cubicBezTo>
                    <a:pt x="283" y="2"/>
                    <a:pt x="280" y="1"/>
                    <a:pt x="2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0"/>
            <p:cNvSpPr/>
            <p:nvPr/>
          </p:nvSpPr>
          <p:spPr>
            <a:xfrm>
              <a:off x="1205986" y="4622958"/>
              <a:ext cx="16643" cy="2405"/>
            </a:xfrm>
            <a:custGeom>
              <a:avLst/>
              <a:gdLst/>
              <a:ahLst/>
              <a:cxnLst/>
              <a:rect l="l" t="t" r="r" b="b"/>
              <a:pathLst>
                <a:path w="519" h="75" extrusionOk="0">
                  <a:moveTo>
                    <a:pt x="1" y="0"/>
                  </a:moveTo>
                  <a:cubicBezTo>
                    <a:pt x="88" y="49"/>
                    <a:pt x="187" y="75"/>
                    <a:pt x="291" y="75"/>
                  </a:cubicBezTo>
                  <a:cubicBezTo>
                    <a:pt x="365" y="75"/>
                    <a:pt x="442" y="61"/>
                    <a:pt x="519" y="33"/>
                  </a:cubicBezTo>
                  <a:cubicBezTo>
                    <a:pt x="435" y="17"/>
                    <a:pt x="335" y="17"/>
                    <a:pt x="252" y="17"/>
                  </a:cubicBezTo>
                  <a:cubicBezTo>
                    <a:pt x="168" y="0"/>
                    <a:pt x="84"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0"/>
            <p:cNvSpPr/>
            <p:nvPr/>
          </p:nvSpPr>
          <p:spPr>
            <a:xfrm>
              <a:off x="1231704" y="4626999"/>
              <a:ext cx="26840" cy="14719"/>
            </a:xfrm>
            <a:custGeom>
              <a:avLst/>
              <a:gdLst/>
              <a:ahLst/>
              <a:cxnLst/>
              <a:rect l="l" t="t" r="r" b="b"/>
              <a:pathLst>
                <a:path w="837" h="459" extrusionOk="0">
                  <a:moveTo>
                    <a:pt x="568" y="51"/>
                  </a:moveTo>
                  <a:cubicBezTo>
                    <a:pt x="632" y="51"/>
                    <a:pt x="698" y="64"/>
                    <a:pt x="753" y="91"/>
                  </a:cubicBezTo>
                  <a:cubicBezTo>
                    <a:pt x="803" y="125"/>
                    <a:pt x="769" y="191"/>
                    <a:pt x="719" y="208"/>
                  </a:cubicBezTo>
                  <a:cubicBezTo>
                    <a:pt x="669" y="242"/>
                    <a:pt x="619" y="258"/>
                    <a:pt x="569" y="275"/>
                  </a:cubicBezTo>
                  <a:cubicBezTo>
                    <a:pt x="469" y="308"/>
                    <a:pt x="368" y="342"/>
                    <a:pt x="268" y="359"/>
                  </a:cubicBezTo>
                  <a:cubicBezTo>
                    <a:pt x="185" y="367"/>
                    <a:pt x="119" y="371"/>
                    <a:pt x="73" y="375"/>
                  </a:cubicBezTo>
                  <a:lnTo>
                    <a:pt x="73" y="375"/>
                  </a:lnTo>
                  <a:cubicBezTo>
                    <a:pt x="101" y="321"/>
                    <a:pt x="135" y="269"/>
                    <a:pt x="168" y="225"/>
                  </a:cubicBezTo>
                  <a:cubicBezTo>
                    <a:pt x="235" y="158"/>
                    <a:pt x="318" y="91"/>
                    <a:pt x="419" y="75"/>
                  </a:cubicBezTo>
                  <a:cubicBezTo>
                    <a:pt x="464" y="60"/>
                    <a:pt x="515" y="51"/>
                    <a:pt x="568" y="51"/>
                  </a:cubicBezTo>
                  <a:close/>
                  <a:moveTo>
                    <a:pt x="554" y="0"/>
                  </a:moveTo>
                  <a:cubicBezTo>
                    <a:pt x="394" y="0"/>
                    <a:pt x="235" y="75"/>
                    <a:pt x="135" y="208"/>
                  </a:cubicBezTo>
                  <a:cubicBezTo>
                    <a:pt x="104" y="255"/>
                    <a:pt x="73" y="315"/>
                    <a:pt x="55" y="377"/>
                  </a:cubicBezTo>
                  <a:lnTo>
                    <a:pt x="55" y="377"/>
                  </a:lnTo>
                  <a:cubicBezTo>
                    <a:pt x="20" y="381"/>
                    <a:pt x="1" y="385"/>
                    <a:pt x="1" y="392"/>
                  </a:cubicBezTo>
                  <a:cubicBezTo>
                    <a:pt x="15" y="395"/>
                    <a:pt x="30" y="397"/>
                    <a:pt x="45" y="399"/>
                  </a:cubicBezTo>
                  <a:lnTo>
                    <a:pt x="45" y="399"/>
                  </a:lnTo>
                  <a:cubicBezTo>
                    <a:pt x="34" y="417"/>
                    <a:pt x="34" y="444"/>
                    <a:pt x="34" y="459"/>
                  </a:cubicBezTo>
                  <a:cubicBezTo>
                    <a:pt x="42" y="439"/>
                    <a:pt x="51" y="420"/>
                    <a:pt x="60" y="401"/>
                  </a:cubicBezTo>
                  <a:lnTo>
                    <a:pt x="60" y="401"/>
                  </a:lnTo>
                  <a:cubicBezTo>
                    <a:pt x="85" y="403"/>
                    <a:pt x="110" y="405"/>
                    <a:pt x="137" y="405"/>
                  </a:cubicBezTo>
                  <a:cubicBezTo>
                    <a:pt x="185" y="405"/>
                    <a:pt x="235" y="400"/>
                    <a:pt x="285" y="392"/>
                  </a:cubicBezTo>
                  <a:cubicBezTo>
                    <a:pt x="385" y="375"/>
                    <a:pt x="485" y="359"/>
                    <a:pt x="586" y="325"/>
                  </a:cubicBezTo>
                  <a:cubicBezTo>
                    <a:pt x="636" y="308"/>
                    <a:pt x="703" y="292"/>
                    <a:pt x="753" y="258"/>
                  </a:cubicBezTo>
                  <a:cubicBezTo>
                    <a:pt x="786" y="242"/>
                    <a:pt x="820" y="208"/>
                    <a:pt x="820" y="175"/>
                  </a:cubicBezTo>
                  <a:cubicBezTo>
                    <a:pt x="836" y="125"/>
                    <a:pt x="820" y="75"/>
                    <a:pt x="786" y="58"/>
                  </a:cubicBezTo>
                  <a:cubicBezTo>
                    <a:pt x="714" y="19"/>
                    <a:pt x="634" y="0"/>
                    <a:pt x="5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0"/>
            <p:cNvSpPr/>
            <p:nvPr/>
          </p:nvSpPr>
          <p:spPr>
            <a:xfrm>
              <a:off x="1222084" y="4622413"/>
              <a:ext cx="13404" cy="17701"/>
            </a:xfrm>
            <a:custGeom>
              <a:avLst/>
              <a:gdLst/>
              <a:ahLst/>
              <a:cxnLst/>
              <a:rect l="l" t="t" r="r" b="b"/>
              <a:pathLst>
                <a:path w="418" h="552" extrusionOk="0">
                  <a:moveTo>
                    <a:pt x="100" y="0"/>
                  </a:moveTo>
                  <a:cubicBezTo>
                    <a:pt x="34" y="17"/>
                    <a:pt x="0" y="67"/>
                    <a:pt x="0" y="134"/>
                  </a:cubicBezTo>
                  <a:cubicBezTo>
                    <a:pt x="17" y="167"/>
                    <a:pt x="34" y="218"/>
                    <a:pt x="50" y="251"/>
                  </a:cubicBezTo>
                  <a:cubicBezTo>
                    <a:pt x="84" y="318"/>
                    <a:pt x="134" y="368"/>
                    <a:pt x="184" y="435"/>
                  </a:cubicBezTo>
                  <a:cubicBezTo>
                    <a:pt x="234" y="485"/>
                    <a:pt x="284" y="518"/>
                    <a:pt x="351" y="535"/>
                  </a:cubicBezTo>
                  <a:cubicBezTo>
                    <a:pt x="351" y="535"/>
                    <a:pt x="284" y="485"/>
                    <a:pt x="217" y="401"/>
                  </a:cubicBezTo>
                  <a:cubicBezTo>
                    <a:pt x="167" y="351"/>
                    <a:pt x="134" y="284"/>
                    <a:pt x="100" y="234"/>
                  </a:cubicBezTo>
                  <a:cubicBezTo>
                    <a:pt x="50" y="167"/>
                    <a:pt x="34" y="67"/>
                    <a:pt x="100" y="50"/>
                  </a:cubicBezTo>
                  <a:cubicBezTo>
                    <a:pt x="167" y="50"/>
                    <a:pt x="251" y="117"/>
                    <a:pt x="284" y="167"/>
                  </a:cubicBezTo>
                  <a:cubicBezTo>
                    <a:pt x="334" y="234"/>
                    <a:pt x="351" y="284"/>
                    <a:pt x="368" y="351"/>
                  </a:cubicBezTo>
                  <a:cubicBezTo>
                    <a:pt x="368" y="418"/>
                    <a:pt x="368" y="485"/>
                    <a:pt x="368" y="552"/>
                  </a:cubicBezTo>
                  <a:cubicBezTo>
                    <a:pt x="401" y="485"/>
                    <a:pt x="418" y="418"/>
                    <a:pt x="401" y="351"/>
                  </a:cubicBezTo>
                  <a:cubicBezTo>
                    <a:pt x="401" y="284"/>
                    <a:pt x="368" y="201"/>
                    <a:pt x="334" y="151"/>
                  </a:cubicBezTo>
                  <a:cubicBezTo>
                    <a:pt x="284" y="50"/>
                    <a:pt x="184" y="0"/>
                    <a:pt x="1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0"/>
            <p:cNvSpPr/>
            <p:nvPr/>
          </p:nvSpPr>
          <p:spPr>
            <a:xfrm>
              <a:off x="1080634" y="4628314"/>
              <a:ext cx="50378" cy="41271"/>
            </a:xfrm>
            <a:custGeom>
              <a:avLst/>
              <a:gdLst/>
              <a:ahLst/>
              <a:cxnLst/>
              <a:rect l="l" t="t" r="r" b="b"/>
              <a:pathLst>
                <a:path w="1571" h="1287" extrusionOk="0">
                  <a:moveTo>
                    <a:pt x="100" y="0"/>
                  </a:moveTo>
                  <a:cubicBezTo>
                    <a:pt x="67" y="0"/>
                    <a:pt x="33" y="17"/>
                    <a:pt x="0" y="17"/>
                  </a:cubicBezTo>
                  <a:cubicBezTo>
                    <a:pt x="0" y="25"/>
                    <a:pt x="33" y="25"/>
                    <a:pt x="92" y="25"/>
                  </a:cubicBezTo>
                  <a:cubicBezTo>
                    <a:pt x="150" y="25"/>
                    <a:pt x="234" y="25"/>
                    <a:pt x="334" y="34"/>
                  </a:cubicBezTo>
                  <a:cubicBezTo>
                    <a:pt x="869" y="100"/>
                    <a:pt x="1303" y="468"/>
                    <a:pt x="1487" y="969"/>
                  </a:cubicBezTo>
                  <a:cubicBezTo>
                    <a:pt x="1537" y="1153"/>
                    <a:pt x="1554" y="1287"/>
                    <a:pt x="1554" y="1287"/>
                  </a:cubicBezTo>
                  <a:cubicBezTo>
                    <a:pt x="1571" y="1253"/>
                    <a:pt x="1571" y="1220"/>
                    <a:pt x="1554" y="1203"/>
                  </a:cubicBezTo>
                  <a:cubicBezTo>
                    <a:pt x="1554" y="1120"/>
                    <a:pt x="1537" y="1036"/>
                    <a:pt x="1521" y="952"/>
                  </a:cubicBezTo>
                  <a:cubicBezTo>
                    <a:pt x="1353" y="418"/>
                    <a:pt x="886" y="50"/>
                    <a:pt x="3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0"/>
            <p:cNvSpPr/>
            <p:nvPr/>
          </p:nvSpPr>
          <p:spPr>
            <a:xfrm>
              <a:off x="1148682" y="4656533"/>
              <a:ext cx="41271" cy="2501"/>
            </a:xfrm>
            <a:custGeom>
              <a:avLst/>
              <a:gdLst/>
              <a:ahLst/>
              <a:cxnLst/>
              <a:rect l="l" t="t" r="r" b="b"/>
              <a:pathLst>
                <a:path w="1287" h="78" extrusionOk="0">
                  <a:moveTo>
                    <a:pt x="34" y="1"/>
                  </a:moveTo>
                  <a:cubicBezTo>
                    <a:pt x="12" y="1"/>
                    <a:pt x="0" y="2"/>
                    <a:pt x="0" y="6"/>
                  </a:cubicBezTo>
                  <a:cubicBezTo>
                    <a:pt x="239" y="52"/>
                    <a:pt x="477" y="77"/>
                    <a:pt x="713" y="77"/>
                  </a:cubicBezTo>
                  <a:cubicBezTo>
                    <a:pt x="907" y="77"/>
                    <a:pt x="1098" y="60"/>
                    <a:pt x="1287" y="22"/>
                  </a:cubicBezTo>
                  <a:cubicBezTo>
                    <a:pt x="1287" y="17"/>
                    <a:pt x="1255" y="15"/>
                    <a:pt x="1200" y="15"/>
                  </a:cubicBezTo>
                  <a:cubicBezTo>
                    <a:pt x="1090" y="15"/>
                    <a:pt x="886" y="22"/>
                    <a:pt x="652" y="22"/>
                  </a:cubicBezTo>
                  <a:cubicBezTo>
                    <a:pt x="371" y="22"/>
                    <a:pt x="122"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0"/>
            <p:cNvSpPr/>
            <p:nvPr/>
          </p:nvSpPr>
          <p:spPr>
            <a:xfrm>
              <a:off x="1120815" y="4656148"/>
              <a:ext cx="4842" cy="8626"/>
            </a:xfrm>
            <a:custGeom>
              <a:avLst/>
              <a:gdLst/>
              <a:ahLst/>
              <a:cxnLst/>
              <a:rect l="l" t="t" r="r" b="b"/>
              <a:pathLst>
                <a:path w="151" h="269" extrusionOk="0">
                  <a:moveTo>
                    <a:pt x="0" y="1"/>
                  </a:moveTo>
                  <a:cubicBezTo>
                    <a:pt x="0" y="18"/>
                    <a:pt x="34" y="68"/>
                    <a:pt x="67" y="135"/>
                  </a:cubicBezTo>
                  <a:cubicBezTo>
                    <a:pt x="84" y="201"/>
                    <a:pt x="100" y="268"/>
                    <a:pt x="117" y="268"/>
                  </a:cubicBezTo>
                  <a:cubicBezTo>
                    <a:pt x="134" y="268"/>
                    <a:pt x="151" y="185"/>
                    <a:pt x="117" y="118"/>
                  </a:cubicBezTo>
                  <a:cubicBezTo>
                    <a:pt x="67" y="34"/>
                    <a:pt x="17" y="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0"/>
            <p:cNvSpPr/>
            <p:nvPr/>
          </p:nvSpPr>
          <p:spPr>
            <a:xfrm>
              <a:off x="1110617" y="4643161"/>
              <a:ext cx="5932" cy="5676"/>
            </a:xfrm>
            <a:custGeom>
              <a:avLst/>
              <a:gdLst/>
              <a:ahLst/>
              <a:cxnLst/>
              <a:rect l="l" t="t" r="r" b="b"/>
              <a:pathLst>
                <a:path w="185" h="177" extrusionOk="0">
                  <a:moveTo>
                    <a:pt x="12" y="1"/>
                  </a:moveTo>
                  <a:cubicBezTo>
                    <a:pt x="8" y="1"/>
                    <a:pt x="4" y="2"/>
                    <a:pt x="1" y="5"/>
                  </a:cubicBezTo>
                  <a:cubicBezTo>
                    <a:pt x="1" y="22"/>
                    <a:pt x="17" y="55"/>
                    <a:pt x="68" y="105"/>
                  </a:cubicBezTo>
                  <a:cubicBezTo>
                    <a:pt x="109" y="146"/>
                    <a:pt x="139" y="176"/>
                    <a:pt x="157" y="176"/>
                  </a:cubicBezTo>
                  <a:cubicBezTo>
                    <a:pt x="161" y="176"/>
                    <a:pt x="165" y="175"/>
                    <a:pt x="168" y="172"/>
                  </a:cubicBezTo>
                  <a:cubicBezTo>
                    <a:pt x="185" y="172"/>
                    <a:pt x="151" y="122"/>
                    <a:pt x="101" y="72"/>
                  </a:cubicBezTo>
                  <a:cubicBezTo>
                    <a:pt x="73" y="31"/>
                    <a:pt x="35" y="1"/>
                    <a:pt x="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0"/>
            <p:cNvSpPr/>
            <p:nvPr/>
          </p:nvSpPr>
          <p:spPr>
            <a:xfrm>
              <a:off x="1095610" y="4636427"/>
              <a:ext cx="8626" cy="3688"/>
            </a:xfrm>
            <a:custGeom>
              <a:avLst/>
              <a:gdLst/>
              <a:ahLst/>
              <a:cxnLst/>
              <a:rect l="l" t="t" r="r" b="b"/>
              <a:pathLst>
                <a:path w="269" h="115" extrusionOk="0">
                  <a:moveTo>
                    <a:pt x="80" y="0"/>
                  </a:moveTo>
                  <a:cubicBezTo>
                    <a:pt x="33" y="0"/>
                    <a:pt x="1" y="20"/>
                    <a:pt x="1" y="31"/>
                  </a:cubicBezTo>
                  <a:cubicBezTo>
                    <a:pt x="18" y="48"/>
                    <a:pt x="68" y="48"/>
                    <a:pt x="135" y="65"/>
                  </a:cubicBezTo>
                  <a:cubicBezTo>
                    <a:pt x="201" y="81"/>
                    <a:pt x="252" y="115"/>
                    <a:pt x="252" y="115"/>
                  </a:cubicBezTo>
                  <a:cubicBezTo>
                    <a:pt x="268" y="98"/>
                    <a:pt x="235" y="48"/>
                    <a:pt x="151" y="14"/>
                  </a:cubicBezTo>
                  <a:cubicBezTo>
                    <a:pt x="125" y="4"/>
                    <a:pt x="101" y="0"/>
                    <a:pt x="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0"/>
            <p:cNvSpPr/>
            <p:nvPr/>
          </p:nvSpPr>
          <p:spPr>
            <a:xfrm>
              <a:off x="1084899" y="4633797"/>
              <a:ext cx="4874" cy="2437"/>
            </a:xfrm>
            <a:custGeom>
              <a:avLst/>
              <a:gdLst/>
              <a:ahLst/>
              <a:cxnLst/>
              <a:rect l="l" t="t" r="r" b="b"/>
              <a:pathLst>
                <a:path w="152" h="76" extrusionOk="0">
                  <a:moveTo>
                    <a:pt x="38" y="0"/>
                  </a:moveTo>
                  <a:cubicBezTo>
                    <a:pt x="26" y="0"/>
                    <a:pt x="17" y="5"/>
                    <a:pt x="17" y="13"/>
                  </a:cubicBezTo>
                  <a:cubicBezTo>
                    <a:pt x="1" y="30"/>
                    <a:pt x="34" y="46"/>
                    <a:pt x="68" y="63"/>
                  </a:cubicBezTo>
                  <a:cubicBezTo>
                    <a:pt x="84" y="71"/>
                    <a:pt x="101" y="76"/>
                    <a:pt x="114" y="76"/>
                  </a:cubicBezTo>
                  <a:cubicBezTo>
                    <a:pt x="126" y="76"/>
                    <a:pt x="134" y="71"/>
                    <a:pt x="134" y="63"/>
                  </a:cubicBezTo>
                  <a:cubicBezTo>
                    <a:pt x="151" y="63"/>
                    <a:pt x="118" y="30"/>
                    <a:pt x="84" y="13"/>
                  </a:cubicBezTo>
                  <a:cubicBezTo>
                    <a:pt x="68" y="5"/>
                    <a:pt x="51" y="0"/>
                    <a:pt x="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0"/>
            <p:cNvSpPr/>
            <p:nvPr/>
          </p:nvSpPr>
          <p:spPr>
            <a:xfrm>
              <a:off x="1248315" y="4620265"/>
              <a:ext cx="263114" cy="64424"/>
            </a:xfrm>
            <a:custGeom>
              <a:avLst/>
              <a:gdLst/>
              <a:ahLst/>
              <a:cxnLst/>
              <a:rect l="l" t="t" r="r" b="b"/>
              <a:pathLst>
                <a:path w="8205" h="2009" extrusionOk="0">
                  <a:moveTo>
                    <a:pt x="68" y="0"/>
                  </a:moveTo>
                  <a:lnTo>
                    <a:pt x="1" y="1671"/>
                  </a:lnTo>
                  <a:lnTo>
                    <a:pt x="285" y="1705"/>
                  </a:lnTo>
                  <a:cubicBezTo>
                    <a:pt x="1212" y="1782"/>
                    <a:pt x="4385" y="2008"/>
                    <a:pt x="6164" y="2008"/>
                  </a:cubicBezTo>
                  <a:cubicBezTo>
                    <a:pt x="6693" y="2008"/>
                    <a:pt x="7098" y="1988"/>
                    <a:pt x="7286" y="1939"/>
                  </a:cubicBezTo>
                  <a:cubicBezTo>
                    <a:pt x="8205" y="1688"/>
                    <a:pt x="4479" y="719"/>
                    <a:pt x="4479" y="719"/>
                  </a:cubicBezTo>
                  <a:lnTo>
                    <a:pt x="4495" y="318"/>
                  </a:lnTo>
                  <a:lnTo>
                    <a:pt x="68"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0"/>
            <p:cNvSpPr/>
            <p:nvPr/>
          </p:nvSpPr>
          <p:spPr>
            <a:xfrm>
              <a:off x="1248860" y="4632547"/>
              <a:ext cx="50923" cy="41880"/>
            </a:xfrm>
            <a:custGeom>
              <a:avLst/>
              <a:gdLst/>
              <a:ahLst/>
              <a:cxnLst/>
              <a:rect l="l" t="t" r="r" b="b"/>
              <a:pathLst>
                <a:path w="1588" h="1306" extrusionOk="0">
                  <a:moveTo>
                    <a:pt x="103" y="0"/>
                  </a:moveTo>
                  <a:cubicBezTo>
                    <a:pt x="80" y="0"/>
                    <a:pt x="57" y="1"/>
                    <a:pt x="34" y="2"/>
                  </a:cubicBezTo>
                  <a:lnTo>
                    <a:pt x="1" y="1222"/>
                  </a:lnTo>
                  <a:lnTo>
                    <a:pt x="1588" y="1305"/>
                  </a:lnTo>
                  <a:cubicBezTo>
                    <a:pt x="1538" y="937"/>
                    <a:pt x="1337" y="587"/>
                    <a:pt x="1053" y="353"/>
                  </a:cubicBezTo>
                  <a:cubicBezTo>
                    <a:pt x="787" y="118"/>
                    <a:pt x="447" y="0"/>
                    <a:pt x="103" y="0"/>
                  </a:cubicBezTo>
                  <a:close/>
                </a:path>
              </a:pathLst>
            </a:custGeom>
            <a:solidFill>
              <a:srgbClr val="FFFFFF">
                <a:alpha val="3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0"/>
            <p:cNvSpPr/>
            <p:nvPr/>
          </p:nvSpPr>
          <p:spPr>
            <a:xfrm>
              <a:off x="1248315" y="4660990"/>
              <a:ext cx="243841" cy="23057"/>
            </a:xfrm>
            <a:custGeom>
              <a:avLst/>
              <a:gdLst/>
              <a:ahLst/>
              <a:cxnLst/>
              <a:rect l="l" t="t" r="r" b="b"/>
              <a:pathLst>
                <a:path w="7604" h="719" extrusionOk="0">
                  <a:moveTo>
                    <a:pt x="6300" y="0"/>
                  </a:moveTo>
                  <a:cubicBezTo>
                    <a:pt x="6033" y="0"/>
                    <a:pt x="5882" y="552"/>
                    <a:pt x="5882" y="552"/>
                  </a:cubicBezTo>
                  <a:lnTo>
                    <a:pt x="18" y="301"/>
                  </a:lnTo>
                  <a:lnTo>
                    <a:pt x="1" y="401"/>
                  </a:lnTo>
                  <a:cubicBezTo>
                    <a:pt x="1511" y="583"/>
                    <a:pt x="4316" y="718"/>
                    <a:pt x="6012" y="718"/>
                  </a:cubicBezTo>
                  <a:cubicBezTo>
                    <a:pt x="6813" y="718"/>
                    <a:pt x="7366" y="688"/>
                    <a:pt x="7419" y="619"/>
                  </a:cubicBezTo>
                  <a:cubicBezTo>
                    <a:pt x="7603" y="418"/>
                    <a:pt x="6300" y="0"/>
                    <a:pt x="6300" y="0"/>
                  </a:cubicBezTo>
                  <a:close/>
                </a:path>
              </a:pathLst>
            </a:custGeom>
            <a:solidFill>
              <a:srgbClr val="FFFFFF">
                <a:alpha val="3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0"/>
            <p:cNvSpPr/>
            <p:nvPr/>
          </p:nvSpPr>
          <p:spPr>
            <a:xfrm>
              <a:off x="1246712" y="4670643"/>
              <a:ext cx="237396" cy="8594"/>
            </a:xfrm>
            <a:custGeom>
              <a:avLst/>
              <a:gdLst/>
              <a:ahLst/>
              <a:cxnLst/>
              <a:rect l="l" t="t" r="r" b="b"/>
              <a:pathLst>
                <a:path w="7403" h="268" extrusionOk="0">
                  <a:moveTo>
                    <a:pt x="1" y="0"/>
                  </a:moveTo>
                  <a:cubicBezTo>
                    <a:pt x="17" y="0"/>
                    <a:pt x="51" y="17"/>
                    <a:pt x="68" y="17"/>
                  </a:cubicBezTo>
                  <a:lnTo>
                    <a:pt x="285" y="34"/>
                  </a:lnTo>
                  <a:cubicBezTo>
                    <a:pt x="502" y="50"/>
                    <a:pt x="769" y="67"/>
                    <a:pt x="1087" y="84"/>
                  </a:cubicBezTo>
                  <a:cubicBezTo>
                    <a:pt x="1772" y="134"/>
                    <a:pt x="2708" y="184"/>
                    <a:pt x="3727" y="217"/>
                  </a:cubicBezTo>
                  <a:cubicBezTo>
                    <a:pt x="4763" y="267"/>
                    <a:pt x="5698" y="267"/>
                    <a:pt x="6383" y="267"/>
                  </a:cubicBezTo>
                  <a:lnTo>
                    <a:pt x="7185" y="267"/>
                  </a:lnTo>
                  <a:lnTo>
                    <a:pt x="7403" y="251"/>
                  </a:lnTo>
                  <a:lnTo>
                    <a:pt x="7185" y="234"/>
                  </a:lnTo>
                  <a:lnTo>
                    <a:pt x="6383" y="234"/>
                  </a:lnTo>
                  <a:cubicBezTo>
                    <a:pt x="5698" y="217"/>
                    <a:pt x="4763" y="201"/>
                    <a:pt x="3743" y="167"/>
                  </a:cubicBezTo>
                  <a:cubicBezTo>
                    <a:pt x="2708" y="134"/>
                    <a:pt x="1772" y="84"/>
                    <a:pt x="1087" y="50"/>
                  </a:cubicBezTo>
                  <a:lnTo>
                    <a:pt x="285" y="17"/>
                  </a:lnTo>
                  <a:lnTo>
                    <a:pt x="6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0"/>
            <p:cNvSpPr/>
            <p:nvPr/>
          </p:nvSpPr>
          <p:spPr>
            <a:xfrm>
              <a:off x="1436936" y="4658842"/>
              <a:ext cx="14495" cy="21998"/>
            </a:xfrm>
            <a:custGeom>
              <a:avLst/>
              <a:gdLst/>
              <a:ahLst/>
              <a:cxnLst/>
              <a:rect l="l" t="t" r="r" b="b"/>
              <a:pathLst>
                <a:path w="452" h="686" extrusionOk="0">
                  <a:moveTo>
                    <a:pt x="451" y="0"/>
                  </a:moveTo>
                  <a:cubicBezTo>
                    <a:pt x="167" y="117"/>
                    <a:pt x="0" y="385"/>
                    <a:pt x="0" y="686"/>
                  </a:cubicBezTo>
                  <a:cubicBezTo>
                    <a:pt x="34" y="552"/>
                    <a:pt x="101" y="418"/>
                    <a:pt x="167" y="301"/>
                  </a:cubicBezTo>
                  <a:cubicBezTo>
                    <a:pt x="251" y="201"/>
                    <a:pt x="334" y="101"/>
                    <a:pt x="4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0"/>
            <p:cNvSpPr/>
            <p:nvPr/>
          </p:nvSpPr>
          <p:spPr>
            <a:xfrm>
              <a:off x="1395665" y="4646528"/>
              <a:ext cx="8626" cy="11801"/>
            </a:xfrm>
            <a:custGeom>
              <a:avLst/>
              <a:gdLst/>
              <a:ahLst/>
              <a:cxnLst/>
              <a:rect l="l" t="t" r="r" b="b"/>
              <a:pathLst>
                <a:path w="269" h="368" extrusionOk="0">
                  <a:moveTo>
                    <a:pt x="251" y="0"/>
                  </a:moveTo>
                  <a:cubicBezTo>
                    <a:pt x="235" y="0"/>
                    <a:pt x="185" y="67"/>
                    <a:pt x="118" y="167"/>
                  </a:cubicBezTo>
                  <a:cubicBezTo>
                    <a:pt x="34" y="268"/>
                    <a:pt x="1" y="351"/>
                    <a:pt x="17" y="368"/>
                  </a:cubicBezTo>
                  <a:cubicBezTo>
                    <a:pt x="17" y="368"/>
                    <a:pt x="84" y="301"/>
                    <a:pt x="151" y="201"/>
                  </a:cubicBezTo>
                  <a:cubicBezTo>
                    <a:pt x="218" y="100"/>
                    <a:pt x="268" y="17"/>
                    <a:pt x="2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0"/>
            <p:cNvSpPr/>
            <p:nvPr/>
          </p:nvSpPr>
          <p:spPr>
            <a:xfrm>
              <a:off x="1384410" y="4644283"/>
              <a:ext cx="9684" cy="7632"/>
            </a:xfrm>
            <a:custGeom>
              <a:avLst/>
              <a:gdLst/>
              <a:ahLst/>
              <a:cxnLst/>
              <a:rect l="l" t="t" r="r" b="b"/>
              <a:pathLst>
                <a:path w="302" h="238" extrusionOk="0">
                  <a:moveTo>
                    <a:pt x="281" y="0"/>
                  </a:moveTo>
                  <a:cubicBezTo>
                    <a:pt x="267" y="0"/>
                    <a:pt x="207" y="44"/>
                    <a:pt x="134" y="87"/>
                  </a:cubicBezTo>
                  <a:cubicBezTo>
                    <a:pt x="51" y="154"/>
                    <a:pt x="1" y="221"/>
                    <a:pt x="1" y="237"/>
                  </a:cubicBezTo>
                  <a:cubicBezTo>
                    <a:pt x="18" y="237"/>
                    <a:pt x="84" y="204"/>
                    <a:pt x="168" y="137"/>
                  </a:cubicBezTo>
                  <a:cubicBezTo>
                    <a:pt x="251" y="70"/>
                    <a:pt x="302" y="3"/>
                    <a:pt x="285" y="3"/>
                  </a:cubicBezTo>
                  <a:cubicBezTo>
                    <a:pt x="285" y="1"/>
                    <a:pt x="284" y="0"/>
                    <a:pt x="2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0"/>
            <p:cNvSpPr/>
            <p:nvPr/>
          </p:nvSpPr>
          <p:spPr>
            <a:xfrm>
              <a:off x="1375848" y="4628827"/>
              <a:ext cx="16643" cy="2565"/>
            </a:xfrm>
            <a:custGeom>
              <a:avLst/>
              <a:gdLst/>
              <a:ahLst/>
              <a:cxnLst/>
              <a:rect l="l" t="t" r="r" b="b"/>
              <a:pathLst>
                <a:path w="519" h="80" extrusionOk="0">
                  <a:moveTo>
                    <a:pt x="0" y="1"/>
                  </a:moveTo>
                  <a:lnTo>
                    <a:pt x="0" y="1"/>
                  </a:lnTo>
                  <a:cubicBezTo>
                    <a:pt x="94" y="53"/>
                    <a:pt x="202" y="79"/>
                    <a:pt x="313" y="79"/>
                  </a:cubicBezTo>
                  <a:cubicBezTo>
                    <a:pt x="381" y="79"/>
                    <a:pt x="450" y="70"/>
                    <a:pt x="518" y="51"/>
                  </a:cubicBezTo>
                  <a:cubicBezTo>
                    <a:pt x="335" y="34"/>
                    <a:pt x="168" y="1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0"/>
            <p:cNvSpPr/>
            <p:nvPr/>
          </p:nvSpPr>
          <p:spPr>
            <a:xfrm>
              <a:off x="1401021" y="4633797"/>
              <a:ext cx="27354" cy="14911"/>
            </a:xfrm>
            <a:custGeom>
              <a:avLst/>
              <a:gdLst/>
              <a:ahLst/>
              <a:cxnLst/>
              <a:rect l="l" t="t" r="r" b="b"/>
              <a:pathLst>
                <a:path w="853" h="465" extrusionOk="0">
                  <a:moveTo>
                    <a:pt x="572" y="58"/>
                  </a:moveTo>
                  <a:cubicBezTo>
                    <a:pt x="640" y="58"/>
                    <a:pt x="711" y="74"/>
                    <a:pt x="769" y="113"/>
                  </a:cubicBezTo>
                  <a:cubicBezTo>
                    <a:pt x="803" y="147"/>
                    <a:pt x="786" y="197"/>
                    <a:pt x="736" y="230"/>
                  </a:cubicBezTo>
                  <a:cubicBezTo>
                    <a:pt x="686" y="247"/>
                    <a:pt x="636" y="264"/>
                    <a:pt x="586" y="280"/>
                  </a:cubicBezTo>
                  <a:cubicBezTo>
                    <a:pt x="485" y="314"/>
                    <a:pt x="385" y="330"/>
                    <a:pt x="285" y="347"/>
                  </a:cubicBezTo>
                  <a:cubicBezTo>
                    <a:pt x="207" y="363"/>
                    <a:pt x="140" y="367"/>
                    <a:pt x="91" y="370"/>
                  </a:cubicBezTo>
                  <a:lnTo>
                    <a:pt x="91" y="370"/>
                  </a:lnTo>
                  <a:cubicBezTo>
                    <a:pt x="115" y="319"/>
                    <a:pt x="143" y="272"/>
                    <a:pt x="185" y="230"/>
                  </a:cubicBezTo>
                  <a:cubicBezTo>
                    <a:pt x="251" y="147"/>
                    <a:pt x="335" y="96"/>
                    <a:pt x="435" y="80"/>
                  </a:cubicBezTo>
                  <a:cubicBezTo>
                    <a:pt x="477" y="66"/>
                    <a:pt x="524" y="58"/>
                    <a:pt x="572" y="58"/>
                  </a:cubicBezTo>
                  <a:close/>
                  <a:moveTo>
                    <a:pt x="554" y="1"/>
                  </a:moveTo>
                  <a:cubicBezTo>
                    <a:pt x="400" y="1"/>
                    <a:pt x="248" y="68"/>
                    <a:pt x="151" y="197"/>
                  </a:cubicBezTo>
                  <a:cubicBezTo>
                    <a:pt x="103" y="244"/>
                    <a:pt x="71" y="307"/>
                    <a:pt x="53" y="371"/>
                  </a:cubicBezTo>
                  <a:lnTo>
                    <a:pt x="53" y="371"/>
                  </a:lnTo>
                  <a:cubicBezTo>
                    <a:pt x="20" y="372"/>
                    <a:pt x="1" y="374"/>
                    <a:pt x="1" y="380"/>
                  </a:cubicBezTo>
                  <a:cubicBezTo>
                    <a:pt x="17" y="383"/>
                    <a:pt x="34" y="386"/>
                    <a:pt x="51" y="388"/>
                  </a:cubicBezTo>
                  <a:lnTo>
                    <a:pt x="51" y="388"/>
                  </a:lnTo>
                  <a:cubicBezTo>
                    <a:pt x="49" y="416"/>
                    <a:pt x="35" y="433"/>
                    <a:pt x="51" y="464"/>
                  </a:cubicBezTo>
                  <a:cubicBezTo>
                    <a:pt x="61" y="439"/>
                    <a:pt x="71" y="415"/>
                    <a:pt x="81" y="391"/>
                  </a:cubicBezTo>
                  <a:lnTo>
                    <a:pt x="81" y="391"/>
                  </a:lnTo>
                  <a:cubicBezTo>
                    <a:pt x="154" y="397"/>
                    <a:pt x="224" y="397"/>
                    <a:pt x="285" y="397"/>
                  </a:cubicBezTo>
                  <a:cubicBezTo>
                    <a:pt x="385" y="380"/>
                    <a:pt x="485" y="364"/>
                    <a:pt x="586" y="330"/>
                  </a:cubicBezTo>
                  <a:cubicBezTo>
                    <a:pt x="652" y="314"/>
                    <a:pt x="719" y="297"/>
                    <a:pt x="769" y="264"/>
                  </a:cubicBezTo>
                  <a:cubicBezTo>
                    <a:pt x="803" y="247"/>
                    <a:pt x="820" y="213"/>
                    <a:pt x="836" y="180"/>
                  </a:cubicBezTo>
                  <a:cubicBezTo>
                    <a:pt x="853" y="147"/>
                    <a:pt x="836" y="96"/>
                    <a:pt x="803" y="63"/>
                  </a:cubicBezTo>
                  <a:cubicBezTo>
                    <a:pt x="725" y="21"/>
                    <a:pt x="640" y="1"/>
                    <a:pt x="5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0"/>
            <p:cNvSpPr/>
            <p:nvPr/>
          </p:nvSpPr>
          <p:spPr>
            <a:xfrm>
              <a:off x="1391914" y="4628827"/>
              <a:ext cx="13436" cy="17733"/>
            </a:xfrm>
            <a:custGeom>
              <a:avLst/>
              <a:gdLst/>
              <a:ahLst/>
              <a:cxnLst/>
              <a:rect l="l" t="t" r="r" b="b"/>
              <a:pathLst>
                <a:path w="419" h="553" extrusionOk="0">
                  <a:moveTo>
                    <a:pt x="101" y="1"/>
                  </a:moveTo>
                  <a:cubicBezTo>
                    <a:pt x="34" y="1"/>
                    <a:pt x="1" y="68"/>
                    <a:pt x="1" y="118"/>
                  </a:cubicBezTo>
                  <a:cubicBezTo>
                    <a:pt x="17" y="168"/>
                    <a:pt x="34" y="218"/>
                    <a:pt x="51" y="251"/>
                  </a:cubicBezTo>
                  <a:cubicBezTo>
                    <a:pt x="84" y="318"/>
                    <a:pt x="134" y="368"/>
                    <a:pt x="185" y="435"/>
                  </a:cubicBezTo>
                  <a:cubicBezTo>
                    <a:pt x="218" y="485"/>
                    <a:pt x="268" y="519"/>
                    <a:pt x="335" y="552"/>
                  </a:cubicBezTo>
                  <a:cubicBezTo>
                    <a:pt x="335" y="535"/>
                    <a:pt x="285" y="502"/>
                    <a:pt x="201" y="402"/>
                  </a:cubicBezTo>
                  <a:cubicBezTo>
                    <a:pt x="168" y="352"/>
                    <a:pt x="118" y="285"/>
                    <a:pt x="101" y="235"/>
                  </a:cubicBezTo>
                  <a:cubicBezTo>
                    <a:pt x="51" y="168"/>
                    <a:pt x="34" y="68"/>
                    <a:pt x="101" y="51"/>
                  </a:cubicBezTo>
                  <a:cubicBezTo>
                    <a:pt x="185" y="51"/>
                    <a:pt x="251" y="118"/>
                    <a:pt x="285" y="168"/>
                  </a:cubicBezTo>
                  <a:cubicBezTo>
                    <a:pt x="335" y="235"/>
                    <a:pt x="352" y="302"/>
                    <a:pt x="368" y="368"/>
                  </a:cubicBezTo>
                  <a:cubicBezTo>
                    <a:pt x="368" y="435"/>
                    <a:pt x="368" y="485"/>
                    <a:pt x="368" y="552"/>
                  </a:cubicBezTo>
                  <a:cubicBezTo>
                    <a:pt x="402" y="502"/>
                    <a:pt x="418" y="419"/>
                    <a:pt x="402" y="352"/>
                  </a:cubicBezTo>
                  <a:cubicBezTo>
                    <a:pt x="402" y="285"/>
                    <a:pt x="368" y="218"/>
                    <a:pt x="335" y="151"/>
                  </a:cubicBezTo>
                  <a:cubicBezTo>
                    <a:pt x="285" y="68"/>
                    <a:pt x="201" y="1"/>
                    <a:pt x="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0"/>
            <p:cNvSpPr/>
            <p:nvPr/>
          </p:nvSpPr>
          <p:spPr>
            <a:xfrm>
              <a:off x="1250464" y="4631104"/>
              <a:ext cx="49320" cy="42778"/>
            </a:xfrm>
            <a:custGeom>
              <a:avLst/>
              <a:gdLst/>
              <a:ahLst/>
              <a:cxnLst/>
              <a:rect l="l" t="t" r="r" b="b"/>
              <a:pathLst>
                <a:path w="1538" h="1334" extrusionOk="0">
                  <a:moveTo>
                    <a:pt x="212" y="1"/>
                  </a:moveTo>
                  <a:cubicBezTo>
                    <a:pt x="172" y="1"/>
                    <a:pt x="134" y="5"/>
                    <a:pt x="101" y="13"/>
                  </a:cubicBezTo>
                  <a:cubicBezTo>
                    <a:pt x="68" y="13"/>
                    <a:pt x="34" y="13"/>
                    <a:pt x="1" y="30"/>
                  </a:cubicBezTo>
                  <a:cubicBezTo>
                    <a:pt x="1" y="34"/>
                    <a:pt x="8" y="35"/>
                    <a:pt x="20" y="35"/>
                  </a:cubicBezTo>
                  <a:cubicBezTo>
                    <a:pt x="44" y="35"/>
                    <a:pt x="86" y="31"/>
                    <a:pt x="143" y="31"/>
                  </a:cubicBezTo>
                  <a:cubicBezTo>
                    <a:pt x="196" y="31"/>
                    <a:pt x="261" y="34"/>
                    <a:pt x="335" y="47"/>
                  </a:cubicBezTo>
                  <a:cubicBezTo>
                    <a:pt x="870" y="130"/>
                    <a:pt x="1304" y="498"/>
                    <a:pt x="1454" y="1016"/>
                  </a:cubicBezTo>
                  <a:cubicBezTo>
                    <a:pt x="1521" y="1200"/>
                    <a:pt x="1521" y="1333"/>
                    <a:pt x="1538" y="1333"/>
                  </a:cubicBezTo>
                  <a:cubicBezTo>
                    <a:pt x="1538" y="1300"/>
                    <a:pt x="1538" y="1267"/>
                    <a:pt x="1538" y="1233"/>
                  </a:cubicBezTo>
                  <a:cubicBezTo>
                    <a:pt x="1521" y="1150"/>
                    <a:pt x="1521" y="1083"/>
                    <a:pt x="1488" y="999"/>
                  </a:cubicBezTo>
                  <a:cubicBezTo>
                    <a:pt x="1354" y="464"/>
                    <a:pt x="886" y="63"/>
                    <a:pt x="335" y="13"/>
                  </a:cubicBezTo>
                  <a:cubicBezTo>
                    <a:pt x="293" y="5"/>
                    <a:pt x="251" y="1"/>
                    <a:pt x="2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0"/>
            <p:cNvSpPr/>
            <p:nvPr/>
          </p:nvSpPr>
          <p:spPr>
            <a:xfrm>
              <a:off x="1317966" y="4661375"/>
              <a:ext cx="41303" cy="2565"/>
            </a:xfrm>
            <a:custGeom>
              <a:avLst/>
              <a:gdLst/>
              <a:ahLst/>
              <a:cxnLst/>
              <a:rect l="l" t="t" r="r" b="b"/>
              <a:pathLst>
                <a:path w="1288" h="80" extrusionOk="0">
                  <a:moveTo>
                    <a:pt x="33" y="0"/>
                  </a:moveTo>
                  <a:cubicBezTo>
                    <a:pt x="12" y="0"/>
                    <a:pt x="1" y="2"/>
                    <a:pt x="1" y="5"/>
                  </a:cubicBezTo>
                  <a:cubicBezTo>
                    <a:pt x="244" y="54"/>
                    <a:pt x="499" y="80"/>
                    <a:pt x="752" y="80"/>
                  </a:cubicBezTo>
                  <a:cubicBezTo>
                    <a:pt x="933" y="80"/>
                    <a:pt x="1113" y="66"/>
                    <a:pt x="1288" y="38"/>
                  </a:cubicBezTo>
                  <a:cubicBezTo>
                    <a:pt x="1288" y="38"/>
                    <a:pt x="1003" y="38"/>
                    <a:pt x="653" y="22"/>
                  </a:cubicBezTo>
                  <a:cubicBezTo>
                    <a:pt x="359" y="22"/>
                    <a:pt x="118" y="0"/>
                    <a:pt x="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0"/>
            <p:cNvSpPr/>
            <p:nvPr/>
          </p:nvSpPr>
          <p:spPr>
            <a:xfrm>
              <a:off x="1290131" y="4660349"/>
              <a:ext cx="4297" cy="8177"/>
            </a:xfrm>
            <a:custGeom>
              <a:avLst/>
              <a:gdLst/>
              <a:ahLst/>
              <a:cxnLst/>
              <a:rect l="l" t="t" r="r" b="b"/>
              <a:pathLst>
                <a:path w="134" h="255" extrusionOk="0">
                  <a:moveTo>
                    <a:pt x="8" y="0"/>
                  </a:moveTo>
                  <a:cubicBezTo>
                    <a:pt x="5" y="0"/>
                    <a:pt x="2" y="1"/>
                    <a:pt x="0" y="4"/>
                  </a:cubicBezTo>
                  <a:cubicBezTo>
                    <a:pt x="0" y="4"/>
                    <a:pt x="34" y="54"/>
                    <a:pt x="50" y="121"/>
                  </a:cubicBezTo>
                  <a:cubicBezTo>
                    <a:pt x="84" y="187"/>
                    <a:pt x="100" y="254"/>
                    <a:pt x="117" y="254"/>
                  </a:cubicBezTo>
                  <a:cubicBezTo>
                    <a:pt x="134" y="254"/>
                    <a:pt x="134" y="187"/>
                    <a:pt x="100" y="104"/>
                  </a:cubicBezTo>
                  <a:cubicBezTo>
                    <a:pt x="71" y="46"/>
                    <a:pt x="30" y="0"/>
                    <a:pt x="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0"/>
            <p:cNvSpPr/>
            <p:nvPr/>
          </p:nvSpPr>
          <p:spPr>
            <a:xfrm>
              <a:off x="1279934" y="4646913"/>
              <a:ext cx="5932" cy="5676"/>
            </a:xfrm>
            <a:custGeom>
              <a:avLst/>
              <a:gdLst/>
              <a:ahLst/>
              <a:cxnLst/>
              <a:rect l="l" t="t" r="r" b="b"/>
              <a:pathLst>
                <a:path w="185" h="177" extrusionOk="0">
                  <a:moveTo>
                    <a:pt x="22" y="1"/>
                  </a:moveTo>
                  <a:cubicBezTo>
                    <a:pt x="19" y="1"/>
                    <a:pt x="17" y="2"/>
                    <a:pt x="17" y="5"/>
                  </a:cubicBezTo>
                  <a:cubicBezTo>
                    <a:pt x="1" y="5"/>
                    <a:pt x="34" y="55"/>
                    <a:pt x="67" y="105"/>
                  </a:cubicBezTo>
                  <a:cubicBezTo>
                    <a:pt x="109" y="146"/>
                    <a:pt x="150" y="176"/>
                    <a:pt x="163" y="176"/>
                  </a:cubicBezTo>
                  <a:cubicBezTo>
                    <a:pt x="166" y="176"/>
                    <a:pt x="168" y="175"/>
                    <a:pt x="168" y="172"/>
                  </a:cubicBezTo>
                  <a:cubicBezTo>
                    <a:pt x="184" y="172"/>
                    <a:pt x="151" y="122"/>
                    <a:pt x="118" y="72"/>
                  </a:cubicBezTo>
                  <a:cubicBezTo>
                    <a:pt x="76" y="30"/>
                    <a:pt x="35" y="1"/>
                    <a:pt x="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0"/>
            <p:cNvSpPr/>
            <p:nvPr/>
          </p:nvSpPr>
          <p:spPr>
            <a:xfrm>
              <a:off x="1265471" y="4639858"/>
              <a:ext cx="8594" cy="3624"/>
            </a:xfrm>
            <a:custGeom>
              <a:avLst/>
              <a:gdLst/>
              <a:ahLst/>
              <a:cxnLst/>
              <a:rect l="l" t="t" r="r" b="b"/>
              <a:pathLst>
                <a:path w="268" h="113" extrusionOk="0">
                  <a:moveTo>
                    <a:pt x="83" y="1"/>
                  </a:moveTo>
                  <a:cubicBezTo>
                    <a:pt x="34" y="1"/>
                    <a:pt x="1" y="13"/>
                    <a:pt x="1" y="24"/>
                  </a:cubicBezTo>
                  <a:cubicBezTo>
                    <a:pt x="1" y="41"/>
                    <a:pt x="67" y="41"/>
                    <a:pt x="134" y="58"/>
                  </a:cubicBezTo>
                  <a:cubicBezTo>
                    <a:pt x="175" y="85"/>
                    <a:pt x="216" y="112"/>
                    <a:pt x="239" y="112"/>
                  </a:cubicBezTo>
                  <a:cubicBezTo>
                    <a:pt x="244" y="112"/>
                    <a:pt x="248" y="111"/>
                    <a:pt x="251" y="108"/>
                  </a:cubicBezTo>
                  <a:cubicBezTo>
                    <a:pt x="268" y="108"/>
                    <a:pt x="218" y="41"/>
                    <a:pt x="151" y="8"/>
                  </a:cubicBezTo>
                  <a:cubicBezTo>
                    <a:pt x="126" y="3"/>
                    <a:pt x="103" y="1"/>
                    <a:pt x="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0"/>
            <p:cNvSpPr/>
            <p:nvPr/>
          </p:nvSpPr>
          <p:spPr>
            <a:xfrm>
              <a:off x="1254761" y="4637004"/>
              <a:ext cx="4842" cy="2437"/>
            </a:xfrm>
            <a:custGeom>
              <a:avLst/>
              <a:gdLst/>
              <a:ahLst/>
              <a:cxnLst/>
              <a:rect l="l" t="t" r="r" b="b"/>
              <a:pathLst>
                <a:path w="151" h="76" extrusionOk="0">
                  <a:moveTo>
                    <a:pt x="36" y="1"/>
                  </a:moveTo>
                  <a:cubicBezTo>
                    <a:pt x="21" y="1"/>
                    <a:pt x="9" y="5"/>
                    <a:pt x="0" y="13"/>
                  </a:cubicBezTo>
                  <a:cubicBezTo>
                    <a:pt x="0" y="30"/>
                    <a:pt x="17" y="47"/>
                    <a:pt x="67" y="63"/>
                  </a:cubicBezTo>
                  <a:cubicBezTo>
                    <a:pt x="84" y="72"/>
                    <a:pt x="101" y="76"/>
                    <a:pt x="113" y="76"/>
                  </a:cubicBezTo>
                  <a:cubicBezTo>
                    <a:pt x="126" y="76"/>
                    <a:pt x="134" y="72"/>
                    <a:pt x="134" y="63"/>
                  </a:cubicBezTo>
                  <a:cubicBezTo>
                    <a:pt x="151" y="47"/>
                    <a:pt x="117" y="30"/>
                    <a:pt x="84" y="13"/>
                  </a:cubicBezTo>
                  <a:cubicBezTo>
                    <a:pt x="67" y="5"/>
                    <a:pt x="50" y="1"/>
                    <a:pt x="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0"/>
            <p:cNvSpPr/>
            <p:nvPr/>
          </p:nvSpPr>
          <p:spPr>
            <a:xfrm>
              <a:off x="995431" y="2916422"/>
              <a:ext cx="495122" cy="1711923"/>
            </a:xfrm>
            <a:custGeom>
              <a:avLst/>
              <a:gdLst/>
              <a:ahLst/>
              <a:cxnLst/>
              <a:rect l="l" t="t" r="r" b="b"/>
              <a:pathLst>
                <a:path w="15440" h="53385" extrusionOk="0">
                  <a:moveTo>
                    <a:pt x="0" y="0"/>
                  </a:moveTo>
                  <a:lnTo>
                    <a:pt x="0" y="0"/>
                  </a:lnTo>
                  <a:cubicBezTo>
                    <a:pt x="0" y="1"/>
                    <a:pt x="6851" y="24244"/>
                    <a:pt x="6968" y="24696"/>
                  </a:cubicBezTo>
                  <a:cubicBezTo>
                    <a:pt x="7068" y="25147"/>
                    <a:pt x="1989" y="53267"/>
                    <a:pt x="1989" y="53267"/>
                  </a:cubicBezTo>
                  <a:lnTo>
                    <a:pt x="11162" y="53384"/>
                  </a:lnTo>
                  <a:cubicBezTo>
                    <a:pt x="11162" y="53384"/>
                    <a:pt x="14370" y="28889"/>
                    <a:pt x="14904" y="27703"/>
                  </a:cubicBezTo>
                  <a:cubicBezTo>
                    <a:pt x="15439" y="26517"/>
                    <a:pt x="11747" y="1972"/>
                    <a:pt x="11747" y="1972"/>
                  </a:cubicBez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0"/>
            <p:cNvSpPr/>
            <p:nvPr/>
          </p:nvSpPr>
          <p:spPr>
            <a:xfrm>
              <a:off x="891468" y="2896605"/>
              <a:ext cx="555153" cy="1746204"/>
            </a:xfrm>
            <a:custGeom>
              <a:avLst/>
              <a:gdLst/>
              <a:ahLst/>
              <a:cxnLst/>
              <a:rect l="l" t="t" r="r" b="b"/>
              <a:pathLst>
                <a:path w="17312" h="54454" extrusionOk="0">
                  <a:moveTo>
                    <a:pt x="1488" y="0"/>
                  </a:moveTo>
                  <a:lnTo>
                    <a:pt x="1120" y="869"/>
                  </a:lnTo>
                  <a:cubicBezTo>
                    <a:pt x="51" y="3425"/>
                    <a:pt x="1" y="6283"/>
                    <a:pt x="987" y="8856"/>
                  </a:cubicBezTo>
                  <a:lnTo>
                    <a:pt x="8155" y="27586"/>
                  </a:lnTo>
                  <a:cubicBezTo>
                    <a:pt x="8656" y="28923"/>
                    <a:pt x="8957" y="30309"/>
                    <a:pt x="9040" y="31730"/>
                  </a:cubicBezTo>
                  <a:lnTo>
                    <a:pt x="10160" y="53952"/>
                  </a:lnTo>
                  <a:lnTo>
                    <a:pt x="17311" y="54453"/>
                  </a:lnTo>
                  <a:cubicBezTo>
                    <a:pt x="17311" y="54453"/>
                    <a:pt x="16810" y="36291"/>
                    <a:pt x="16793" y="30593"/>
                  </a:cubicBezTo>
                  <a:cubicBezTo>
                    <a:pt x="16793" y="26299"/>
                    <a:pt x="13702" y="12665"/>
                    <a:pt x="11964" y="6099"/>
                  </a:cubicBezTo>
                  <a:lnTo>
                    <a:pt x="11948" y="3509"/>
                  </a:lnTo>
                  <a:lnTo>
                    <a:pt x="148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0"/>
            <p:cNvSpPr/>
            <p:nvPr/>
          </p:nvSpPr>
          <p:spPr>
            <a:xfrm>
              <a:off x="1052223" y="3526154"/>
              <a:ext cx="165051" cy="1100557"/>
            </a:xfrm>
            <a:custGeom>
              <a:avLst/>
              <a:gdLst/>
              <a:ahLst/>
              <a:cxnLst/>
              <a:rect l="l" t="t" r="r" b="b"/>
              <a:pathLst>
                <a:path w="5147" h="34320" extrusionOk="0">
                  <a:moveTo>
                    <a:pt x="1" y="1"/>
                  </a:moveTo>
                  <a:cubicBezTo>
                    <a:pt x="1" y="34"/>
                    <a:pt x="17" y="68"/>
                    <a:pt x="34" y="101"/>
                  </a:cubicBezTo>
                  <a:cubicBezTo>
                    <a:pt x="51" y="151"/>
                    <a:pt x="84" y="235"/>
                    <a:pt x="117" y="352"/>
                  </a:cubicBezTo>
                  <a:cubicBezTo>
                    <a:pt x="201" y="569"/>
                    <a:pt x="318" y="886"/>
                    <a:pt x="468" y="1304"/>
                  </a:cubicBezTo>
                  <a:lnTo>
                    <a:pt x="1805" y="4829"/>
                  </a:lnTo>
                  <a:cubicBezTo>
                    <a:pt x="2373" y="6300"/>
                    <a:pt x="3041" y="8071"/>
                    <a:pt x="3777" y="10026"/>
                  </a:cubicBezTo>
                  <a:cubicBezTo>
                    <a:pt x="3910" y="10544"/>
                    <a:pt x="4011" y="11078"/>
                    <a:pt x="4061" y="11596"/>
                  </a:cubicBezTo>
                  <a:cubicBezTo>
                    <a:pt x="4111" y="12148"/>
                    <a:pt x="4161" y="12699"/>
                    <a:pt x="4211" y="13267"/>
                  </a:cubicBezTo>
                  <a:cubicBezTo>
                    <a:pt x="4311" y="14403"/>
                    <a:pt x="4378" y="15590"/>
                    <a:pt x="4445" y="16793"/>
                  </a:cubicBezTo>
                  <a:cubicBezTo>
                    <a:pt x="4712" y="21638"/>
                    <a:pt x="4846" y="26016"/>
                    <a:pt x="4963" y="29190"/>
                  </a:cubicBezTo>
                  <a:cubicBezTo>
                    <a:pt x="5013" y="30778"/>
                    <a:pt x="5063" y="32048"/>
                    <a:pt x="5080" y="32950"/>
                  </a:cubicBezTo>
                  <a:cubicBezTo>
                    <a:pt x="5097" y="33384"/>
                    <a:pt x="5113" y="33735"/>
                    <a:pt x="5113" y="33969"/>
                  </a:cubicBezTo>
                  <a:cubicBezTo>
                    <a:pt x="5130" y="34086"/>
                    <a:pt x="5130" y="34170"/>
                    <a:pt x="5130" y="34236"/>
                  </a:cubicBezTo>
                  <a:cubicBezTo>
                    <a:pt x="5130" y="34270"/>
                    <a:pt x="5130" y="34303"/>
                    <a:pt x="5147" y="34320"/>
                  </a:cubicBezTo>
                  <a:cubicBezTo>
                    <a:pt x="5147" y="34303"/>
                    <a:pt x="5147" y="34270"/>
                    <a:pt x="5147" y="34236"/>
                  </a:cubicBezTo>
                  <a:cubicBezTo>
                    <a:pt x="5147" y="34170"/>
                    <a:pt x="5147" y="34086"/>
                    <a:pt x="5147" y="33969"/>
                  </a:cubicBezTo>
                  <a:cubicBezTo>
                    <a:pt x="5147" y="33735"/>
                    <a:pt x="5147" y="33384"/>
                    <a:pt x="5147" y="32950"/>
                  </a:cubicBezTo>
                  <a:cubicBezTo>
                    <a:pt x="5113" y="32048"/>
                    <a:pt x="5097" y="30778"/>
                    <a:pt x="5063" y="29190"/>
                  </a:cubicBezTo>
                  <a:cubicBezTo>
                    <a:pt x="4980" y="26016"/>
                    <a:pt x="4863" y="21638"/>
                    <a:pt x="4595" y="16793"/>
                  </a:cubicBezTo>
                  <a:cubicBezTo>
                    <a:pt x="4529" y="15573"/>
                    <a:pt x="4445" y="14403"/>
                    <a:pt x="4345" y="13267"/>
                  </a:cubicBezTo>
                  <a:cubicBezTo>
                    <a:pt x="4311" y="12699"/>
                    <a:pt x="4244" y="12131"/>
                    <a:pt x="4194" y="11580"/>
                  </a:cubicBezTo>
                  <a:cubicBezTo>
                    <a:pt x="4144" y="11045"/>
                    <a:pt x="4044" y="10510"/>
                    <a:pt x="3910" y="9992"/>
                  </a:cubicBezTo>
                  <a:cubicBezTo>
                    <a:pt x="3158" y="8037"/>
                    <a:pt x="2473" y="6266"/>
                    <a:pt x="1889" y="4779"/>
                  </a:cubicBezTo>
                  <a:cubicBezTo>
                    <a:pt x="1320" y="3309"/>
                    <a:pt x="853" y="2123"/>
                    <a:pt x="518" y="1287"/>
                  </a:cubicBezTo>
                  <a:cubicBezTo>
                    <a:pt x="368" y="870"/>
                    <a:pt x="234" y="552"/>
                    <a:pt x="151" y="335"/>
                  </a:cubicBezTo>
                  <a:cubicBezTo>
                    <a:pt x="101" y="235"/>
                    <a:pt x="67" y="151"/>
                    <a:pt x="51" y="84"/>
                  </a:cubicBezTo>
                  <a:cubicBezTo>
                    <a:pt x="34" y="51"/>
                    <a:pt x="17" y="34"/>
                    <a:pt x="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0"/>
            <p:cNvSpPr/>
            <p:nvPr/>
          </p:nvSpPr>
          <p:spPr>
            <a:xfrm>
              <a:off x="1293338" y="3038567"/>
              <a:ext cx="141482" cy="1008972"/>
            </a:xfrm>
            <a:custGeom>
              <a:avLst/>
              <a:gdLst/>
              <a:ahLst/>
              <a:cxnLst/>
              <a:rect l="l" t="t" r="r" b="b"/>
              <a:pathLst>
                <a:path w="4412" h="31464" extrusionOk="0">
                  <a:moveTo>
                    <a:pt x="0" y="1"/>
                  </a:moveTo>
                  <a:cubicBezTo>
                    <a:pt x="0" y="18"/>
                    <a:pt x="0" y="51"/>
                    <a:pt x="17" y="84"/>
                  </a:cubicBezTo>
                  <a:cubicBezTo>
                    <a:pt x="17" y="51"/>
                    <a:pt x="17" y="18"/>
                    <a:pt x="0" y="1"/>
                  </a:cubicBezTo>
                  <a:close/>
                  <a:moveTo>
                    <a:pt x="17" y="84"/>
                  </a:moveTo>
                  <a:cubicBezTo>
                    <a:pt x="17" y="135"/>
                    <a:pt x="34" y="218"/>
                    <a:pt x="50" y="318"/>
                  </a:cubicBezTo>
                  <a:cubicBezTo>
                    <a:pt x="84" y="536"/>
                    <a:pt x="134" y="836"/>
                    <a:pt x="201" y="1237"/>
                  </a:cubicBezTo>
                  <a:cubicBezTo>
                    <a:pt x="351" y="2039"/>
                    <a:pt x="552" y="3192"/>
                    <a:pt x="802" y="4596"/>
                  </a:cubicBezTo>
                  <a:cubicBezTo>
                    <a:pt x="1320" y="7436"/>
                    <a:pt x="2039" y="11363"/>
                    <a:pt x="2824" y="15674"/>
                  </a:cubicBezTo>
                  <a:cubicBezTo>
                    <a:pt x="3225" y="17846"/>
                    <a:pt x="3609" y="19901"/>
                    <a:pt x="3960" y="21772"/>
                  </a:cubicBezTo>
                  <a:cubicBezTo>
                    <a:pt x="4044" y="22240"/>
                    <a:pt x="4127" y="22708"/>
                    <a:pt x="4211" y="23142"/>
                  </a:cubicBezTo>
                  <a:cubicBezTo>
                    <a:pt x="4261" y="23577"/>
                    <a:pt x="4294" y="24011"/>
                    <a:pt x="4278" y="24445"/>
                  </a:cubicBezTo>
                  <a:cubicBezTo>
                    <a:pt x="4278" y="25298"/>
                    <a:pt x="4278" y="26083"/>
                    <a:pt x="4278" y="26801"/>
                  </a:cubicBezTo>
                  <a:cubicBezTo>
                    <a:pt x="4294" y="28238"/>
                    <a:pt x="4294" y="29408"/>
                    <a:pt x="4311" y="30227"/>
                  </a:cubicBezTo>
                  <a:cubicBezTo>
                    <a:pt x="4311" y="30611"/>
                    <a:pt x="4311" y="30928"/>
                    <a:pt x="4328" y="31146"/>
                  </a:cubicBezTo>
                  <a:cubicBezTo>
                    <a:pt x="4328" y="31246"/>
                    <a:pt x="4328" y="31329"/>
                    <a:pt x="4328" y="31396"/>
                  </a:cubicBezTo>
                  <a:cubicBezTo>
                    <a:pt x="4328" y="31413"/>
                    <a:pt x="4328" y="31446"/>
                    <a:pt x="4328" y="31463"/>
                  </a:cubicBezTo>
                  <a:cubicBezTo>
                    <a:pt x="4345" y="31446"/>
                    <a:pt x="4345" y="31413"/>
                    <a:pt x="4345" y="31396"/>
                  </a:cubicBezTo>
                  <a:cubicBezTo>
                    <a:pt x="4345" y="31329"/>
                    <a:pt x="4345" y="31246"/>
                    <a:pt x="4345" y="31146"/>
                  </a:cubicBezTo>
                  <a:cubicBezTo>
                    <a:pt x="4345" y="30928"/>
                    <a:pt x="4361" y="30611"/>
                    <a:pt x="4361" y="30210"/>
                  </a:cubicBezTo>
                  <a:cubicBezTo>
                    <a:pt x="4361" y="29408"/>
                    <a:pt x="4378" y="28238"/>
                    <a:pt x="4378" y="26801"/>
                  </a:cubicBezTo>
                  <a:cubicBezTo>
                    <a:pt x="4395" y="26083"/>
                    <a:pt x="4395" y="25298"/>
                    <a:pt x="4395" y="24445"/>
                  </a:cubicBezTo>
                  <a:cubicBezTo>
                    <a:pt x="4411" y="24011"/>
                    <a:pt x="4395" y="23560"/>
                    <a:pt x="4345" y="23126"/>
                  </a:cubicBezTo>
                  <a:cubicBezTo>
                    <a:pt x="4261" y="22674"/>
                    <a:pt x="4178" y="22223"/>
                    <a:pt x="4094" y="21755"/>
                  </a:cubicBezTo>
                  <a:cubicBezTo>
                    <a:pt x="3743" y="19884"/>
                    <a:pt x="3359" y="17812"/>
                    <a:pt x="2974" y="15657"/>
                  </a:cubicBezTo>
                  <a:cubicBezTo>
                    <a:pt x="2156" y="11329"/>
                    <a:pt x="1437" y="7420"/>
                    <a:pt x="903" y="4579"/>
                  </a:cubicBezTo>
                  <a:cubicBezTo>
                    <a:pt x="635" y="3176"/>
                    <a:pt x="418" y="2023"/>
                    <a:pt x="251" y="1221"/>
                  </a:cubicBezTo>
                  <a:cubicBezTo>
                    <a:pt x="184" y="836"/>
                    <a:pt x="117" y="536"/>
                    <a:pt x="67" y="318"/>
                  </a:cubicBezTo>
                  <a:cubicBezTo>
                    <a:pt x="50" y="218"/>
                    <a:pt x="34" y="135"/>
                    <a:pt x="17" y="84"/>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0"/>
            <p:cNvSpPr/>
            <p:nvPr/>
          </p:nvSpPr>
          <p:spPr>
            <a:xfrm>
              <a:off x="1307801" y="2985015"/>
              <a:ext cx="20940" cy="98062"/>
            </a:xfrm>
            <a:custGeom>
              <a:avLst/>
              <a:gdLst/>
              <a:ahLst/>
              <a:cxnLst/>
              <a:rect l="l" t="t" r="r" b="b"/>
              <a:pathLst>
                <a:path w="653" h="3058" extrusionOk="0">
                  <a:moveTo>
                    <a:pt x="201" y="0"/>
                  </a:moveTo>
                  <a:lnTo>
                    <a:pt x="201" y="0"/>
                  </a:lnTo>
                  <a:cubicBezTo>
                    <a:pt x="151" y="17"/>
                    <a:pt x="468" y="668"/>
                    <a:pt x="418" y="1537"/>
                  </a:cubicBezTo>
                  <a:cubicBezTo>
                    <a:pt x="385" y="2423"/>
                    <a:pt x="1" y="3041"/>
                    <a:pt x="34" y="3058"/>
                  </a:cubicBezTo>
                  <a:cubicBezTo>
                    <a:pt x="151" y="2941"/>
                    <a:pt x="234" y="2807"/>
                    <a:pt x="285" y="2657"/>
                  </a:cubicBezTo>
                  <a:cubicBezTo>
                    <a:pt x="602" y="1955"/>
                    <a:pt x="652" y="1153"/>
                    <a:pt x="418" y="418"/>
                  </a:cubicBezTo>
                  <a:cubicBezTo>
                    <a:pt x="368" y="267"/>
                    <a:pt x="301" y="117"/>
                    <a:pt x="20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0"/>
            <p:cNvSpPr/>
            <p:nvPr/>
          </p:nvSpPr>
          <p:spPr>
            <a:xfrm>
              <a:off x="988985" y="2966255"/>
              <a:ext cx="139365" cy="74589"/>
            </a:xfrm>
            <a:custGeom>
              <a:avLst/>
              <a:gdLst/>
              <a:ahLst/>
              <a:cxnLst/>
              <a:rect l="l" t="t" r="r" b="b"/>
              <a:pathLst>
                <a:path w="4346" h="2326" extrusionOk="0">
                  <a:moveTo>
                    <a:pt x="4328" y="0"/>
                  </a:moveTo>
                  <a:cubicBezTo>
                    <a:pt x="4278" y="284"/>
                    <a:pt x="4195" y="568"/>
                    <a:pt x="4095" y="836"/>
                  </a:cubicBezTo>
                  <a:cubicBezTo>
                    <a:pt x="3710" y="1701"/>
                    <a:pt x="2867" y="2191"/>
                    <a:pt x="2008" y="2191"/>
                  </a:cubicBezTo>
                  <a:cubicBezTo>
                    <a:pt x="1524" y="2191"/>
                    <a:pt x="1035" y="2036"/>
                    <a:pt x="619" y="1705"/>
                  </a:cubicBezTo>
                  <a:cubicBezTo>
                    <a:pt x="385" y="1521"/>
                    <a:pt x="185" y="1304"/>
                    <a:pt x="1" y="1086"/>
                  </a:cubicBezTo>
                  <a:lnTo>
                    <a:pt x="1" y="1086"/>
                  </a:lnTo>
                  <a:cubicBezTo>
                    <a:pt x="34" y="1153"/>
                    <a:pt x="68" y="1237"/>
                    <a:pt x="118" y="1304"/>
                  </a:cubicBezTo>
                  <a:cubicBezTo>
                    <a:pt x="235" y="1471"/>
                    <a:pt x="385" y="1638"/>
                    <a:pt x="552" y="1771"/>
                  </a:cubicBezTo>
                  <a:cubicBezTo>
                    <a:pt x="803" y="1989"/>
                    <a:pt x="1104" y="2139"/>
                    <a:pt x="1404" y="2223"/>
                  </a:cubicBezTo>
                  <a:cubicBezTo>
                    <a:pt x="1621" y="2292"/>
                    <a:pt x="1844" y="2325"/>
                    <a:pt x="2066" y="2325"/>
                  </a:cubicBezTo>
                  <a:cubicBezTo>
                    <a:pt x="2648" y="2325"/>
                    <a:pt x="3220" y="2095"/>
                    <a:pt x="3643" y="1671"/>
                  </a:cubicBezTo>
                  <a:cubicBezTo>
                    <a:pt x="3877" y="1437"/>
                    <a:pt x="4061" y="1170"/>
                    <a:pt x="4178" y="869"/>
                  </a:cubicBezTo>
                  <a:cubicBezTo>
                    <a:pt x="4262" y="669"/>
                    <a:pt x="4328" y="451"/>
                    <a:pt x="4345" y="234"/>
                  </a:cubicBezTo>
                  <a:cubicBezTo>
                    <a:pt x="4345" y="151"/>
                    <a:pt x="4345" y="84"/>
                    <a:pt x="432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0"/>
            <p:cNvSpPr/>
            <p:nvPr/>
          </p:nvSpPr>
          <p:spPr>
            <a:xfrm>
              <a:off x="1889697" y="2467477"/>
              <a:ext cx="199877" cy="231784"/>
            </a:xfrm>
            <a:custGeom>
              <a:avLst/>
              <a:gdLst/>
              <a:ahLst/>
              <a:cxnLst/>
              <a:rect l="l" t="t" r="r" b="b"/>
              <a:pathLst>
                <a:path w="6233" h="7228" extrusionOk="0">
                  <a:moveTo>
                    <a:pt x="4049" y="1"/>
                  </a:moveTo>
                  <a:cubicBezTo>
                    <a:pt x="3897" y="1"/>
                    <a:pt x="3735" y="88"/>
                    <a:pt x="3659" y="266"/>
                  </a:cubicBezTo>
                  <a:cubicBezTo>
                    <a:pt x="3475" y="634"/>
                    <a:pt x="3241" y="968"/>
                    <a:pt x="2957" y="1268"/>
                  </a:cubicBezTo>
                  <a:cubicBezTo>
                    <a:pt x="2757" y="1519"/>
                    <a:pt x="2490" y="1720"/>
                    <a:pt x="2206" y="1887"/>
                  </a:cubicBezTo>
                  <a:cubicBezTo>
                    <a:pt x="1871" y="2071"/>
                    <a:pt x="1587" y="2221"/>
                    <a:pt x="1337" y="2338"/>
                  </a:cubicBezTo>
                  <a:lnTo>
                    <a:pt x="0" y="3157"/>
                  </a:lnTo>
                  <a:lnTo>
                    <a:pt x="251" y="6816"/>
                  </a:lnTo>
                  <a:lnTo>
                    <a:pt x="1504" y="7066"/>
                  </a:lnTo>
                  <a:cubicBezTo>
                    <a:pt x="2209" y="7147"/>
                    <a:pt x="2720" y="7228"/>
                    <a:pt x="3099" y="7228"/>
                  </a:cubicBezTo>
                  <a:cubicBezTo>
                    <a:pt x="3348" y="7228"/>
                    <a:pt x="3540" y="7193"/>
                    <a:pt x="3693" y="7100"/>
                  </a:cubicBezTo>
                  <a:cubicBezTo>
                    <a:pt x="4194" y="6782"/>
                    <a:pt x="3709" y="6264"/>
                    <a:pt x="3709" y="6264"/>
                  </a:cubicBezTo>
                  <a:cubicBezTo>
                    <a:pt x="3709" y="6264"/>
                    <a:pt x="4578" y="6147"/>
                    <a:pt x="4612" y="5646"/>
                  </a:cubicBezTo>
                  <a:cubicBezTo>
                    <a:pt x="4612" y="5412"/>
                    <a:pt x="4461" y="5228"/>
                    <a:pt x="4261" y="5162"/>
                  </a:cubicBezTo>
                  <a:cubicBezTo>
                    <a:pt x="4261" y="5162"/>
                    <a:pt x="5046" y="5045"/>
                    <a:pt x="5247" y="4761"/>
                  </a:cubicBezTo>
                  <a:cubicBezTo>
                    <a:pt x="5531" y="4393"/>
                    <a:pt x="5079" y="4076"/>
                    <a:pt x="5079" y="4076"/>
                  </a:cubicBezTo>
                  <a:cubicBezTo>
                    <a:pt x="6199" y="3675"/>
                    <a:pt x="6232" y="3056"/>
                    <a:pt x="6015" y="2939"/>
                  </a:cubicBezTo>
                  <a:cubicBezTo>
                    <a:pt x="5969" y="2918"/>
                    <a:pt x="5894" y="2909"/>
                    <a:pt x="5805" y="2909"/>
                  </a:cubicBezTo>
                  <a:cubicBezTo>
                    <a:pt x="5478" y="2909"/>
                    <a:pt x="4962" y="3023"/>
                    <a:pt x="4962" y="3023"/>
                  </a:cubicBezTo>
                  <a:cubicBezTo>
                    <a:pt x="4734" y="3034"/>
                    <a:pt x="4380" y="3059"/>
                    <a:pt x="4036" y="3059"/>
                  </a:cubicBezTo>
                  <a:cubicBezTo>
                    <a:pt x="3323" y="3059"/>
                    <a:pt x="2656" y="2951"/>
                    <a:pt x="3241" y="2388"/>
                  </a:cubicBezTo>
                  <a:cubicBezTo>
                    <a:pt x="4110" y="1553"/>
                    <a:pt x="4461" y="583"/>
                    <a:pt x="4378" y="249"/>
                  </a:cubicBezTo>
                  <a:cubicBezTo>
                    <a:pt x="4336" y="84"/>
                    <a:pt x="4197" y="1"/>
                    <a:pt x="4049"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0"/>
            <p:cNvSpPr/>
            <p:nvPr/>
          </p:nvSpPr>
          <p:spPr>
            <a:xfrm>
              <a:off x="1977562" y="2569227"/>
              <a:ext cx="75038" cy="45247"/>
            </a:xfrm>
            <a:custGeom>
              <a:avLst/>
              <a:gdLst/>
              <a:ahLst/>
              <a:cxnLst/>
              <a:rect l="l" t="t" r="r" b="b"/>
              <a:pathLst>
                <a:path w="2340" h="1411" extrusionOk="0">
                  <a:moveTo>
                    <a:pt x="2005" y="0"/>
                  </a:moveTo>
                  <a:cubicBezTo>
                    <a:pt x="1788" y="50"/>
                    <a:pt x="1571" y="117"/>
                    <a:pt x="1354" y="217"/>
                  </a:cubicBezTo>
                  <a:lnTo>
                    <a:pt x="669" y="485"/>
                  </a:lnTo>
                  <a:cubicBezTo>
                    <a:pt x="518" y="535"/>
                    <a:pt x="385" y="602"/>
                    <a:pt x="251" y="685"/>
                  </a:cubicBezTo>
                  <a:cubicBezTo>
                    <a:pt x="84" y="786"/>
                    <a:pt x="0" y="986"/>
                    <a:pt x="50" y="1170"/>
                  </a:cubicBezTo>
                  <a:cubicBezTo>
                    <a:pt x="100" y="1270"/>
                    <a:pt x="184" y="1354"/>
                    <a:pt x="284" y="1370"/>
                  </a:cubicBezTo>
                  <a:cubicBezTo>
                    <a:pt x="345" y="1395"/>
                    <a:pt x="407" y="1410"/>
                    <a:pt x="468" y="1410"/>
                  </a:cubicBezTo>
                  <a:cubicBezTo>
                    <a:pt x="490" y="1410"/>
                    <a:pt x="513" y="1408"/>
                    <a:pt x="535" y="1404"/>
                  </a:cubicBezTo>
                  <a:cubicBezTo>
                    <a:pt x="685" y="1404"/>
                    <a:pt x="836" y="1387"/>
                    <a:pt x="986" y="1354"/>
                  </a:cubicBezTo>
                  <a:cubicBezTo>
                    <a:pt x="1220" y="1304"/>
                    <a:pt x="1471" y="1237"/>
                    <a:pt x="1704" y="1170"/>
                  </a:cubicBezTo>
                  <a:cubicBezTo>
                    <a:pt x="1922" y="1103"/>
                    <a:pt x="2139" y="1019"/>
                    <a:pt x="2339" y="903"/>
                  </a:cubicBezTo>
                  <a:lnTo>
                    <a:pt x="2339" y="903"/>
                  </a:lnTo>
                  <a:cubicBezTo>
                    <a:pt x="2122" y="936"/>
                    <a:pt x="1888" y="986"/>
                    <a:pt x="1671" y="1053"/>
                  </a:cubicBezTo>
                  <a:cubicBezTo>
                    <a:pt x="1471" y="1103"/>
                    <a:pt x="1220" y="1170"/>
                    <a:pt x="953" y="1203"/>
                  </a:cubicBezTo>
                  <a:cubicBezTo>
                    <a:pt x="819" y="1237"/>
                    <a:pt x="669" y="1253"/>
                    <a:pt x="535" y="1253"/>
                  </a:cubicBezTo>
                  <a:cubicBezTo>
                    <a:pt x="385" y="1253"/>
                    <a:pt x="234" y="1220"/>
                    <a:pt x="201" y="1120"/>
                  </a:cubicBezTo>
                  <a:cubicBezTo>
                    <a:pt x="184" y="1003"/>
                    <a:pt x="234" y="869"/>
                    <a:pt x="351" y="802"/>
                  </a:cubicBezTo>
                  <a:cubicBezTo>
                    <a:pt x="468" y="735"/>
                    <a:pt x="585" y="669"/>
                    <a:pt x="719" y="618"/>
                  </a:cubicBezTo>
                  <a:lnTo>
                    <a:pt x="1404" y="318"/>
                  </a:lnTo>
                  <a:cubicBezTo>
                    <a:pt x="1621" y="234"/>
                    <a:pt x="1821" y="134"/>
                    <a:pt x="2005"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0"/>
            <p:cNvSpPr/>
            <p:nvPr/>
          </p:nvSpPr>
          <p:spPr>
            <a:xfrm>
              <a:off x="1970604" y="2610466"/>
              <a:ext cx="61089" cy="34344"/>
            </a:xfrm>
            <a:custGeom>
              <a:avLst/>
              <a:gdLst/>
              <a:ahLst/>
              <a:cxnLst/>
              <a:rect l="l" t="t" r="r" b="b"/>
              <a:pathLst>
                <a:path w="1905" h="1071" extrusionOk="0">
                  <a:moveTo>
                    <a:pt x="1303" y="1"/>
                  </a:moveTo>
                  <a:cubicBezTo>
                    <a:pt x="1119" y="1"/>
                    <a:pt x="952" y="51"/>
                    <a:pt x="802" y="118"/>
                  </a:cubicBezTo>
                  <a:cubicBezTo>
                    <a:pt x="618" y="185"/>
                    <a:pt x="451" y="268"/>
                    <a:pt x="301" y="385"/>
                  </a:cubicBezTo>
                  <a:cubicBezTo>
                    <a:pt x="201" y="435"/>
                    <a:pt x="100" y="519"/>
                    <a:pt x="50" y="636"/>
                  </a:cubicBezTo>
                  <a:cubicBezTo>
                    <a:pt x="17" y="703"/>
                    <a:pt x="0" y="769"/>
                    <a:pt x="17" y="853"/>
                  </a:cubicBezTo>
                  <a:cubicBezTo>
                    <a:pt x="50" y="937"/>
                    <a:pt x="100" y="987"/>
                    <a:pt x="184" y="1020"/>
                  </a:cubicBezTo>
                  <a:cubicBezTo>
                    <a:pt x="259" y="1052"/>
                    <a:pt x="342" y="1071"/>
                    <a:pt x="427" y="1071"/>
                  </a:cubicBezTo>
                  <a:cubicBezTo>
                    <a:pt x="473" y="1071"/>
                    <a:pt x="521" y="1065"/>
                    <a:pt x="568" y="1053"/>
                  </a:cubicBezTo>
                  <a:lnTo>
                    <a:pt x="886" y="987"/>
                  </a:lnTo>
                  <a:lnTo>
                    <a:pt x="1420" y="853"/>
                  </a:lnTo>
                  <a:cubicBezTo>
                    <a:pt x="1587" y="820"/>
                    <a:pt x="1754" y="769"/>
                    <a:pt x="1905" y="686"/>
                  </a:cubicBezTo>
                  <a:cubicBezTo>
                    <a:pt x="1738" y="686"/>
                    <a:pt x="1571" y="703"/>
                    <a:pt x="1404" y="736"/>
                  </a:cubicBezTo>
                  <a:lnTo>
                    <a:pt x="852" y="836"/>
                  </a:lnTo>
                  <a:cubicBezTo>
                    <a:pt x="720" y="860"/>
                    <a:pt x="545" y="919"/>
                    <a:pt x="401" y="919"/>
                  </a:cubicBezTo>
                  <a:cubicBezTo>
                    <a:pt x="344" y="919"/>
                    <a:pt x="293" y="910"/>
                    <a:pt x="251" y="886"/>
                  </a:cubicBezTo>
                  <a:cubicBezTo>
                    <a:pt x="167" y="853"/>
                    <a:pt x="150" y="769"/>
                    <a:pt x="184" y="703"/>
                  </a:cubicBezTo>
                  <a:cubicBezTo>
                    <a:pt x="234" y="619"/>
                    <a:pt x="301" y="552"/>
                    <a:pt x="384" y="502"/>
                  </a:cubicBezTo>
                  <a:cubicBezTo>
                    <a:pt x="535" y="402"/>
                    <a:pt x="685" y="302"/>
                    <a:pt x="852" y="218"/>
                  </a:cubicBezTo>
                  <a:cubicBezTo>
                    <a:pt x="1003" y="168"/>
                    <a:pt x="1153" y="84"/>
                    <a:pt x="1303"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0"/>
            <p:cNvSpPr/>
            <p:nvPr/>
          </p:nvSpPr>
          <p:spPr>
            <a:xfrm>
              <a:off x="1960951" y="2632978"/>
              <a:ext cx="63237" cy="38834"/>
            </a:xfrm>
            <a:custGeom>
              <a:avLst/>
              <a:gdLst/>
              <a:ahLst/>
              <a:cxnLst/>
              <a:rect l="l" t="t" r="r" b="b"/>
              <a:pathLst>
                <a:path w="1972" h="1211" extrusionOk="0">
                  <a:moveTo>
                    <a:pt x="1972" y="1"/>
                  </a:moveTo>
                  <a:cubicBezTo>
                    <a:pt x="1788" y="1"/>
                    <a:pt x="1604" y="34"/>
                    <a:pt x="1420" y="84"/>
                  </a:cubicBezTo>
                  <a:cubicBezTo>
                    <a:pt x="1253" y="134"/>
                    <a:pt x="1053" y="184"/>
                    <a:pt x="819" y="251"/>
                  </a:cubicBezTo>
                  <a:cubicBezTo>
                    <a:pt x="719" y="301"/>
                    <a:pt x="602" y="335"/>
                    <a:pt x="485" y="385"/>
                  </a:cubicBezTo>
                  <a:cubicBezTo>
                    <a:pt x="351" y="418"/>
                    <a:pt x="217" y="485"/>
                    <a:pt x="117" y="569"/>
                  </a:cubicBezTo>
                  <a:cubicBezTo>
                    <a:pt x="50" y="636"/>
                    <a:pt x="17" y="719"/>
                    <a:pt x="0" y="803"/>
                  </a:cubicBezTo>
                  <a:cubicBezTo>
                    <a:pt x="0" y="886"/>
                    <a:pt x="34" y="970"/>
                    <a:pt x="84" y="1020"/>
                  </a:cubicBezTo>
                  <a:cubicBezTo>
                    <a:pt x="184" y="1137"/>
                    <a:pt x="318" y="1187"/>
                    <a:pt x="451" y="1204"/>
                  </a:cubicBezTo>
                  <a:cubicBezTo>
                    <a:pt x="510" y="1208"/>
                    <a:pt x="568" y="1210"/>
                    <a:pt x="626" y="1210"/>
                  </a:cubicBezTo>
                  <a:cubicBezTo>
                    <a:pt x="784" y="1210"/>
                    <a:pt x="940" y="1195"/>
                    <a:pt x="1086" y="1170"/>
                  </a:cubicBezTo>
                  <a:cubicBezTo>
                    <a:pt x="1270" y="1153"/>
                    <a:pt x="1454" y="1070"/>
                    <a:pt x="1621" y="970"/>
                  </a:cubicBezTo>
                  <a:cubicBezTo>
                    <a:pt x="1621" y="964"/>
                    <a:pt x="1615" y="962"/>
                    <a:pt x="1604" y="962"/>
                  </a:cubicBezTo>
                  <a:cubicBezTo>
                    <a:pt x="1548" y="962"/>
                    <a:pt x="1350" y="1025"/>
                    <a:pt x="1070" y="1053"/>
                  </a:cubicBezTo>
                  <a:cubicBezTo>
                    <a:pt x="969" y="1070"/>
                    <a:pt x="869" y="1078"/>
                    <a:pt x="771" y="1078"/>
                  </a:cubicBezTo>
                  <a:cubicBezTo>
                    <a:pt x="673" y="1078"/>
                    <a:pt x="577" y="1070"/>
                    <a:pt x="485" y="1053"/>
                  </a:cubicBezTo>
                  <a:cubicBezTo>
                    <a:pt x="368" y="1053"/>
                    <a:pt x="284" y="1003"/>
                    <a:pt x="217" y="936"/>
                  </a:cubicBezTo>
                  <a:cubicBezTo>
                    <a:pt x="151" y="853"/>
                    <a:pt x="151" y="752"/>
                    <a:pt x="217" y="686"/>
                  </a:cubicBezTo>
                  <a:cubicBezTo>
                    <a:pt x="318" y="619"/>
                    <a:pt x="418" y="552"/>
                    <a:pt x="535" y="519"/>
                  </a:cubicBezTo>
                  <a:lnTo>
                    <a:pt x="869" y="402"/>
                  </a:lnTo>
                  <a:cubicBezTo>
                    <a:pt x="1086" y="318"/>
                    <a:pt x="1287" y="251"/>
                    <a:pt x="1454" y="201"/>
                  </a:cubicBezTo>
                  <a:cubicBezTo>
                    <a:pt x="1638" y="151"/>
                    <a:pt x="1805" y="84"/>
                    <a:pt x="1972"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0"/>
            <p:cNvSpPr/>
            <p:nvPr/>
          </p:nvSpPr>
          <p:spPr>
            <a:xfrm>
              <a:off x="1956109" y="2665398"/>
              <a:ext cx="51468" cy="32260"/>
            </a:xfrm>
            <a:custGeom>
              <a:avLst/>
              <a:gdLst/>
              <a:ahLst/>
              <a:cxnLst/>
              <a:rect l="l" t="t" r="r" b="b"/>
              <a:pathLst>
                <a:path w="1605" h="1006" extrusionOk="0">
                  <a:moveTo>
                    <a:pt x="1546" y="1"/>
                  </a:moveTo>
                  <a:cubicBezTo>
                    <a:pt x="1420" y="1"/>
                    <a:pt x="1027" y="72"/>
                    <a:pt x="552" y="226"/>
                  </a:cubicBezTo>
                  <a:cubicBezTo>
                    <a:pt x="402" y="259"/>
                    <a:pt x="268" y="326"/>
                    <a:pt x="168" y="427"/>
                  </a:cubicBezTo>
                  <a:cubicBezTo>
                    <a:pt x="68" y="510"/>
                    <a:pt x="1" y="644"/>
                    <a:pt x="18" y="761"/>
                  </a:cubicBezTo>
                  <a:cubicBezTo>
                    <a:pt x="18" y="861"/>
                    <a:pt x="68" y="944"/>
                    <a:pt x="151" y="978"/>
                  </a:cubicBezTo>
                  <a:cubicBezTo>
                    <a:pt x="190" y="997"/>
                    <a:pt x="218" y="1006"/>
                    <a:pt x="234" y="1006"/>
                  </a:cubicBezTo>
                  <a:cubicBezTo>
                    <a:pt x="246" y="1006"/>
                    <a:pt x="252" y="1002"/>
                    <a:pt x="252" y="995"/>
                  </a:cubicBezTo>
                  <a:cubicBezTo>
                    <a:pt x="252" y="978"/>
                    <a:pt x="118" y="928"/>
                    <a:pt x="118" y="761"/>
                  </a:cubicBezTo>
                  <a:cubicBezTo>
                    <a:pt x="135" y="677"/>
                    <a:pt x="185" y="577"/>
                    <a:pt x="252" y="527"/>
                  </a:cubicBezTo>
                  <a:cubicBezTo>
                    <a:pt x="368" y="443"/>
                    <a:pt x="485" y="393"/>
                    <a:pt x="602" y="360"/>
                  </a:cubicBezTo>
                  <a:cubicBezTo>
                    <a:pt x="1154" y="193"/>
                    <a:pt x="1605" y="59"/>
                    <a:pt x="1588" y="9"/>
                  </a:cubicBezTo>
                  <a:cubicBezTo>
                    <a:pt x="1585" y="3"/>
                    <a:pt x="1571" y="1"/>
                    <a:pt x="1546"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0"/>
            <p:cNvSpPr/>
            <p:nvPr/>
          </p:nvSpPr>
          <p:spPr>
            <a:xfrm>
              <a:off x="1191524" y="2320063"/>
              <a:ext cx="748552" cy="477998"/>
            </a:xfrm>
            <a:custGeom>
              <a:avLst/>
              <a:gdLst/>
              <a:ahLst/>
              <a:cxnLst/>
              <a:rect l="l" t="t" r="r" b="b"/>
              <a:pathLst>
                <a:path w="23343" h="14906" extrusionOk="0">
                  <a:moveTo>
                    <a:pt x="6985" y="1"/>
                  </a:moveTo>
                  <a:lnTo>
                    <a:pt x="1" y="1337"/>
                  </a:lnTo>
                  <a:cubicBezTo>
                    <a:pt x="352" y="3610"/>
                    <a:pt x="2056" y="7536"/>
                    <a:pt x="3543" y="10962"/>
                  </a:cubicBezTo>
                  <a:cubicBezTo>
                    <a:pt x="5030" y="14370"/>
                    <a:pt x="6250" y="14855"/>
                    <a:pt x="10477" y="14905"/>
                  </a:cubicBezTo>
                  <a:cubicBezTo>
                    <a:pt x="10514" y="14905"/>
                    <a:pt x="10552" y="14905"/>
                    <a:pt x="10589" y="14905"/>
                  </a:cubicBezTo>
                  <a:cubicBezTo>
                    <a:pt x="15142" y="14905"/>
                    <a:pt x="23343" y="11931"/>
                    <a:pt x="23343" y="11931"/>
                  </a:cubicBezTo>
                  <a:lnTo>
                    <a:pt x="21755" y="6484"/>
                  </a:lnTo>
                  <a:cubicBezTo>
                    <a:pt x="21755" y="6484"/>
                    <a:pt x="12730" y="8321"/>
                    <a:pt x="10787" y="8321"/>
                  </a:cubicBezTo>
                  <a:cubicBezTo>
                    <a:pt x="10642" y="8321"/>
                    <a:pt x="10536" y="8310"/>
                    <a:pt x="10477" y="8288"/>
                  </a:cubicBezTo>
                  <a:cubicBezTo>
                    <a:pt x="9625" y="7971"/>
                    <a:pt x="8856" y="5331"/>
                    <a:pt x="8171" y="3526"/>
                  </a:cubicBezTo>
                  <a:cubicBezTo>
                    <a:pt x="8104" y="3343"/>
                    <a:pt x="6985" y="1"/>
                    <a:pt x="698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0"/>
            <p:cNvSpPr/>
            <p:nvPr/>
          </p:nvSpPr>
          <p:spPr>
            <a:xfrm>
              <a:off x="1246712" y="2533857"/>
              <a:ext cx="693909" cy="272766"/>
            </a:xfrm>
            <a:custGeom>
              <a:avLst/>
              <a:gdLst/>
              <a:ahLst/>
              <a:cxnLst/>
              <a:rect l="l" t="t" r="r" b="b"/>
              <a:pathLst>
                <a:path w="21639" h="8506" extrusionOk="0">
                  <a:moveTo>
                    <a:pt x="1" y="1"/>
                  </a:moveTo>
                  <a:lnTo>
                    <a:pt x="1" y="1"/>
                  </a:lnTo>
                  <a:cubicBezTo>
                    <a:pt x="34" y="84"/>
                    <a:pt x="68" y="168"/>
                    <a:pt x="101" y="251"/>
                  </a:cubicBezTo>
                  <a:cubicBezTo>
                    <a:pt x="168" y="402"/>
                    <a:pt x="251" y="652"/>
                    <a:pt x="385" y="953"/>
                  </a:cubicBezTo>
                  <a:cubicBezTo>
                    <a:pt x="652" y="1571"/>
                    <a:pt x="1037" y="2457"/>
                    <a:pt x="1605" y="3509"/>
                  </a:cubicBezTo>
                  <a:cubicBezTo>
                    <a:pt x="2173" y="4562"/>
                    <a:pt x="2925" y="5798"/>
                    <a:pt x="4094" y="6884"/>
                  </a:cubicBezTo>
                  <a:cubicBezTo>
                    <a:pt x="4713" y="7453"/>
                    <a:pt x="5431" y="7904"/>
                    <a:pt x="6216" y="8188"/>
                  </a:cubicBezTo>
                  <a:cubicBezTo>
                    <a:pt x="6634" y="8321"/>
                    <a:pt x="7068" y="8422"/>
                    <a:pt x="7503" y="8455"/>
                  </a:cubicBezTo>
                  <a:cubicBezTo>
                    <a:pt x="7794" y="8487"/>
                    <a:pt x="8092" y="8506"/>
                    <a:pt x="8389" y="8506"/>
                  </a:cubicBezTo>
                  <a:cubicBezTo>
                    <a:pt x="8551" y="8506"/>
                    <a:pt x="8713" y="8500"/>
                    <a:pt x="8873" y="8488"/>
                  </a:cubicBezTo>
                  <a:cubicBezTo>
                    <a:pt x="10694" y="8405"/>
                    <a:pt x="12398" y="7987"/>
                    <a:pt x="13936" y="7603"/>
                  </a:cubicBezTo>
                  <a:cubicBezTo>
                    <a:pt x="15456" y="7219"/>
                    <a:pt x="16843" y="6851"/>
                    <a:pt x="17979" y="6517"/>
                  </a:cubicBezTo>
                  <a:cubicBezTo>
                    <a:pt x="19132" y="6183"/>
                    <a:pt x="20051" y="5882"/>
                    <a:pt x="20669" y="5648"/>
                  </a:cubicBezTo>
                  <a:cubicBezTo>
                    <a:pt x="20987" y="5531"/>
                    <a:pt x="21221" y="5431"/>
                    <a:pt x="21388" y="5364"/>
                  </a:cubicBezTo>
                  <a:cubicBezTo>
                    <a:pt x="21471" y="5347"/>
                    <a:pt x="21555" y="5297"/>
                    <a:pt x="21638" y="5264"/>
                  </a:cubicBezTo>
                  <a:lnTo>
                    <a:pt x="21638" y="5264"/>
                  </a:lnTo>
                  <a:cubicBezTo>
                    <a:pt x="21555" y="5280"/>
                    <a:pt x="21455" y="5297"/>
                    <a:pt x="21388" y="5331"/>
                  </a:cubicBezTo>
                  <a:cubicBezTo>
                    <a:pt x="21204" y="5397"/>
                    <a:pt x="20953" y="5481"/>
                    <a:pt x="20653" y="5581"/>
                  </a:cubicBezTo>
                  <a:cubicBezTo>
                    <a:pt x="20018" y="5798"/>
                    <a:pt x="19099" y="6082"/>
                    <a:pt x="17946" y="6417"/>
                  </a:cubicBezTo>
                  <a:cubicBezTo>
                    <a:pt x="16810" y="6734"/>
                    <a:pt x="15423" y="7085"/>
                    <a:pt x="13902" y="7469"/>
                  </a:cubicBezTo>
                  <a:cubicBezTo>
                    <a:pt x="12365" y="7837"/>
                    <a:pt x="10678" y="8255"/>
                    <a:pt x="8856" y="8338"/>
                  </a:cubicBezTo>
                  <a:cubicBezTo>
                    <a:pt x="8740" y="8343"/>
                    <a:pt x="8622" y="8345"/>
                    <a:pt x="8504" y="8345"/>
                  </a:cubicBezTo>
                  <a:cubicBezTo>
                    <a:pt x="8180" y="8345"/>
                    <a:pt x="7850" y="8329"/>
                    <a:pt x="7520" y="8305"/>
                  </a:cubicBezTo>
                  <a:cubicBezTo>
                    <a:pt x="7102" y="8271"/>
                    <a:pt x="6667" y="8171"/>
                    <a:pt x="6266" y="8037"/>
                  </a:cubicBezTo>
                  <a:cubicBezTo>
                    <a:pt x="5498" y="7770"/>
                    <a:pt x="4796" y="7336"/>
                    <a:pt x="4195" y="6784"/>
                  </a:cubicBezTo>
                  <a:cubicBezTo>
                    <a:pt x="3025" y="5715"/>
                    <a:pt x="2273" y="4495"/>
                    <a:pt x="1688" y="3459"/>
                  </a:cubicBezTo>
                  <a:cubicBezTo>
                    <a:pt x="1120" y="2423"/>
                    <a:pt x="719" y="1538"/>
                    <a:pt x="452" y="936"/>
                  </a:cubicBezTo>
                  <a:cubicBezTo>
                    <a:pt x="318" y="635"/>
                    <a:pt x="201" y="402"/>
                    <a:pt x="134" y="234"/>
                  </a:cubicBezTo>
                  <a:cubicBezTo>
                    <a:pt x="101" y="151"/>
                    <a:pt x="51" y="67"/>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0"/>
            <p:cNvSpPr/>
            <p:nvPr/>
          </p:nvSpPr>
          <p:spPr>
            <a:xfrm>
              <a:off x="842180" y="2179704"/>
              <a:ext cx="611399" cy="807460"/>
            </a:xfrm>
            <a:custGeom>
              <a:avLst/>
              <a:gdLst/>
              <a:ahLst/>
              <a:cxnLst/>
              <a:rect l="l" t="t" r="r" b="b"/>
              <a:pathLst>
                <a:path w="19066" h="25180" extrusionOk="0">
                  <a:moveTo>
                    <a:pt x="5548" y="0"/>
                  </a:moveTo>
                  <a:cubicBezTo>
                    <a:pt x="5548" y="0"/>
                    <a:pt x="17" y="552"/>
                    <a:pt x="1" y="6968"/>
                  </a:cubicBezTo>
                  <a:cubicBezTo>
                    <a:pt x="1" y="9975"/>
                    <a:pt x="3326" y="15806"/>
                    <a:pt x="3894" y="17243"/>
                  </a:cubicBezTo>
                  <a:cubicBezTo>
                    <a:pt x="3326" y="19048"/>
                    <a:pt x="1655" y="21872"/>
                    <a:pt x="1287" y="24027"/>
                  </a:cubicBezTo>
                  <a:lnTo>
                    <a:pt x="17043" y="25180"/>
                  </a:lnTo>
                  <a:lnTo>
                    <a:pt x="17394" y="15723"/>
                  </a:lnTo>
                  <a:lnTo>
                    <a:pt x="18096" y="11128"/>
                  </a:lnTo>
                  <a:lnTo>
                    <a:pt x="19065" y="8137"/>
                  </a:lnTo>
                  <a:cubicBezTo>
                    <a:pt x="17489" y="1127"/>
                    <a:pt x="14797" y="711"/>
                    <a:pt x="14181" y="711"/>
                  </a:cubicBezTo>
                  <a:cubicBezTo>
                    <a:pt x="14098" y="711"/>
                    <a:pt x="14053" y="719"/>
                    <a:pt x="14053" y="719"/>
                  </a:cubicBezTo>
                  <a:lnTo>
                    <a:pt x="5548"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0"/>
            <p:cNvSpPr/>
            <p:nvPr/>
          </p:nvSpPr>
          <p:spPr>
            <a:xfrm>
              <a:off x="1357088" y="2401514"/>
              <a:ext cx="71286" cy="282386"/>
            </a:xfrm>
            <a:custGeom>
              <a:avLst/>
              <a:gdLst/>
              <a:ahLst/>
              <a:cxnLst/>
              <a:rect l="l" t="t" r="r" b="b"/>
              <a:pathLst>
                <a:path w="2223" h="8806" extrusionOk="0">
                  <a:moveTo>
                    <a:pt x="34" y="1"/>
                  </a:moveTo>
                  <a:lnTo>
                    <a:pt x="34" y="1"/>
                  </a:lnTo>
                  <a:cubicBezTo>
                    <a:pt x="1" y="34"/>
                    <a:pt x="418" y="385"/>
                    <a:pt x="986" y="1036"/>
                  </a:cubicBezTo>
                  <a:cubicBezTo>
                    <a:pt x="1321" y="1404"/>
                    <a:pt x="1588" y="1838"/>
                    <a:pt x="1789" y="2290"/>
                  </a:cubicBezTo>
                  <a:cubicBezTo>
                    <a:pt x="2006" y="2874"/>
                    <a:pt x="2073" y="3493"/>
                    <a:pt x="1972" y="4094"/>
                  </a:cubicBezTo>
                  <a:cubicBezTo>
                    <a:pt x="1889" y="4696"/>
                    <a:pt x="1738" y="5314"/>
                    <a:pt x="1571" y="5899"/>
                  </a:cubicBezTo>
                  <a:cubicBezTo>
                    <a:pt x="1421" y="6383"/>
                    <a:pt x="1321" y="6884"/>
                    <a:pt x="1237" y="7402"/>
                  </a:cubicBezTo>
                  <a:cubicBezTo>
                    <a:pt x="1204" y="7737"/>
                    <a:pt x="1204" y="8087"/>
                    <a:pt x="1237" y="8438"/>
                  </a:cubicBezTo>
                  <a:cubicBezTo>
                    <a:pt x="1254" y="8555"/>
                    <a:pt x="1287" y="8689"/>
                    <a:pt x="1337" y="8806"/>
                  </a:cubicBezTo>
                  <a:cubicBezTo>
                    <a:pt x="1337" y="8672"/>
                    <a:pt x="1321" y="8555"/>
                    <a:pt x="1304" y="8422"/>
                  </a:cubicBezTo>
                  <a:cubicBezTo>
                    <a:pt x="1287" y="8087"/>
                    <a:pt x="1304" y="7753"/>
                    <a:pt x="1354" y="7419"/>
                  </a:cubicBezTo>
                  <a:cubicBezTo>
                    <a:pt x="1438" y="6918"/>
                    <a:pt x="1555" y="6417"/>
                    <a:pt x="1705" y="5932"/>
                  </a:cubicBezTo>
                  <a:cubicBezTo>
                    <a:pt x="1889" y="5347"/>
                    <a:pt x="2039" y="4729"/>
                    <a:pt x="2139" y="4111"/>
                  </a:cubicBezTo>
                  <a:cubicBezTo>
                    <a:pt x="2223" y="3476"/>
                    <a:pt x="2156" y="2841"/>
                    <a:pt x="1922" y="2239"/>
                  </a:cubicBezTo>
                  <a:cubicBezTo>
                    <a:pt x="1705" y="1772"/>
                    <a:pt x="1421" y="1337"/>
                    <a:pt x="1070" y="953"/>
                  </a:cubicBezTo>
                  <a:cubicBezTo>
                    <a:pt x="836" y="702"/>
                    <a:pt x="585" y="468"/>
                    <a:pt x="318" y="234"/>
                  </a:cubicBezTo>
                  <a:cubicBezTo>
                    <a:pt x="235" y="151"/>
                    <a:pt x="134" y="67"/>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0"/>
            <p:cNvSpPr/>
            <p:nvPr/>
          </p:nvSpPr>
          <p:spPr>
            <a:xfrm>
              <a:off x="1270827" y="2275072"/>
              <a:ext cx="65931" cy="67566"/>
            </a:xfrm>
            <a:custGeom>
              <a:avLst/>
              <a:gdLst/>
              <a:ahLst/>
              <a:cxnLst/>
              <a:rect l="l" t="t" r="r" b="b"/>
              <a:pathLst>
                <a:path w="2056" h="2107" extrusionOk="0">
                  <a:moveTo>
                    <a:pt x="1120" y="0"/>
                  </a:moveTo>
                  <a:cubicBezTo>
                    <a:pt x="903" y="0"/>
                    <a:pt x="686" y="67"/>
                    <a:pt x="502" y="184"/>
                  </a:cubicBezTo>
                  <a:cubicBezTo>
                    <a:pt x="218" y="368"/>
                    <a:pt x="34" y="669"/>
                    <a:pt x="17" y="1020"/>
                  </a:cubicBezTo>
                  <a:cubicBezTo>
                    <a:pt x="1" y="1437"/>
                    <a:pt x="235" y="1838"/>
                    <a:pt x="619" y="2022"/>
                  </a:cubicBezTo>
                  <a:cubicBezTo>
                    <a:pt x="756" y="2079"/>
                    <a:pt x="898" y="2107"/>
                    <a:pt x="1039" y="2107"/>
                  </a:cubicBezTo>
                  <a:cubicBezTo>
                    <a:pt x="1310" y="2107"/>
                    <a:pt x="1574" y="2003"/>
                    <a:pt x="1772" y="1805"/>
                  </a:cubicBezTo>
                  <a:cubicBezTo>
                    <a:pt x="1905" y="1671"/>
                    <a:pt x="1989" y="1504"/>
                    <a:pt x="2022" y="1337"/>
                  </a:cubicBezTo>
                  <a:cubicBezTo>
                    <a:pt x="2056" y="1170"/>
                    <a:pt x="2039" y="1020"/>
                    <a:pt x="1989" y="869"/>
                  </a:cubicBezTo>
                  <a:cubicBezTo>
                    <a:pt x="1922" y="652"/>
                    <a:pt x="1772" y="468"/>
                    <a:pt x="1588" y="351"/>
                  </a:cubicBezTo>
                  <a:cubicBezTo>
                    <a:pt x="1521" y="301"/>
                    <a:pt x="1438" y="284"/>
                    <a:pt x="1354" y="284"/>
                  </a:cubicBezTo>
                  <a:cubicBezTo>
                    <a:pt x="1354" y="301"/>
                    <a:pt x="1438" y="318"/>
                    <a:pt x="1555" y="401"/>
                  </a:cubicBezTo>
                  <a:cubicBezTo>
                    <a:pt x="1722" y="535"/>
                    <a:pt x="1822" y="702"/>
                    <a:pt x="1889" y="903"/>
                  </a:cubicBezTo>
                  <a:cubicBezTo>
                    <a:pt x="1972" y="1187"/>
                    <a:pt x="1889" y="1504"/>
                    <a:pt x="1671" y="1705"/>
                  </a:cubicBezTo>
                  <a:cubicBezTo>
                    <a:pt x="1495" y="1870"/>
                    <a:pt x="1266" y="1956"/>
                    <a:pt x="1035" y="1956"/>
                  </a:cubicBezTo>
                  <a:cubicBezTo>
                    <a:pt x="917" y="1956"/>
                    <a:pt x="799" y="1934"/>
                    <a:pt x="686" y="1888"/>
                  </a:cubicBezTo>
                  <a:cubicBezTo>
                    <a:pt x="368" y="1721"/>
                    <a:pt x="151" y="1387"/>
                    <a:pt x="168" y="1020"/>
                  </a:cubicBezTo>
                  <a:cubicBezTo>
                    <a:pt x="168" y="719"/>
                    <a:pt x="318" y="435"/>
                    <a:pt x="569" y="268"/>
                  </a:cubicBezTo>
                  <a:cubicBezTo>
                    <a:pt x="736" y="151"/>
                    <a:pt x="920" y="84"/>
                    <a:pt x="1120" y="67"/>
                  </a:cubicBezTo>
                  <a:cubicBezTo>
                    <a:pt x="1204" y="67"/>
                    <a:pt x="1287" y="50"/>
                    <a:pt x="1354" y="50"/>
                  </a:cubicBezTo>
                  <a:cubicBezTo>
                    <a:pt x="1287" y="17"/>
                    <a:pt x="1204" y="0"/>
                    <a:pt x="112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0"/>
            <p:cNvSpPr/>
            <p:nvPr/>
          </p:nvSpPr>
          <p:spPr>
            <a:xfrm>
              <a:off x="1114914" y="2384358"/>
              <a:ext cx="65386" cy="67598"/>
            </a:xfrm>
            <a:custGeom>
              <a:avLst/>
              <a:gdLst/>
              <a:ahLst/>
              <a:cxnLst/>
              <a:rect l="l" t="t" r="r" b="b"/>
              <a:pathLst>
                <a:path w="2039" h="2108" extrusionOk="0">
                  <a:moveTo>
                    <a:pt x="1120" y="1"/>
                  </a:moveTo>
                  <a:cubicBezTo>
                    <a:pt x="886" y="1"/>
                    <a:pt x="669" y="51"/>
                    <a:pt x="485" y="185"/>
                  </a:cubicBezTo>
                  <a:cubicBezTo>
                    <a:pt x="201" y="368"/>
                    <a:pt x="17" y="669"/>
                    <a:pt x="17" y="1020"/>
                  </a:cubicBezTo>
                  <a:cubicBezTo>
                    <a:pt x="0" y="1438"/>
                    <a:pt x="234" y="1839"/>
                    <a:pt x="602" y="2023"/>
                  </a:cubicBezTo>
                  <a:cubicBezTo>
                    <a:pt x="739" y="2080"/>
                    <a:pt x="881" y="2107"/>
                    <a:pt x="1022" y="2107"/>
                  </a:cubicBezTo>
                  <a:cubicBezTo>
                    <a:pt x="1293" y="2107"/>
                    <a:pt x="1557" y="2004"/>
                    <a:pt x="1755" y="1805"/>
                  </a:cubicBezTo>
                  <a:cubicBezTo>
                    <a:pt x="1888" y="1672"/>
                    <a:pt x="1972" y="1505"/>
                    <a:pt x="2005" y="1338"/>
                  </a:cubicBezTo>
                  <a:cubicBezTo>
                    <a:pt x="2039" y="1170"/>
                    <a:pt x="2022" y="1020"/>
                    <a:pt x="1972" y="870"/>
                  </a:cubicBezTo>
                  <a:cubicBezTo>
                    <a:pt x="1905" y="652"/>
                    <a:pt x="1772" y="469"/>
                    <a:pt x="1571" y="352"/>
                  </a:cubicBezTo>
                  <a:cubicBezTo>
                    <a:pt x="1504" y="302"/>
                    <a:pt x="1437" y="285"/>
                    <a:pt x="1354" y="285"/>
                  </a:cubicBezTo>
                  <a:cubicBezTo>
                    <a:pt x="1337" y="285"/>
                    <a:pt x="1421" y="318"/>
                    <a:pt x="1538" y="402"/>
                  </a:cubicBezTo>
                  <a:cubicBezTo>
                    <a:pt x="1705" y="536"/>
                    <a:pt x="1822" y="703"/>
                    <a:pt x="1872" y="903"/>
                  </a:cubicBezTo>
                  <a:cubicBezTo>
                    <a:pt x="1955" y="1187"/>
                    <a:pt x="1872" y="1488"/>
                    <a:pt x="1655" y="1705"/>
                  </a:cubicBezTo>
                  <a:cubicBezTo>
                    <a:pt x="1489" y="1871"/>
                    <a:pt x="1257" y="1956"/>
                    <a:pt x="1022" y="1956"/>
                  </a:cubicBezTo>
                  <a:cubicBezTo>
                    <a:pt x="902" y="1956"/>
                    <a:pt x="782" y="1934"/>
                    <a:pt x="669" y="1889"/>
                  </a:cubicBezTo>
                  <a:cubicBezTo>
                    <a:pt x="351" y="1722"/>
                    <a:pt x="151" y="1388"/>
                    <a:pt x="151" y="1020"/>
                  </a:cubicBezTo>
                  <a:cubicBezTo>
                    <a:pt x="151" y="719"/>
                    <a:pt x="301" y="435"/>
                    <a:pt x="552" y="268"/>
                  </a:cubicBezTo>
                  <a:cubicBezTo>
                    <a:pt x="719" y="151"/>
                    <a:pt x="919" y="84"/>
                    <a:pt x="1120" y="51"/>
                  </a:cubicBezTo>
                  <a:cubicBezTo>
                    <a:pt x="1142" y="57"/>
                    <a:pt x="1166" y="58"/>
                    <a:pt x="1192" y="58"/>
                  </a:cubicBezTo>
                  <a:cubicBezTo>
                    <a:pt x="1242" y="58"/>
                    <a:pt x="1298" y="51"/>
                    <a:pt x="1354" y="51"/>
                  </a:cubicBezTo>
                  <a:cubicBezTo>
                    <a:pt x="1270" y="18"/>
                    <a:pt x="1203" y="1"/>
                    <a:pt x="112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0"/>
            <p:cNvSpPr/>
            <p:nvPr/>
          </p:nvSpPr>
          <p:spPr>
            <a:xfrm>
              <a:off x="1277272" y="2490470"/>
              <a:ext cx="65386" cy="67983"/>
            </a:xfrm>
            <a:custGeom>
              <a:avLst/>
              <a:gdLst/>
              <a:ahLst/>
              <a:cxnLst/>
              <a:rect l="l" t="t" r="r" b="b"/>
              <a:pathLst>
                <a:path w="2039" h="2120" extrusionOk="0">
                  <a:moveTo>
                    <a:pt x="1120" y="0"/>
                  </a:moveTo>
                  <a:cubicBezTo>
                    <a:pt x="902" y="0"/>
                    <a:pt x="685" y="67"/>
                    <a:pt x="501" y="184"/>
                  </a:cubicBezTo>
                  <a:cubicBezTo>
                    <a:pt x="201" y="368"/>
                    <a:pt x="34" y="685"/>
                    <a:pt x="17" y="1019"/>
                  </a:cubicBezTo>
                  <a:cubicBezTo>
                    <a:pt x="0" y="1454"/>
                    <a:pt x="234" y="1838"/>
                    <a:pt x="618" y="2039"/>
                  </a:cubicBezTo>
                  <a:cubicBezTo>
                    <a:pt x="749" y="2093"/>
                    <a:pt x="885" y="2119"/>
                    <a:pt x="1019" y="2119"/>
                  </a:cubicBezTo>
                  <a:cubicBezTo>
                    <a:pt x="1297" y="2119"/>
                    <a:pt x="1568" y="2007"/>
                    <a:pt x="1771" y="1805"/>
                  </a:cubicBezTo>
                  <a:cubicBezTo>
                    <a:pt x="1905" y="1688"/>
                    <a:pt x="1988" y="1521"/>
                    <a:pt x="2022" y="1337"/>
                  </a:cubicBezTo>
                  <a:cubicBezTo>
                    <a:pt x="2039" y="1186"/>
                    <a:pt x="2039" y="1019"/>
                    <a:pt x="1988" y="869"/>
                  </a:cubicBezTo>
                  <a:cubicBezTo>
                    <a:pt x="1922" y="668"/>
                    <a:pt x="1771" y="485"/>
                    <a:pt x="1587" y="368"/>
                  </a:cubicBezTo>
                  <a:cubicBezTo>
                    <a:pt x="1521" y="318"/>
                    <a:pt x="1437" y="284"/>
                    <a:pt x="1354" y="284"/>
                  </a:cubicBezTo>
                  <a:cubicBezTo>
                    <a:pt x="1354" y="301"/>
                    <a:pt x="1437" y="318"/>
                    <a:pt x="1554" y="418"/>
                  </a:cubicBezTo>
                  <a:cubicBezTo>
                    <a:pt x="1704" y="535"/>
                    <a:pt x="1821" y="719"/>
                    <a:pt x="1888" y="902"/>
                  </a:cubicBezTo>
                  <a:cubicBezTo>
                    <a:pt x="1972" y="1186"/>
                    <a:pt x="1888" y="1504"/>
                    <a:pt x="1671" y="1704"/>
                  </a:cubicBezTo>
                  <a:cubicBezTo>
                    <a:pt x="1494" y="1870"/>
                    <a:pt x="1266" y="1963"/>
                    <a:pt x="1034" y="1963"/>
                  </a:cubicBezTo>
                  <a:cubicBezTo>
                    <a:pt x="917" y="1963"/>
                    <a:pt x="798" y="1939"/>
                    <a:pt x="685" y="1888"/>
                  </a:cubicBezTo>
                  <a:cubicBezTo>
                    <a:pt x="351" y="1721"/>
                    <a:pt x="150" y="1387"/>
                    <a:pt x="167" y="1019"/>
                  </a:cubicBezTo>
                  <a:cubicBezTo>
                    <a:pt x="167" y="719"/>
                    <a:pt x="318" y="451"/>
                    <a:pt x="568" y="284"/>
                  </a:cubicBezTo>
                  <a:cubicBezTo>
                    <a:pt x="719" y="150"/>
                    <a:pt x="919" y="84"/>
                    <a:pt x="1120" y="67"/>
                  </a:cubicBezTo>
                  <a:cubicBezTo>
                    <a:pt x="1203" y="67"/>
                    <a:pt x="1287" y="67"/>
                    <a:pt x="1354" y="50"/>
                  </a:cubicBezTo>
                  <a:cubicBezTo>
                    <a:pt x="1287" y="17"/>
                    <a:pt x="1203" y="0"/>
                    <a:pt x="112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0"/>
            <p:cNvSpPr/>
            <p:nvPr/>
          </p:nvSpPr>
          <p:spPr>
            <a:xfrm>
              <a:off x="1431036" y="2585293"/>
              <a:ext cx="65386" cy="67598"/>
            </a:xfrm>
            <a:custGeom>
              <a:avLst/>
              <a:gdLst/>
              <a:ahLst/>
              <a:cxnLst/>
              <a:rect l="l" t="t" r="r" b="b"/>
              <a:pathLst>
                <a:path w="2039" h="2108" extrusionOk="0">
                  <a:moveTo>
                    <a:pt x="1120" y="1"/>
                  </a:moveTo>
                  <a:cubicBezTo>
                    <a:pt x="903" y="1"/>
                    <a:pt x="686" y="67"/>
                    <a:pt x="502" y="184"/>
                  </a:cubicBezTo>
                  <a:cubicBezTo>
                    <a:pt x="201" y="368"/>
                    <a:pt x="34" y="669"/>
                    <a:pt x="17" y="1020"/>
                  </a:cubicBezTo>
                  <a:cubicBezTo>
                    <a:pt x="0" y="1437"/>
                    <a:pt x="234" y="1838"/>
                    <a:pt x="619" y="2022"/>
                  </a:cubicBezTo>
                  <a:cubicBezTo>
                    <a:pt x="750" y="2079"/>
                    <a:pt x="891" y="2107"/>
                    <a:pt x="1031" y="2107"/>
                  </a:cubicBezTo>
                  <a:cubicBezTo>
                    <a:pt x="1303" y="2107"/>
                    <a:pt x="1573" y="2003"/>
                    <a:pt x="1772" y="1805"/>
                  </a:cubicBezTo>
                  <a:cubicBezTo>
                    <a:pt x="1905" y="1671"/>
                    <a:pt x="1989" y="1504"/>
                    <a:pt x="2022" y="1337"/>
                  </a:cubicBezTo>
                  <a:cubicBezTo>
                    <a:pt x="2039" y="1170"/>
                    <a:pt x="2039" y="1020"/>
                    <a:pt x="1989" y="869"/>
                  </a:cubicBezTo>
                  <a:cubicBezTo>
                    <a:pt x="1922" y="652"/>
                    <a:pt x="1772" y="468"/>
                    <a:pt x="1588" y="351"/>
                  </a:cubicBezTo>
                  <a:cubicBezTo>
                    <a:pt x="1521" y="301"/>
                    <a:pt x="1437" y="285"/>
                    <a:pt x="1354" y="285"/>
                  </a:cubicBezTo>
                  <a:cubicBezTo>
                    <a:pt x="1354" y="285"/>
                    <a:pt x="1437" y="318"/>
                    <a:pt x="1554" y="402"/>
                  </a:cubicBezTo>
                  <a:cubicBezTo>
                    <a:pt x="1705" y="535"/>
                    <a:pt x="1822" y="702"/>
                    <a:pt x="1872" y="903"/>
                  </a:cubicBezTo>
                  <a:cubicBezTo>
                    <a:pt x="1972" y="1187"/>
                    <a:pt x="1889" y="1504"/>
                    <a:pt x="1671" y="1705"/>
                  </a:cubicBezTo>
                  <a:cubicBezTo>
                    <a:pt x="1494" y="1871"/>
                    <a:pt x="1266" y="1956"/>
                    <a:pt x="1035" y="1956"/>
                  </a:cubicBezTo>
                  <a:cubicBezTo>
                    <a:pt x="917" y="1956"/>
                    <a:pt x="799" y="1934"/>
                    <a:pt x="686" y="1889"/>
                  </a:cubicBezTo>
                  <a:cubicBezTo>
                    <a:pt x="351" y="1722"/>
                    <a:pt x="151" y="1387"/>
                    <a:pt x="151" y="1020"/>
                  </a:cubicBezTo>
                  <a:cubicBezTo>
                    <a:pt x="168" y="719"/>
                    <a:pt x="318" y="435"/>
                    <a:pt x="552" y="268"/>
                  </a:cubicBezTo>
                  <a:cubicBezTo>
                    <a:pt x="719" y="151"/>
                    <a:pt x="919" y="84"/>
                    <a:pt x="1120" y="67"/>
                  </a:cubicBezTo>
                  <a:cubicBezTo>
                    <a:pt x="1203" y="67"/>
                    <a:pt x="1270" y="51"/>
                    <a:pt x="1354" y="51"/>
                  </a:cubicBezTo>
                  <a:cubicBezTo>
                    <a:pt x="1287" y="17"/>
                    <a:pt x="1203" y="1"/>
                    <a:pt x="112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0"/>
            <p:cNvSpPr/>
            <p:nvPr/>
          </p:nvSpPr>
          <p:spPr>
            <a:xfrm>
              <a:off x="955250" y="2851582"/>
              <a:ext cx="65386" cy="67983"/>
            </a:xfrm>
            <a:custGeom>
              <a:avLst/>
              <a:gdLst/>
              <a:ahLst/>
              <a:cxnLst/>
              <a:rect l="l" t="t" r="r" b="b"/>
              <a:pathLst>
                <a:path w="2039" h="2120" extrusionOk="0">
                  <a:moveTo>
                    <a:pt x="1120" y="1"/>
                  </a:moveTo>
                  <a:cubicBezTo>
                    <a:pt x="903" y="1"/>
                    <a:pt x="685" y="67"/>
                    <a:pt x="502" y="184"/>
                  </a:cubicBezTo>
                  <a:cubicBezTo>
                    <a:pt x="201" y="368"/>
                    <a:pt x="17" y="686"/>
                    <a:pt x="17" y="1020"/>
                  </a:cubicBezTo>
                  <a:cubicBezTo>
                    <a:pt x="0" y="1454"/>
                    <a:pt x="234" y="1839"/>
                    <a:pt x="618" y="2039"/>
                  </a:cubicBezTo>
                  <a:cubicBezTo>
                    <a:pt x="744" y="2094"/>
                    <a:pt x="876" y="2120"/>
                    <a:pt x="1008" y="2120"/>
                  </a:cubicBezTo>
                  <a:cubicBezTo>
                    <a:pt x="1283" y="2120"/>
                    <a:pt x="1557" y="2008"/>
                    <a:pt x="1771" y="1805"/>
                  </a:cubicBezTo>
                  <a:cubicBezTo>
                    <a:pt x="1888" y="1688"/>
                    <a:pt x="1989" y="1521"/>
                    <a:pt x="2022" y="1337"/>
                  </a:cubicBezTo>
                  <a:cubicBezTo>
                    <a:pt x="2039" y="1187"/>
                    <a:pt x="2022" y="1020"/>
                    <a:pt x="1972" y="870"/>
                  </a:cubicBezTo>
                  <a:cubicBezTo>
                    <a:pt x="1905" y="669"/>
                    <a:pt x="1771" y="485"/>
                    <a:pt x="1571" y="368"/>
                  </a:cubicBezTo>
                  <a:cubicBezTo>
                    <a:pt x="1521" y="318"/>
                    <a:pt x="1437" y="285"/>
                    <a:pt x="1354" y="285"/>
                  </a:cubicBezTo>
                  <a:cubicBezTo>
                    <a:pt x="1354" y="301"/>
                    <a:pt x="1437" y="318"/>
                    <a:pt x="1554" y="418"/>
                  </a:cubicBezTo>
                  <a:cubicBezTo>
                    <a:pt x="1705" y="535"/>
                    <a:pt x="1821" y="719"/>
                    <a:pt x="1872" y="903"/>
                  </a:cubicBezTo>
                  <a:cubicBezTo>
                    <a:pt x="1972" y="1187"/>
                    <a:pt x="1888" y="1504"/>
                    <a:pt x="1671" y="1705"/>
                  </a:cubicBezTo>
                  <a:cubicBezTo>
                    <a:pt x="1494" y="1871"/>
                    <a:pt x="1266" y="1964"/>
                    <a:pt x="1035" y="1964"/>
                  </a:cubicBezTo>
                  <a:cubicBezTo>
                    <a:pt x="917" y="1964"/>
                    <a:pt x="798" y="1940"/>
                    <a:pt x="685" y="1889"/>
                  </a:cubicBezTo>
                  <a:cubicBezTo>
                    <a:pt x="351" y="1722"/>
                    <a:pt x="151" y="1387"/>
                    <a:pt x="151" y="1020"/>
                  </a:cubicBezTo>
                  <a:cubicBezTo>
                    <a:pt x="151" y="719"/>
                    <a:pt x="301" y="452"/>
                    <a:pt x="552" y="285"/>
                  </a:cubicBezTo>
                  <a:cubicBezTo>
                    <a:pt x="719" y="151"/>
                    <a:pt x="919" y="84"/>
                    <a:pt x="1120" y="67"/>
                  </a:cubicBezTo>
                  <a:cubicBezTo>
                    <a:pt x="1203" y="67"/>
                    <a:pt x="1270" y="67"/>
                    <a:pt x="1354" y="51"/>
                  </a:cubicBezTo>
                  <a:cubicBezTo>
                    <a:pt x="1287" y="17"/>
                    <a:pt x="1203" y="1"/>
                    <a:pt x="112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0"/>
            <p:cNvSpPr/>
            <p:nvPr/>
          </p:nvSpPr>
          <p:spPr>
            <a:xfrm>
              <a:off x="1631426" y="2641027"/>
              <a:ext cx="65386" cy="67566"/>
            </a:xfrm>
            <a:custGeom>
              <a:avLst/>
              <a:gdLst/>
              <a:ahLst/>
              <a:cxnLst/>
              <a:rect l="l" t="t" r="r" b="b"/>
              <a:pathLst>
                <a:path w="2039" h="2107" extrusionOk="0">
                  <a:moveTo>
                    <a:pt x="1120" y="0"/>
                  </a:moveTo>
                  <a:cubicBezTo>
                    <a:pt x="903" y="0"/>
                    <a:pt x="686" y="67"/>
                    <a:pt x="502" y="184"/>
                  </a:cubicBezTo>
                  <a:cubicBezTo>
                    <a:pt x="201" y="368"/>
                    <a:pt x="34" y="685"/>
                    <a:pt x="17" y="1019"/>
                  </a:cubicBezTo>
                  <a:cubicBezTo>
                    <a:pt x="0" y="1437"/>
                    <a:pt x="234" y="1838"/>
                    <a:pt x="619" y="2022"/>
                  </a:cubicBezTo>
                  <a:cubicBezTo>
                    <a:pt x="750" y="2079"/>
                    <a:pt x="891" y="2107"/>
                    <a:pt x="1031" y="2107"/>
                  </a:cubicBezTo>
                  <a:cubicBezTo>
                    <a:pt x="1303" y="2107"/>
                    <a:pt x="1573" y="2003"/>
                    <a:pt x="1772" y="1805"/>
                  </a:cubicBezTo>
                  <a:cubicBezTo>
                    <a:pt x="1905" y="1671"/>
                    <a:pt x="1989" y="1521"/>
                    <a:pt x="2022" y="1337"/>
                  </a:cubicBezTo>
                  <a:cubicBezTo>
                    <a:pt x="2039" y="1170"/>
                    <a:pt x="2022" y="1019"/>
                    <a:pt x="1972" y="869"/>
                  </a:cubicBezTo>
                  <a:cubicBezTo>
                    <a:pt x="1905" y="652"/>
                    <a:pt x="1772" y="468"/>
                    <a:pt x="1588" y="351"/>
                  </a:cubicBezTo>
                  <a:cubicBezTo>
                    <a:pt x="1521" y="301"/>
                    <a:pt x="1437" y="284"/>
                    <a:pt x="1354" y="284"/>
                  </a:cubicBezTo>
                  <a:cubicBezTo>
                    <a:pt x="1354" y="301"/>
                    <a:pt x="1437" y="318"/>
                    <a:pt x="1554" y="401"/>
                  </a:cubicBezTo>
                  <a:cubicBezTo>
                    <a:pt x="1705" y="535"/>
                    <a:pt x="1822" y="702"/>
                    <a:pt x="1872" y="902"/>
                  </a:cubicBezTo>
                  <a:cubicBezTo>
                    <a:pt x="1972" y="1187"/>
                    <a:pt x="1889" y="1504"/>
                    <a:pt x="1671" y="1704"/>
                  </a:cubicBezTo>
                  <a:cubicBezTo>
                    <a:pt x="1494" y="1870"/>
                    <a:pt x="1266" y="1956"/>
                    <a:pt x="1035" y="1956"/>
                  </a:cubicBezTo>
                  <a:cubicBezTo>
                    <a:pt x="917" y="1956"/>
                    <a:pt x="799" y="1933"/>
                    <a:pt x="686" y="1888"/>
                  </a:cubicBezTo>
                  <a:cubicBezTo>
                    <a:pt x="351" y="1721"/>
                    <a:pt x="151" y="1387"/>
                    <a:pt x="151" y="1019"/>
                  </a:cubicBezTo>
                  <a:cubicBezTo>
                    <a:pt x="168" y="719"/>
                    <a:pt x="318" y="435"/>
                    <a:pt x="552" y="268"/>
                  </a:cubicBezTo>
                  <a:cubicBezTo>
                    <a:pt x="719" y="151"/>
                    <a:pt x="919" y="84"/>
                    <a:pt x="1120" y="67"/>
                  </a:cubicBezTo>
                  <a:cubicBezTo>
                    <a:pt x="1203" y="67"/>
                    <a:pt x="1270" y="67"/>
                    <a:pt x="1354" y="50"/>
                  </a:cubicBezTo>
                  <a:cubicBezTo>
                    <a:pt x="1287" y="17"/>
                    <a:pt x="1203" y="0"/>
                    <a:pt x="112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0"/>
            <p:cNvSpPr/>
            <p:nvPr/>
          </p:nvSpPr>
          <p:spPr>
            <a:xfrm>
              <a:off x="1199573" y="2602449"/>
              <a:ext cx="65386" cy="67566"/>
            </a:xfrm>
            <a:custGeom>
              <a:avLst/>
              <a:gdLst/>
              <a:ahLst/>
              <a:cxnLst/>
              <a:rect l="l" t="t" r="r" b="b"/>
              <a:pathLst>
                <a:path w="2039" h="2107" extrusionOk="0">
                  <a:moveTo>
                    <a:pt x="1120" y="0"/>
                  </a:moveTo>
                  <a:cubicBezTo>
                    <a:pt x="903" y="0"/>
                    <a:pt x="685" y="67"/>
                    <a:pt x="502" y="184"/>
                  </a:cubicBezTo>
                  <a:cubicBezTo>
                    <a:pt x="201" y="368"/>
                    <a:pt x="34" y="669"/>
                    <a:pt x="17" y="1019"/>
                  </a:cubicBezTo>
                  <a:cubicBezTo>
                    <a:pt x="0" y="1437"/>
                    <a:pt x="234" y="1838"/>
                    <a:pt x="619" y="2022"/>
                  </a:cubicBezTo>
                  <a:cubicBezTo>
                    <a:pt x="755" y="2079"/>
                    <a:pt x="898" y="2107"/>
                    <a:pt x="1038" y="2107"/>
                  </a:cubicBezTo>
                  <a:cubicBezTo>
                    <a:pt x="1310" y="2107"/>
                    <a:pt x="1573" y="2003"/>
                    <a:pt x="1771" y="1805"/>
                  </a:cubicBezTo>
                  <a:cubicBezTo>
                    <a:pt x="1905" y="1671"/>
                    <a:pt x="1989" y="1504"/>
                    <a:pt x="2022" y="1337"/>
                  </a:cubicBezTo>
                  <a:cubicBezTo>
                    <a:pt x="2039" y="1170"/>
                    <a:pt x="2039" y="1019"/>
                    <a:pt x="1989" y="869"/>
                  </a:cubicBezTo>
                  <a:cubicBezTo>
                    <a:pt x="1922" y="652"/>
                    <a:pt x="1771" y="468"/>
                    <a:pt x="1588" y="351"/>
                  </a:cubicBezTo>
                  <a:cubicBezTo>
                    <a:pt x="1521" y="301"/>
                    <a:pt x="1437" y="284"/>
                    <a:pt x="1354" y="284"/>
                  </a:cubicBezTo>
                  <a:cubicBezTo>
                    <a:pt x="1354" y="301"/>
                    <a:pt x="1437" y="318"/>
                    <a:pt x="1554" y="401"/>
                  </a:cubicBezTo>
                  <a:cubicBezTo>
                    <a:pt x="1705" y="535"/>
                    <a:pt x="1822" y="702"/>
                    <a:pt x="1888" y="902"/>
                  </a:cubicBezTo>
                  <a:cubicBezTo>
                    <a:pt x="1972" y="1187"/>
                    <a:pt x="1888" y="1504"/>
                    <a:pt x="1671" y="1704"/>
                  </a:cubicBezTo>
                  <a:cubicBezTo>
                    <a:pt x="1494" y="1870"/>
                    <a:pt x="1266" y="1956"/>
                    <a:pt x="1035" y="1956"/>
                  </a:cubicBezTo>
                  <a:cubicBezTo>
                    <a:pt x="917" y="1956"/>
                    <a:pt x="798" y="1933"/>
                    <a:pt x="685" y="1888"/>
                  </a:cubicBezTo>
                  <a:cubicBezTo>
                    <a:pt x="351" y="1721"/>
                    <a:pt x="151" y="1387"/>
                    <a:pt x="167" y="1019"/>
                  </a:cubicBezTo>
                  <a:cubicBezTo>
                    <a:pt x="167" y="719"/>
                    <a:pt x="318" y="435"/>
                    <a:pt x="552" y="268"/>
                  </a:cubicBezTo>
                  <a:cubicBezTo>
                    <a:pt x="719" y="151"/>
                    <a:pt x="919" y="84"/>
                    <a:pt x="1120" y="67"/>
                  </a:cubicBezTo>
                  <a:cubicBezTo>
                    <a:pt x="1203" y="67"/>
                    <a:pt x="1287" y="50"/>
                    <a:pt x="1354" y="50"/>
                  </a:cubicBezTo>
                  <a:cubicBezTo>
                    <a:pt x="1287" y="17"/>
                    <a:pt x="1203" y="0"/>
                    <a:pt x="112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0"/>
            <p:cNvSpPr/>
            <p:nvPr/>
          </p:nvSpPr>
          <p:spPr>
            <a:xfrm>
              <a:off x="1279389" y="2890704"/>
              <a:ext cx="65418" cy="67983"/>
            </a:xfrm>
            <a:custGeom>
              <a:avLst/>
              <a:gdLst/>
              <a:ahLst/>
              <a:cxnLst/>
              <a:rect l="l" t="t" r="r" b="b"/>
              <a:pathLst>
                <a:path w="2040" h="2120" extrusionOk="0">
                  <a:moveTo>
                    <a:pt x="1120" y="0"/>
                  </a:moveTo>
                  <a:cubicBezTo>
                    <a:pt x="903" y="0"/>
                    <a:pt x="686" y="67"/>
                    <a:pt x="502" y="184"/>
                  </a:cubicBezTo>
                  <a:cubicBezTo>
                    <a:pt x="201" y="368"/>
                    <a:pt x="34" y="685"/>
                    <a:pt x="18" y="1020"/>
                  </a:cubicBezTo>
                  <a:cubicBezTo>
                    <a:pt x="1" y="1454"/>
                    <a:pt x="235" y="1838"/>
                    <a:pt x="619" y="2039"/>
                  </a:cubicBezTo>
                  <a:cubicBezTo>
                    <a:pt x="744" y="2093"/>
                    <a:pt x="878" y="2119"/>
                    <a:pt x="1013" y="2119"/>
                  </a:cubicBezTo>
                  <a:cubicBezTo>
                    <a:pt x="1291" y="2119"/>
                    <a:pt x="1569" y="2008"/>
                    <a:pt x="1772" y="1805"/>
                  </a:cubicBezTo>
                  <a:cubicBezTo>
                    <a:pt x="1906" y="1688"/>
                    <a:pt x="1989" y="1521"/>
                    <a:pt x="2023" y="1337"/>
                  </a:cubicBezTo>
                  <a:cubicBezTo>
                    <a:pt x="2039" y="1187"/>
                    <a:pt x="2039" y="1020"/>
                    <a:pt x="1973" y="869"/>
                  </a:cubicBezTo>
                  <a:cubicBezTo>
                    <a:pt x="1906" y="669"/>
                    <a:pt x="1772" y="485"/>
                    <a:pt x="1588" y="368"/>
                  </a:cubicBezTo>
                  <a:cubicBezTo>
                    <a:pt x="1521" y="318"/>
                    <a:pt x="1438" y="284"/>
                    <a:pt x="1354" y="284"/>
                  </a:cubicBezTo>
                  <a:cubicBezTo>
                    <a:pt x="1354" y="301"/>
                    <a:pt x="1438" y="318"/>
                    <a:pt x="1555" y="418"/>
                  </a:cubicBezTo>
                  <a:cubicBezTo>
                    <a:pt x="1705" y="535"/>
                    <a:pt x="1822" y="702"/>
                    <a:pt x="1872" y="903"/>
                  </a:cubicBezTo>
                  <a:cubicBezTo>
                    <a:pt x="1973" y="1187"/>
                    <a:pt x="1889" y="1504"/>
                    <a:pt x="1672" y="1705"/>
                  </a:cubicBezTo>
                  <a:cubicBezTo>
                    <a:pt x="1495" y="1871"/>
                    <a:pt x="1266" y="1963"/>
                    <a:pt x="1035" y="1963"/>
                  </a:cubicBezTo>
                  <a:cubicBezTo>
                    <a:pt x="917" y="1963"/>
                    <a:pt x="799" y="1939"/>
                    <a:pt x="686" y="1888"/>
                  </a:cubicBezTo>
                  <a:cubicBezTo>
                    <a:pt x="352" y="1721"/>
                    <a:pt x="151" y="1387"/>
                    <a:pt x="151" y="1020"/>
                  </a:cubicBezTo>
                  <a:cubicBezTo>
                    <a:pt x="168" y="719"/>
                    <a:pt x="318" y="452"/>
                    <a:pt x="552" y="284"/>
                  </a:cubicBezTo>
                  <a:cubicBezTo>
                    <a:pt x="719" y="151"/>
                    <a:pt x="920" y="84"/>
                    <a:pt x="1120" y="67"/>
                  </a:cubicBezTo>
                  <a:cubicBezTo>
                    <a:pt x="1204" y="67"/>
                    <a:pt x="1271" y="67"/>
                    <a:pt x="1354" y="51"/>
                  </a:cubicBezTo>
                  <a:cubicBezTo>
                    <a:pt x="1288" y="17"/>
                    <a:pt x="1204" y="0"/>
                    <a:pt x="112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0"/>
            <p:cNvSpPr/>
            <p:nvPr/>
          </p:nvSpPr>
          <p:spPr>
            <a:xfrm>
              <a:off x="1797535" y="2579938"/>
              <a:ext cx="65386" cy="67566"/>
            </a:xfrm>
            <a:custGeom>
              <a:avLst/>
              <a:gdLst/>
              <a:ahLst/>
              <a:cxnLst/>
              <a:rect l="l" t="t" r="r" b="b"/>
              <a:pathLst>
                <a:path w="2039" h="2107" extrusionOk="0">
                  <a:moveTo>
                    <a:pt x="1120" y="0"/>
                  </a:moveTo>
                  <a:cubicBezTo>
                    <a:pt x="902" y="0"/>
                    <a:pt x="685" y="67"/>
                    <a:pt x="501" y="184"/>
                  </a:cubicBezTo>
                  <a:cubicBezTo>
                    <a:pt x="201" y="368"/>
                    <a:pt x="17" y="685"/>
                    <a:pt x="17" y="1020"/>
                  </a:cubicBezTo>
                  <a:cubicBezTo>
                    <a:pt x="0" y="1437"/>
                    <a:pt x="234" y="1838"/>
                    <a:pt x="618" y="2022"/>
                  </a:cubicBezTo>
                  <a:cubicBezTo>
                    <a:pt x="749" y="2079"/>
                    <a:pt x="888" y="2107"/>
                    <a:pt x="1027" y="2107"/>
                  </a:cubicBezTo>
                  <a:cubicBezTo>
                    <a:pt x="1295" y="2107"/>
                    <a:pt x="1562" y="2003"/>
                    <a:pt x="1771" y="1805"/>
                  </a:cubicBezTo>
                  <a:cubicBezTo>
                    <a:pt x="1905" y="1688"/>
                    <a:pt x="1988" y="1521"/>
                    <a:pt x="2022" y="1337"/>
                  </a:cubicBezTo>
                  <a:cubicBezTo>
                    <a:pt x="2039" y="1187"/>
                    <a:pt x="2022" y="1020"/>
                    <a:pt x="1972" y="869"/>
                  </a:cubicBezTo>
                  <a:cubicBezTo>
                    <a:pt x="1905" y="652"/>
                    <a:pt x="1771" y="485"/>
                    <a:pt x="1571" y="351"/>
                  </a:cubicBezTo>
                  <a:cubicBezTo>
                    <a:pt x="1521" y="318"/>
                    <a:pt x="1437" y="284"/>
                    <a:pt x="1354" y="284"/>
                  </a:cubicBezTo>
                  <a:cubicBezTo>
                    <a:pt x="1354" y="301"/>
                    <a:pt x="1437" y="318"/>
                    <a:pt x="1554" y="401"/>
                  </a:cubicBezTo>
                  <a:cubicBezTo>
                    <a:pt x="1704" y="535"/>
                    <a:pt x="1821" y="702"/>
                    <a:pt x="1871" y="903"/>
                  </a:cubicBezTo>
                  <a:cubicBezTo>
                    <a:pt x="1972" y="1187"/>
                    <a:pt x="1888" y="1504"/>
                    <a:pt x="1671" y="1705"/>
                  </a:cubicBezTo>
                  <a:cubicBezTo>
                    <a:pt x="1494" y="1871"/>
                    <a:pt x="1266" y="1963"/>
                    <a:pt x="1034" y="1963"/>
                  </a:cubicBezTo>
                  <a:cubicBezTo>
                    <a:pt x="917" y="1963"/>
                    <a:pt x="798" y="1939"/>
                    <a:pt x="685" y="1889"/>
                  </a:cubicBezTo>
                  <a:cubicBezTo>
                    <a:pt x="351" y="1721"/>
                    <a:pt x="151" y="1387"/>
                    <a:pt x="151" y="1020"/>
                  </a:cubicBezTo>
                  <a:cubicBezTo>
                    <a:pt x="151" y="719"/>
                    <a:pt x="301" y="452"/>
                    <a:pt x="552" y="268"/>
                  </a:cubicBezTo>
                  <a:cubicBezTo>
                    <a:pt x="719" y="151"/>
                    <a:pt x="919" y="84"/>
                    <a:pt x="1120" y="67"/>
                  </a:cubicBezTo>
                  <a:cubicBezTo>
                    <a:pt x="1203" y="67"/>
                    <a:pt x="1270" y="67"/>
                    <a:pt x="1354" y="51"/>
                  </a:cubicBezTo>
                  <a:cubicBezTo>
                    <a:pt x="1287" y="17"/>
                    <a:pt x="1203" y="0"/>
                    <a:pt x="112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0"/>
            <p:cNvSpPr/>
            <p:nvPr/>
          </p:nvSpPr>
          <p:spPr>
            <a:xfrm>
              <a:off x="1175458" y="1831964"/>
              <a:ext cx="242751" cy="305956"/>
            </a:xfrm>
            <a:custGeom>
              <a:avLst/>
              <a:gdLst/>
              <a:ahLst/>
              <a:cxnLst/>
              <a:rect l="l" t="t" r="r" b="b"/>
              <a:pathLst>
                <a:path w="7570" h="9541" extrusionOk="0">
                  <a:moveTo>
                    <a:pt x="4295" y="0"/>
                  </a:moveTo>
                  <a:lnTo>
                    <a:pt x="0" y="9541"/>
                  </a:lnTo>
                  <a:lnTo>
                    <a:pt x="0" y="9541"/>
                  </a:lnTo>
                  <a:lnTo>
                    <a:pt x="6634" y="9274"/>
                  </a:lnTo>
                  <a:cubicBezTo>
                    <a:pt x="6658" y="9275"/>
                    <a:pt x="6682" y="9276"/>
                    <a:pt x="6705" y="9276"/>
                  </a:cubicBezTo>
                  <a:cubicBezTo>
                    <a:pt x="6915" y="9276"/>
                    <a:pt x="7122" y="9212"/>
                    <a:pt x="7302" y="9106"/>
                  </a:cubicBezTo>
                  <a:cubicBezTo>
                    <a:pt x="7536" y="8906"/>
                    <a:pt x="7553" y="8555"/>
                    <a:pt x="7553" y="8254"/>
                  </a:cubicBezTo>
                  <a:cubicBezTo>
                    <a:pt x="7569" y="7235"/>
                    <a:pt x="7519" y="6082"/>
                    <a:pt x="6751" y="5431"/>
                  </a:cubicBezTo>
                  <a:cubicBezTo>
                    <a:pt x="6383" y="5130"/>
                    <a:pt x="5915" y="4979"/>
                    <a:pt x="5598" y="4645"/>
                  </a:cubicBezTo>
                  <a:cubicBezTo>
                    <a:pt x="5214" y="4228"/>
                    <a:pt x="5130" y="3609"/>
                    <a:pt x="5147" y="3041"/>
                  </a:cubicBezTo>
                  <a:cubicBezTo>
                    <a:pt x="5180" y="2473"/>
                    <a:pt x="5297" y="1905"/>
                    <a:pt x="5230" y="1337"/>
                  </a:cubicBezTo>
                  <a:cubicBezTo>
                    <a:pt x="5147" y="769"/>
                    <a:pt x="4846" y="184"/>
                    <a:pt x="42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0"/>
            <p:cNvSpPr/>
            <p:nvPr/>
          </p:nvSpPr>
          <p:spPr>
            <a:xfrm>
              <a:off x="1045264" y="1753719"/>
              <a:ext cx="272221" cy="547713"/>
            </a:xfrm>
            <a:custGeom>
              <a:avLst/>
              <a:gdLst/>
              <a:ahLst/>
              <a:cxnLst/>
              <a:rect l="l" t="t" r="r" b="b"/>
              <a:pathLst>
                <a:path w="8489" h="17080" extrusionOk="0">
                  <a:moveTo>
                    <a:pt x="4378" y="1"/>
                  </a:moveTo>
                  <a:lnTo>
                    <a:pt x="0" y="3326"/>
                  </a:lnTo>
                  <a:lnTo>
                    <a:pt x="468" y="14354"/>
                  </a:lnTo>
                  <a:cubicBezTo>
                    <a:pt x="533" y="15883"/>
                    <a:pt x="1787" y="17080"/>
                    <a:pt x="3303" y="17080"/>
                  </a:cubicBezTo>
                  <a:cubicBezTo>
                    <a:pt x="3343" y="17080"/>
                    <a:pt x="3384" y="17079"/>
                    <a:pt x="3426" y="17077"/>
                  </a:cubicBezTo>
                  <a:cubicBezTo>
                    <a:pt x="4996" y="17010"/>
                    <a:pt x="6199" y="15690"/>
                    <a:pt x="6149" y="14136"/>
                  </a:cubicBezTo>
                  <a:cubicBezTo>
                    <a:pt x="6099" y="12800"/>
                    <a:pt x="6049" y="11530"/>
                    <a:pt x="6049" y="11530"/>
                  </a:cubicBezTo>
                  <a:cubicBezTo>
                    <a:pt x="6049" y="11530"/>
                    <a:pt x="8221" y="11296"/>
                    <a:pt x="8355" y="9124"/>
                  </a:cubicBezTo>
                  <a:cubicBezTo>
                    <a:pt x="8488" y="6952"/>
                    <a:pt x="8355" y="1956"/>
                    <a:pt x="8355" y="1956"/>
                  </a:cubicBezTo>
                  <a:lnTo>
                    <a:pt x="4378"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0"/>
            <p:cNvSpPr/>
            <p:nvPr/>
          </p:nvSpPr>
          <p:spPr>
            <a:xfrm>
              <a:off x="1278876" y="1924126"/>
              <a:ext cx="20908" cy="18054"/>
            </a:xfrm>
            <a:custGeom>
              <a:avLst/>
              <a:gdLst/>
              <a:ahLst/>
              <a:cxnLst/>
              <a:rect l="l" t="t" r="r" b="b"/>
              <a:pathLst>
                <a:path w="652" h="563" extrusionOk="0">
                  <a:moveTo>
                    <a:pt x="368" y="0"/>
                  </a:moveTo>
                  <a:cubicBezTo>
                    <a:pt x="117" y="0"/>
                    <a:pt x="0" y="301"/>
                    <a:pt x="167" y="485"/>
                  </a:cubicBezTo>
                  <a:cubicBezTo>
                    <a:pt x="226" y="538"/>
                    <a:pt x="296" y="563"/>
                    <a:pt x="363" y="563"/>
                  </a:cubicBezTo>
                  <a:cubicBezTo>
                    <a:pt x="506" y="563"/>
                    <a:pt x="641" y="454"/>
                    <a:pt x="652" y="284"/>
                  </a:cubicBezTo>
                  <a:cubicBezTo>
                    <a:pt x="652" y="134"/>
                    <a:pt x="518" y="0"/>
                    <a:pt x="3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0"/>
            <p:cNvSpPr/>
            <p:nvPr/>
          </p:nvSpPr>
          <p:spPr>
            <a:xfrm>
              <a:off x="1272430" y="1912549"/>
              <a:ext cx="36461" cy="11192"/>
            </a:xfrm>
            <a:custGeom>
              <a:avLst/>
              <a:gdLst/>
              <a:ahLst/>
              <a:cxnLst/>
              <a:rect l="l" t="t" r="r" b="b"/>
              <a:pathLst>
                <a:path w="1137" h="349" extrusionOk="0">
                  <a:moveTo>
                    <a:pt x="544" y="1"/>
                  </a:moveTo>
                  <a:cubicBezTo>
                    <a:pt x="401" y="1"/>
                    <a:pt x="257" y="43"/>
                    <a:pt x="134" y="127"/>
                  </a:cubicBezTo>
                  <a:cubicBezTo>
                    <a:pt x="34" y="194"/>
                    <a:pt x="1" y="261"/>
                    <a:pt x="17" y="278"/>
                  </a:cubicBezTo>
                  <a:cubicBezTo>
                    <a:pt x="21" y="281"/>
                    <a:pt x="26" y="283"/>
                    <a:pt x="33" y="283"/>
                  </a:cubicBezTo>
                  <a:cubicBezTo>
                    <a:pt x="92" y="283"/>
                    <a:pt x="275" y="176"/>
                    <a:pt x="522" y="176"/>
                  </a:cubicBezTo>
                  <a:cubicBezTo>
                    <a:pt x="537" y="176"/>
                    <a:pt x="553" y="177"/>
                    <a:pt x="569" y="177"/>
                  </a:cubicBezTo>
                  <a:cubicBezTo>
                    <a:pt x="845" y="193"/>
                    <a:pt x="1036" y="349"/>
                    <a:pt x="1105" y="349"/>
                  </a:cubicBezTo>
                  <a:cubicBezTo>
                    <a:pt x="1111" y="349"/>
                    <a:pt x="1116" y="347"/>
                    <a:pt x="1120" y="345"/>
                  </a:cubicBezTo>
                  <a:cubicBezTo>
                    <a:pt x="1137" y="328"/>
                    <a:pt x="1104" y="261"/>
                    <a:pt x="1020" y="177"/>
                  </a:cubicBezTo>
                  <a:cubicBezTo>
                    <a:pt x="884" y="60"/>
                    <a:pt x="714" y="1"/>
                    <a:pt x="5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0"/>
            <p:cNvSpPr/>
            <p:nvPr/>
          </p:nvSpPr>
          <p:spPr>
            <a:xfrm>
              <a:off x="1175458" y="1924126"/>
              <a:ext cx="20940" cy="18054"/>
            </a:xfrm>
            <a:custGeom>
              <a:avLst/>
              <a:gdLst/>
              <a:ahLst/>
              <a:cxnLst/>
              <a:rect l="l" t="t" r="r" b="b"/>
              <a:pathLst>
                <a:path w="653" h="563" extrusionOk="0">
                  <a:moveTo>
                    <a:pt x="368" y="0"/>
                  </a:moveTo>
                  <a:cubicBezTo>
                    <a:pt x="117" y="0"/>
                    <a:pt x="0" y="301"/>
                    <a:pt x="184" y="485"/>
                  </a:cubicBezTo>
                  <a:cubicBezTo>
                    <a:pt x="238" y="538"/>
                    <a:pt x="306" y="563"/>
                    <a:pt x="372" y="563"/>
                  </a:cubicBezTo>
                  <a:cubicBezTo>
                    <a:pt x="514" y="563"/>
                    <a:pt x="652" y="454"/>
                    <a:pt x="652" y="284"/>
                  </a:cubicBezTo>
                  <a:cubicBezTo>
                    <a:pt x="652" y="134"/>
                    <a:pt x="518" y="0"/>
                    <a:pt x="3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0"/>
            <p:cNvSpPr/>
            <p:nvPr/>
          </p:nvSpPr>
          <p:spPr>
            <a:xfrm>
              <a:off x="1166351" y="1912549"/>
              <a:ext cx="35916" cy="11192"/>
            </a:xfrm>
            <a:custGeom>
              <a:avLst/>
              <a:gdLst/>
              <a:ahLst/>
              <a:cxnLst/>
              <a:rect l="l" t="t" r="r" b="b"/>
              <a:pathLst>
                <a:path w="1120" h="349" extrusionOk="0">
                  <a:moveTo>
                    <a:pt x="537" y="1"/>
                  </a:moveTo>
                  <a:cubicBezTo>
                    <a:pt x="397" y="1"/>
                    <a:pt x="257" y="43"/>
                    <a:pt x="134" y="127"/>
                  </a:cubicBezTo>
                  <a:cubicBezTo>
                    <a:pt x="34" y="194"/>
                    <a:pt x="0" y="261"/>
                    <a:pt x="17" y="278"/>
                  </a:cubicBezTo>
                  <a:cubicBezTo>
                    <a:pt x="21" y="281"/>
                    <a:pt x="26" y="283"/>
                    <a:pt x="33" y="283"/>
                  </a:cubicBezTo>
                  <a:cubicBezTo>
                    <a:pt x="91" y="283"/>
                    <a:pt x="275" y="176"/>
                    <a:pt x="521" y="176"/>
                  </a:cubicBezTo>
                  <a:cubicBezTo>
                    <a:pt x="537" y="176"/>
                    <a:pt x="553" y="177"/>
                    <a:pt x="569" y="177"/>
                  </a:cubicBezTo>
                  <a:cubicBezTo>
                    <a:pt x="844" y="193"/>
                    <a:pt x="1036" y="349"/>
                    <a:pt x="1091" y="349"/>
                  </a:cubicBezTo>
                  <a:cubicBezTo>
                    <a:pt x="1097" y="349"/>
                    <a:pt x="1100" y="347"/>
                    <a:pt x="1103" y="345"/>
                  </a:cubicBezTo>
                  <a:cubicBezTo>
                    <a:pt x="1120" y="328"/>
                    <a:pt x="1086" y="261"/>
                    <a:pt x="1003" y="177"/>
                  </a:cubicBezTo>
                  <a:cubicBezTo>
                    <a:pt x="867" y="60"/>
                    <a:pt x="702" y="1"/>
                    <a:pt x="5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0"/>
            <p:cNvSpPr/>
            <p:nvPr/>
          </p:nvSpPr>
          <p:spPr>
            <a:xfrm>
              <a:off x="1147046" y="2091807"/>
              <a:ext cx="92739" cy="49480"/>
            </a:xfrm>
            <a:custGeom>
              <a:avLst/>
              <a:gdLst/>
              <a:ahLst/>
              <a:cxnLst/>
              <a:rect l="l" t="t" r="r" b="b"/>
              <a:pathLst>
                <a:path w="2892" h="1543" extrusionOk="0">
                  <a:moveTo>
                    <a:pt x="1" y="1"/>
                  </a:moveTo>
                  <a:cubicBezTo>
                    <a:pt x="1" y="1"/>
                    <a:pt x="677" y="1543"/>
                    <a:pt x="2702" y="1543"/>
                  </a:cubicBezTo>
                  <a:cubicBezTo>
                    <a:pt x="2764" y="1543"/>
                    <a:pt x="2827" y="1541"/>
                    <a:pt x="2892" y="1538"/>
                  </a:cubicBezTo>
                  <a:lnTo>
                    <a:pt x="2875" y="987"/>
                  </a:lnTo>
                  <a:cubicBezTo>
                    <a:pt x="1839" y="937"/>
                    <a:pt x="836" y="602"/>
                    <a:pt x="1"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0"/>
            <p:cNvSpPr/>
            <p:nvPr/>
          </p:nvSpPr>
          <p:spPr>
            <a:xfrm>
              <a:off x="1234943" y="1920887"/>
              <a:ext cx="26263" cy="84530"/>
            </a:xfrm>
            <a:custGeom>
              <a:avLst/>
              <a:gdLst/>
              <a:ahLst/>
              <a:cxnLst/>
              <a:rect l="l" t="t" r="r" b="b"/>
              <a:pathLst>
                <a:path w="819" h="2636" extrusionOk="0">
                  <a:moveTo>
                    <a:pt x="0" y="1"/>
                  </a:moveTo>
                  <a:lnTo>
                    <a:pt x="0" y="1"/>
                  </a:lnTo>
                  <a:cubicBezTo>
                    <a:pt x="17" y="168"/>
                    <a:pt x="50" y="318"/>
                    <a:pt x="100" y="469"/>
                  </a:cubicBezTo>
                  <a:cubicBezTo>
                    <a:pt x="184" y="770"/>
                    <a:pt x="318" y="1171"/>
                    <a:pt x="451" y="1605"/>
                  </a:cubicBezTo>
                  <a:cubicBezTo>
                    <a:pt x="535" y="1822"/>
                    <a:pt x="602" y="2039"/>
                    <a:pt x="668" y="2223"/>
                  </a:cubicBezTo>
                  <a:cubicBezTo>
                    <a:pt x="702" y="2307"/>
                    <a:pt x="719" y="2390"/>
                    <a:pt x="702" y="2474"/>
                  </a:cubicBezTo>
                  <a:cubicBezTo>
                    <a:pt x="685" y="2524"/>
                    <a:pt x="618" y="2541"/>
                    <a:pt x="535" y="2541"/>
                  </a:cubicBezTo>
                  <a:cubicBezTo>
                    <a:pt x="368" y="2541"/>
                    <a:pt x="201" y="2557"/>
                    <a:pt x="50" y="2607"/>
                  </a:cubicBezTo>
                  <a:cubicBezTo>
                    <a:pt x="148" y="2627"/>
                    <a:pt x="240" y="2635"/>
                    <a:pt x="333" y="2635"/>
                  </a:cubicBezTo>
                  <a:cubicBezTo>
                    <a:pt x="399" y="2635"/>
                    <a:pt x="466" y="2631"/>
                    <a:pt x="535" y="2624"/>
                  </a:cubicBezTo>
                  <a:lnTo>
                    <a:pt x="668" y="2624"/>
                  </a:lnTo>
                  <a:cubicBezTo>
                    <a:pt x="719" y="2607"/>
                    <a:pt x="769" y="2557"/>
                    <a:pt x="802" y="2507"/>
                  </a:cubicBezTo>
                  <a:cubicBezTo>
                    <a:pt x="819" y="2407"/>
                    <a:pt x="819" y="2290"/>
                    <a:pt x="769" y="2190"/>
                  </a:cubicBezTo>
                  <a:cubicBezTo>
                    <a:pt x="702" y="2006"/>
                    <a:pt x="635" y="1789"/>
                    <a:pt x="568" y="1572"/>
                  </a:cubicBezTo>
                  <a:cubicBezTo>
                    <a:pt x="435" y="1137"/>
                    <a:pt x="301" y="736"/>
                    <a:pt x="184" y="452"/>
                  </a:cubicBezTo>
                  <a:cubicBezTo>
                    <a:pt x="151" y="285"/>
                    <a:pt x="84" y="135"/>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0"/>
            <p:cNvSpPr/>
            <p:nvPr/>
          </p:nvSpPr>
          <p:spPr>
            <a:xfrm>
              <a:off x="1216184" y="2012536"/>
              <a:ext cx="23602" cy="21710"/>
            </a:xfrm>
            <a:custGeom>
              <a:avLst/>
              <a:gdLst/>
              <a:ahLst/>
              <a:cxnLst/>
              <a:rect l="l" t="t" r="r" b="b"/>
              <a:pathLst>
                <a:path w="736" h="677" extrusionOk="0">
                  <a:moveTo>
                    <a:pt x="418" y="0"/>
                  </a:moveTo>
                  <a:lnTo>
                    <a:pt x="418" y="0"/>
                  </a:lnTo>
                  <a:cubicBezTo>
                    <a:pt x="301" y="34"/>
                    <a:pt x="201" y="100"/>
                    <a:pt x="117" y="184"/>
                  </a:cubicBezTo>
                  <a:cubicBezTo>
                    <a:pt x="34" y="267"/>
                    <a:pt x="0" y="384"/>
                    <a:pt x="34" y="501"/>
                  </a:cubicBezTo>
                  <a:cubicBezTo>
                    <a:pt x="103" y="612"/>
                    <a:pt x="218" y="677"/>
                    <a:pt x="341" y="677"/>
                  </a:cubicBezTo>
                  <a:cubicBezTo>
                    <a:pt x="366" y="677"/>
                    <a:pt x="392" y="674"/>
                    <a:pt x="418" y="668"/>
                  </a:cubicBezTo>
                  <a:cubicBezTo>
                    <a:pt x="535" y="635"/>
                    <a:pt x="635" y="568"/>
                    <a:pt x="685" y="451"/>
                  </a:cubicBezTo>
                  <a:cubicBezTo>
                    <a:pt x="736" y="351"/>
                    <a:pt x="736" y="217"/>
                    <a:pt x="652" y="117"/>
                  </a:cubicBezTo>
                  <a:cubicBezTo>
                    <a:pt x="600" y="65"/>
                    <a:pt x="528" y="39"/>
                    <a:pt x="457" y="39"/>
                  </a:cubicBezTo>
                  <a:cubicBezTo>
                    <a:pt x="414" y="39"/>
                    <a:pt x="372" y="48"/>
                    <a:pt x="335" y="67"/>
                  </a:cubicBezTo>
                  <a:lnTo>
                    <a:pt x="418" y="0"/>
                  </a:ln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0"/>
            <p:cNvSpPr/>
            <p:nvPr/>
          </p:nvSpPr>
          <p:spPr>
            <a:xfrm>
              <a:off x="1214580" y="2011958"/>
              <a:ext cx="27354" cy="16419"/>
            </a:xfrm>
            <a:custGeom>
              <a:avLst/>
              <a:gdLst/>
              <a:ahLst/>
              <a:cxnLst/>
              <a:rect l="l" t="t" r="r" b="b"/>
              <a:pathLst>
                <a:path w="853" h="512" extrusionOk="0">
                  <a:moveTo>
                    <a:pt x="41" y="0"/>
                  </a:moveTo>
                  <a:cubicBezTo>
                    <a:pt x="38" y="0"/>
                    <a:pt x="36" y="1"/>
                    <a:pt x="34" y="1"/>
                  </a:cubicBezTo>
                  <a:cubicBezTo>
                    <a:pt x="0" y="1"/>
                    <a:pt x="67" y="269"/>
                    <a:pt x="334" y="419"/>
                  </a:cubicBezTo>
                  <a:cubicBezTo>
                    <a:pt x="457" y="488"/>
                    <a:pt x="577" y="512"/>
                    <a:pt x="670" y="512"/>
                  </a:cubicBezTo>
                  <a:cubicBezTo>
                    <a:pt x="779" y="512"/>
                    <a:pt x="852" y="480"/>
                    <a:pt x="852" y="453"/>
                  </a:cubicBezTo>
                  <a:cubicBezTo>
                    <a:pt x="836" y="419"/>
                    <a:pt x="635" y="402"/>
                    <a:pt x="418" y="285"/>
                  </a:cubicBezTo>
                  <a:cubicBezTo>
                    <a:pt x="211" y="158"/>
                    <a:pt x="95" y="0"/>
                    <a:pt x="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0"/>
            <p:cNvSpPr/>
            <p:nvPr/>
          </p:nvSpPr>
          <p:spPr>
            <a:xfrm>
              <a:off x="1084386" y="1734895"/>
              <a:ext cx="249710" cy="174030"/>
            </a:xfrm>
            <a:custGeom>
              <a:avLst/>
              <a:gdLst/>
              <a:ahLst/>
              <a:cxnLst/>
              <a:rect l="l" t="t" r="r" b="b"/>
              <a:pathLst>
                <a:path w="7787" h="5427" extrusionOk="0">
                  <a:moveTo>
                    <a:pt x="3835" y="0"/>
                  </a:moveTo>
                  <a:cubicBezTo>
                    <a:pt x="3527" y="0"/>
                    <a:pt x="3219" y="40"/>
                    <a:pt x="2924" y="120"/>
                  </a:cubicBezTo>
                  <a:cubicBezTo>
                    <a:pt x="1688" y="471"/>
                    <a:pt x="735" y="1457"/>
                    <a:pt x="418" y="2710"/>
                  </a:cubicBezTo>
                  <a:lnTo>
                    <a:pt x="568" y="2576"/>
                  </a:lnTo>
                  <a:lnTo>
                    <a:pt x="568" y="2576"/>
                  </a:lnTo>
                  <a:cubicBezTo>
                    <a:pt x="551" y="3044"/>
                    <a:pt x="284" y="3462"/>
                    <a:pt x="150" y="3913"/>
                  </a:cubicBezTo>
                  <a:cubicBezTo>
                    <a:pt x="0" y="4364"/>
                    <a:pt x="17" y="4932"/>
                    <a:pt x="434" y="5199"/>
                  </a:cubicBezTo>
                  <a:cubicBezTo>
                    <a:pt x="551" y="5283"/>
                    <a:pt x="668" y="5333"/>
                    <a:pt x="802" y="5350"/>
                  </a:cubicBezTo>
                  <a:cubicBezTo>
                    <a:pt x="992" y="5405"/>
                    <a:pt x="1190" y="5427"/>
                    <a:pt x="1390" y="5427"/>
                  </a:cubicBezTo>
                  <a:cubicBezTo>
                    <a:pt x="1735" y="5427"/>
                    <a:pt x="2091" y="5363"/>
                    <a:pt x="2439" y="5300"/>
                  </a:cubicBezTo>
                  <a:lnTo>
                    <a:pt x="2506" y="4063"/>
                  </a:lnTo>
                  <a:cubicBezTo>
                    <a:pt x="2590" y="4448"/>
                    <a:pt x="2790" y="4798"/>
                    <a:pt x="3108" y="5032"/>
                  </a:cubicBezTo>
                  <a:cubicBezTo>
                    <a:pt x="3325" y="5206"/>
                    <a:pt x="3584" y="5295"/>
                    <a:pt x="3849" y="5295"/>
                  </a:cubicBezTo>
                  <a:cubicBezTo>
                    <a:pt x="3992" y="5295"/>
                    <a:pt x="4137" y="5269"/>
                    <a:pt x="4277" y="5216"/>
                  </a:cubicBezTo>
                  <a:cubicBezTo>
                    <a:pt x="4600" y="5069"/>
                    <a:pt x="4820" y="4716"/>
                    <a:pt x="4744" y="4395"/>
                  </a:cubicBezTo>
                  <a:lnTo>
                    <a:pt x="4744" y="4395"/>
                  </a:lnTo>
                  <a:cubicBezTo>
                    <a:pt x="4929" y="4791"/>
                    <a:pt x="5397" y="5060"/>
                    <a:pt x="5865" y="5166"/>
                  </a:cubicBezTo>
                  <a:cubicBezTo>
                    <a:pt x="6098" y="5196"/>
                    <a:pt x="6334" y="5213"/>
                    <a:pt x="6572" y="5213"/>
                  </a:cubicBezTo>
                  <a:cubicBezTo>
                    <a:pt x="6863" y="5213"/>
                    <a:pt x="7158" y="5188"/>
                    <a:pt x="7452" y="5133"/>
                  </a:cubicBezTo>
                  <a:cubicBezTo>
                    <a:pt x="7185" y="4715"/>
                    <a:pt x="7369" y="4214"/>
                    <a:pt x="7519" y="3763"/>
                  </a:cubicBezTo>
                  <a:cubicBezTo>
                    <a:pt x="7669" y="3311"/>
                    <a:pt x="7786" y="2760"/>
                    <a:pt x="7452" y="2409"/>
                  </a:cubicBezTo>
                  <a:cubicBezTo>
                    <a:pt x="7318" y="2292"/>
                    <a:pt x="7201" y="2192"/>
                    <a:pt x="7068" y="2108"/>
                  </a:cubicBezTo>
                  <a:cubicBezTo>
                    <a:pt x="6784" y="1858"/>
                    <a:pt x="6650" y="1524"/>
                    <a:pt x="6450" y="1240"/>
                  </a:cubicBezTo>
                  <a:cubicBezTo>
                    <a:pt x="5896" y="441"/>
                    <a:pt x="4866" y="0"/>
                    <a:pt x="38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0"/>
            <p:cNvSpPr/>
            <p:nvPr/>
          </p:nvSpPr>
          <p:spPr>
            <a:xfrm>
              <a:off x="904872" y="1753751"/>
              <a:ext cx="254552" cy="409887"/>
            </a:xfrm>
            <a:custGeom>
              <a:avLst/>
              <a:gdLst/>
              <a:ahLst/>
              <a:cxnLst/>
              <a:rect l="l" t="t" r="r" b="b"/>
              <a:pathLst>
                <a:path w="7938" h="12782" extrusionOk="0">
                  <a:moveTo>
                    <a:pt x="6153" y="0"/>
                  </a:moveTo>
                  <a:cubicBezTo>
                    <a:pt x="5878" y="0"/>
                    <a:pt x="5604" y="20"/>
                    <a:pt x="5331" y="67"/>
                  </a:cubicBezTo>
                  <a:cubicBezTo>
                    <a:pt x="4479" y="234"/>
                    <a:pt x="3626" y="752"/>
                    <a:pt x="3309" y="1554"/>
                  </a:cubicBezTo>
                  <a:cubicBezTo>
                    <a:pt x="2958" y="2473"/>
                    <a:pt x="3309" y="3592"/>
                    <a:pt x="2791" y="4444"/>
                  </a:cubicBezTo>
                  <a:cubicBezTo>
                    <a:pt x="2457" y="5012"/>
                    <a:pt x="1788" y="5297"/>
                    <a:pt x="1287" y="5748"/>
                  </a:cubicBezTo>
                  <a:cubicBezTo>
                    <a:pt x="435" y="6483"/>
                    <a:pt x="51" y="7669"/>
                    <a:pt x="17" y="8805"/>
                  </a:cubicBezTo>
                  <a:cubicBezTo>
                    <a:pt x="1" y="9925"/>
                    <a:pt x="435" y="11679"/>
                    <a:pt x="736" y="12782"/>
                  </a:cubicBezTo>
                  <a:cubicBezTo>
                    <a:pt x="2791" y="12598"/>
                    <a:pt x="4896" y="12732"/>
                    <a:pt x="6951" y="12548"/>
                  </a:cubicBezTo>
                  <a:cubicBezTo>
                    <a:pt x="6484" y="12331"/>
                    <a:pt x="6250" y="10977"/>
                    <a:pt x="6333" y="10459"/>
                  </a:cubicBezTo>
                  <a:cubicBezTo>
                    <a:pt x="6417" y="9958"/>
                    <a:pt x="6701" y="9507"/>
                    <a:pt x="6918" y="9056"/>
                  </a:cubicBezTo>
                  <a:cubicBezTo>
                    <a:pt x="7135" y="8588"/>
                    <a:pt x="7302" y="8053"/>
                    <a:pt x="7135" y="7569"/>
                  </a:cubicBezTo>
                  <a:cubicBezTo>
                    <a:pt x="6968" y="7051"/>
                    <a:pt x="6450" y="6683"/>
                    <a:pt x="6266" y="6165"/>
                  </a:cubicBezTo>
                  <a:cubicBezTo>
                    <a:pt x="6066" y="5614"/>
                    <a:pt x="6266" y="4996"/>
                    <a:pt x="6450" y="4444"/>
                  </a:cubicBezTo>
                  <a:cubicBezTo>
                    <a:pt x="6951" y="3024"/>
                    <a:pt x="7453" y="1604"/>
                    <a:pt x="7937" y="184"/>
                  </a:cubicBezTo>
                  <a:cubicBezTo>
                    <a:pt x="7353" y="92"/>
                    <a:pt x="6752" y="0"/>
                    <a:pt x="61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0"/>
            <p:cNvSpPr/>
            <p:nvPr/>
          </p:nvSpPr>
          <p:spPr>
            <a:xfrm>
              <a:off x="932739" y="1746151"/>
              <a:ext cx="213281" cy="190545"/>
            </a:xfrm>
            <a:custGeom>
              <a:avLst/>
              <a:gdLst/>
              <a:ahLst/>
              <a:cxnLst/>
              <a:rect l="l" t="t" r="r" b="b"/>
              <a:pathLst>
                <a:path w="6651" h="5942" extrusionOk="0">
                  <a:moveTo>
                    <a:pt x="5026" y="1"/>
                  </a:moveTo>
                  <a:cubicBezTo>
                    <a:pt x="4988" y="1"/>
                    <a:pt x="4950" y="2"/>
                    <a:pt x="4913" y="3"/>
                  </a:cubicBezTo>
                  <a:cubicBezTo>
                    <a:pt x="4595" y="3"/>
                    <a:pt x="4295" y="53"/>
                    <a:pt x="3994" y="120"/>
                  </a:cubicBezTo>
                  <a:cubicBezTo>
                    <a:pt x="3626" y="203"/>
                    <a:pt x="3292" y="337"/>
                    <a:pt x="2991" y="521"/>
                  </a:cubicBezTo>
                  <a:cubicBezTo>
                    <a:pt x="2640" y="738"/>
                    <a:pt x="2373" y="1056"/>
                    <a:pt x="2223" y="1440"/>
                  </a:cubicBezTo>
                  <a:cubicBezTo>
                    <a:pt x="2072" y="1841"/>
                    <a:pt x="2006" y="2275"/>
                    <a:pt x="2022" y="2693"/>
                  </a:cubicBezTo>
                  <a:cubicBezTo>
                    <a:pt x="2022" y="3144"/>
                    <a:pt x="2072" y="3562"/>
                    <a:pt x="2072" y="3963"/>
                  </a:cubicBezTo>
                  <a:cubicBezTo>
                    <a:pt x="2106" y="4347"/>
                    <a:pt x="2039" y="4715"/>
                    <a:pt x="1905" y="5082"/>
                  </a:cubicBezTo>
                  <a:cubicBezTo>
                    <a:pt x="1772" y="5383"/>
                    <a:pt x="1521" y="5634"/>
                    <a:pt x="1204" y="5767"/>
                  </a:cubicBezTo>
                  <a:cubicBezTo>
                    <a:pt x="1113" y="5801"/>
                    <a:pt x="1016" y="5818"/>
                    <a:pt x="919" y="5818"/>
                  </a:cubicBezTo>
                  <a:cubicBezTo>
                    <a:pt x="730" y="5818"/>
                    <a:pt x="539" y="5755"/>
                    <a:pt x="385" y="5634"/>
                  </a:cubicBezTo>
                  <a:cubicBezTo>
                    <a:pt x="201" y="5500"/>
                    <a:pt x="101" y="5249"/>
                    <a:pt x="151" y="5016"/>
                  </a:cubicBezTo>
                  <a:cubicBezTo>
                    <a:pt x="184" y="4832"/>
                    <a:pt x="318" y="4681"/>
                    <a:pt x="502" y="4648"/>
                  </a:cubicBezTo>
                  <a:cubicBezTo>
                    <a:pt x="529" y="4644"/>
                    <a:pt x="557" y="4642"/>
                    <a:pt x="584" y="4642"/>
                  </a:cubicBezTo>
                  <a:cubicBezTo>
                    <a:pt x="673" y="4642"/>
                    <a:pt x="759" y="4664"/>
                    <a:pt x="836" y="4715"/>
                  </a:cubicBezTo>
                  <a:cubicBezTo>
                    <a:pt x="903" y="4765"/>
                    <a:pt x="919" y="4798"/>
                    <a:pt x="936" y="4798"/>
                  </a:cubicBezTo>
                  <a:cubicBezTo>
                    <a:pt x="936" y="4798"/>
                    <a:pt x="919" y="4748"/>
                    <a:pt x="853" y="4698"/>
                  </a:cubicBezTo>
                  <a:cubicBezTo>
                    <a:pt x="774" y="4632"/>
                    <a:pt x="674" y="4587"/>
                    <a:pt x="579" y="4587"/>
                  </a:cubicBezTo>
                  <a:cubicBezTo>
                    <a:pt x="553" y="4587"/>
                    <a:pt x="527" y="4591"/>
                    <a:pt x="502" y="4598"/>
                  </a:cubicBezTo>
                  <a:cubicBezTo>
                    <a:pt x="285" y="4631"/>
                    <a:pt x="117" y="4782"/>
                    <a:pt x="67" y="4999"/>
                  </a:cubicBezTo>
                  <a:cubicBezTo>
                    <a:pt x="1" y="5266"/>
                    <a:pt x="101" y="5550"/>
                    <a:pt x="318" y="5717"/>
                  </a:cubicBezTo>
                  <a:cubicBezTo>
                    <a:pt x="498" y="5863"/>
                    <a:pt x="715" y="5941"/>
                    <a:pt x="935" y="5941"/>
                  </a:cubicBezTo>
                  <a:cubicBezTo>
                    <a:pt x="1042" y="5941"/>
                    <a:pt x="1150" y="5923"/>
                    <a:pt x="1254" y="5884"/>
                  </a:cubicBezTo>
                  <a:cubicBezTo>
                    <a:pt x="1605" y="5751"/>
                    <a:pt x="1872" y="5483"/>
                    <a:pt x="2022" y="5132"/>
                  </a:cubicBezTo>
                  <a:cubicBezTo>
                    <a:pt x="2173" y="4765"/>
                    <a:pt x="2239" y="4364"/>
                    <a:pt x="2223" y="3963"/>
                  </a:cubicBezTo>
                  <a:cubicBezTo>
                    <a:pt x="2223" y="3545"/>
                    <a:pt x="2173" y="3127"/>
                    <a:pt x="2173" y="2693"/>
                  </a:cubicBezTo>
                  <a:cubicBezTo>
                    <a:pt x="2156" y="2292"/>
                    <a:pt x="2223" y="1874"/>
                    <a:pt x="2356" y="1490"/>
                  </a:cubicBezTo>
                  <a:cubicBezTo>
                    <a:pt x="2490" y="1139"/>
                    <a:pt x="2741" y="838"/>
                    <a:pt x="3058" y="638"/>
                  </a:cubicBezTo>
                  <a:cubicBezTo>
                    <a:pt x="3359" y="454"/>
                    <a:pt x="3676" y="320"/>
                    <a:pt x="4011" y="237"/>
                  </a:cubicBezTo>
                  <a:cubicBezTo>
                    <a:pt x="4311" y="170"/>
                    <a:pt x="4612" y="120"/>
                    <a:pt x="4913" y="103"/>
                  </a:cubicBezTo>
                  <a:cubicBezTo>
                    <a:pt x="4958" y="102"/>
                    <a:pt x="5003" y="101"/>
                    <a:pt x="5048" y="101"/>
                  </a:cubicBezTo>
                  <a:cubicBezTo>
                    <a:pt x="5451" y="101"/>
                    <a:pt x="5840" y="168"/>
                    <a:pt x="6216" y="304"/>
                  </a:cubicBezTo>
                  <a:cubicBezTo>
                    <a:pt x="6482" y="413"/>
                    <a:pt x="6631" y="523"/>
                    <a:pt x="6649" y="523"/>
                  </a:cubicBezTo>
                  <a:cubicBezTo>
                    <a:pt x="6650" y="523"/>
                    <a:pt x="6651" y="522"/>
                    <a:pt x="6651" y="521"/>
                  </a:cubicBezTo>
                  <a:cubicBezTo>
                    <a:pt x="6651" y="521"/>
                    <a:pt x="6617" y="488"/>
                    <a:pt x="6550" y="437"/>
                  </a:cubicBezTo>
                  <a:cubicBezTo>
                    <a:pt x="6450" y="371"/>
                    <a:pt x="6350" y="304"/>
                    <a:pt x="6233" y="254"/>
                  </a:cubicBezTo>
                  <a:cubicBezTo>
                    <a:pt x="5850" y="85"/>
                    <a:pt x="5439" y="1"/>
                    <a:pt x="50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0"/>
            <p:cNvSpPr/>
            <p:nvPr/>
          </p:nvSpPr>
          <p:spPr>
            <a:xfrm>
              <a:off x="1316363" y="1831964"/>
              <a:ext cx="98640" cy="183137"/>
            </a:xfrm>
            <a:custGeom>
              <a:avLst/>
              <a:gdLst/>
              <a:ahLst/>
              <a:cxnLst/>
              <a:rect l="l" t="t" r="r" b="b"/>
              <a:pathLst>
                <a:path w="3076" h="5711" extrusionOk="0">
                  <a:moveTo>
                    <a:pt x="1" y="0"/>
                  </a:moveTo>
                  <a:lnTo>
                    <a:pt x="1" y="0"/>
                  </a:lnTo>
                  <a:cubicBezTo>
                    <a:pt x="84" y="67"/>
                    <a:pt x="168" y="134"/>
                    <a:pt x="268" y="184"/>
                  </a:cubicBezTo>
                  <a:cubicBezTo>
                    <a:pt x="519" y="351"/>
                    <a:pt x="753" y="535"/>
                    <a:pt x="970" y="736"/>
                  </a:cubicBezTo>
                  <a:cubicBezTo>
                    <a:pt x="1287" y="1020"/>
                    <a:pt x="1488" y="1404"/>
                    <a:pt x="1555" y="1822"/>
                  </a:cubicBezTo>
                  <a:cubicBezTo>
                    <a:pt x="1622" y="2306"/>
                    <a:pt x="1488" y="2841"/>
                    <a:pt x="1388" y="3409"/>
                  </a:cubicBezTo>
                  <a:cubicBezTo>
                    <a:pt x="1271" y="3960"/>
                    <a:pt x="1221" y="4562"/>
                    <a:pt x="1471" y="5030"/>
                  </a:cubicBezTo>
                  <a:cubicBezTo>
                    <a:pt x="1588" y="5247"/>
                    <a:pt x="1755" y="5447"/>
                    <a:pt x="1972" y="5581"/>
                  </a:cubicBezTo>
                  <a:cubicBezTo>
                    <a:pt x="2112" y="5670"/>
                    <a:pt x="2270" y="5710"/>
                    <a:pt x="2433" y="5710"/>
                  </a:cubicBezTo>
                  <a:cubicBezTo>
                    <a:pt x="2485" y="5710"/>
                    <a:pt x="2538" y="5706"/>
                    <a:pt x="2591" y="5698"/>
                  </a:cubicBezTo>
                  <a:cubicBezTo>
                    <a:pt x="2774" y="5681"/>
                    <a:pt x="2942" y="5564"/>
                    <a:pt x="3025" y="5397"/>
                  </a:cubicBezTo>
                  <a:cubicBezTo>
                    <a:pt x="3075" y="5264"/>
                    <a:pt x="3059" y="5113"/>
                    <a:pt x="2958" y="4996"/>
                  </a:cubicBezTo>
                  <a:cubicBezTo>
                    <a:pt x="2908" y="4929"/>
                    <a:pt x="2825" y="4896"/>
                    <a:pt x="2724" y="4879"/>
                  </a:cubicBezTo>
                  <a:cubicBezTo>
                    <a:pt x="2674" y="4896"/>
                    <a:pt x="2641" y="4913"/>
                    <a:pt x="2641" y="4913"/>
                  </a:cubicBezTo>
                  <a:cubicBezTo>
                    <a:pt x="2656" y="4910"/>
                    <a:pt x="2671" y="4909"/>
                    <a:pt x="2685" y="4909"/>
                  </a:cubicBezTo>
                  <a:cubicBezTo>
                    <a:pt x="2783" y="4909"/>
                    <a:pt x="2864" y="4957"/>
                    <a:pt x="2908" y="5030"/>
                  </a:cubicBezTo>
                  <a:cubicBezTo>
                    <a:pt x="2975" y="5130"/>
                    <a:pt x="2992" y="5247"/>
                    <a:pt x="2942" y="5364"/>
                  </a:cubicBezTo>
                  <a:cubicBezTo>
                    <a:pt x="2875" y="5497"/>
                    <a:pt x="2724" y="5581"/>
                    <a:pt x="2574" y="5598"/>
                  </a:cubicBezTo>
                  <a:cubicBezTo>
                    <a:pt x="2544" y="5602"/>
                    <a:pt x="2514" y="5604"/>
                    <a:pt x="2484" y="5604"/>
                  </a:cubicBezTo>
                  <a:cubicBezTo>
                    <a:pt x="2154" y="5604"/>
                    <a:pt x="1788" y="5360"/>
                    <a:pt x="1605" y="4963"/>
                  </a:cubicBezTo>
                  <a:cubicBezTo>
                    <a:pt x="1388" y="4545"/>
                    <a:pt x="1421" y="3994"/>
                    <a:pt x="1538" y="3426"/>
                  </a:cubicBezTo>
                  <a:cubicBezTo>
                    <a:pt x="1638" y="2874"/>
                    <a:pt x="1772" y="2323"/>
                    <a:pt x="1688" y="1805"/>
                  </a:cubicBezTo>
                  <a:cubicBezTo>
                    <a:pt x="1622" y="1354"/>
                    <a:pt x="1388" y="953"/>
                    <a:pt x="1037" y="652"/>
                  </a:cubicBezTo>
                  <a:cubicBezTo>
                    <a:pt x="803" y="451"/>
                    <a:pt x="569" y="284"/>
                    <a:pt x="302" y="134"/>
                  </a:cubicBezTo>
                  <a:cubicBezTo>
                    <a:pt x="218" y="84"/>
                    <a:pt x="118" y="3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0"/>
            <p:cNvSpPr/>
            <p:nvPr/>
          </p:nvSpPr>
          <p:spPr>
            <a:xfrm>
              <a:off x="1207076" y="2377945"/>
              <a:ext cx="705132" cy="427588"/>
            </a:xfrm>
            <a:custGeom>
              <a:avLst/>
              <a:gdLst/>
              <a:ahLst/>
              <a:cxnLst/>
              <a:rect l="l" t="t" r="r" b="b"/>
              <a:pathLst>
                <a:path w="21989" h="13334" extrusionOk="0">
                  <a:moveTo>
                    <a:pt x="769" y="0"/>
                  </a:moveTo>
                  <a:cubicBezTo>
                    <a:pt x="301" y="0"/>
                    <a:pt x="0" y="485"/>
                    <a:pt x="201" y="919"/>
                  </a:cubicBezTo>
                  <a:lnTo>
                    <a:pt x="6049" y="13334"/>
                  </a:lnTo>
                  <a:lnTo>
                    <a:pt x="21989" y="13334"/>
                  </a:lnTo>
                  <a:lnTo>
                    <a:pt x="15974" y="903"/>
                  </a:lnTo>
                  <a:lnTo>
                    <a:pt x="8572" y="903"/>
                  </a:lnTo>
                  <a:cubicBezTo>
                    <a:pt x="7937" y="334"/>
                    <a:pt x="7118" y="0"/>
                    <a:pt x="6266"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0"/>
            <p:cNvSpPr/>
            <p:nvPr/>
          </p:nvSpPr>
          <p:spPr>
            <a:xfrm>
              <a:off x="1207076" y="2377945"/>
              <a:ext cx="705132" cy="427588"/>
            </a:xfrm>
            <a:custGeom>
              <a:avLst/>
              <a:gdLst/>
              <a:ahLst/>
              <a:cxnLst/>
              <a:rect l="l" t="t" r="r" b="b"/>
              <a:pathLst>
                <a:path w="21989" h="13334" extrusionOk="0">
                  <a:moveTo>
                    <a:pt x="769" y="0"/>
                  </a:moveTo>
                  <a:cubicBezTo>
                    <a:pt x="301" y="0"/>
                    <a:pt x="0" y="485"/>
                    <a:pt x="201" y="919"/>
                  </a:cubicBezTo>
                  <a:lnTo>
                    <a:pt x="6049" y="13334"/>
                  </a:lnTo>
                  <a:lnTo>
                    <a:pt x="21989" y="13334"/>
                  </a:lnTo>
                  <a:lnTo>
                    <a:pt x="15974" y="903"/>
                  </a:lnTo>
                  <a:lnTo>
                    <a:pt x="8572" y="903"/>
                  </a:lnTo>
                  <a:cubicBezTo>
                    <a:pt x="7937" y="334"/>
                    <a:pt x="7118" y="0"/>
                    <a:pt x="6266" y="0"/>
                  </a:cubicBezTo>
                  <a:close/>
                </a:path>
              </a:pathLst>
            </a:custGeom>
            <a:solidFill>
              <a:srgbClr val="000000">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0"/>
            <p:cNvSpPr/>
            <p:nvPr/>
          </p:nvSpPr>
          <p:spPr>
            <a:xfrm>
              <a:off x="1401021" y="2447595"/>
              <a:ext cx="719082" cy="357937"/>
            </a:xfrm>
            <a:custGeom>
              <a:avLst/>
              <a:gdLst/>
              <a:ahLst/>
              <a:cxnLst/>
              <a:rect l="l" t="t" r="r" b="b"/>
              <a:pathLst>
                <a:path w="22424" h="11162" extrusionOk="0">
                  <a:moveTo>
                    <a:pt x="6784" y="0"/>
                  </a:moveTo>
                  <a:cubicBezTo>
                    <a:pt x="6651" y="0"/>
                    <a:pt x="6517" y="67"/>
                    <a:pt x="6434" y="184"/>
                  </a:cubicBezTo>
                  <a:lnTo>
                    <a:pt x="1" y="11162"/>
                  </a:lnTo>
                  <a:lnTo>
                    <a:pt x="15941" y="11162"/>
                  </a:lnTo>
                  <a:lnTo>
                    <a:pt x="22290" y="485"/>
                  </a:lnTo>
                  <a:cubicBezTo>
                    <a:pt x="22424" y="268"/>
                    <a:pt x="22240" y="0"/>
                    <a:pt x="21956"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0"/>
            <p:cNvSpPr/>
            <p:nvPr/>
          </p:nvSpPr>
          <p:spPr>
            <a:xfrm>
              <a:off x="1537660" y="2605688"/>
              <a:ext cx="217033" cy="201448"/>
            </a:xfrm>
            <a:custGeom>
              <a:avLst/>
              <a:gdLst/>
              <a:ahLst/>
              <a:cxnLst/>
              <a:rect l="l" t="t" r="r" b="b"/>
              <a:pathLst>
                <a:path w="6768" h="6282" extrusionOk="0">
                  <a:moveTo>
                    <a:pt x="1201" y="0"/>
                  </a:moveTo>
                  <a:cubicBezTo>
                    <a:pt x="1036" y="0"/>
                    <a:pt x="880" y="140"/>
                    <a:pt x="903" y="334"/>
                  </a:cubicBezTo>
                  <a:cubicBezTo>
                    <a:pt x="869" y="668"/>
                    <a:pt x="802" y="1002"/>
                    <a:pt x="686" y="1303"/>
                  </a:cubicBezTo>
                  <a:cubicBezTo>
                    <a:pt x="602" y="1570"/>
                    <a:pt x="468" y="1804"/>
                    <a:pt x="318" y="2021"/>
                  </a:cubicBezTo>
                  <a:cubicBezTo>
                    <a:pt x="204" y="2152"/>
                    <a:pt x="106" y="2282"/>
                    <a:pt x="8" y="2397"/>
                  </a:cubicBezTo>
                  <a:lnTo>
                    <a:pt x="8" y="2397"/>
                  </a:lnTo>
                  <a:lnTo>
                    <a:pt x="0" y="2372"/>
                  </a:lnTo>
                  <a:lnTo>
                    <a:pt x="0" y="2405"/>
                  </a:lnTo>
                  <a:cubicBezTo>
                    <a:pt x="3" y="2403"/>
                    <a:pt x="5" y="2400"/>
                    <a:pt x="8" y="2397"/>
                  </a:cubicBezTo>
                  <a:lnTo>
                    <a:pt x="8" y="2397"/>
                  </a:lnTo>
                  <a:lnTo>
                    <a:pt x="1153" y="6282"/>
                  </a:lnTo>
                  <a:cubicBezTo>
                    <a:pt x="2407" y="6015"/>
                    <a:pt x="3977" y="5664"/>
                    <a:pt x="4746" y="5396"/>
                  </a:cubicBezTo>
                  <a:cubicBezTo>
                    <a:pt x="6133" y="4895"/>
                    <a:pt x="6082" y="4778"/>
                    <a:pt x="5999" y="4628"/>
                  </a:cubicBezTo>
                  <a:cubicBezTo>
                    <a:pt x="5963" y="4563"/>
                    <a:pt x="5878" y="4537"/>
                    <a:pt x="5763" y="4537"/>
                  </a:cubicBezTo>
                  <a:cubicBezTo>
                    <a:pt x="5278" y="4537"/>
                    <a:pt x="4243" y="5003"/>
                    <a:pt x="3933" y="5003"/>
                  </a:cubicBezTo>
                  <a:cubicBezTo>
                    <a:pt x="3842" y="5003"/>
                    <a:pt x="3813" y="4963"/>
                    <a:pt x="3877" y="4862"/>
                  </a:cubicBezTo>
                  <a:cubicBezTo>
                    <a:pt x="4211" y="4344"/>
                    <a:pt x="6767" y="3742"/>
                    <a:pt x="6517" y="3324"/>
                  </a:cubicBezTo>
                  <a:cubicBezTo>
                    <a:pt x="6459" y="3232"/>
                    <a:pt x="6342" y="3194"/>
                    <a:pt x="6187" y="3194"/>
                  </a:cubicBezTo>
                  <a:cubicBezTo>
                    <a:pt x="5444" y="3194"/>
                    <a:pt x="3826" y="4077"/>
                    <a:pt x="3660" y="4160"/>
                  </a:cubicBezTo>
                  <a:cubicBezTo>
                    <a:pt x="3631" y="4174"/>
                    <a:pt x="3604" y="4180"/>
                    <a:pt x="3579" y="4180"/>
                  </a:cubicBezTo>
                  <a:cubicBezTo>
                    <a:pt x="3424" y="4180"/>
                    <a:pt x="3337" y="3950"/>
                    <a:pt x="3509" y="3893"/>
                  </a:cubicBezTo>
                  <a:cubicBezTo>
                    <a:pt x="3777" y="3776"/>
                    <a:pt x="6600" y="2573"/>
                    <a:pt x="6266" y="2038"/>
                  </a:cubicBezTo>
                  <a:cubicBezTo>
                    <a:pt x="6220" y="1959"/>
                    <a:pt x="6147" y="1930"/>
                    <a:pt x="6067" y="1930"/>
                  </a:cubicBezTo>
                  <a:cubicBezTo>
                    <a:pt x="5859" y="1930"/>
                    <a:pt x="5598" y="2121"/>
                    <a:pt x="5598" y="2121"/>
                  </a:cubicBezTo>
                  <a:cubicBezTo>
                    <a:pt x="5598" y="2121"/>
                    <a:pt x="3466" y="3222"/>
                    <a:pt x="2981" y="3222"/>
                  </a:cubicBezTo>
                  <a:cubicBezTo>
                    <a:pt x="2935" y="3222"/>
                    <a:pt x="2904" y="3213"/>
                    <a:pt x="2891" y="3191"/>
                  </a:cubicBezTo>
                  <a:cubicBezTo>
                    <a:pt x="2741" y="2923"/>
                    <a:pt x="4228" y="2088"/>
                    <a:pt x="4746" y="1854"/>
                  </a:cubicBezTo>
                  <a:cubicBezTo>
                    <a:pt x="5247" y="1603"/>
                    <a:pt x="5347" y="1269"/>
                    <a:pt x="5046" y="1136"/>
                  </a:cubicBezTo>
                  <a:cubicBezTo>
                    <a:pt x="5034" y="1129"/>
                    <a:pt x="5015" y="1126"/>
                    <a:pt x="4991" y="1126"/>
                  </a:cubicBezTo>
                  <a:cubicBezTo>
                    <a:pt x="4644" y="1126"/>
                    <a:pt x="3210" y="1770"/>
                    <a:pt x="2741" y="2004"/>
                  </a:cubicBezTo>
                  <a:cubicBezTo>
                    <a:pt x="2422" y="2164"/>
                    <a:pt x="1744" y="2513"/>
                    <a:pt x="1397" y="2513"/>
                  </a:cubicBezTo>
                  <a:cubicBezTo>
                    <a:pt x="1198" y="2513"/>
                    <a:pt x="1108" y="2399"/>
                    <a:pt x="1254" y="2071"/>
                  </a:cubicBezTo>
                  <a:cubicBezTo>
                    <a:pt x="1638" y="1152"/>
                    <a:pt x="1605" y="317"/>
                    <a:pt x="1421" y="100"/>
                  </a:cubicBezTo>
                  <a:cubicBezTo>
                    <a:pt x="1357" y="31"/>
                    <a:pt x="1278" y="0"/>
                    <a:pt x="1201"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0"/>
            <p:cNvSpPr/>
            <p:nvPr/>
          </p:nvSpPr>
          <p:spPr>
            <a:xfrm>
              <a:off x="760216" y="2179383"/>
              <a:ext cx="818747" cy="741369"/>
            </a:xfrm>
            <a:custGeom>
              <a:avLst/>
              <a:gdLst/>
              <a:ahLst/>
              <a:cxnLst/>
              <a:rect l="l" t="t" r="r" b="b"/>
              <a:pathLst>
                <a:path w="25532" h="23119" extrusionOk="0">
                  <a:moveTo>
                    <a:pt x="7810" y="1"/>
                  </a:moveTo>
                  <a:cubicBezTo>
                    <a:pt x="1" y="1"/>
                    <a:pt x="2189" y="9551"/>
                    <a:pt x="2189" y="9551"/>
                  </a:cubicBezTo>
                  <a:cubicBezTo>
                    <a:pt x="2557" y="11806"/>
                    <a:pt x="4244" y="15733"/>
                    <a:pt x="5731" y="19158"/>
                  </a:cubicBezTo>
                  <a:cubicBezTo>
                    <a:pt x="7218" y="22583"/>
                    <a:pt x="8438" y="23068"/>
                    <a:pt x="12665" y="23118"/>
                  </a:cubicBezTo>
                  <a:cubicBezTo>
                    <a:pt x="12702" y="23118"/>
                    <a:pt x="12740" y="23119"/>
                    <a:pt x="12777" y="23119"/>
                  </a:cubicBezTo>
                  <a:cubicBezTo>
                    <a:pt x="17329" y="23119"/>
                    <a:pt x="25531" y="20127"/>
                    <a:pt x="25531" y="20127"/>
                  </a:cubicBezTo>
                  <a:lnTo>
                    <a:pt x="23944" y="14697"/>
                  </a:lnTo>
                  <a:cubicBezTo>
                    <a:pt x="23944" y="14697"/>
                    <a:pt x="14918" y="16534"/>
                    <a:pt x="12976" y="16534"/>
                  </a:cubicBezTo>
                  <a:cubicBezTo>
                    <a:pt x="12830" y="16534"/>
                    <a:pt x="12725" y="16524"/>
                    <a:pt x="12665" y="16501"/>
                  </a:cubicBezTo>
                  <a:cubicBezTo>
                    <a:pt x="11813" y="16184"/>
                    <a:pt x="10928" y="13544"/>
                    <a:pt x="10259" y="11740"/>
                  </a:cubicBezTo>
                  <a:cubicBezTo>
                    <a:pt x="10176" y="11539"/>
                    <a:pt x="9173" y="8214"/>
                    <a:pt x="9173" y="8214"/>
                  </a:cubicBezTo>
                  <a:lnTo>
                    <a:pt x="8923" y="60"/>
                  </a:lnTo>
                  <a:cubicBezTo>
                    <a:pt x="8531" y="20"/>
                    <a:pt x="8160" y="1"/>
                    <a:pt x="7810" y="1"/>
                  </a:cubicBez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0"/>
            <p:cNvSpPr/>
            <p:nvPr/>
          </p:nvSpPr>
          <p:spPr>
            <a:xfrm>
              <a:off x="886113" y="2270230"/>
              <a:ext cx="696570" cy="658250"/>
            </a:xfrm>
            <a:custGeom>
              <a:avLst/>
              <a:gdLst/>
              <a:ahLst/>
              <a:cxnLst/>
              <a:rect l="l" t="t" r="r" b="b"/>
              <a:pathLst>
                <a:path w="21722" h="20527" extrusionOk="0">
                  <a:moveTo>
                    <a:pt x="4078" y="1"/>
                  </a:moveTo>
                  <a:cubicBezTo>
                    <a:pt x="4078" y="34"/>
                    <a:pt x="4078" y="51"/>
                    <a:pt x="4094" y="68"/>
                  </a:cubicBezTo>
                  <a:cubicBezTo>
                    <a:pt x="4094" y="51"/>
                    <a:pt x="4078" y="34"/>
                    <a:pt x="4078" y="1"/>
                  </a:cubicBezTo>
                  <a:close/>
                  <a:moveTo>
                    <a:pt x="4094" y="68"/>
                  </a:moveTo>
                  <a:cubicBezTo>
                    <a:pt x="4111" y="118"/>
                    <a:pt x="4128" y="185"/>
                    <a:pt x="4161" y="252"/>
                  </a:cubicBezTo>
                  <a:cubicBezTo>
                    <a:pt x="4211" y="435"/>
                    <a:pt x="4312" y="669"/>
                    <a:pt x="4412" y="987"/>
                  </a:cubicBezTo>
                  <a:cubicBezTo>
                    <a:pt x="4646" y="1622"/>
                    <a:pt x="4963" y="2557"/>
                    <a:pt x="5364" y="3760"/>
                  </a:cubicBezTo>
                  <a:cubicBezTo>
                    <a:pt x="5749" y="4963"/>
                    <a:pt x="6216" y="6434"/>
                    <a:pt x="6751" y="8105"/>
                  </a:cubicBezTo>
                  <a:cubicBezTo>
                    <a:pt x="7303" y="9775"/>
                    <a:pt x="7904" y="11663"/>
                    <a:pt x="8689" y="13685"/>
                  </a:cubicBezTo>
                  <a:lnTo>
                    <a:pt x="8689" y="13735"/>
                  </a:lnTo>
                  <a:lnTo>
                    <a:pt x="8739" y="13735"/>
                  </a:lnTo>
                  <a:cubicBezTo>
                    <a:pt x="8810" y="13736"/>
                    <a:pt x="8880" y="13736"/>
                    <a:pt x="8950" y="13736"/>
                  </a:cubicBezTo>
                  <a:cubicBezTo>
                    <a:pt x="10701" y="13736"/>
                    <a:pt x="12450" y="13537"/>
                    <a:pt x="14153" y="13167"/>
                  </a:cubicBezTo>
                  <a:cubicBezTo>
                    <a:pt x="16004" y="12787"/>
                    <a:pt x="17938" y="12292"/>
                    <a:pt x="19969" y="11942"/>
                  </a:cubicBezTo>
                  <a:lnTo>
                    <a:pt x="19969" y="11942"/>
                  </a:lnTo>
                  <a:cubicBezTo>
                    <a:pt x="20247" y="12891"/>
                    <a:pt x="20525" y="13857"/>
                    <a:pt x="20820" y="14838"/>
                  </a:cubicBezTo>
                  <a:cubicBezTo>
                    <a:pt x="21063" y="15664"/>
                    <a:pt x="21306" y="16475"/>
                    <a:pt x="21518" y="17254"/>
                  </a:cubicBezTo>
                  <a:lnTo>
                    <a:pt x="21518" y="17254"/>
                  </a:lnTo>
                  <a:cubicBezTo>
                    <a:pt x="19869" y="17877"/>
                    <a:pt x="18172" y="18403"/>
                    <a:pt x="16459" y="18831"/>
                  </a:cubicBezTo>
                  <a:cubicBezTo>
                    <a:pt x="14788" y="19283"/>
                    <a:pt x="13184" y="19717"/>
                    <a:pt x="11630" y="20018"/>
                  </a:cubicBezTo>
                  <a:cubicBezTo>
                    <a:pt x="10522" y="20234"/>
                    <a:pt x="9423" y="20399"/>
                    <a:pt x="8382" y="20399"/>
                  </a:cubicBezTo>
                  <a:cubicBezTo>
                    <a:pt x="7979" y="20399"/>
                    <a:pt x="7585" y="20374"/>
                    <a:pt x="7202" y="20318"/>
                  </a:cubicBezTo>
                  <a:cubicBezTo>
                    <a:pt x="6868" y="20268"/>
                    <a:pt x="6534" y="20202"/>
                    <a:pt x="6216" y="20085"/>
                  </a:cubicBezTo>
                  <a:cubicBezTo>
                    <a:pt x="6049" y="20034"/>
                    <a:pt x="5899" y="19968"/>
                    <a:pt x="5749" y="19901"/>
                  </a:cubicBezTo>
                  <a:cubicBezTo>
                    <a:pt x="5598" y="19834"/>
                    <a:pt x="5465" y="19767"/>
                    <a:pt x="5314" y="19667"/>
                  </a:cubicBezTo>
                  <a:cubicBezTo>
                    <a:pt x="4780" y="19366"/>
                    <a:pt x="4295" y="18982"/>
                    <a:pt x="3861" y="18547"/>
                  </a:cubicBezTo>
                  <a:cubicBezTo>
                    <a:pt x="3125" y="17795"/>
                    <a:pt x="2474" y="16943"/>
                    <a:pt x="1956" y="16008"/>
                  </a:cubicBezTo>
                  <a:cubicBezTo>
                    <a:pt x="1471" y="15206"/>
                    <a:pt x="1120" y="14487"/>
                    <a:pt x="836" y="13886"/>
                  </a:cubicBezTo>
                  <a:cubicBezTo>
                    <a:pt x="552" y="13301"/>
                    <a:pt x="352" y="12833"/>
                    <a:pt x="218" y="12516"/>
                  </a:cubicBezTo>
                  <a:cubicBezTo>
                    <a:pt x="151" y="12365"/>
                    <a:pt x="84" y="12232"/>
                    <a:pt x="51" y="12148"/>
                  </a:cubicBezTo>
                  <a:cubicBezTo>
                    <a:pt x="18" y="12064"/>
                    <a:pt x="1" y="12031"/>
                    <a:pt x="1" y="12031"/>
                  </a:cubicBezTo>
                  <a:lnTo>
                    <a:pt x="1" y="12031"/>
                  </a:lnTo>
                  <a:cubicBezTo>
                    <a:pt x="1" y="12031"/>
                    <a:pt x="1" y="12081"/>
                    <a:pt x="34" y="12165"/>
                  </a:cubicBezTo>
                  <a:cubicBezTo>
                    <a:pt x="68" y="12248"/>
                    <a:pt x="118" y="12365"/>
                    <a:pt x="185" y="12516"/>
                  </a:cubicBezTo>
                  <a:cubicBezTo>
                    <a:pt x="318" y="12850"/>
                    <a:pt x="519" y="13318"/>
                    <a:pt x="786" y="13919"/>
                  </a:cubicBezTo>
                  <a:cubicBezTo>
                    <a:pt x="1053" y="14504"/>
                    <a:pt x="1404" y="15239"/>
                    <a:pt x="1872" y="16058"/>
                  </a:cubicBezTo>
                  <a:cubicBezTo>
                    <a:pt x="2407" y="16993"/>
                    <a:pt x="3042" y="17846"/>
                    <a:pt x="3777" y="18631"/>
                  </a:cubicBezTo>
                  <a:cubicBezTo>
                    <a:pt x="4228" y="19065"/>
                    <a:pt x="4713" y="19466"/>
                    <a:pt x="5264" y="19767"/>
                  </a:cubicBezTo>
                  <a:cubicBezTo>
                    <a:pt x="5398" y="19867"/>
                    <a:pt x="5548" y="19934"/>
                    <a:pt x="5698" y="20001"/>
                  </a:cubicBezTo>
                  <a:cubicBezTo>
                    <a:pt x="5849" y="20085"/>
                    <a:pt x="6016" y="20151"/>
                    <a:pt x="6166" y="20202"/>
                  </a:cubicBezTo>
                  <a:cubicBezTo>
                    <a:pt x="6500" y="20318"/>
                    <a:pt x="6835" y="20385"/>
                    <a:pt x="7186" y="20435"/>
                  </a:cubicBezTo>
                  <a:cubicBezTo>
                    <a:pt x="7596" y="20499"/>
                    <a:pt x="8017" y="20527"/>
                    <a:pt x="8445" y="20527"/>
                  </a:cubicBezTo>
                  <a:cubicBezTo>
                    <a:pt x="9481" y="20527"/>
                    <a:pt x="10564" y="20364"/>
                    <a:pt x="11663" y="20151"/>
                  </a:cubicBezTo>
                  <a:cubicBezTo>
                    <a:pt x="13217" y="19851"/>
                    <a:pt x="14821" y="19416"/>
                    <a:pt x="16509" y="18982"/>
                  </a:cubicBezTo>
                  <a:cubicBezTo>
                    <a:pt x="18247" y="18531"/>
                    <a:pt x="19968" y="17996"/>
                    <a:pt x="21655" y="17378"/>
                  </a:cubicBezTo>
                  <a:lnTo>
                    <a:pt x="21722" y="17344"/>
                  </a:lnTo>
                  <a:lnTo>
                    <a:pt x="21689" y="17278"/>
                  </a:lnTo>
                  <a:cubicBezTo>
                    <a:pt x="21455" y="16492"/>
                    <a:pt x="21221" y="15640"/>
                    <a:pt x="20970" y="14788"/>
                  </a:cubicBezTo>
                  <a:cubicBezTo>
                    <a:pt x="20669" y="13785"/>
                    <a:pt x="20385" y="12800"/>
                    <a:pt x="20085" y="11831"/>
                  </a:cubicBezTo>
                  <a:lnTo>
                    <a:pt x="20068" y="11764"/>
                  </a:lnTo>
                  <a:lnTo>
                    <a:pt x="20001" y="11780"/>
                  </a:lnTo>
                  <a:cubicBezTo>
                    <a:pt x="17946" y="12131"/>
                    <a:pt x="15991" y="12633"/>
                    <a:pt x="14120" y="13017"/>
                  </a:cubicBezTo>
                  <a:cubicBezTo>
                    <a:pt x="12366" y="13414"/>
                    <a:pt x="10580" y="13598"/>
                    <a:pt x="8793" y="13602"/>
                  </a:cubicBezTo>
                  <a:lnTo>
                    <a:pt x="8793" y="13602"/>
                  </a:lnTo>
                  <a:cubicBezTo>
                    <a:pt x="8014" y="11609"/>
                    <a:pt x="7416" y="9733"/>
                    <a:pt x="6868" y="8071"/>
                  </a:cubicBezTo>
                  <a:cubicBezTo>
                    <a:pt x="6317" y="6384"/>
                    <a:pt x="5849" y="4930"/>
                    <a:pt x="5448" y="3727"/>
                  </a:cubicBezTo>
                  <a:cubicBezTo>
                    <a:pt x="5030" y="2541"/>
                    <a:pt x="4696" y="1605"/>
                    <a:pt x="4462" y="970"/>
                  </a:cubicBezTo>
                  <a:cubicBezTo>
                    <a:pt x="4345" y="653"/>
                    <a:pt x="4245" y="419"/>
                    <a:pt x="4178" y="252"/>
                  </a:cubicBezTo>
                  <a:lnTo>
                    <a:pt x="4094" y="68"/>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0"/>
            <p:cNvSpPr/>
            <p:nvPr/>
          </p:nvSpPr>
          <p:spPr>
            <a:xfrm>
              <a:off x="847536" y="2430247"/>
              <a:ext cx="65418" cy="67662"/>
            </a:xfrm>
            <a:custGeom>
              <a:avLst/>
              <a:gdLst/>
              <a:ahLst/>
              <a:cxnLst/>
              <a:rect l="l" t="t" r="r" b="b"/>
              <a:pathLst>
                <a:path w="2040" h="2110" extrusionOk="0">
                  <a:moveTo>
                    <a:pt x="1185" y="0"/>
                  </a:moveTo>
                  <a:cubicBezTo>
                    <a:pt x="1164" y="0"/>
                    <a:pt x="1143" y="2"/>
                    <a:pt x="1120" y="7"/>
                  </a:cubicBezTo>
                  <a:cubicBezTo>
                    <a:pt x="1098" y="5"/>
                    <a:pt x="1076" y="4"/>
                    <a:pt x="1053" y="4"/>
                  </a:cubicBezTo>
                  <a:cubicBezTo>
                    <a:pt x="856" y="4"/>
                    <a:pt x="650" y="69"/>
                    <a:pt x="485" y="174"/>
                  </a:cubicBezTo>
                  <a:cubicBezTo>
                    <a:pt x="201" y="358"/>
                    <a:pt x="18" y="675"/>
                    <a:pt x="18" y="1009"/>
                  </a:cubicBezTo>
                  <a:cubicBezTo>
                    <a:pt x="1" y="1444"/>
                    <a:pt x="235" y="1828"/>
                    <a:pt x="619" y="2028"/>
                  </a:cubicBezTo>
                  <a:cubicBezTo>
                    <a:pt x="746" y="2084"/>
                    <a:pt x="880" y="2110"/>
                    <a:pt x="1013" y="2110"/>
                  </a:cubicBezTo>
                  <a:cubicBezTo>
                    <a:pt x="1284" y="2110"/>
                    <a:pt x="1554" y="2002"/>
                    <a:pt x="1755" y="1811"/>
                  </a:cubicBezTo>
                  <a:cubicBezTo>
                    <a:pt x="1889" y="1678"/>
                    <a:pt x="1989" y="1511"/>
                    <a:pt x="2006" y="1327"/>
                  </a:cubicBezTo>
                  <a:cubicBezTo>
                    <a:pt x="2039" y="1176"/>
                    <a:pt x="2023" y="1009"/>
                    <a:pt x="1972" y="876"/>
                  </a:cubicBezTo>
                  <a:cubicBezTo>
                    <a:pt x="1906" y="658"/>
                    <a:pt x="1772" y="475"/>
                    <a:pt x="1571" y="358"/>
                  </a:cubicBezTo>
                  <a:cubicBezTo>
                    <a:pt x="1505" y="308"/>
                    <a:pt x="1438" y="274"/>
                    <a:pt x="1354" y="274"/>
                  </a:cubicBezTo>
                  <a:cubicBezTo>
                    <a:pt x="1354" y="291"/>
                    <a:pt x="1421" y="324"/>
                    <a:pt x="1538" y="408"/>
                  </a:cubicBezTo>
                  <a:cubicBezTo>
                    <a:pt x="1705" y="525"/>
                    <a:pt x="1822" y="709"/>
                    <a:pt x="1872" y="892"/>
                  </a:cubicBezTo>
                  <a:cubicBezTo>
                    <a:pt x="1956" y="1193"/>
                    <a:pt x="1889" y="1494"/>
                    <a:pt x="1672" y="1694"/>
                  </a:cubicBezTo>
                  <a:cubicBezTo>
                    <a:pt x="1495" y="1860"/>
                    <a:pt x="1266" y="1953"/>
                    <a:pt x="1030" y="1953"/>
                  </a:cubicBezTo>
                  <a:cubicBezTo>
                    <a:pt x="910" y="1953"/>
                    <a:pt x="788" y="1929"/>
                    <a:pt x="669" y="1878"/>
                  </a:cubicBezTo>
                  <a:cubicBezTo>
                    <a:pt x="352" y="1711"/>
                    <a:pt x="151" y="1377"/>
                    <a:pt x="151" y="1009"/>
                  </a:cubicBezTo>
                  <a:cubicBezTo>
                    <a:pt x="151" y="725"/>
                    <a:pt x="302" y="441"/>
                    <a:pt x="552" y="274"/>
                  </a:cubicBezTo>
                  <a:cubicBezTo>
                    <a:pt x="719" y="157"/>
                    <a:pt x="920" y="74"/>
                    <a:pt x="1120" y="57"/>
                  </a:cubicBezTo>
                  <a:cubicBezTo>
                    <a:pt x="1204" y="57"/>
                    <a:pt x="1271" y="57"/>
                    <a:pt x="1354" y="40"/>
                  </a:cubicBezTo>
                  <a:cubicBezTo>
                    <a:pt x="1293" y="16"/>
                    <a:pt x="1241" y="0"/>
                    <a:pt x="118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0"/>
            <p:cNvSpPr/>
            <p:nvPr/>
          </p:nvSpPr>
          <p:spPr>
            <a:xfrm>
              <a:off x="1444953" y="2739057"/>
              <a:ext cx="65418" cy="67598"/>
            </a:xfrm>
            <a:custGeom>
              <a:avLst/>
              <a:gdLst/>
              <a:ahLst/>
              <a:cxnLst/>
              <a:rect l="l" t="t" r="r" b="b"/>
              <a:pathLst>
                <a:path w="2040" h="2108" extrusionOk="0">
                  <a:moveTo>
                    <a:pt x="1104" y="1"/>
                  </a:moveTo>
                  <a:cubicBezTo>
                    <a:pt x="886" y="1"/>
                    <a:pt x="669" y="68"/>
                    <a:pt x="485" y="185"/>
                  </a:cubicBezTo>
                  <a:cubicBezTo>
                    <a:pt x="201" y="368"/>
                    <a:pt x="18" y="686"/>
                    <a:pt x="1" y="1020"/>
                  </a:cubicBezTo>
                  <a:cubicBezTo>
                    <a:pt x="1" y="1438"/>
                    <a:pt x="235" y="1839"/>
                    <a:pt x="602" y="2023"/>
                  </a:cubicBezTo>
                  <a:cubicBezTo>
                    <a:pt x="739" y="2080"/>
                    <a:pt x="882" y="2107"/>
                    <a:pt x="1022" y="2107"/>
                  </a:cubicBezTo>
                  <a:cubicBezTo>
                    <a:pt x="1294" y="2107"/>
                    <a:pt x="1557" y="2004"/>
                    <a:pt x="1755" y="1805"/>
                  </a:cubicBezTo>
                  <a:cubicBezTo>
                    <a:pt x="1889" y="1688"/>
                    <a:pt x="1973" y="1521"/>
                    <a:pt x="2006" y="1338"/>
                  </a:cubicBezTo>
                  <a:cubicBezTo>
                    <a:pt x="2039" y="1187"/>
                    <a:pt x="2023" y="1020"/>
                    <a:pt x="1973" y="870"/>
                  </a:cubicBezTo>
                  <a:cubicBezTo>
                    <a:pt x="1906" y="653"/>
                    <a:pt x="1755" y="485"/>
                    <a:pt x="1572" y="352"/>
                  </a:cubicBezTo>
                  <a:cubicBezTo>
                    <a:pt x="1505" y="318"/>
                    <a:pt x="1421" y="285"/>
                    <a:pt x="1338" y="285"/>
                  </a:cubicBezTo>
                  <a:cubicBezTo>
                    <a:pt x="1338" y="302"/>
                    <a:pt x="1421" y="318"/>
                    <a:pt x="1538" y="402"/>
                  </a:cubicBezTo>
                  <a:cubicBezTo>
                    <a:pt x="1705" y="536"/>
                    <a:pt x="1822" y="703"/>
                    <a:pt x="1872" y="903"/>
                  </a:cubicBezTo>
                  <a:cubicBezTo>
                    <a:pt x="1956" y="1187"/>
                    <a:pt x="1872" y="1505"/>
                    <a:pt x="1655" y="1705"/>
                  </a:cubicBezTo>
                  <a:cubicBezTo>
                    <a:pt x="1478" y="1871"/>
                    <a:pt x="1250" y="1956"/>
                    <a:pt x="1019" y="1956"/>
                  </a:cubicBezTo>
                  <a:cubicBezTo>
                    <a:pt x="901" y="1956"/>
                    <a:pt x="782" y="1934"/>
                    <a:pt x="669" y="1889"/>
                  </a:cubicBezTo>
                  <a:cubicBezTo>
                    <a:pt x="352" y="1722"/>
                    <a:pt x="135" y="1388"/>
                    <a:pt x="151" y="1020"/>
                  </a:cubicBezTo>
                  <a:cubicBezTo>
                    <a:pt x="151" y="719"/>
                    <a:pt x="302" y="452"/>
                    <a:pt x="552" y="268"/>
                  </a:cubicBezTo>
                  <a:cubicBezTo>
                    <a:pt x="719" y="151"/>
                    <a:pt x="903" y="84"/>
                    <a:pt x="1120" y="68"/>
                  </a:cubicBezTo>
                  <a:cubicBezTo>
                    <a:pt x="1187" y="68"/>
                    <a:pt x="1271" y="68"/>
                    <a:pt x="1338" y="51"/>
                  </a:cubicBezTo>
                  <a:cubicBezTo>
                    <a:pt x="1271" y="18"/>
                    <a:pt x="1187" y="1"/>
                    <a:pt x="110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0"/>
            <p:cNvSpPr/>
            <p:nvPr/>
          </p:nvSpPr>
          <p:spPr>
            <a:xfrm>
              <a:off x="1231704" y="2717091"/>
              <a:ext cx="65418" cy="67983"/>
            </a:xfrm>
            <a:custGeom>
              <a:avLst/>
              <a:gdLst/>
              <a:ahLst/>
              <a:cxnLst/>
              <a:rect l="l" t="t" r="r" b="b"/>
              <a:pathLst>
                <a:path w="2040" h="2120" extrusionOk="0">
                  <a:moveTo>
                    <a:pt x="1120" y="1"/>
                  </a:moveTo>
                  <a:cubicBezTo>
                    <a:pt x="903" y="1"/>
                    <a:pt x="686" y="68"/>
                    <a:pt x="502" y="185"/>
                  </a:cubicBezTo>
                  <a:cubicBezTo>
                    <a:pt x="201" y="368"/>
                    <a:pt x="34" y="686"/>
                    <a:pt x="18" y="1020"/>
                  </a:cubicBezTo>
                  <a:cubicBezTo>
                    <a:pt x="1" y="1454"/>
                    <a:pt x="235" y="1839"/>
                    <a:pt x="619" y="2039"/>
                  </a:cubicBezTo>
                  <a:cubicBezTo>
                    <a:pt x="750" y="2094"/>
                    <a:pt x="886" y="2120"/>
                    <a:pt x="1020" y="2120"/>
                  </a:cubicBezTo>
                  <a:cubicBezTo>
                    <a:pt x="1298" y="2120"/>
                    <a:pt x="1569" y="2008"/>
                    <a:pt x="1772" y="1805"/>
                  </a:cubicBezTo>
                  <a:cubicBezTo>
                    <a:pt x="1906" y="1688"/>
                    <a:pt x="1989" y="1521"/>
                    <a:pt x="2023" y="1338"/>
                  </a:cubicBezTo>
                  <a:cubicBezTo>
                    <a:pt x="2039" y="1187"/>
                    <a:pt x="2039" y="1020"/>
                    <a:pt x="1989" y="870"/>
                  </a:cubicBezTo>
                  <a:cubicBezTo>
                    <a:pt x="1922" y="669"/>
                    <a:pt x="1772" y="485"/>
                    <a:pt x="1588" y="368"/>
                  </a:cubicBezTo>
                  <a:cubicBezTo>
                    <a:pt x="1521" y="318"/>
                    <a:pt x="1438" y="285"/>
                    <a:pt x="1354" y="285"/>
                  </a:cubicBezTo>
                  <a:cubicBezTo>
                    <a:pt x="1354" y="302"/>
                    <a:pt x="1438" y="318"/>
                    <a:pt x="1555" y="419"/>
                  </a:cubicBezTo>
                  <a:cubicBezTo>
                    <a:pt x="1705" y="535"/>
                    <a:pt x="1822" y="703"/>
                    <a:pt x="1872" y="903"/>
                  </a:cubicBezTo>
                  <a:cubicBezTo>
                    <a:pt x="1972" y="1187"/>
                    <a:pt x="1889" y="1505"/>
                    <a:pt x="1672" y="1705"/>
                  </a:cubicBezTo>
                  <a:cubicBezTo>
                    <a:pt x="1495" y="1871"/>
                    <a:pt x="1266" y="1964"/>
                    <a:pt x="1035" y="1964"/>
                  </a:cubicBezTo>
                  <a:cubicBezTo>
                    <a:pt x="917" y="1964"/>
                    <a:pt x="799" y="1940"/>
                    <a:pt x="686" y="1889"/>
                  </a:cubicBezTo>
                  <a:cubicBezTo>
                    <a:pt x="352" y="1722"/>
                    <a:pt x="151" y="1388"/>
                    <a:pt x="151" y="1020"/>
                  </a:cubicBezTo>
                  <a:cubicBezTo>
                    <a:pt x="168" y="719"/>
                    <a:pt x="318" y="452"/>
                    <a:pt x="552" y="285"/>
                  </a:cubicBezTo>
                  <a:cubicBezTo>
                    <a:pt x="719" y="151"/>
                    <a:pt x="920" y="84"/>
                    <a:pt x="1120" y="68"/>
                  </a:cubicBezTo>
                  <a:cubicBezTo>
                    <a:pt x="1204" y="68"/>
                    <a:pt x="1287" y="68"/>
                    <a:pt x="1354" y="51"/>
                  </a:cubicBezTo>
                  <a:cubicBezTo>
                    <a:pt x="1287" y="18"/>
                    <a:pt x="1204" y="1"/>
                    <a:pt x="112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0"/>
            <p:cNvSpPr/>
            <p:nvPr/>
          </p:nvSpPr>
          <p:spPr>
            <a:xfrm>
              <a:off x="1036157" y="2787286"/>
              <a:ext cx="65386" cy="67598"/>
            </a:xfrm>
            <a:custGeom>
              <a:avLst/>
              <a:gdLst/>
              <a:ahLst/>
              <a:cxnLst/>
              <a:rect l="l" t="t" r="r" b="b"/>
              <a:pathLst>
                <a:path w="2039" h="2108" extrusionOk="0">
                  <a:moveTo>
                    <a:pt x="1103" y="1"/>
                  </a:moveTo>
                  <a:cubicBezTo>
                    <a:pt x="886" y="1"/>
                    <a:pt x="669" y="67"/>
                    <a:pt x="485" y="184"/>
                  </a:cubicBezTo>
                  <a:cubicBezTo>
                    <a:pt x="201" y="368"/>
                    <a:pt x="17" y="686"/>
                    <a:pt x="0" y="1020"/>
                  </a:cubicBezTo>
                  <a:cubicBezTo>
                    <a:pt x="0" y="1438"/>
                    <a:pt x="234" y="1839"/>
                    <a:pt x="602" y="2022"/>
                  </a:cubicBezTo>
                  <a:cubicBezTo>
                    <a:pt x="739" y="2079"/>
                    <a:pt x="881" y="2107"/>
                    <a:pt x="1022" y="2107"/>
                  </a:cubicBezTo>
                  <a:cubicBezTo>
                    <a:pt x="1293" y="2107"/>
                    <a:pt x="1556" y="2003"/>
                    <a:pt x="1755" y="1805"/>
                  </a:cubicBezTo>
                  <a:cubicBezTo>
                    <a:pt x="1888" y="1671"/>
                    <a:pt x="1972" y="1521"/>
                    <a:pt x="2005" y="1337"/>
                  </a:cubicBezTo>
                  <a:cubicBezTo>
                    <a:pt x="2039" y="1170"/>
                    <a:pt x="2022" y="1020"/>
                    <a:pt x="1972" y="869"/>
                  </a:cubicBezTo>
                  <a:cubicBezTo>
                    <a:pt x="1905" y="652"/>
                    <a:pt x="1755" y="468"/>
                    <a:pt x="1571" y="352"/>
                  </a:cubicBezTo>
                  <a:cubicBezTo>
                    <a:pt x="1504" y="301"/>
                    <a:pt x="1420" y="285"/>
                    <a:pt x="1337" y="285"/>
                  </a:cubicBezTo>
                  <a:cubicBezTo>
                    <a:pt x="1337" y="301"/>
                    <a:pt x="1420" y="318"/>
                    <a:pt x="1537" y="402"/>
                  </a:cubicBezTo>
                  <a:cubicBezTo>
                    <a:pt x="1705" y="535"/>
                    <a:pt x="1805" y="702"/>
                    <a:pt x="1872" y="903"/>
                  </a:cubicBezTo>
                  <a:cubicBezTo>
                    <a:pt x="1955" y="1187"/>
                    <a:pt x="1872" y="1504"/>
                    <a:pt x="1654" y="1705"/>
                  </a:cubicBezTo>
                  <a:cubicBezTo>
                    <a:pt x="1477" y="1871"/>
                    <a:pt x="1249" y="1956"/>
                    <a:pt x="1018" y="1956"/>
                  </a:cubicBezTo>
                  <a:cubicBezTo>
                    <a:pt x="900" y="1956"/>
                    <a:pt x="782" y="1934"/>
                    <a:pt x="669" y="1889"/>
                  </a:cubicBezTo>
                  <a:cubicBezTo>
                    <a:pt x="351" y="1722"/>
                    <a:pt x="134" y="1387"/>
                    <a:pt x="151" y="1020"/>
                  </a:cubicBezTo>
                  <a:cubicBezTo>
                    <a:pt x="151" y="719"/>
                    <a:pt x="301" y="435"/>
                    <a:pt x="552" y="268"/>
                  </a:cubicBezTo>
                  <a:cubicBezTo>
                    <a:pt x="719" y="151"/>
                    <a:pt x="903" y="84"/>
                    <a:pt x="1120" y="67"/>
                  </a:cubicBezTo>
                  <a:cubicBezTo>
                    <a:pt x="1187" y="67"/>
                    <a:pt x="1270" y="67"/>
                    <a:pt x="1337" y="51"/>
                  </a:cubicBezTo>
                  <a:cubicBezTo>
                    <a:pt x="1270" y="17"/>
                    <a:pt x="1187" y="1"/>
                    <a:pt x="110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0"/>
            <p:cNvSpPr/>
            <p:nvPr/>
          </p:nvSpPr>
          <p:spPr>
            <a:xfrm>
              <a:off x="1005596" y="2575449"/>
              <a:ext cx="65418" cy="67791"/>
            </a:xfrm>
            <a:custGeom>
              <a:avLst/>
              <a:gdLst/>
              <a:ahLst/>
              <a:cxnLst/>
              <a:rect l="l" t="t" r="r" b="b"/>
              <a:pathLst>
                <a:path w="2040" h="2114" extrusionOk="0">
                  <a:moveTo>
                    <a:pt x="1183" y="1"/>
                  </a:moveTo>
                  <a:cubicBezTo>
                    <a:pt x="1162" y="1"/>
                    <a:pt x="1141" y="3"/>
                    <a:pt x="1120" y="7"/>
                  </a:cubicBezTo>
                  <a:cubicBezTo>
                    <a:pt x="903" y="7"/>
                    <a:pt x="686" y="57"/>
                    <a:pt x="502" y="191"/>
                  </a:cubicBezTo>
                  <a:cubicBezTo>
                    <a:pt x="201" y="358"/>
                    <a:pt x="18" y="675"/>
                    <a:pt x="18" y="1026"/>
                  </a:cubicBezTo>
                  <a:cubicBezTo>
                    <a:pt x="1" y="1444"/>
                    <a:pt x="235" y="1845"/>
                    <a:pt x="619" y="2029"/>
                  </a:cubicBezTo>
                  <a:cubicBezTo>
                    <a:pt x="750" y="2085"/>
                    <a:pt x="891" y="2113"/>
                    <a:pt x="1032" y="2113"/>
                  </a:cubicBezTo>
                  <a:cubicBezTo>
                    <a:pt x="1303" y="2113"/>
                    <a:pt x="1574" y="2009"/>
                    <a:pt x="1772" y="1811"/>
                  </a:cubicBezTo>
                  <a:cubicBezTo>
                    <a:pt x="1906" y="1678"/>
                    <a:pt x="1989" y="1511"/>
                    <a:pt x="2023" y="1327"/>
                  </a:cubicBezTo>
                  <a:cubicBezTo>
                    <a:pt x="2039" y="1176"/>
                    <a:pt x="2023" y="1026"/>
                    <a:pt x="1972" y="876"/>
                  </a:cubicBezTo>
                  <a:cubicBezTo>
                    <a:pt x="1906" y="658"/>
                    <a:pt x="1772" y="475"/>
                    <a:pt x="1588" y="358"/>
                  </a:cubicBezTo>
                  <a:cubicBezTo>
                    <a:pt x="1521" y="308"/>
                    <a:pt x="1438" y="291"/>
                    <a:pt x="1354" y="274"/>
                  </a:cubicBezTo>
                  <a:lnTo>
                    <a:pt x="1354" y="274"/>
                  </a:lnTo>
                  <a:cubicBezTo>
                    <a:pt x="1354" y="291"/>
                    <a:pt x="1438" y="324"/>
                    <a:pt x="1555" y="408"/>
                  </a:cubicBezTo>
                  <a:cubicBezTo>
                    <a:pt x="1705" y="525"/>
                    <a:pt x="1822" y="709"/>
                    <a:pt x="1872" y="909"/>
                  </a:cubicBezTo>
                  <a:cubicBezTo>
                    <a:pt x="1972" y="1193"/>
                    <a:pt x="1889" y="1494"/>
                    <a:pt x="1672" y="1711"/>
                  </a:cubicBezTo>
                  <a:cubicBezTo>
                    <a:pt x="1495" y="1877"/>
                    <a:pt x="1267" y="1962"/>
                    <a:pt x="1036" y="1962"/>
                  </a:cubicBezTo>
                  <a:cubicBezTo>
                    <a:pt x="918" y="1962"/>
                    <a:pt x="799" y="1940"/>
                    <a:pt x="686" y="1895"/>
                  </a:cubicBezTo>
                  <a:cubicBezTo>
                    <a:pt x="352" y="1728"/>
                    <a:pt x="151" y="1394"/>
                    <a:pt x="151" y="1026"/>
                  </a:cubicBezTo>
                  <a:cubicBezTo>
                    <a:pt x="168" y="725"/>
                    <a:pt x="302" y="441"/>
                    <a:pt x="552" y="274"/>
                  </a:cubicBezTo>
                  <a:cubicBezTo>
                    <a:pt x="719" y="157"/>
                    <a:pt x="920" y="74"/>
                    <a:pt x="1120" y="57"/>
                  </a:cubicBezTo>
                  <a:lnTo>
                    <a:pt x="1354" y="57"/>
                  </a:lnTo>
                  <a:cubicBezTo>
                    <a:pt x="1304" y="19"/>
                    <a:pt x="1245" y="1"/>
                    <a:pt x="118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0"/>
            <p:cNvSpPr/>
            <p:nvPr/>
          </p:nvSpPr>
          <p:spPr>
            <a:xfrm>
              <a:off x="911831" y="2258461"/>
              <a:ext cx="65418" cy="67566"/>
            </a:xfrm>
            <a:custGeom>
              <a:avLst/>
              <a:gdLst/>
              <a:ahLst/>
              <a:cxnLst/>
              <a:rect l="l" t="t" r="r" b="b"/>
              <a:pathLst>
                <a:path w="2040" h="2107" extrusionOk="0">
                  <a:moveTo>
                    <a:pt x="1120" y="0"/>
                  </a:moveTo>
                  <a:cubicBezTo>
                    <a:pt x="886" y="0"/>
                    <a:pt x="669" y="67"/>
                    <a:pt x="485" y="184"/>
                  </a:cubicBezTo>
                  <a:cubicBezTo>
                    <a:pt x="201" y="368"/>
                    <a:pt x="18" y="685"/>
                    <a:pt x="18" y="1020"/>
                  </a:cubicBezTo>
                  <a:cubicBezTo>
                    <a:pt x="1" y="1437"/>
                    <a:pt x="235" y="1838"/>
                    <a:pt x="619" y="2022"/>
                  </a:cubicBezTo>
                  <a:cubicBezTo>
                    <a:pt x="750" y="2079"/>
                    <a:pt x="889" y="2107"/>
                    <a:pt x="1027" y="2107"/>
                  </a:cubicBezTo>
                  <a:cubicBezTo>
                    <a:pt x="1294" y="2107"/>
                    <a:pt x="1557" y="2003"/>
                    <a:pt x="1755" y="1805"/>
                  </a:cubicBezTo>
                  <a:cubicBezTo>
                    <a:pt x="1889" y="1688"/>
                    <a:pt x="1989" y="1521"/>
                    <a:pt x="2006" y="1337"/>
                  </a:cubicBezTo>
                  <a:cubicBezTo>
                    <a:pt x="2039" y="1187"/>
                    <a:pt x="2023" y="1020"/>
                    <a:pt x="1972" y="869"/>
                  </a:cubicBezTo>
                  <a:cubicBezTo>
                    <a:pt x="1906" y="652"/>
                    <a:pt x="1772" y="468"/>
                    <a:pt x="1571" y="351"/>
                  </a:cubicBezTo>
                  <a:cubicBezTo>
                    <a:pt x="1505" y="318"/>
                    <a:pt x="1438" y="284"/>
                    <a:pt x="1354" y="284"/>
                  </a:cubicBezTo>
                  <a:cubicBezTo>
                    <a:pt x="1354" y="301"/>
                    <a:pt x="1421" y="318"/>
                    <a:pt x="1538" y="401"/>
                  </a:cubicBezTo>
                  <a:cubicBezTo>
                    <a:pt x="1705" y="535"/>
                    <a:pt x="1822" y="702"/>
                    <a:pt x="1872" y="903"/>
                  </a:cubicBezTo>
                  <a:cubicBezTo>
                    <a:pt x="1956" y="1187"/>
                    <a:pt x="1872" y="1504"/>
                    <a:pt x="1672" y="1705"/>
                  </a:cubicBezTo>
                  <a:cubicBezTo>
                    <a:pt x="1495" y="1870"/>
                    <a:pt x="1267" y="1956"/>
                    <a:pt x="1031" y="1956"/>
                  </a:cubicBezTo>
                  <a:cubicBezTo>
                    <a:pt x="910" y="1956"/>
                    <a:pt x="788" y="1934"/>
                    <a:pt x="669" y="1888"/>
                  </a:cubicBezTo>
                  <a:cubicBezTo>
                    <a:pt x="352" y="1721"/>
                    <a:pt x="151" y="1387"/>
                    <a:pt x="151" y="1020"/>
                  </a:cubicBezTo>
                  <a:cubicBezTo>
                    <a:pt x="151" y="719"/>
                    <a:pt x="302" y="435"/>
                    <a:pt x="552" y="268"/>
                  </a:cubicBezTo>
                  <a:cubicBezTo>
                    <a:pt x="719" y="151"/>
                    <a:pt x="920" y="84"/>
                    <a:pt x="1120" y="67"/>
                  </a:cubicBezTo>
                  <a:cubicBezTo>
                    <a:pt x="1187" y="67"/>
                    <a:pt x="1271" y="67"/>
                    <a:pt x="1354" y="50"/>
                  </a:cubicBezTo>
                  <a:cubicBezTo>
                    <a:pt x="1271" y="17"/>
                    <a:pt x="1204" y="0"/>
                    <a:pt x="112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3" name="Google Shape;1813;p40"/>
          <p:cNvSpPr txBox="1">
            <a:spLocks noGrp="1"/>
          </p:cNvSpPr>
          <p:nvPr>
            <p:ph type="body" idx="1"/>
          </p:nvPr>
        </p:nvSpPr>
        <p:spPr>
          <a:xfrm>
            <a:off x="2776200" y="1514400"/>
            <a:ext cx="3591600" cy="1153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1814" name="Google Shape;1814;p40"/>
          <p:cNvSpPr txBox="1">
            <a:spLocks noGrp="1"/>
          </p:cNvSpPr>
          <p:nvPr>
            <p:ph type="body" idx="2"/>
          </p:nvPr>
        </p:nvSpPr>
        <p:spPr>
          <a:xfrm>
            <a:off x="2776200" y="2937600"/>
            <a:ext cx="3591600" cy="1153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818"/>
        <p:cNvGrpSpPr/>
        <p:nvPr/>
      </p:nvGrpSpPr>
      <p:grpSpPr>
        <a:xfrm>
          <a:off x="0" y="0"/>
          <a:ext cx="0" cy="0"/>
          <a:chOff x="0" y="0"/>
          <a:chExt cx="0" cy="0"/>
        </a:xfrm>
      </p:grpSpPr>
      <p:sp>
        <p:nvSpPr>
          <p:cNvPr id="1819" name="Google Shape;1819;p41"/>
          <p:cNvSpPr txBox="1">
            <a:spLocks noGrp="1"/>
          </p:cNvSpPr>
          <p:nvPr>
            <p:ph type="title"/>
          </p:nvPr>
        </p:nvSpPr>
        <p:spPr>
          <a:xfrm>
            <a:off x="3726000" y="2667600"/>
            <a:ext cx="3380400" cy="885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
        <p:nvSpPr>
          <p:cNvPr id="1820" name="Google Shape;1820;p41"/>
          <p:cNvSpPr txBox="1">
            <a:spLocks noGrp="1"/>
          </p:cNvSpPr>
          <p:nvPr>
            <p:ph type="subTitle" idx="1"/>
          </p:nvPr>
        </p:nvSpPr>
        <p:spPr>
          <a:xfrm>
            <a:off x="3726100" y="1712900"/>
            <a:ext cx="3380400" cy="945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grpSp>
        <p:nvGrpSpPr>
          <p:cNvPr id="1821" name="Google Shape;1821;p41"/>
          <p:cNvGrpSpPr/>
          <p:nvPr/>
        </p:nvGrpSpPr>
        <p:grpSpPr>
          <a:xfrm>
            <a:off x="-393843" y="1145227"/>
            <a:ext cx="3521236" cy="3529918"/>
            <a:chOff x="-393843" y="1145227"/>
            <a:chExt cx="3521236" cy="3529918"/>
          </a:xfrm>
        </p:grpSpPr>
        <p:sp>
          <p:nvSpPr>
            <p:cNvPr id="1822" name="Google Shape;1822;p41"/>
            <p:cNvSpPr/>
            <p:nvPr/>
          </p:nvSpPr>
          <p:spPr>
            <a:xfrm>
              <a:off x="1073634" y="3148694"/>
              <a:ext cx="1095690" cy="212192"/>
            </a:xfrm>
            <a:custGeom>
              <a:avLst/>
              <a:gdLst/>
              <a:ahLst/>
              <a:cxnLst/>
              <a:rect l="l" t="t" r="r" b="b"/>
              <a:pathLst>
                <a:path w="32810" h="6354" extrusionOk="0">
                  <a:moveTo>
                    <a:pt x="1" y="0"/>
                  </a:moveTo>
                  <a:lnTo>
                    <a:pt x="1" y="6354"/>
                  </a:lnTo>
                  <a:lnTo>
                    <a:pt x="32810" y="6354"/>
                  </a:lnTo>
                  <a:lnTo>
                    <a:pt x="32810"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1"/>
            <p:cNvSpPr/>
            <p:nvPr/>
          </p:nvSpPr>
          <p:spPr>
            <a:xfrm>
              <a:off x="390539" y="2985826"/>
              <a:ext cx="648865" cy="31625"/>
            </a:xfrm>
            <a:custGeom>
              <a:avLst/>
              <a:gdLst/>
              <a:ahLst/>
              <a:cxnLst/>
              <a:rect l="l" t="t" r="r" b="b"/>
              <a:pathLst>
                <a:path w="19430" h="947" extrusionOk="0">
                  <a:moveTo>
                    <a:pt x="1" y="0"/>
                  </a:moveTo>
                  <a:lnTo>
                    <a:pt x="1" y="947"/>
                  </a:lnTo>
                  <a:lnTo>
                    <a:pt x="19429" y="947"/>
                  </a:lnTo>
                  <a:lnTo>
                    <a:pt x="1942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1"/>
            <p:cNvSpPr/>
            <p:nvPr/>
          </p:nvSpPr>
          <p:spPr>
            <a:xfrm>
              <a:off x="645042" y="2561476"/>
              <a:ext cx="616705" cy="455975"/>
            </a:xfrm>
            <a:custGeom>
              <a:avLst/>
              <a:gdLst/>
              <a:ahLst/>
              <a:cxnLst/>
              <a:rect l="l" t="t" r="r" b="b"/>
              <a:pathLst>
                <a:path w="18467" h="13654" extrusionOk="0">
                  <a:moveTo>
                    <a:pt x="3305" y="1"/>
                  </a:moveTo>
                  <a:lnTo>
                    <a:pt x="0" y="13654"/>
                  </a:lnTo>
                  <a:lnTo>
                    <a:pt x="14824" y="13654"/>
                  </a:lnTo>
                  <a:lnTo>
                    <a:pt x="1846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1"/>
            <p:cNvSpPr/>
            <p:nvPr/>
          </p:nvSpPr>
          <p:spPr>
            <a:xfrm>
              <a:off x="675031" y="2582916"/>
              <a:ext cx="558298" cy="400272"/>
            </a:xfrm>
            <a:custGeom>
              <a:avLst/>
              <a:gdLst/>
              <a:ahLst/>
              <a:cxnLst/>
              <a:rect l="l" t="t" r="r" b="b"/>
              <a:pathLst>
                <a:path w="16718" h="11986" extrusionOk="0">
                  <a:moveTo>
                    <a:pt x="3097" y="1"/>
                  </a:moveTo>
                  <a:lnTo>
                    <a:pt x="1" y="11985"/>
                  </a:lnTo>
                  <a:lnTo>
                    <a:pt x="13557" y="11985"/>
                  </a:lnTo>
                  <a:lnTo>
                    <a:pt x="1671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1"/>
            <p:cNvSpPr/>
            <p:nvPr/>
          </p:nvSpPr>
          <p:spPr>
            <a:xfrm>
              <a:off x="2152693" y="3111191"/>
              <a:ext cx="32727" cy="1563955"/>
            </a:xfrm>
            <a:custGeom>
              <a:avLst/>
              <a:gdLst/>
              <a:ahLst/>
              <a:cxnLst/>
              <a:rect l="l" t="t" r="r" b="b"/>
              <a:pathLst>
                <a:path w="980" h="46832" extrusionOk="0">
                  <a:moveTo>
                    <a:pt x="0" y="0"/>
                  </a:moveTo>
                  <a:lnTo>
                    <a:pt x="0" y="46831"/>
                  </a:lnTo>
                  <a:lnTo>
                    <a:pt x="979" y="46831"/>
                  </a:lnTo>
                  <a:lnTo>
                    <a:pt x="979"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1"/>
            <p:cNvSpPr/>
            <p:nvPr/>
          </p:nvSpPr>
          <p:spPr>
            <a:xfrm>
              <a:off x="2185387" y="3115466"/>
              <a:ext cx="32694" cy="1559680"/>
            </a:xfrm>
            <a:custGeom>
              <a:avLst/>
              <a:gdLst/>
              <a:ahLst/>
              <a:cxnLst/>
              <a:rect l="l" t="t" r="r" b="b"/>
              <a:pathLst>
                <a:path w="979" h="46704" extrusionOk="0">
                  <a:moveTo>
                    <a:pt x="0" y="1"/>
                  </a:moveTo>
                  <a:lnTo>
                    <a:pt x="0" y="46703"/>
                  </a:lnTo>
                  <a:lnTo>
                    <a:pt x="979" y="46703"/>
                  </a:lnTo>
                  <a:lnTo>
                    <a:pt x="97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1"/>
            <p:cNvSpPr/>
            <p:nvPr/>
          </p:nvSpPr>
          <p:spPr>
            <a:xfrm>
              <a:off x="-7529" y="3020123"/>
              <a:ext cx="2489230" cy="128604"/>
            </a:xfrm>
            <a:custGeom>
              <a:avLst/>
              <a:gdLst/>
              <a:ahLst/>
              <a:cxnLst/>
              <a:rect l="l" t="t" r="r" b="b"/>
              <a:pathLst>
                <a:path w="74539" h="3851" extrusionOk="0">
                  <a:moveTo>
                    <a:pt x="0" y="0"/>
                  </a:moveTo>
                  <a:lnTo>
                    <a:pt x="0" y="3850"/>
                  </a:lnTo>
                  <a:lnTo>
                    <a:pt x="74538" y="3850"/>
                  </a:lnTo>
                  <a:lnTo>
                    <a:pt x="74538"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1"/>
            <p:cNvSpPr/>
            <p:nvPr/>
          </p:nvSpPr>
          <p:spPr>
            <a:xfrm>
              <a:off x="1613163" y="3215651"/>
              <a:ext cx="56838" cy="48823"/>
            </a:xfrm>
            <a:custGeom>
              <a:avLst/>
              <a:gdLst/>
              <a:ahLst/>
              <a:cxnLst/>
              <a:rect l="l" t="t" r="r" b="b"/>
              <a:pathLst>
                <a:path w="1702" h="1462" extrusionOk="0">
                  <a:moveTo>
                    <a:pt x="979" y="1"/>
                  </a:moveTo>
                  <a:cubicBezTo>
                    <a:pt x="322" y="1"/>
                    <a:pt x="1" y="787"/>
                    <a:pt x="450" y="1252"/>
                  </a:cubicBezTo>
                  <a:cubicBezTo>
                    <a:pt x="599" y="1396"/>
                    <a:pt x="781" y="1461"/>
                    <a:pt x="960" y="1461"/>
                  </a:cubicBezTo>
                  <a:cubicBezTo>
                    <a:pt x="1338" y="1461"/>
                    <a:pt x="1701" y="1170"/>
                    <a:pt x="1701" y="723"/>
                  </a:cubicBezTo>
                  <a:cubicBezTo>
                    <a:pt x="1701" y="322"/>
                    <a:pt x="1380" y="1"/>
                    <a:pt x="9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1"/>
            <p:cNvSpPr/>
            <p:nvPr/>
          </p:nvSpPr>
          <p:spPr>
            <a:xfrm>
              <a:off x="-390069" y="2671312"/>
              <a:ext cx="994403" cy="1114458"/>
            </a:xfrm>
            <a:custGeom>
              <a:avLst/>
              <a:gdLst/>
              <a:ahLst/>
              <a:cxnLst/>
              <a:rect l="l" t="t" r="r" b="b"/>
              <a:pathLst>
                <a:path w="29777" h="33372" extrusionOk="0">
                  <a:moveTo>
                    <a:pt x="3482" y="1"/>
                  </a:moveTo>
                  <a:cubicBezTo>
                    <a:pt x="1476" y="1"/>
                    <a:pt x="0" y="1894"/>
                    <a:pt x="482" y="3835"/>
                  </a:cubicBezTo>
                  <a:lnTo>
                    <a:pt x="7156" y="31013"/>
                  </a:lnTo>
                  <a:cubicBezTo>
                    <a:pt x="7490" y="32397"/>
                    <a:pt x="8740" y="33371"/>
                    <a:pt x="10153" y="33371"/>
                  </a:cubicBezTo>
                  <a:cubicBezTo>
                    <a:pt x="10165" y="33371"/>
                    <a:pt x="10176" y="33371"/>
                    <a:pt x="10188" y="33371"/>
                  </a:cubicBezTo>
                  <a:lnTo>
                    <a:pt x="26311" y="33211"/>
                  </a:lnTo>
                  <a:cubicBezTo>
                    <a:pt x="28333" y="33195"/>
                    <a:pt x="29777" y="31285"/>
                    <a:pt x="29280" y="29344"/>
                  </a:cubicBezTo>
                  <a:lnTo>
                    <a:pt x="22269" y="2327"/>
                  </a:lnTo>
                  <a:cubicBezTo>
                    <a:pt x="21900" y="963"/>
                    <a:pt x="20680" y="1"/>
                    <a:pt x="19268" y="1"/>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1"/>
            <p:cNvSpPr/>
            <p:nvPr/>
          </p:nvSpPr>
          <p:spPr>
            <a:xfrm>
              <a:off x="-393843" y="2671312"/>
              <a:ext cx="431330" cy="1114458"/>
            </a:xfrm>
            <a:custGeom>
              <a:avLst/>
              <a:gdLst/>
              <a:ahLst/>
              <a:cxnLst/>
              <a:rect l="l" t="t" r="r" b="b"/>
              <a:pathLst>
                <a:path w="12916" h="33372" extrusionOk="0">
                  <a:moveTo>
                    <a:pt x="3691" y="1"/>
                  </a:moveTo>
                  <a:cubicBezTo>
                    <a:pt x="1557" y="1"/>
                    <a:pt x="1" y="1990"/>
                    <a:pt x="498" y="4060"/>
                  </a:cubicBezTo>
                  <a:lnTo>
                    <a:pt x="7606" y="33371"/>
                  </a:lnTo>
                  <a:lnTo>
                    <a:pt x="12916" y="33371"/>
                  </a:lnTo>
                  <a:lnTo>
                    <a:pt x="3691" y="1"/>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1"/>
            <p:cNvSpPr/>
            <p:nvPr/>
          </p:nvSpPr>
          <p:spPr>
            <a:xfrm>
              <a:off x="104444" y="3502848"/>
              <a:ext cx="721699" cy="283457"/>
            </a:xfrm>
            <a:custGeom>
              <a:avLst/>
              <a:gdLst/>
              <a:ahLst/>
              <a:cxnLst/>
              <a:rect l="l" t="t" r="r" b="b"/>
              <a:pathLst>
                <a:path w="21611" h="8488" extrusionOk="0">
                  <a:moveTo>
                    <a:pt x="2968" y="0"/>
                  </a:moveTo>
                  <a:cubicBezTo>
                    <a:pt x="1332" y="0"/>
                    <a:pt x="0" y="1332"/>
                    <a:pt x="0" y="2968"/>
                  </a:cubicBezTo>
                  <a:lnTo>
                    <a:pt x="0" y="5519"/>
                  </a:lnTo>
                  <a:cubicBezTo>
                    <a:pt x="0" y="7156"/>
                    <a:pt x="1332" y="8487"/>
                    <a:pt x="2968" y="8487"/>
                  </a:cubicBezTo>
                  <a:lnTo>
                    <a:pt x="18643" y="8487"/>
                  </a:lnTo>
                  <a:cubicBezTo>
                    <a:pt x="20279" y="8487"/>
                    <a:pt x="21611" y="7156"/>
                    <a:pt x="21611" y="5519"/>
                  </a:cubicBezTo>
                  <a:lnTo>
                    <a:pt x="21611" y="2968"/>
                  </a:lnTo>
                  <a:cubicBezTo>
                    <a:pt x="21611" y="1332"/>
                    <a:pt x="20279" y="0"/>
                    <a:pt x="18643"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1"/>
            <p:cNvSpPr/>
            <p:nvPr/>
          </p:nvSpPr>
          <p:spPr>
            <a:xfrm>
              <a:off x="-393843" y="2670778"/>
              <a:ext cx="597437" cy="1115527"/>
            </a:xfrm>
            <a:custGeom>
              <a:avLst/>
              <a:gdLst/>
              <a:ahLst/>
              <a:cxnLst/>
              <a:rect l="l" t="t" r="r" b="b"/>
              <a:pathLst>
                <a:path w="17890" h="33404" extrusionOk="0">
                  <a:moveTo>
                    <a:pt x="3691" y="1"/>
                  </a:moveTo>
                  <a:cubicBezTo>
                    <a:pt x="1557" y="1"/>
                    <a:pt x="1" y="2006"/>
                    <a:pt x="498" y="4076"/>
                  </a:cubicBezTo>
                  <a:lnTo>
                    <a:pt x="7606" y="33387"/>
                  </a:lnTo>
                  <a:lnTo>
                    <a:pt x="7846" y="33387"/>
                  </a:lnTo>
                  <a:lnTo>
                    <a:pt x="7862" y="33403"/>
                  </a:lnTo>
                  <a:lnTo>
                    <a:pt x="17889" y="33403"/>
                  </a:lnTo>
                  <a:lnTo>
                    <a:pt x="15980" y="24900"/>
                  </a:lnTo>
                  <a:lnTo>
                    <a:pt x="10574" y="24900"/>
                  </a:lnTo>
                  <a:lnTo>
                    <a:pt x="36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1"/>
            <p:cNvSpPr/>
            <p:nvPr/>
          </p:nvSpPr>
          <p:spPr>
            <a:xfrm>
              <a:off x="-33778" y="3500143"/>
              <a:ext cx="665462" cy="5410"/>
            </a:xfrm>
            <a:custGeom>
              <a:avLst/>
              <a:gdLst/>
              <a:ahLst/>
              <a:cxnLst/>
              <a:rect l="l" t="t" r="r" b="b"/>
              <a:pathLst>
                <a:path w="19927" h="162" extrusionOk="0">
                  <a:moveTo>
                    <a:pt x="9963" y="1"/>
                  </a:moveTo>
                  <a:cubicBezTo>
                    <a:pt x="4460" y="1"/>
                    <a:pt x="0" y="33"/>
                    <a:pt x="0" y="81"/>
                  </a:cubicBezTo>
                  <a:cubicBezTo>
                    <a:pt x="0" y="113"/>
                    <a:pt x="4460" y="161"/>
                    <a:pt x="9963" y="161"/>
                  </a:cubicBezTo>
                  <a:cubicBezTo>
                    <a:pt x="15466" y="161"/>
                    <a:pt x="19926" y="113"/>
                    <a:pt x="19926" y="81"/>
                  </a:cubicBezTo>
                  <a:cubicBezTo>
                    <a:pt x="19926" y="33"/>
                    <a:pt x="15466" y="1"/>
                    <a:pt x="99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1"/>
            <p:cNvSpPr/>
            <p:nvPr/>
          </p:nvSpPr>
          <p:spPr>
            <a:xfrm>
              <a:off x="4259" y="3023663"/>
              <a:ext cx="48857" cy="43480"/>
            </a:xfrm>
            <a:custGeom>
              <a:avLst/>
              <a:gdLst/>
              <a:ahLst/>
              <a:cxnLst/>
              <a:rect l="l" t="t" r="r" b="b"/>
              <a:pathLst>
                <a:path w="1463" h="1302" extrusionOk="0">
                  <a:moveTo>
                    <a:pt x="634" y="1"/>
                  </a:moveTo>
                  <a:cubicBezTo>
                    <a:pt x="531" y="1"/>
                    <a:pt x="424" y="24"/>
                    <a:pt x="337" y="87"/>
                  </a:cubicBezTo>
                  <a:cubicBezTo>
                    <a:pt x="257" y="135"/>
                    <a:pt x="225" y="183"/>
                    <a:pt x="241" y="183"/>
                  </a:cubicBezTo>
                  <a:cubicBezTo>
                    <a:pt x="347" y="136"/>
                    <a:pt x="461" y="106"/>
                    <a:pt x="577" y="106"/>
                  </a:cubicBezTo>
                  <a:cubicBezTo>
                    <a:pt x="620" y="106"/>
                    <a:pt x="663" y="110"/>
                    <a:pt x="706" y="119"/>
                  </a:cubicBezTo>
                  <a:cubicBezTo>
                    <a:pt x="883" y="151"/>
                    <a:pt x="1027" y="247"/>
                    <a:pt x="1107" y="391"/>
                  </a:cubicBezTo>
                  <a:cubicBezTo>
                    <a:pt x="1252" y="767"/>
                    <a:pt x="979" y="1143"/>
                    <a:pt x="619" y="1143"/>
                  </a:cubicBezTo>
                  <a:cubicBezTo>
                    <a:pt x="579" y="1143"/>
                    <a:pt x="539" y="1139"/>
                    <a:pt x="498" y="1129"/>
                  </a:cubicBezTo>
                  <a:cubicBezTo>
                    <a:pt x="337" y="1081"/>
                    <a:pt x="209" y="953"/>
                    <a:pt x="145" y="793"/>
                  </a:cubicBezTo>
                  <a:cubicBezTo>
                    <a:pt x="96" y="632"/>
                    <a:pt x="80" y="472"/>
                    <a:pt x="129" y="311"/>
                  </a:cubicBezTo>
                  <a:lnTo>
                    <a:pt x="129" y="311"/>
                  </a:lnTo>
                  <a:cubicBezTo>
                    <a:pt x="129" y="311"/>
                    <a:pt x="80" y="343"/>
                    <a:pt x="48" y="424"/>
                  </a:cubicBezTo>
                  <a:cubicBezTo>
                    <a:pt x="0" y="552"/>
                    <a:pt x="0" y="696"/>
                    <a:pt x="32" y="825"/>
                  </a:cubicBezTo>
                  <a:cubicBezTo>
                    <a:pt x="96" y="1033"/>
                    <a:pt x="241" y="1194"/>
                    <a:pt x="449" y="1274"/>
                  </a:cubicBezTo>
                  <a:cubicBezTo>
                    <a:pt x="514" y="1292"/>
                    <a:pt x="578" y="1301"/>
                    <a:pt x="640" y="1301"/>
                  </a:cubicBezTo>
                  <a:cubicBezTo>
                    <a:pt x="1113" y="1301"/>
                    <a:pt x="1463" y="795"/>
                    <a:pt x="1236" y="327"/>
                  </a:cubicBezTo>
                  <a:cubicBezTo>
                    <a:pt x="1123" y="151"/>
                    <a:pt x="931" y="22"/>
                    <a:pt x="722" y="6"/>
                  </a:cubicBezTo>
                  <a:cubicBezTo>
                    <a:pt x="693" y="3"/>
                    <a:pt x="664" y="1"/>
                    <a:pt x="63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1"/>
            <p:cNvSpPr/>
            <p:nvPr/>
          </p:nvSpPr>
          <p:spPr>
            <a:xfrm>
              <a:off x="-9132" y="3057091"/>
              <a:ext cx="52530" cy="112007"/>
            </a:xfrm>
            <a:custGeom>
              <a:avLst/>
              <a:gdLst/>
              <a:ahLst/>
              <a:cxnLst/>
              <a:rect l="l" t="t" r="r" b="b"/>
              <a:pathLst>
                <a:path w="1573" h="3354" extrusionOk="0">
                  <a:moveTo>
                    <a:pt x="1556" y="0"/>
                  </a:moveTo>
                  <a:cubicBezTo>
                    <a:pt x="1364" y="64"/>
                    <a:pt x="1203" y="160"/>
                    <a:pt x="1075" y="305"/>
                  </a:cubicBezTo>
                  <a:cubicBezTo>
                    <a:pt x="353" y="915"/>
                    <a:pt x="0" y="1861"/>
                    <a:pt x="145" y="2808"/>
                  </a:cubicBezTo>
                  <a:cubicBezTo>
                    <a:pt x="161" y="3000"/>
                    <a:pt x="225" y="3177"/>
                    <a:pt x="321" y="3353"/>
                  </a:cubicBezTo>
                  <a:cubicBezTo>
                    <a:pt x="353" y="3337"/>
                    <a:pt x="289" y="3129"/>
                    <a:pt x="257" y="2792"/>
                  </a:cubicBezTo>
                  <a:cubicBezTo>
                    <a:pt x="177" y="1893"/>
                    <a:pt x="497" y="1011"/>
                    <a:pt x="1139" y="385"/>
                  </a:cubicBezTo>
                  <a:cubicBezTo>
                    <a:pt x="1380" y="144"/>
                    <a:pt x="1572" y="32"/>
                    <a:pt x="155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1"/>
            <p:cNvSpPr/>
            <p:nvPr/>
          </p:nvSpPr>
          <p:spPr>
            <a:xfrm>
              <a:off x="-41292" y="2958509"/>
              <a:ext cx="50393" cy="76742"/>
            </a:xfrm>
            <a:custGeom>
              <a:avLst/>
              <a:gdLst/>
              <a:ahLst/>
              <a:cxnLst/>
              <a:rect l="l" t="t" r="r" b="b"/>
              <a:pathLst>
                <a:path w="1509" h="2298" extrusionOk="0">
                  <a:moveTo>
                    <a:pt x="49" y="0"/>
                  </a:moveTo>
                  <a:cubicBezTo>
                    <a:pt x="1" y="144"/>
                    <a:pt x="1" y="289"/>
                    <a:pt x="33" y="433"/>
                  </a:cubicBezTo>
                  <a:cubicBezTo>
                    <a:pt x="145" y="1107"/>
                    <a:pt x="530" y="1717"/>
                    <a:pt x="1091" y="2118"/>
                  </a:cubicBezTo>
                  <a:cubicBezTo>
                    <a:pt x="1289" y="2245"/>
                    <a:pt x="1437" y="2297"/>
                    <a:pt x="1470" y="2297"/>
                  </a:cubicBezTo>
                  <a:cubicBezTo>
                    <a:pt x="1474" y="2297"/>
                    <a:pt x="1477" y="2296"/>
                    <a:pt x="1477" y="2294"/>
                  </a:cubicBezTo>
                  <a:cubicBezTo>
                    <a:pt x="1509" y="2246"/>
                    <a:pt x="931" y="1957"/>
                    <a:pt x="530" y="1300"/>
                  </a:cubicBezTo>
                  <a:cubicBezTo>
                    <a:pt x="113" y="642"/>
                    <a:pt x="97" y="0"/>
                    <a:pt x="4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1"/>
            <p:cNvSpPr/>
            <p:nvPr/>
          </p:nvSpPr>
          <p:spPr>
            <a:xfrm>
              <a:off x="-65937" y="3041462"/>
              <a:ext cx="70597" cy="18467"/>
            </a:xfrm>
            <a:custGeom>
              <a:avLst/>
              <a:gdLst/>
              <a:ahLst/>
              <a:cxnLst/>
              <a:rect l="l" t="t" r="r" b="b"/>
              <a:pathLst>
                <a:path w="2114" h="553" extrusionOk="0">
                  <a:moveTo>
                    <a:pt x="26" y="0"/>
                  </a:moveTo>
                  <a:cubicBezTo>
                    <a:pt x="22" y="0"/>
                    <a:pt x="18" y="1"/>
                    <a:pt x="17" y="3"/>
                  </a:cubicBezTo>
                  <a:cubicBezTo>
                    <a:pt x="1" y="35"/>
                    <a:pt x="402" y="372"/>
                    <a:pt x="1011" y="500"/>
                  </a:cubicBezTo>
                  <a:cubicBezTo>
                    <a:pt x="1193" y="538"/>
                    <a:pt x="1365" y="552"/>
                    <a:pt x="1516" y="552"/>
                  </a:cubicBezTo>
                  <a:cubicBezTo>
                    <a:pt x="1872" y="552"/>
                    <a:pt x="2113" y="475"/>
                    <a:pt x="2102" y="452"/>
                  </a:cubicBezTo>
                  <a:cubicBezTo>
                    <a:pt x="2102" y="404"/>
                    <a:pt x="1621" y="468"/>
                    <a:pt x="1043" y="340"/>
                  </a:cubicBezTo>
                  <a:cubicBezTo>
                    <a:pt x="499" y="234"/>
                    <a:pt x="98" y="0"/>
                    <a:pt x="2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1"/>
            <p:cNvSpPr/>
            <p:nvPr/>
          </p:nvSpPr>
          <p:spPr>
            <a:xfrm>
              <a:off x="279634" y="3023663"/>
              <a:ext cx="48924" cy="43480"/>
            </a:xfrm>
            <a:custGeom>
              <a:avLst/>
              <a:gdLst/>
              <a:ahLst/>
              <a:cxnLst/>
              <a:rect l="l" t="t" r="r" b="b"/>
              <a:pathLst>
                <a:path w="1465" h="1302" extrusionOk="0">
                  <a:moveTo>
                    <a:pt x="650" y="1"/>
                  </a:moveTo>
                  <a:cubicBezTo>
                    <a:pt x="547" y="1"/>
                    <a:pt x="441" y="24"/>
                    <a:pt x="353" y="87"/>
                  </a:cubicBezTo>
                  <a:cubicBezTo>
                    <a:pt x="273" y="135"/>
                    <a:pt x="241" y="183"/>
                    <a:pt x="241" y="183"/>
                  </a:cubicBezTo>
                  <a:cubicBezTo>
                    <a:pt x="359" y="136"/>
                    <a:pt x="476" y="106"/>
                    <a:pt x="594" y="106"/>
                  </a:cubicBezTo>
                  <a:cubicBezTo>
                    <a:pt x="637" y="106"/>
                    <a:pt x="680" y="110"/>
                    <a:pt x="722" y="119"/>
                  </a:cubicBezTo>
                  <a:cubicBezTo>
                    <a:pt x="883" y="151"/>
                    <a:pt x="1027" y="247"/>
                    <a:pt x="1124" y="391"/>
                  </a:cubicBezTo>
                  <a:cubicBezTo>
                    <a:pt x="1268" y="767"/>
                    <a:pt x="996" y="1143"/>
                    <a:pt x="623" y="1143"/>
                  </a:cubicBezTo>
                  <a:cubicBezTo>
                    <a:pt x="583" y="1143"/>
                    <a:pt x="541" y="1139"/>
                    <a:pt x="498" y="1129"/>
                  </a:cubicBezTo>
                  <a:cubicBezTo>
                    <a:pt x="337" y="1081"/>
                    <a:pt x="225" y="953"/>
                    <a:pt x="161" y="793"/>
                  </a:cubicBezTo>
                  <a:cubicBezTo>
                    <a:pt x="113" y="632"/>
                    <a:pt x="97" y="472"/>
                    <a:pt x="145" y="311"/>
                  </a:cubicBezTo>
                  <a:lnTo>
                    <a:pt x="145" y="311"/>
                  </a:lnTo>
                  <a:cubicBezTo>
                    <a:pt x="145" y="311"/>
                    <a:pt x="97" y="343"/>
                    <a:pt x="65" y="424"/>
                  </a:cubicBezTo>
                  <a:cubicBezTo>
                    <a:pt x="17" y="552"/>
                    <a:pt x="1" y="696"/>
                    <a:pt x="49" y="825"/>
                  </a:cubicBezTo>
                  <a:cubicBezTo>
                    <a:pt x="113" y="1033"/>
                    <a:pt x="257" y="1194"/>
                    <a:pt x="450" y="1274"/>
                  </a:cubicBezTo>
                  <a:cubicBezTo>
                    <a:pt x="515" y="1292"/>
                    <a:pt x="579" y="1301"/>
                    <a:pt x="641" y="1301"/>
                  </a:cubicBezTo>
                  <a:cubicBezTo>
                    <a:pt x="1113" y="1301"/>
                    <a:pt x="1465" y="795"/>
                    <a:pt x="1252" y="327"/>
                  </a:cubicBezTo>
                  <a:cubicBezTo>
                    <a:pt x="1140" y="151"/>
                    <a:pt x="947" y="22"/>
                    <a:pt x="739" y="6"/>
                  </a:cubicBezTo>
                  <a:cubicBezTo>
                    <a:pt x="710" y="3"/>
                    <a:pt x="680" y="1"/>
                    <a:pt x="65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1"/>
            <p:cNvSpPr/>
            <p:nvPr/>
          </p:nvSpPr>
          <p:spPr>
            <a:xfrm>
              <a:off x="266777" y="3057091"/>
              <a:ext cx="51996" cy="112007"/>
            </a:xfrm>
            <a:custGeom>
              <a:avLst/>
              <a:gdLst/>
              <a:ahLst/>
              <a:cxnLst/>
              <a:rect l="l" t="t" r="r" b="b"/>
              <a:pathLst>
                <a:path w="1557" h="3354" extrusionOk="0">
                  <a:moveTo>
                    <a:pt x="1557" y="0"/>
                  </a:moveTo>
                  <a:lnTo>
                    <a:pt x="1557" y="0"/>
                  </a:lnTo>
                  <a:cubicBezTo>
                    <a:pt x="1364" y="64"/>
                    <a:pt x="1204" y="160"/>
                    <a:pt x="1059" y="305"/>
                  </a:cubicBezTo>
                  <a:cubicBezTo>
                    <a:pt x="337" y="915"/>
                    <a:pt x="0" y="1861"/>
                    <a:pt x="145" y="2808"/>
                  </a:cubicBezTo>
                  <a:cubicBezTo>
                    <a:pt x="161" y="3000"/>
                    <a:pt x="209" y="3177"/>
                    <a:pt x="321" y="3353"/>
                  </a:cubicBezTo>
                  <a:cubicBezTo>
                    <a:pt x="337" y="3337"/>
                    <a:pt x="289" y="3129"/>
                    <a:pt x="257" y="2792"/>
                  </a:cubicBezTo>
                  <a:cubicBezTo>
                    <a:pt x="177" y="1893"/>
                    <a:pt x="498" y="1011"/>
                    <a:pt x="1140" y="385"/>
                  </a:cubicBezTo>
                  <a:cubicBezTo>
                    <a:pt x="1380" y="144"/>
                    <a:pt x="1557" y="32"/>
                    <a:pt x="155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1"/>
            <p:cNvSpPr/>
            <p:nvPr/>
          </p:nvSpPr>
          <p:spPr>
            <a:xfrm>
              <a:off x="234618" y="2958509"/>
              <a:ext cx="50393" cy="76742"/>
            </a:xfrm>
            <a:custGeom>
              <a:avLst/>
              <a:gdLst/>
              <a:ahLst/>
              <a:cxnLst/>
              <a:rect l="l" t="t" r="r" b="b"/>
              <a:pathLst>
                <a:path w="1509" h="2298" extrusionOk="0">
                  <a:moveTo>
                    <a:pt x="33" y="0"/>
                  </a:moveTo>
                  <a:cubicBezTo>
                    <a:pt x="1" y="144"/>
                    <a:pt x="1" y="289"/>
                    <a:pt x="33" y="433"/>
                  </a:cubicBezTo>
                  <a:cubicBezTo>
                    <a:pt x="145" y="1107"/>
                    <a:pt x="514" y="1717"/>
                    <a:pt x="1092" y="2118"/>
                  </a:cubicBezTo>
                  <a:cubicBezTo>
                    <a:pt x="1289" y="2245"/>
                    <a:pt x="1437" y="2297"/>
                    <a:pt x="1470" y="2297"/>
                  </a:cubicBezTo>
                  <a:cubicBezTo>
                    <a:pt x="1475" y="2297"/>
                    <a:pt x="1477" y="2296"/>
                    <a:pt x="1477" y="2294"/>
                  </a:cubicBezTo>
                  <a:cubicBezTo>
                    <a:pt x="1509" y="2246"/>
                    <a:pt x="931" y="1957"/>
                    <a:pt x="530" y="1300"/>
                  </a:cubicBezTo>
                  <a:cubicBezTo>
                    <a:pt x="113" y="642"/>
                    <a:pt x="97" y="0"/>
                    <a:pt x="33"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1"/>
            <p:cNvSpPr/>
            <p:nvPr/>
          </p:nvSpPr>
          <p:spPr>
            <a:xfrm>
              <a:off x="209438" y="3041462"/>
              <a:ext cx="71131" cy="18467"/>
            </a:xfrm>
            <a:custGeom>
              <a:avLst/>
              <a:gdLst/>
              <a:ahLst/>
              <a:cxnLst/>
              <a:rect l="l" t="t" r="r" b="b"/>
              <a:pathLst>
                <a:path w="2130" h="553" extrusionOk="0">
                  <a:moveTo>
                    <a:pt x="42" y="0"/>
                  </a:moveTo>
                  <a:cubicBezTo>
                    <a:pt x="38" y="0"/>
                    <a:pt x="35" y="1"/>
                    <a:pt x="33" y="3"/>
                  </a:cubicBezTo>
                  <a:cubicBezTo>
                    <a:pt x="1" y="35"/>
                    <a:pt x="402" y="372"/>
                    <a:pt x="1028" y="500"/>
                  </a:cubicBezTo>
                  <a:cubicBezTo>
                    <a:pt x="1209" y="538"/>
                    <a:pt x="1381" y="552"/>
                    <a:pt x="1532" y="552"/>
                  </a:cubicBezTo>
                  <a:cubicBezTo>
                    <a:pt x="1888" y="552"/>
                    <a:pt x="2130" y="475"/>
                    <a:pt x="2119" y="452"/>
                  </a:cubicBezTo>
                  <a:cubicBezTo>
                    <a:pt x="2119" y="404"/>
                    <a:pt x="1637" y="468"/>
                    <a:pt x="1060" y="340"/>
                  </a:cubicBezTo>
                  <a:cubicBezTo>
                    <a:pt x="516" y="234"/>
                    <a:pt x="114" y="0"/>
                    <a:pt x="4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1"/>
            <p:cNvSpPr/>
            <p:nvPr/>
          </p:nvSpPr>
          <p:spPr>
            <a:xfrm>
              <a:off x="-130757" y="3782497"/>
              <a:ext cx="928515" cy="83621"/>
            </a:xfrm>
            <a:custGeom>
              <a:avLst/>
              <a:gdLst/>
              <a:ahLst/>
              <a:cxnLst/>
              <a:rect l="l" t="t" r="r" b="b"/>
              <a:pathLst>
                <a:path w="27804" h="2504" extrusionOk="0">
                  <a:moveTo>
                    <a:pt x="1220" y="1"/>
                  </a:moveTo>
                  <a:cubicBezTo>
                    <a:pt x="546" y="17"/>
                    <a:pt x="0" y="562"/>
                    <a:pt x="0" y="1252"/>
                  </a:cubicBezTo>
                  <a:cubicBezTo>
                    <a:pt x="0" y="1926"/>
                    <a:pt x="546" y="2488"/>
                    <a:pt x="1220" y="2504"/>
                  </a:cubicBezTo>
                  <a:lnTo>
                    <a:pt x="26568" y="2504"/>
                  </a:lnTo>
                  <a:cubicBezTo>
                    <a:pt x="27242" y="2488"/>
                    <a:pt x="27804" y="1926"/>
                    <a:pt x="27804" y="1252"/>
                  </a:cubicBezTo>
                  <a:cubicBezTo>
                    <a:pt x="27804" y="562"/>
                    <a:pt x="27242" y="17"/>
                    <a:pt x="265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1"/>
            <p:cNvSpPr/>
            <p:nvPr/>
          </p:nvSpPr>
          <p:spPr>
            <a:xfrm>
              <a:off x="-169862" y="3866085"/>
              <a:ext cx="221309" cy="809061"/>
            </a:xfrm>
            <a:custGeom>
              <a:avLst/>
              <a:gdLst/>
              <a:ahLst/>
              <a:cxnLst/>
              <a:rect l="l" t="t" r="r" b="b"/>
              <a:pathLst>
                <a:path w="6627" h="24227" extrusionOk="0">
                  <a:moveTo>
                    <a:pt x="4171" y="1"/>
                  </a:moveTo>
                  <a:lnTo>
                    <a:pt x="0" y="24226"/>
                  </a:lnTo>
                  <a:lnTo>
                    <a:pt x="1155" y="24226"/>
                  </a:lnTo>
                  <a:lnTo>
                    <a:pt x="662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1"/>
            <p:cNvSpPr/>
            <p:nvPr/>
          </p:nvSpPr>
          <p:spPr>
            <a:xfrm>
              <a:off x="149995" y="3866085"/>
              <a:ext cx="229858" cy="809061"/>
            </a:xfrm>
            <a:custGeom>
              <a:avLst/>
              <a:gdLst/>
              <a:ahLst/>
              <a:cxnLst/>
              <a:rect l="l" t="t" r="r" b="b"/>
              <a:pathLst>
                <a:path w="6883" h="24227" extrusionOk="0">
                  <a:moveTo>
                    <a:pt x="4428" y="1"/>
                  </a:moveTo>
                  <a:lnTo>
                    <a:pt x="0" y="24226"/>
                  </a:lnTo>
                  <a:lnTo>
                    <a:pt x="1139" y="24226"/>
                  </a:lnTo>
                  <a:lnTo>
                    <a:pt x="688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1"/>
            <p:cNvSpPr/>
            <p:nvPr/>
          </p:nvSpPr>
          <p:spPr>
            <a:xfrm>
              <a:off x="579121" y="3866085"/>
              <a:ext cx="247023" cy="809061"/>
            </a:xfrm>
            <a:custGeom>
              <a:avLst/>
              <a:gdLst/>
              <a:ahLst/>
              <a:cxnLst/>
              <a:rect l="l" t="t" r="r" b="b"/>
              <a:pathLst>
                <a:path w="7397" h="24227" extrusionOk="0">
                  <a:moveTo>
                    <a:pt x="1" y="1"/>
                  </a:moveTo>
                  <a:lnTo>
                    <a:pt x="6258" y="24226"/>
                  </a:lnTo>
                  <a:lnTo>
                    <a:pt x="7397" y="24226"/>
                  </a:lnTo>
                  <a:lnTo>
                    <a:pt x="245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1"/>
            <p:cNvSpPr/>
            <p:nvPr/>
          </p:nvSpPr>
          <p:spPr>
            <a:xfrm>
              <a:off x="1753556" y="1345631"/>
              <a:ext cx="301657" cy="686033"/>
            </a:xfrm>
            <a:custGeom>
              <a:avLst/>
              <a:gdLst/>
              <a:ahLst/>
              <a:cxnLst/>
              <a:rect l="l" t="t" r="r" b="b"/>
              <a:pathLst>
                <a:path w="9033" h="20543" extrusionOk="0">
                  <a:moveTo>
                    <a:pt x="8139" y="0"/>
                  </a:moveTo>
                  <a:cubicBezTo>
                    <a:pt x="5068" y="0"/>
                    <a:pt x="3381" y="2015"/>
                    <a:pt x="2647" y="3600"/>
                  </a:cubicBezTo>
                  <a:cubicBezTo>
                    <a:pt x="1845" y="5333"/>
                    <a:pt x="1653" y="7290"/>
                    <a:pt x="1540" y="9199"/>
                  </a:cubicBezTo>
                  <a:cubicBezTo>
                    <a:pt x="1428" y="11109"/>
                    <a:pt x="1412" y="13050"/>
                    <a:pt x="899" y="14895"/>
                  </a:cubicBezTo>
                  <a:cubicBezTo>
                    <a:pt x="642" y="15857"/>
                    <a:pt x="257" y="16788"/>
                    <a:pt x="128" y="17783"/>
                  </a:cubicBezTo>
                  <a:cubicBezTo>
                    <a:pt x="0" y="18761"/>
                    <a:pt x="193" y="19868"/>
                    <a:pt x="931" y="20542"/>
                  </a:cubicBezTo>
                  <a:lnTo>
                    <a:pt x="9033" y="55"/>
                  </a:lnTo>
                  <a:cubicBezTo>
                    <a:pt x="8722" y="18"/>
                    <a:pt x="8425" y="0"/>
                    <a:pt x="81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1"/>
            <p:cNvSpPr/>
            <p:nvPr/>
          </p:nvSpPr>
          <p:spPr>
            <a:xfrm>
              <a:off x="2061091" y="1410651"/>
              <a:ext cx="214863" cy="611362"/>
            </a:xfrm>
            <a:custGeom>
              <a:avLst/>
              <a:gdLst/>
              <a:ahLst/>
              <a:cxnLst/>
              <a:rect l="l" t="t" r="r" b="b"/>
              <a:pathLst>
                <a:path w="6434" h="18307" extrusionOk="0">
                  <a:moveTo>
                    <a:pt x="3369" y="1"/>
                  </a:moveTo>
                  <a:lnTo>
                    <a:pt x="915" y="274"/>
                  </a:lnTo>
                  <a:cubicBezTo>
                    <a:pt x="144" y="4557"/>
                    <a:pt x="80" y="8937"/>
                    <a:pt x="16" y="13285"/>
                  </a:cubicBezTo>
                  <a:cubicBezTo>
                    <a:pt x="0" y="14295"/>
                    <a:pt x="0" y="15338"/>
                    <a:pt x="401" y="16253"/>
                  </a:cubicBezTo>
                  <a:cubicBezTo>
                    <a:pt x="979" y="17472"/>
                    <a:pt x="2198" y="18274"/>
                    <a:pt x="3546" y="18306"/>
                  </a:cubicBezTo>
                  <a:cubicBezTo>
                    <a:pt x="4524" y="18306"/>
                    <a:pt x="5551" y="17841"/>
                    <a:pt x="6016" y="16959"/>
                  </a:cubicBezTo>
                  <a:cubicBezTo>
                    <a:pt x="6433" y="16156"/>
                    <a:pt x="6321" y="15194"/>
                    <a:pt x="6193" y="14279"/>
                  </a:cubicBezTo>
                  <a:cubicBezTo>
                    <a:pt x="5952" y="12499"/>
                    <a:pt x="5695" y="10686"/>
                    <a:pt x="5054" y="8985"/>
                  </a:cubicBezTo>
                  <a:cubicBezTo>
                    <a:pt x="4749" y="8151"/>
                    <a:pt x="4332" y="7333"/>
                    <a:pt x="4123" y="6450"/>
                  </a:cubicBezTo>
                  <a:cubicBezTo>
                    <a:pt x="3626" y="4332"/>
                    <a:pt x="4332" y="1958"/>
                    <a:pt x="33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1"/>
            <p:cNvSpPr/>
            <p:nvPr/>
          </p:nvSpPr>
          <p:spPr>
            <a:xfrm>
              <a:off x="2243227" y="1709937"/>
              <a:ext cx="501526" cy="651470"/>
            </a:xfrm>
            <a:custGeom>
              <a:avLst/>
              <a:gdLst/>
              <a:ahLst/>
              <a:cxnLst/>
              <a:rect l="l" t="t" r="r" b="b"/>
              <a:pathLst>
                <a:path w="15018" h="19508" extrusionOk="0">
                  <a:moveTo>
                    <a:pt x="12149" y="1"/>
                  </a:moveTo>
                  <a:cubicBezTo>
                    <a:pt x="11882" y="1"/>
                    <a:pt x="11642" y="191"/>
                    <a:pt x="11616" y="472"/>
                  </a:cubicBezTo>
                  <a:cubicBezTo>
                    <a:pt x="11561" y="938"/>
                    <a:pt x="11296" y="2072"/>
                    <a:pt x="10979" y="2072"/>
                  </a:cubicBezTo>
                  <a:cubicBezTo>
                    <a:pt x="10926" y="2072"/>
                    <a:pt x="10870" y="2039"/>
                    <a:pt x="10814" y="1964"/>
                  </a:cubicBezTo>
                  <a:cubicBezTo>
                    <a:pt x="10798" y="1948"/>
                    <a:pt x="10798" y="1948"/>
                    <a:pt x="10782" y="1932"/>
                  </a:cubicBezTo>
                  <a:cubicBezTo>
                    <a:pt x="10262" y="1192"/>
                    <a:pt x="9619" y="777"/>
                    <a:pt x="9338" y="777"/>
                  </a:cubicBezTo>
                  <a:cubicBezTo>
                    <a:pt x="9332" y="777"/>
                    <a:pt x="9327" y="777"/>
                    <a:pt x="9322" y="777"/>
                  </a:cubicBezTo>
                  <a:cubicBezTo>
                    <a:pt x="9065" y="809"/>
                    <a:pt x="8953" y="1130"/>
                    <a:pt x="9130" y="1323"/>
                  </a:cubicBezTo>
                  <a:cubicBezTo>
                    <a:pt x="9162" y="1355"/>
                    <a:pt x="9194" y="1387"/>
                    <a:pt x="9242" y="1403"/>
                  </a:cubicBezTo>
                  <a:cubicBezTo>
                    <a:pt x="9258" y="1419"/>
                    <a:pt x="9274" y="1435"/>
                    <a:pt x="9290" y="1451"/>
                  </a:cubicBezTo>
                  <a:cubicBezTo>
                    <a:pt x="9531" y="1659"/>
                    <a:pt x="9739" y="1916"/>
                    <a:pt x="9932" y="2173"/>
                  </a:cubicBezTo>
                  <a:cubicBezTo>
                    <a:pt x="10092" y="2397"/>
                    <a:pt x="10237" y="2670"/>
                    <a:pt x="10317" y="2943"/>
                  </a:cubicBezTo>
                  <a:cubicBezTo>
                    <a:pt x="10413" y="3248"/>
                    <a:pt x="10477" y="3521"/>
                    <a:pt x="10525" y="3745"/>
                  </a:cubicBezTo>
                  <a:lnTo>
                    <a:pt x="10397" y="5253"/>
                  </a:lnTo>
                  <a:lnTo>
                    <a:pt x="7605" y="12826"/>
                  </a:lnTo>
                  <a:lnTo>
                    <a:pt x="2712" y="7724"/>
                  </a:lnTo>
                  <a:cubicBezTo>
                    <a:pt x="2712" y="7724"/>
                    <a:pt x="97" y="13499"/>
                    <a:pt x="49" y="13692"/>
                  </a:cubicBezTo>
                  <a:cubicBezTo>
                    <a:pt x="1" y="13836"/>
                    <a:pt x="2488" y="16419"/>
                    <a:pt x="4124" y="18104"/>
                  </a:cubicBezTo>
                  <a:cubicBezTo>
                    <a:pt x="5061" y="19064"/>
                    <a:pt x="6253" y="19508"/>
                    <a:pt x="7428" y="19508"/>
                  </a:cubicBezTo>
                  <a:cubicBezTo>
                    <a:pt x="9452" y="19508"/>
                    <a:pt x="11425" y="18192"/>
                    <a:pt x="11953" y="15938"/>
                  </a:cubicBezTo>
                  <a:lnTo>
                    <a:pt x="14071" y="5285"/>
                  </a:lnTo>
                  <a:lnTo>
                    <a:pt x="14023" y="5285"/>
                  </a:lnTo>
                  <a:lnTo>
                    <a:pt x="14231" y="4515"/>
                  </a:lnTo>
                  <a:lnTo>
                    <a:pt x="14953" y="1547"/>
                  </a:lnTo>
                  <a:cubicBezTo>
                    <a:pt x="15017" y="1274"/>
                    <a:pt x="14873" y="1002"/>
                    <a:pt x="14616" y="905"/>
                  </a:cubicBezTo>
                  <a:lnTo>
                    <a:pt x="12354" y="39"/>
                  </a:lnTo>
                  <a:cubicBezTo>
                    <a:pt x="12286" y="13"/>
                    <a:pt x="12217" y="1"/>
                    <a:pt x="12149"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1"/>
            <p:cNvSpPr/>
            <p:nvPr/>
          </p:nvSpPr>
          <p:spPr>
            <a:xfrm>
              <a:off x="2238418" y="3987175"/>
              <a:ext cx="330076" cy="150545"/>
            </a:xfrm>
            <a:custGeom>
              <a:avLst/>
              <a:gdLst/>
              <a:ahLst/>
              <a:cxnLst/>
              <a:rect l="l" t="t" r="r" b="b"/>
              <a:pathLst>
                <a:path w="9884" h="4508" extrusionOk="0">
                  <a:moveTo>
                    <a:pt x="129" y="0"/>
                  </a:moveTo>
                  <a:lnTo>
                    <a:pt x="0" y="4156"/>
                  </a:lnTo>
                  <a:lnTo>
                    <a:pt x="337" y="4172"/>
                  </a:lnTo>
                  <a:cubicBezTo>
                    <a:pt x="1431" y="4268"/>
                    <a:pt x="5070" y="4508"/>
                    <a:pt x="7240" y="4508"/>
                  </a:cubicBezTo>
                  <a:cubicBezTo>
                    <a:pt x="7968" y="4508"/>
                    <a:pt x="8530" y="4481"/>
                    <a:pt x="8776" y="4412"/>
                  </a:cubicBezTo>
                  <a:cubicBezTo>
                    <a:pt x="9883" y="4107"/>
                    <a:pt x="5391" y="2968"/>
                    <a:pt x="5391" y="2968"/>
                  </a:cubicBezTo>
                  <a:lnTo>
                    <a:pt x="5439" y="129"/>
                  </a:lnTo>
                  <a:lnTo>
                    <a:pt x="129"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1"/>
            <p:cNvSpPr/>
            <p:nvPr/>
          </p:nvSpPr>
          <p:spPr>
            <a:xfrm>
              <a:off x="2238418" y="4073401"/>
              <a:ext cx="64319" cy="52564"/>
            </a:xfrm>
            <a:custGeom>
              <a:avLst/>
              <a:gdLst/>
              <a:ahLst/>
              <a:cxnLst/>
              <a:rect l="l" t="t" r="r" b="b"/>
              <a:pathLst>
                <a:path w="1926" h="1574" extrusionOk="0">
                  <a:moveTo>
                    <a:pt x="116" y="0"/>
                  </a:moveTo>
                  <a:cubicBezTo>
                    <a:pt x="94" y="0"/>
                    <a:pt x="71" y="1"/>
                    <a:pt x="49" y="1"/>
                  </a:cubicBezTo>
                  <a:lnTo>
                    <a:pt x="0" y="1493"/>
                  </a:lnTo>
                  <a:lnTo>
                    <a:pt x="1926" y="1574"/>
                  </a:lnTo>
                  <a:cubicBezTo>
                    <a:pt x="1861" y="1124"/>
                    <a:pt x="1637" y="707"/>
                    <a:pt x="1284" y="418"/>
                  </a:cubicBezTo>
                  <a:cubicBezTo>
                    <a:pt x="949" y="144"/>
                    <a:pt x="541" y="0"/>
                    <a:pt x="1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1"/>
            <p:cNvSpPr/>
            <p:nvPr/>
          </p:nvSpPr>
          <p:spPr>
            <a:xfrm>
              <a:off x="2238418" y="4107197"/>
              <a:ext cx="305965" cy="29488"/>
            </a:xfrm>
            <a:custGeom>
              <a:avLst/>
              <a:gdLst/>
              <a:ahLst/>
              <a:cxnLst/>
              <a:rect l="l" t="t" r="r" b="b"/>
              <a:pathLst>
                <a:path w="9162" h="883" extrusionOk="0">
                  <a:moveTo>
                    <a:pt x="7589" y="0"/>
                  </a:moveTo>
                  <a:cubicBezTo>
                    <a:pt x="7268" y="16"/>
                    <a:pt x="7092" y="674"/>
                    <a:pt x="7092" y="674"/>
                  </a:cubicBezTo>
                  <a:lnTo>
                    <a:pt x="16" y="433"/>
                  </a:lnTo>
                  <a:lnTo>
                    <a:pt x="0" y="546"/>
                  </a:lnTo>
                  <a:cubicBezTo>
                    <a:pt x="1750" y="745"/>
                    <a:pt x="4942" y="882"/>
                    <a:pt x="7006" y="882"/>
                  </a:cubicBezTo>
                  <a:cubicBezTo>
                    <a:pt x="8102" y="882"/>
                    <a:pt x="8880" y="843"/>
                    <a:pt x="8953" y="754"/>
                  </a:cubicBezTo>
                  <a:cubicBezTo>
                    <a:pt x="9161" y="497"/>
                    <a:pt x="7589" y="0"/>
                    <a:pt x="75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1"/>
            <p:cNvSpPr/>
            <p:nvPr/>
          </p:nvSpPr>
          <p:spPr>
            <a:xfrm>
              <a:off x="2236281" y="4121657"/>
              <a:ext cx="301123" cy="9484"/>
            </a:xfrm>
            <a:custGeom>
              <a:avLst/>
              <a:gdLst/>
              <a:ahLst/>
              <a:cxnLst/>
              <a:rect l="l" t="t" r="r" b="b"/>
              <a:pathLst>
                <a:path w="9017" h="284" extrusionOk="0">
                  <a:moveTo>
                    <a:pt x="0" y="0"/>
                  </a:moveTo>
                  <a:cubicBezTo>
                    <a:pt x="16" y="0"/>
                    <a:pt x="48" y="0"/>
                    <a:pt x="80" y="16"/>
                  </a:cubicBezTo>
                  <a:lnTo>
                    <a:pt x="353" y="32"/>
                  </a:lnTo>
                  <a:lnTo>
                    <a:pt x="1316" y="97"/>
                  </a:lnTo>
                  <a:cubicBezTo>
                    <a:pt x="2134" y="145"/>
                    <a:pt x="3257" y="209"/>
                    <a:pt x="4508" y="241"/>
                  </a:cubicBezTo>
                  <a:cubicBezTo>
                    <a:pt x="5744" y="273"/>
                    <a:pt x="6883" y="273"/>
                    <a:pt x="7701" y="273"/>
                  </a:cubicBezTo>
                  <a:cubicBezTo>
                    <a:pt x="8086" y="257"/>
                    <a:pt x="8407" y="257"/>
                    <a:pt x="8664" y="257"/>
                  </a:cubicBezTo>
                  <a:lnTo>
                    <a:pt x="8936" y="241"/>
                  </a:lnTo>
                  <a:cubicBezTo>
                    <a:pt x="8936" y="271"/>
                    <a:pt x="8954" y="283"/>
                    <a:pt x="8972" y="283"/>
                  </a:cubicBezTo>
                  <a:cubicBezTo>
                    <a:pt x="8994" y="283"/>
                    <a:pt x="9017" y="267"/>
                    <a:pt x="9017" y="241"/>
                  </a:cubicBezTo>
                  <a:cubicBezTo>
                    <a:pt x="9017" y="207"/>
                    <a:pt x="8994" y="191"/>
                    <a:pt x="8972" y="191"/>
                  </a:cubicBezTo>
                  <a:cubicBezTo>
                    <a:pt x="8954" y="191"/>
                    <a:pt x="8936" y="203"/>
                    <a:pt x="8936" y="225"/>
                  </a:cubicBezTo>
                  <a:lnTo>
                    <a:pt x="7701" y="225"/>
                  </a:lnTo>
                  <a:cubicBezTo>
                    <a:pt x="6883" y="225"/>
                    <a:pt x="5760" y="209"/>
                    <a:pt x="4508" y="177"/>
                  </a:cubicBezTo>
                  <a:cubicBezTo>
                    <a:pt x="3257" y="145"/>
                    <a:pt x="2134" y="97"/>
                    <a:pt x="1316" y="48"/>
                  </a:cubicBezTo>
                  <a:lnTo>
                    <a:pt x="35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1"/>
            <p:cNvSpPr/>
            <p:nvPr/>
          </p:nvSpPr>
          <p:spPr>
            <a:xfrm>
              <a:off x="2474688" y="4105561"/>
              <a:ext cx="18267" cy="27384"/>
            </a:xfrm>
            <a:custGeom>
              <a:avLst/>
              <a:gdLst/>
              <a:ahLst/>
              <a:cxnLst/>
              <a:rect l="l" t="t" r="r" b="b"/>
              <a:pathLst>
                <a:path w="547" h="820" extrusionOk="0">
                  <a:moveTo>
                    <a:pt x="546" y="1"/>
                  </a:moveTo>
                  <a:lnTo>
                    <a:pt x="546" y="1"/>
                  </a:lnTo>
                  <a:cubicBezTo>
                    <a:pt x="225" y="129"/>
                    <a:pt x="1" y="450"/>
                    <a:pt x="17" y="819"/>
                  </a:cubicBezTo>
                  <a:lnTo>
                    <a:pt x="17" y="803"/>
                  </a:lnTo>
                  <a:cubicBezTo>
                    <a:pt x="65" y="659"/>
                    <a:pt x="129" y="498"/>
                    <a:pt x="209" y="354"/>
                  </a:cubicBezTo>
                  <a:cubicBezTo>
                    <a:pt x="305" y="226"/>
                    <a:pt x="418" y="97"/>
                    <a:pt x="54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1"/>
            <p:cNvSpPr/>
            <p:nvPr/>
          </p:nvSpPr>
          <p:spPr>
            <a:xfrm>
              <a:off x="2423259" y="4090032"/>
              <a:ext cx="10753" cy="14560"/>
            </a:xfrm>
            <a:custGeom>
              <a:avLst/>
              <a:gdLst/>
              <a:ahLst/>
              <a:cxnLst/>
              <a:rect l="l" t="t" r="r" b="b"/>
              <a:pathLst>
                <a:path w="322" h="436" extrusionOk="0">
                  <a:moveTo>
                    <a:pt x="305" y="1"/>
                  </a:moveTo>
                  <a:cubicBezTo>
                    <a:pt x="289" y="1"/>
                    <a:pt x="209" y="81"/>
                    <a:pt x="129" y="209"/>
                  </a:cubicBezTo>
                  <a:cubicBezTo>
                    <a:pt x="49" y="322"/>
                    <a:pt x="0" y="434"/>
                    <a:pt x="0" y="434"/>
                  </a:cubicBezTo>
                  <a:lnTo>
                    <a:pt x="16" y="434"/>
                  </a:lnTo>
                  <a:cubicBezTo>
                    <a:pt x="16" y="435"/>
                    <a:pt x="17" y="436"/>
                    <a:pt x="18" y="436"/>
                  </a:cubicBezTo>
                  <a:cubicBezTo>
                    <a:pt x="28" y="436"/>
                    <a:pt x="103" y="345"/>
                    <a:pt x="177" y="241"/>
                  </a:cubicBezTo>
                  <a:cubicBezTo>
                    <a:pt x="257" y="113"/>
                    <a:pt x="321" y="17"/>
                    <a:pt x="3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1"/>
            <p:cNvSpPr/>
            <p:nvPr/>
          </p:nvSpPr>
          <p:spPr>
            <a:xfrm>
              <a:off x="2408799" y="4086826"/>
              <a:ext cx="12356" cy="9785"/>
            </a:xfrm>
            <a:custGeom>
              <a:avLst/>
              <a:gdLst/>
              <a:ahLst/>
              <a:cxnLst/>
              <a:rect l="l" t="t" r="r" b="b"/>
              <a:pathLst>
                <a:path w="370" h="293" extrusionOk="0">
                  <a:moveTo>
                    <a:pt x="353" y="0"/>
                  </a:moveTo>
                  <a:cubicBezTo>
                    <a:pt x="353" y="0"/>
                    <a:pt x="257" y="49"/>
                    <a:pt x="161" y="129"/>
                  </a:cubicBezTo>
                  <a:cubicBezTo>
                    <a:pt x="64" y="209"/>
                    <a:pt x="0" y="289"/>
                    <a:pt x="16" y="289"/>
                  </a:cubicBezTo>
                  <a:cubicBezTo>
                    <a:pt x="18" y="291"/>
                    <a:pt x="21" y="292"/>
                    <a:pt x="26" y="292"/>
                  </a:cubicBezTo>
                  <a:cubicBezTo>
                    <a:pt x="53" y="292"/>
                    <a:pt x="125" y="247"/>
                    <a:pt x="209" y="177"/>
                  </a:cubicBezTo>
                  <a:cubicBezTo>
                    <a:pt x="305" y="97"/>
                    <a:pt x="369" y="16"/>
                    <a:pt x="3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1"/>
            <p:cNvSpPr/>
            <p:nvPr/>
          </p:nvSpPr>
          <p:spPr>
            <a:xfrm>
              <a:off x="2398080" y="4068058"/>
              <a:ext cx="20939" cy="3173"/>
            </a:xfrm>
            <a:custGeom>
              <a:avLst/>
              <a:gdLst/>
              <a:ahLst/>
              <a:cxnLst/>
              <a:rect l="l" t="t" r="r" b="b"/>
              <a:pathLst>
                <a:path w="627" h="95" extrusionOk="0">
                  <a:moveTo>
                    <a:pt x="0" y="1"/>
                  </a:moveTo>
                  <a:cubicBezTo>
                    <a:pt x="118" y="60"/>
                    <a:pt x="247" y="95"/>
                    <a:pt x="378" y="95"/>
                  </a:cubicBezTo>
                  <a:cubicBezTo>
                    <a:pt x="461" y="95"/>
                    <a:pt x="545" y="80"/>
                    <a:pt x="626" y="49"/>
                  </a:cubicBezTo>
                  <a:cubicBezTo>
                    <a:pt x="417" y="33"/>
                    <a:pt x="209" y="17"/>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1"/>
            <p:cNvSpPr/>
            <p:nvPr/>
          </p:nvSpPr>
          <p:spPr>
            <a:xfrm>
              <a:off x="2429671" y="4074103"/>
              <a:ext cx="34330" cy="18634"/>
            </a:xfrm>
            <a:custGeom>
              <a:avLst/>
              <a:gdLst/>
              <a:ahLst/>
              <a:cxnLst/>
              <a:rect l="l" t="t" r="r" b="b"/>
              <a:pathLst>
                <a:path w="1028" h="558" extrusionOk="0">
                  <a:moveTo>
                    <a:pt x="658" y="61"/>
                  </a:moveTo>
                  <a:cubicBezTo>
                    <a:pt x="753" y="61"/>
                    <a:pt x="846" y="82"/>
                    <a:pt x="931" y="125"/>
                  </a:cubicBezTo>
                  <a:cubicBezTo>
                    <a:pt x="980" y="157"/>
                    <a:pt x="947" y="221"/>
                    <a:pt x="899" y="253"/>
                  </a:cubicBezTo>
                  <a:cubicBezTo>
                    <a:pt x="835" y="285"/>
                    <a:pt x="771" y="317"/>
                    <a:pt x="707" y="333"/>
                  </a:cubicBezTo>
                  <a:cubicBezTo>
                    <a:pt x="578" y="365"/>
                    <a:pt x="466" y="397"/>
                    <a:pt x="338" y="414"/>
                  </a:cubicBezTo>
                  <a:cubicBezTo>
                    <a:pt x="247" y="429"/>
                    <a:pt x="166" y="437"/>
                    <a:pt x="107" y="443"/>
                  </a:cubicBezTo>
                  <a:lnTo>
                    <a:pt x="107" y="443"/>
                  </a:lnTo>
                  <a:cubicBezTo>
                    <a:pt x="136" y="378"/>
                    <a:pt x="174" y="320"/>
                    <a:pt x="226" y="269"/>
                  </a:cubicBezTo>
                  <a:cubicBezTo>
                    <a:pt x="306" y="173"/>
                    <a:pt x="402" y="109"/>
                    <a:pt x="514" y="77"/>
                  </a:cubicBezTo>
                  <a:cubicBezTo>
                    <a:pt x="562" y="66"/>
                    <a:pt x="611" y="61"/>
                    <a:pt x="658" y="61"/>
                  </a:cubicBezTo>
                  <a:close/>
                  <a:moveTo>
                    <a:pt x="670" y="0"/>
                  </a:moveTo>
                  <a:cubicBezTo>
                    <a:pt x="487" y="0"/>
                    <a:pt x="307" y="82"/>
                    <a:pt x="193" y="237"/>
                  </a:cubicBezTo>
                  <a:cubicBezTo>
                    <a:pt x="133" y="297"/>
                    <a:pt x="101" y="371"/>
                    <a:pt x="71" y="446"/>
                  </a:cubicBezTo>
                  <a:lnTo>
                    <a:pt x="71" y="446"/>
                  </a:lnTo>
                  <a:cubicBezTo>
                    <a:pt x="27" y="451"/>
                    <a:pt x="1" y="455"/>
                    <a:pt x="1" y="462"/>
                  </a:cubicBezTo>
                  <a:lnTo>
                    <a:pt x="17" y="462"/>
                  </a:lnTo>
                  <a:cubicBezTo>
                    <a:pt x="33" y="464"/>
                    <a:pt x="49" y="466"/>
                    <a:pt x="65" y="468"/>
                  </a:cubicBezTo>
                  <a:lnTo>
                    <a:pt x="65" y="468"/>
                  </a:lnTo>
                  <a:cubicBezTo>
                    <a:pt x="63" y="498"/>
                    <a:pt x="50" y="528"/>
                    <a:pt x="65" y="558"/>
                  </a:cubicBezTo>
                  <a:cubicBezTo>
                    <a:pt x="74" y="528"/>
                    <a:pt x="84" y="498"/>
                    <a:pt x="95" y="470"/>
                  </a:cubicBezTo>
                  <a:lnTo>
                    <a:pt x="95" y="470"/>
                  </a:lnTo>
                  <a:cubicBezTo>
                    <a:pt x="125" y="473"/>
                    <a:pt x="155" y="474"/>
                    <a:pt x="185" y="474"/>
                  </a:cubicBezTo>
                  <a:cubicBezTo>
                    <a:pt x="242" y="474"/>
                    <a:pt x="298" y="470"/>
                    <a:pt x="354" y="462"/>
                  </a:cubicBezTo>
                  <a:cubicBezTo>
                    <a:pt x="482" y="446"/>
                    <a:pt x="595" y="430"/>
                    <a:pt x="723" y="397"/>
                  </a:cubicBezTo>
                  <a:cubicBezTo>
                    <a:pt x="787" y="381"/>
                    <a:pt x="867" y="349"/>
                    <a:pt x="931" y="317"/>
                  </a:cubicBezTo>
                  <a:cubicBezTo>
                    <a:pt x="964" y="285"/>
                    <a:pt x="996" y="253"/>
                    <a:pt x="1012" y="205"/>
                  </a:cubicBezTo>
                  <a:cubicBezTo>
                    <a:pt x="1028" y="157"/>
                    <a:pt x="1012" y="109"/>
                    <a:pt x="964" y="77"/>
                  </a:cubicBezTo>
                  <a:cubicBezTo>
                    <a:pt x="872" y="25"/>
                    <a:pt x="771" y="0"/>
                    <a:pt x="6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1"/>
            <p:cNvSpPr/>
            <p:nvPr/>
          </p:nvSpPr>
          <p:spPr>
            <a:xfrm>
              <a:off x="2417883" y="4067524"/>
              <a:ext cx="17198" cy="22542"/>
            </a:xfrm>
            <a:custGeom>
              <a:avLst/>
              <a:gdLst/>
              <a:ahLst/>
              <a:cxnLst/>
              <a:rect l="l" t="t" r="r" b="b"/>
              <a:pathLst>
                <a:path w="515" h="675" extrusionOk="0">
                  <a:moveTo>
                    <a:pt x="129" y="1"/>
                  </a:moveTo>
                  <a:cubicBezTo>
                    <a:pt x="49" y="17"/>
                    <a:pt x="1" y="81"/>
                    <a:pt x="17" y="161"/>
                  </a:cubicBezTo>
                  <a:cubicBezTo>
                    <a:pt x="33" y="209"/>
                    <a:pt x="49" y="258"/>
                    <a:pt x="65" y="306"/>
                  </a:cubicBezTo>
                  <a:cubicBezTo>
                    <a:pt x="113" y="386"/>
                    <a:pt x="161" y="466"/>
                    <a:pt x="226" y="530"/>
                  </a:cubicBezTo>
                  <a:cubicBezTo>
                    <a:pt x="274" y="578"/>
                    <a:pt x="338" y="643"/>
                    <a:pt x="418" y="659"/>
                  </a:cubicBezTo>
                  <a:cubicBezTo>
                    <a:pt x="434" y="659"/>
                    <a:pt x="354" y="611"/>
                    <a:pt x="258" y="498"/>
                  </a:cubicBezTo>
                  <a:cubicBezTo>
                    <a:pt x="210" y="434"/>
                    <a:pt x="161" y="354"/>
                    <a:pt x="129" y="290"/>
                  </a:cubicBezTo>
                  <a:cubicBezTo>
                    <a:pt x="81" y="209"/>
                    <a:pt x="49" y="81"/>
                    <a:pt x="129" y="65"/>
                  </a:cubicBezTo>
                  <a:cubicBezTo>
                    <a:pt x="226" y="65"/>
                    <a:pt x="306" y="145"/>
                    <a:pt x="354" y="209"/>
                  </a:cubicBezTo>
                  <a:cubicBezTo>
                    <a:pt x="402" y="290"/>
                    <a:pt x="434" y="354"/>
                    <a:pt x="450" y="450"/>
                  </a:cubicBezTo>
                  <a:cubicBezTo>
                    <a:pt x="450" y="514"/>
                    <a:pt x="450" y="594"/>
                    <a:pt x="450" y="675"/>
                  </a:cubicBezTo>
                  <a:cubicBezTo>
                    <a:pt x="498" y="594"/>
                    <a:pt x="514" y="514"/>
                    <a:pt x="498" y="434"/>
                  </a:cubicBezTo>
                  <a:cubicBezTo>
                    <a:pt x="482" y="354"/>
                    <a:pt x="450" y="258"/>
                    <a:pt x="402" y="177"/>
                  </a:cubicBezTo>
                  <a:cubicBezTo>
                    <a:pt x="354" y="81"/>
                    <a:pt x="242" y="17"/>
                    <a:pt x="1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1"/>
            <p:cNvSpPr/>
            <p:nvPr/>
          </p:nvSpPr>
          <p:spPr>
            <a:xfrm>
              <a:off x="2241090" y="4071965"/>
              <a:ext cx="61647" cy="52931"/>
            </a:xfrm>
            <a:custGeom>
              <a:avLst/>
              <a:gdLst/>
              <a:ahLst/>
              <a:cxnLst/>
              <a:rect l="l" t="t" r="r" b="b"/>
              <a:pathLst>
                <a:path w="1846" h="1585" extrusionOk="0">
                  <a:moveTo>
                    <a:pt x="241" y="0"/>
                  </a:moveTo>
                  <a:cubicBezTo>
                    <a:pt x="193" y="0"/>
                    <a:pt x="145" y="4"/>
                    <a:pt x="97" y="12"/>
                  </a:cubicBezTo>
                  <a:cubicBezTo>
                    <a:pt x="65" y="12"/>
                    <a:pt x="33" y="12"/>
                    <a:pt x="1" y="28"/>
                  </a:cubicBezTo>
                  <a:cubicBezTo>
                    <a:pt x="1" y="44"/>
                    <a:pt x="145" y="28"/>
                    <a:pt x="386" y="60"/>
                  </a:cubicBezTo>
                  <a:cubicBezTo>
                    <a:pt x="1027" y="141"/>
                    <a:pt x="1557" y="590"/>
                    <a:pt x="1749" y="1199"/>
                  </a:cubicBezTo>
                  <a:cubicBezTo>
                    <a:pt x="1830" y="1440"/>
                    <a:pt x="1830" y="1585"/>
                    <a:pt x="1846" y="1585"/>
                  </a:cubicBezTo>
                  <a:cubicBezTo>
                    <a:pt x="1846" y="1552"/>
                    <a:pt x="1846" y="1520"/>
                    <a:pt x="1846" y="1472"/>
                  </a:cubicBezTo>
                  <a:cubicBezTo>
                    <a:pt x="1846" y="1376"/>
                    <a:pt x="1830" y="1280"/>
                    <a:pt x="1798" y="1183"/>
                  </a:cubicBezTo>
                  <a:cubicBezTo>
                    <a:pt x="1621" y="542"/>
                    <a:pt x="1060" y="76"/>
                    <a:pt x="386" y="12"/>
                  </a:cubicBezTo>
                  <a:cubicBezTo>
                    <a:pt x="338" y="4"/>
                    <a:pt x="289" y="0"/>
                    <a:pt x="2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1"/>
            <p:cNvSpPr/>
            <p:nvPr/>
          </p:nvSpPr>
          <p:spPr>
            <a:xfrm>
              <a:off x="2257687" y="3999498"/>
              <a:ext cx="4341" cy="72901"/>
            </a:xfrm>
            <a:custGeom>
              <a:avLst/>
              <a:gdLst/>
              <a:ahLst/>
              <a:cxnLst/>
              <a:rect l="l" t="t" r="r" b="b"/>
              <a:pathLst>
                <a:path w="130" h="2183" extrusionOk="0">
                  <a:moveTo>
                    <a:pt x="113" y="0"/>
                  </a:moveTo>
                  <a:lnTo>
                    <a:pt x="113" y="0"/>
                  </a:lnTo>
                  <a:cubicBezTo>
                    <a:pt x="33" y="722"/>
                    <a:pt x="1" y="1460"/>
                    <a:pt x="17" y="2182"/>
                  </a:cubicBezTo>
                  <a:cubicBezTo>
                    <a:pt x="65" y="1829"/>
                    <a:pt x="97" y="1460"/>
                    <a:pt x="97" y="1091"/>
                  </a:cubicBezTo>
                  <a:cubicBezTo>
                    <a:pt x="129" y="738"/>
                    <a:pt x="129" y="369"/>
                    <a:pt x="1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1"/>
            <p:cNvSpPr/>
            <p:nvPr/>
          </p:nvSpPr>
          <p:spPr>
            <a:xfrm>
              <a:off x="2325746" y="4109167"/>
              <a:ext cx="51996" cy="3473"/>
            </a:xfrm>
            <a:custGeom>
              <a:avLst/>
              <a:gdLst/>
              <a:ahLst/>
              <a:cxnLst/>
              <a:rect l="l" t="t" r="r" b="b"/>
              <a:pathLst>
                <a:path w="1557" h="104" extrusionOk="0">
                  <a:moveTo>
                    <a:pt x="37" y="1"/>
                  </a:moveTo>
                  <a:cubicBezTo>
                    <a:pt x="13" y="1"/>
                    <a:pt x="1" y="2"/>
                    <a:pt x="1" y="5"/>
                  </a:cubicBezTo>
                  <a:cubicBezTo>
                    <a:pt x="300" y="71"/>
                    <a:pt x="605" y="104"/>
                    <a:pt x="909" y="104"/>
                  </a:cubicBezTo>
                  <a:cubicBezTo>
                    <a:pt x="1126" y="104"/>
                    <a:pt x="1343" y="87"/>
                    <a:pt x="1557" y="53"/>
                  </a:cubicBezTo>
                  <a:cubicBezTo>
                    <a:pt x="1557" y="45"/>
                    <a:pt x="1468" y="45"/>
                    <a:pt x="1326" y="45"/>
                  </a:cubicBezTo>
                  <a:cubicBezTo>
                    <a:pt x="1184" y="45"/>
                    <a:pt x="987" y="45"/>
                    <a:pt x="771" y="37"/>
                  </a:cubicBezTo>
                  <a:cubicBezTo>
                    <a:pt x="433" y="24"/>
                    <a:pt x="138" y="1"/>
                    <a:pt x="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1"/>
            <p:cNvSpPr/>
            <p:nvPr/>
          </p:nvSpPr>
          <p:spPr>
            <a:xfrm>
              <a:off x="2290381" y="4108165"/>
              <a:ext cx="5944" cy="10286"/>
            </a:xfrm>
            <a:custGeom>
              <a:avLst/>
              <a:gdLst/>
              <a:ahLst/>
              <a:cxnLst/>
              <a:rect l="l" t="t" r="r" b="b"/>
              <a:pathLst>
                <a:path w="178" h="308" extrusionOk="0">
                  <a:moveTo>
                    <a:pt x="25" y="0"/>
                  </a:moveTo>
                  <a:cubicBezTo>
                    <a:pt x="22" y="0"/>
                    <a:pt x="19" y="1"/>
                    <a:pt x="17" y="3"/>
                  </a:cubicBezTo>
                  <a:cubicBezTo>
                    <a:pt x="1" y="19"/>
                    <a:pt x="49" y="83"/>
                    <a:pt x="81" y="164"/>
                  </a:cubicBezTo>
                  <a:cubicBezTo>
                    <a:pt x="113" y="244"/>
                    <a:pt x="129" y="308"/>
                    <a:pt x="145" y="308"/>
                  </a:cubicBezTo>
                  <a:cubicBezTo>
                    <a:pt x="161" y="308"/>
                    <a:pt x="177" y="228"/>
                    <a:pt x="129" y="132"/>
                  </a:cubicBezTo>
                  <a:cubicBezTo>
                    <a:pt x="101" y="47"/>
                    <a:pt x="49" y="0"/>
                    <a:pt x="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1"/>
            <p:cNvSpPr/>
            <p:nvPr/>
          </p:nvSpPr>
          <p:spPr>
            <a:xfrm>
              <a:off x="2277524" y="4091501"/>
              <a:ext cx="7547" cy="7147"/>
            </a:xfrm>
            <a:custGeom>
              <a:avLst/>
              <a:gdLst/>
              <a:ahLst/>
              <a:cxnLst/>
              <a:rect l="l" t="t" r="r" b="b"/>
              <a:pathLst>
                <a:path w="226" h="214" extrusionOk="0">
                  <a:moveTo>
                    <a:pt x="28" y="1"/>
                  </a:moveTo>
                  <a:cubicBezTo>
                    <a:pt x="23" y="1"/>
                    <a:pt x="19" y="2"/>
                    <a:pt x="17" y="5"/>
                  </a:cubicBezTo>
                  <a:cubicBezTo>
                    <a:pt x="1" y="21"/>
                    <a:pt x="33" y="69"/>
                    <a:pt x="97" y="133"/>
                  </a:cubicBezTo>
                  <a:cubicBezTo>
                    <a:pt x="145" y="181"/>
                    <a:pt x="193" y="213"/>
                    <a:pt x="209" y="213"/>
                  </a:cubicBezTo>
                  <a:cubicBezTo>
                    <a:pt x="225" y="197"/>
                    <a:pt x="193" y="133"/>
                    <a:pt x="145" y="85"/>
                  </a:cubicBezTo>
                  <a:cubicBezTo>
                    <a:pt x="92" y="32"/>
                    <a:pt x="50" y="1"/>
                    <a:pt x="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1"/>
            <p:cNvSpPr/>
            <p:nvPr/>
          </p:nvSpPr>
          <p:spPr>
            <a:xfrm>
              <a:off x="2259490" y="4082618"/>
              <a:ext cx="10553" cy="4876"/>
            </a:xfrm>
            <a:custGeom>
              <a:avLst/>
              <a:gdLst/>
              <a:ahLst/>
              <a:cxnLst/>
              <a:rect l="l" t="t" r="r" b="b"/>
              <a:pathLst>
                <a:path w="316" h="146" extrusionOk="0">
                  <a:moveTo>
                    <a:pt x="89" y="0"/>
                  </a:moveTo>
                  <a:cubicBezTo>
                    <a:pt x="35" y="0"/>
                    <a:pt x="0" y="19"/>
                    <a:pt x="11" y="30"/>
                  </a:cubicBezTo>
                  <a:cubicBezTo>
                    <a:pt x="11" y="46"/>
                    <a:pt x="75" y="46"/>
                    <a:pt x="156" y="78"/>
                  </a:cubicBezTo>
                  <a:cubicBezTo>
                    <a:pt x="225" y="106"/>
                    <a:pt x="270" y="146"/>
                    <a:pt x="292" y="146"/>
                  </a:cubicBezTo>
                  <a:cubicBezTo>
                    <a:pt x="295" y="146"/>
                    <a:pt x="298" y="145"/>
                    <a:pt x="300" y="142"/>
                  </a:cubicBezTo>
                  <a:cubicBezTo>
                    <a:pt x="316" y="126"/>
                    <a:pt x="268" y="46"/>
                    <a:pt x="172" y="14"/>
                  </a:cubicBezTo>
                  <a:cubicBezTo>
                    <a:pt x="142" y="4"/>
                    <a:pt x="113" y="0"/>
                    <a:pt x="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1"/>
            <p:cNvSpPr/>
            <p:nvPr/>
          </p:nvSpPr>
          <p:spPr>
            <a:xfrm>
              <a:off x="2245932" y="4079446"/>
              <a:ext cx="5911" cy="3006"/>
            </a:xfrm>
            <a:custGeom>
              <a:avLst/>
              <a:gdLst/>
              <a:ahLst/>
              <a:cxnLst/>
              <a:rect l="l" t="t" r="r" b="b"/>
              <a:pathLst>
                <a:path w="177" h="90" extrusionOk="0">
                  <a:moveTo>
                    <a:pt x="44" y="1"/>
                  </a:moveTo>
                  <a:cubicBezTo>
                    <a:pt x="28" y="1"/>
                    <a:pt x="16" y="5"/>
                    <a:pt x="16" y="13"/>
                  </a:cubicBezTo>
                  <a:cubicBezTo>
                    <a:pt x="0" y="29"/>
                    <a:pt x="32" y="61"/>
                    <a:pt x="80" y="77"/>
                  </a:cubicBezTo>
                  <a:cubicBezTo>
                    <a:pt x="104" y="85"/>
                    <a:pt x="124" y="89"/>
                    <a:pt x="140" y="89"/>
                  </a:cubicBezTo>
                  <a:cubicBezTo>
                    <a:pt x="156" y="89"/>
                    <a:pt x="168" y="85"/>
                    <a:pt x="177" y="77"/>
                  </a:cubicBezTo>
                  <a:cubicBezTo>
                    <a:pt x="177" y="61"/>
                    <a:pt x="144" y="29"/>
                    <a:pt x="96" y="13"/>
                  </a:cubicBezTo>
                  <a:cubicBezTo>
                    <a:pt x="80" y="5"/>
                    <a:pt x="60" y="1"/>
                    <a:pt x="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1"/>
            <p:cNvSpPr/>
            <p:nvPr/>
          </p:nvSpPr>
          <p:spPr>
            <a:xfrm>
              <a:off x="2722746" y="3417657"/>
              <a:ext cx="332314" cy="202006"/>
            </a:xfrm>
            <a:custGeom>
              <a:avLst/>
              <a:gdLst/>
              <a:ahLst/>
              <a:cxnLst/>
              <a:rect l="l" t="t" r="r" b="b"/>
              <a:pathLst>
                <a:path w="9951" h="6049" extrusionOk="0">
                  <a:moveTo>
                    <a:pt x="4814" y="0"/>
                  </a:moveTo>
                  <a:lnTo>
                    <a:pt x="1" y="2294"/>
                  </a:lnTo>
                  <a:lnTo>
                    <a:pt x="1765" y="6049"/>
                  </a:lnTo>
                  <a:lnTo>
                    <a:pt x="2070" y="5936"/>
                  </a:lnTo>
                  <a:cubicBezTo>
                    <a:pt x="3434" y="5375"/>
                    <a:pt x="8953" y="3000"/>
                    <a:pt x="9723" y="2311"/>
                  </a:cubicBezTo>
                  <a:cubicBezTo>
                    <a:pt x="9951" y="2100"/>
                    <a:pt x="9781" y="2024"/>
                    <a:pt x="9413" y="2024"/>
                  </a:cubicBezTo>
                  <a:cubicBezTo>
                    <a:pt x="8434" y="2024"/>
                    <a:pt x="6049" y="2567"/>
                    <a:pt x="6049" y="2567"/>
                  </a:cubicBezTo>
                  <a:lnTo>
                    <a:pt x="4814" y="0"/>
                  </a:ln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1"/>
            <p:cNvSpPr/>
            <p:nvPr/>
          </p:nvSpPr>
          <p:spPr>
            <a:xfrm>
              <a:off x="2759714" y="3564795"/>
              <a:ext cx="79881" cy="52731"/>
            </a:xfrm>
            <a:custGeom>
              <a:avLst/>
              <a:gdLst/>
              <a:ahLst/>
              <a:cxnLst/>
              <a:rect l="l" t="t" r="r" b="b"/>
              <a:pathLst>
                <a:path w="2392" h="1579" extrusionOk="0">
                  <a:moveTo>
                    <a:pt x="858" y="0"/>
                  </a:moveTo>
                  <a:cubicBezTo>
                    <a:pt x="559" y="0"/>
                    <a:pt x="261" y="79"/>
                    <a:pt x="1" y="231"/>
                  </a:cubicBezTo>
                  <a:lnTo>
                    <a:pt x="642" y="1578"/>
                  </a:lnTo>
                  <a:lnTo>
                    <a:pt x="2391" y="776"/>
                  </a:lnTo>
                  <a:cubicBezTo>
                    <a:pt x="2118" y="407"/>
                    <a:pt x="1733" y="151"/>
                    <a:pt x="1284" y="54"/>
                  </a:cubicBezTo>
                  <a:cubicBezTo>
                    <a:pt x="1144" y="18"/>
                    <a:pt x="1001" y="0"/>
                    <a:pt x="8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1"/>
            <p:cNvSpPr/>
            <p:nvPr/>
          </p:nvSpPr>
          <p:spPr>
            <a:xfrm>
              <a:off x="2780619" y="3485282"/>
              <a:ext cx="271935" cy="134381"/>
            </a:xfrm>
            <a:custGeom>
              <a:avLst/>
              <a:gdLst/>
              <a:ahLst/>
              <a:cxnLst/>
              <a:rect l="l" t="t" r="r" b="b"/>
              <a:pathLst>
                <a:path w="8143" h="4024" extrusionOk="0">
                  <a:moveTo>
                    <a:pt x="7659" y="1"/>
                  </a:moveTo>
                  <a:cubicBezTo>
                    <a:pt x="7195" y="1"/>
                    <a:pt x="6546" y="109"/>
                    <a:pt x="6546" y="109"/>
                  </a:cubicBezTo>
                  <a:cubicBezTo>
                    <a:pt x="6273" y="253"/>
                    <a:pt x="6418" y="927"/>
                    <a:pt x="6418" y="927"/>
                  </a:cubicBezTo>
                  <a:lnTo>
                    <a:pt x="0" y="3911"/>
                  </a:lnTo>
                  <a:lnTo>
                    <a:pt x="32" y="4024"/>
                  </a:lnTo>
                  <a:cubicBezTo>
                    <a:pt x="2551" y="3093"/>
                    <a:pt x="8054" y="478"/>
                    <a:pt x="8118" y="157"/>
                  </a:cubicBezTo>
                  <a:cubicBezTo>
                    <a:pt x="8142" y="38"/>
                    <a:pt x="7933" y="1"/>
                    <a:pt x="76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1"/>
            <p:cNvSpPr/>
            <p:nvPr/>
          </p:nvSpPr>
          <p:spPr>
            <a:xfrm>
              <a:off x="2777948" y="3487820"/>
              <a:ext cx="272203" cy="129172"/>
            </a:xfrm>
            <a:custGeom>
              <a:avLst/>
              <a:gdLst/>
              <a:ahLst/>
              <a:cxnLst/>
              <a:rect l="l" t="t" r="r" b="b"/>
              <a:pathLst>
                <a:path w="8151" h="3868" extrusionOk="0">
                  <a:moveTo>
                    <a:pt x="8150" y="1"/>
                  </a:moveTo>
                  <a:cubicBezTo>
                    <a:pt x="8134" y="17"/>
                    <a:pt x="8102" y="17"/>
                    <a:pt x="8070" y="33"/>
                  </a:cubicBezTo>
                  <a:cubicBezTo>
                    <a:pt x="8006" y="81"/>
                    <a:pt x="7926" y="113"/>
                    <a:pt x="7829" y="161"/>
                  </a:cubicBezTo>
                  <a:cubicBezTo>
                    <a:pt x="7605" y="274"/>
                    <a:pt x="7316" y="418"/>
                    <a:pt x="6963" y="595"/>
                  </a:cubicBezTo>
                  <a:cubicBezTo>
                    <a:pt x="6241" y="948"/>
                    <a:pt x="5230" y="1461"/>
                    <a:pt x="4107" y="1990"/>
                  </a:cubicBezTo>
                  <a:cubicBezTo>
                    <a:pt x="2968" y="2520"/>
                    <a:pt x="1941" y="2985"/>
                    <a:pt x="1203" y="3322"/>
                  </a:cubicBezTo>
                  <a:cubicBezTo>
                    <a:pt x="850" y="3482"/>
                    <a:pt x="562" y="3611"/>
                    <a:pt x="321" y="3723"/>
                  </a:cubicBezTo>
                  <a:lnTo>
                    <a:pt x="80" y="3835"/>
                  </a:lnTo>
                  <a:cubicBezTo>
                    <a:pt x="161" y="3819"/>
                    <a:pt x="241" y="3787"/>
                    <a:pt x="321" y="3739"/>
                  </a:cubicBezTo>
                  <a:cubicBezTo>
                    <a:pt x="578" y="3643"/>
                    <a:pt x="867" y="3514"/>
                    <a:pt x="1219" y="3370"/>
                  </a:cubicBezTo>
                  <a:cubicBezTo>
                    <a:pt x="1974" y="3049"/>
                    <a:pt x="3000" y="2584"/>
                    <a:pt x="4123" y="2054"/>
                  </a:cubicBezTo>
                  <a:cubicBezTo>
                    <a:pt x="5246" y="1509"/>
                    <a:pt x="6257" y="1012"/>
                    <a:pt x="6995" y="627"/>
                  </a:cubicBezTo>
                  <a:cubicBezTo>
                    <a:pt x="7332" y="450"/>
                    <a:pt x="7621" y="306"/>
                    <a:pt x="7845" y="177"/>
                  </a:cubicBezTo>
                  <a:cubicBezTo>
                    <a:pt x="7926" y="129"/>
                    <a:pt x="8006" y="97"/>
                    <a:pt x="8086" y="49"/>
                  </a:cubicBezTo>
                  <a:cubicBezTo>
                    <a:pt x="8102" y="33"/>
                    <a:pt x="8134" y="17"/>
                    <a:pt x="8150" y="1"/>
                  </a:cubicBezTo>
                  <a:close/>
                  <a:moveTo>
                    <a:pt x="80" y="3835"/>
                  </a:moveTo>
                  <a:cubicBezTo>
                    <a:pt x="48" y="3835"/>
                    <a:pt x="16" y="3851"/>
                    <a:pt x="0" y="3867"/>
                  </a:cubicBezTo>
                  <a:cubicBezTo>
                    <a:pt x="32" y="3867"/>
                    <a:pt x="48" y="3851"/>
                    <a:pt x="80" y="383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1"/>
            <p:cNvSpPr/>
            <p:nvPr/>
          </p:nvSpPr>
          <p:spPr>
            <a:xfrm>
              <a:off x="2990640" y="3486217"/>
              <a:ext cx="9150" cy="32727"/>
            </a:xfrm>
            <a:custGeom>
              <a:avLst/>
              <a:gdLst/>
              <a:ahLst/>
              <a:cxnLst/>
              <a:rect l="l" t="t" r="r" b="b"/>
              <a:pathLst>
                <a:path w="274" h="980" extrusionOk="0">
                  <a:moveTo>
                    <a:pt x="273" y="1"/>
                  </a:moveTo>
                  <a:cubicBezTo>
                    <a:pt x="33" y="274"/>
                    <a:pt x="0" y="659"/>
                    <a:pt x="161" y="979"/>
                  </a:cubicBezTo>
                  <a:cubicBezTo>
                    <a:pt x="81" y="643"/>
                    <a:pt x="129" y="306"/>
                    <a:pt x="2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1"/>
            <p:cNvSpPr/>
            <p:nvPr/>
          </p:nvSpPr>
          <p:spPr>
            <a:xfrm>
              <a:off x="2936540" y="3499608"/>
              <a:ext cx="3774" cy="17733"/>
            </a:xfrm>
            <a:custGeom>
              <a:avLst/>
              <a:gdLst/>
              <a:ahLst/>
              <a:cxnLst/>
              <a:rect l="l" t="t" r="r" b="b"/>
              <a:pathLst>
                <a:path w="113" h="531" extrusionOk="0">
                  <a:moveTo>
                    <a:pt x="96" y="1"/>
                  </a:moveTo>
                  <a:cubicBezTo>
                    <a:pt x="48" y="81"/>
                    <a:pt x="32" y="177"/>
                    <a:pt x="32" y="258"/>
                  </a:cubicBezTo>
                  <a:cubicBezTo>
                    <a:pt x="0" y="354"/>
                    <a:pt x="0" y="434"/>
                    <a:pt x="32" y="530"/>
                  </a:cubicBezTo>
                  <a:cubicBezTo>
                    <a:pt x="96" y="370"/>
                    <a:pt x="112" y="177"/>
                    <a:pt x="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1"/>
            <p:cNvSpPr/>
            <p:nvPr/>
          </p:nvSpPr>
          <p:spPr>
            <a:xfrm>
              <a:off x="2920444" y="3502848"/>
              <a:ext cx="7013" cy="13959"/>
            </a:xfrm>
            <a:custGeom>
              <a:avLst/>
              <a:gdLst/>
              <a:ahLst/>
              <a:cxnLst/>
              <a:rect l="l" t="t" r="r" b="b"/>
              <a:pathLst>
                <a:path w="210" h="418" extrusionOk="0">
                  <a:moveTo>
                    <a:pt x="193" y="0"/>
                  </a:moveTo>
                  <a:cubicBezTo>
                    <a:pt x="177" y="0"/>
                    <a:pt x="129" y="80"/>
                    <a:pt x="81" y="193"/>
                  </a:cubicBezTo>
                  <a:cubicBezTo>
                    <a:pt x="33" y="305"/>
                    <a:pt x="1" y="401"/>
                    <a:pt x="17" y="417"/>
                  </a:cubicBezTo>
                  <a:cubicBezTo>
                    <a:pt x="33" y="417"/>
                    <a:pt x="97" y="337"/>
                    <a:pt x="145" y="225"/>
                  </a:cubicBezTo>
                  <a:cubicBezTo>
                    <a:pt x="177" y="96"/>
                    <a:pt x="209" y="0"/>
                    <a:pt x="19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1"/>
            <p:cNvSpPr/>
            <p:nvPr/>
          </p:nvSpPr>
          <p:spPr>
            <a:xfrm>
              <a:off x="2905450" y="3497471"/>
              <a:ext cx="17165" cy="8082"/>
            </a:xfrm>
            <a:custGeom>
              <a:avLst/>
              <a:gdLst/>
              <a:ahLst/>
              <a:cxnLst/>
              <a:rect l="l" t="t" r="r" b="b"/>
              <a:pathLst>
                <a:path w="514" h="242" extrusionOk="0">
                  <a:moveTo>
                    <a:pt x="514" y="1"/>
                  </a:moveTo>
                  <a:lnTo>
                    <a:pt x="514" y="1"/>
                  </a:lnTo>
                  <a:cubicBezTo>
                    <a:pt x="418" y="17"/>
                    <a:pt x="321" y="49"/>
                    <a:pt x="241" y="97"/>
                  </a:cubicBezTo>
                  <a:cubicBezTo>
                    <a:pt x="113" y="161"/>
                    <a:pt x="1" y="225"/>
                    <a:pt x="17" y="241"/>
                  </a:cubicBezTo>
                  <a:cubicBezTo>
                    <a:pt x="97" y="225"/>
                    <a:pt x="193" y="193"/>
                    <a:pt x="273" y="145"/>
                  </a:cubicBezTo>
                  <a:cubicBezTo>
                    <a:pt x="418" y="81"/>
                    <a:pt x="514" y="17"/>
                    <a:pt x="5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1"/>
            <p:cNvSpPr/>
            <p:nvPr/>
          </p:nvSpPr>
          <p:spPr>
            <a:xfrm>
              <a:off x="2897936" y="3488354"/>
              <a:ext cx="19336" cy="7614"/>
            </a:xfrm>
            <a:custGeom>
              <a:avLst/>
              <a:gdLst/>
              <a:ahLst/>
              <a:cxnLst/>
              <a:rect l="l" t="t" r="r" b="b"/>
              <a:pathLst>
                <a:path w="579" h="228" extrusionOk="0">
                  <a:moveTo>
                    <a:pt x="578" y="1"/>
                  </a:moveTo>
                  <a:lnTo>
                    <a:pt x="578" y="1"/>
                  </a:lnTo>
                  <a:cubicBezTo>
                    <a:pt x="386" y="81"/>
                    <a:pt x="193" y="161"/>
                    <a:pt x="1" y="226"/>
                  </a:cubicBezTo>
                  <a:cubicBezTo>
                    <a:pt x="18" y="227"/>
                    <a:pt x="36" y="228"/>
                    <a:pt x="54" y="228"/>
                  </a:cubicBezTo>
                  <a:cubicBezTo>
                    <a:pt x="247" y="228"/>
                    <a:pt x="446" y="148"/>
                    <a:pt x="5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1"/>
            <p:cNvSpPr/>
            <p:nvPr/>
          </p:nvSpPr>
          <p:spPr>
            <a:xfrm>
              <a:off x="2935973" y="3474429"/>
              <a:ext cx="26850" cy="28453"/>
            </a:xfrm>
            <a:custGeom>
              <a:avLst/>
              <a:gdLst/>
              <a:ahLst/>
              <a:cxnLst/>
              <a:rect l="l" t="t" r="r" b="b"/>
              <a:pathLst>
                <a:path w="804" h="852" extrusionOk="0">
                  <a:moveTo>
                    <a:pt x="675" y="65"/>
                  </a:moveTo>
                  <a:cubicBezTo>
                    <a:pt x="739" y="81"/>
                    <a:pt x="755" y="145"/>
                    <a:pt x="707" y="209"/>
                  </a:cubicBezTo>
                  <a:cubicBezTo>
                    <a:pt x="675" y="274"/>
                    <a:pt x="627" y="322"/>
                    <a:pt x="563" y="370"/>
                  </a:cubicBezTo>
                  <a:cubicBezTo>
                    <a:pt x="482" y="450"/>
                    <a:pt x="386" y="530"/>
                    <a:pt x="290" y="594"/>
                  </a:cubicBezTo>
                  <a:cubicBezTo>
                    <a:pt x="206" y="655"/>
                    <a:pt x="137" y="698"/>
                    <a:pt x="87" y="728"/>
                  </a:cubicBezTo>
                  <a:lnTo>
                    <a:pt x="87" y="728"/>
                  </a:lnTo>
                  <a:cubicBezTo>
                    <a:pt x="85" y="657"/>
                    <a:pt x="93" y="586"/>
                    <a:pt x="113" y="514"/>
                  </a:cubicBezTo>
                  <a:cubicBezTo>
                    <a:pt x="145" y="402"/>
                    <a:pt x="210" y="306"/>
                    <a:pt x="290" y="225"/>
                  </a:cubicBezTo>
                  <a:cubicBezTo>
                    <a:pt x="386" y="129"/>
                    <a:pt x="530" y="65"/>
                    <a:pt x="675" y="65"/>
                  </a:cubicBezTo>
                  <a:close/>
                  <a:moveTo>
                    <a:pt x="691" y="1"/>
                  </a:moveTo>
                  <a:cubicBezTo>
                    <a:pt x="386" y="1"/>
                    <a:pt x="129" y="209"/>
                    <a:pt x="65" y="514"/>
                  </a:cubicBezTo>
                  <a:cubicBezTo>
                    <a:pt x="50" y="590"/>
                    <a:pt x="49" y="667"/>
                    <a:pt x="63" y="743"/>
                  </a:cubicBezTo>
                  <a:lnTo>
                    <a:pt x="63" y="743"/>
                  </a:lnTo>
                  <a:cubicBezTo>
                    <a:pt x="23" y="766"/>
                    <a:pt x="1" y="780"/>
                    <a:pt x="1" y="787"/>
                  </a:cubicBezTo>
                  <a:cubicBezTo>
                    <a:pt x="23" y="781"/>
                    <a:pt x="44" y="774"/>
                    <a:pt x="66" y="767"/>
                  </a:cubicBezTo>
                  <a:lnTo>
                    <a:pt x="66" y="767"/>
                  </a:lnTo>
                  <a:cubicBezTo>
                    <a:pt x="69" y="795"/>
                    <a:pt x="83" y="823"/>
                    <a:pt x="97" y="851"/>
                  </a:cubicBezTo>
                  <a:cubicBezTo>
                    <a:pt x="93" y="820"/>
                    <a:pt x="90" y="790"/>
                    <a:pt x="88" y="759"/>
                  </a:cubicBezTo>
                  <a:lnTo>
                    <a:pt x="88" y="759"/>
                  </a:lnTo>
                  <a:cubicBezTo>
                    <a:pt x="170" y="729"/>
                    <a:pt x="251" y="690"/>
                    <a:pt x="322" y="643"/>
                  </a:cubicBezTo>
                  <a:cubicBezTo>
                    <a:pt x="418" y="578"/>
                    <a:pt x="514" y="498"/>
                    <a:pt x="611" y="402"/>
                  </a:cubicBezTo>
                  <a:cubicBezTo>
                    <a:pt x="659" y="354"/>
                    <a:pt x="723" y="306"/>
                    <a:pt x="755" y="242"/>
                  </a:cubicBezTo>
                  <a:cubicBezTo>
                    <a:pt x="787" y="209"/>
                    <a:pt x="803" y="161"/>
                    <a:pt x="787" y="113"/>
                  </a:cubicBezTo>
                  <a:cubicBezTo>
                    <a:pt x="787" y="65"/>
                    <a:pt x="739" y="17"/>
                    <a:pt x="6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1"/>
            <p:cNvSpPr/>
            <p:nvPr/>
          </p:nvSpPr>
          <p:spPr>
            <a:xfrm>
              <a:off x="2917238" y="3483679"/>
              <a:ext cx="22007" cy="16497"/>
            </a:xfrm>
            <a:custGeom>
              <a:avLst/>
              <a:gdLst/>
              <a:ahLst/>
              <a:cxnLst/>
              <a:rect l="l" t="t" r="r" b="b"/>
              <a:pathLst>
                <a:path w="659" h="494" extrusionOk="0">
                  <a:moveTo>
                    <a:pt x="202" y="1"/>
                  </a:moveTo>
                  <a:cubicBezTo>
                    <a:pt x="156" y="1"/>
                    <a:pt x="109" y="10"/>
                    <a:pt x="65" y="29"/>
                  </a:cubicBezTo>
                  <a:cubicBezTo>
                    <a:pt x="0" y="77"/>
                    <a:pt x="0" y="157"/>
                    <a:pt x="33" y="221"/>
                  </a:cubicBezTo>
                  <a:cubicBezTo>
                    <a:pt x="65" y="269"/>
                    <a:pt x="113" y="301"/>
                    <a:pt x="161" y="334"/>
                  </a:cubicBezTo>
                  <a:cubicBezTo>
                    <a:pt x="225" y="382"/>
                    <a:pt x="305" y="430"/>
                    <a:pt x="386" y="446"/>
                  </a:cubicBezTo>
                  <a:cubicBezTo>
                    <a:pt x="466" y="478"/>
                    <a:pt x="546" y="494"/>
                    <a:pt x="626" y="494"/>
                  </a:cubicBezTo>
                  <a:cubicBezTo>
                    <a:pt x="626" y="478"/>
                    <a:pt x="546" y="462"/>
                    <a:pt x="402" y="414"/>
                  </a:cubicBezTo>
                  <a:cubicBezTo>
                    <a:pt x="337" y="382"/>
                    <a:pt x="257" y="334"/>
                    <a:pt x="193" y="285"/>
                  </a:cubicBezTo>
                  <a:cubicBezTo>
                    <a:pt x="113" y="237"/>
                    <a:pt x="33" y="141"/>
                    <a:pt x="97" y="93"/>
                  </a:cubicBezTo>
                  <a:cubicBezTo>
                    <a:pt x="137" y="80"/>
                    <a:pt x="176" y="72"/>
                    <a:pt x="215" y="72"/>
                  </a:cubicBezTo>
                  <a:cubicBezTo>
                    <a:pt x="270" y="72"/>
                    <a:pt x="322" y="87"/>
                    <a:pt x="369" y="125"/>
                  </a:cubicBezTo>
                  <a:cubicBezTo>
                    <a:pt x="434" y="157"/>
                    <a:pt x="498" y="221"/>
                    <a:pt x="546" y="285"/>
                  </a:cubicBezTo>
                  <a:cubicBezTo>
                    <a:pt x="594" y="350"/>
                    <a:pt x="626" y="414"/>
                    <a:pt x="658" y="478"/>
                  </a:cubicBezTo>
                  <a:cubicBezTo>
                    <a:pt x="658" y="398"/>
                    <a:pt x="642" y="317"/>
                    <a:pt x="594" y="253"/>
                  </a:cubicBezTo>
                  <a:cubicBezTo>
                    <a:pt x="546" y="173"/>
                    <a:pt x="482" y="109"/>
                    <a:pt x="402" y="61"/>
                  </a:cubicBezTo>
                  <a:cubicBezTo>
                    <a:pt x="343" y="22"/>
                    <a:pt x="273" y="1"/>
                    <a:pt x="2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1"/>
            <p:cNvSpPr/>
            <p:nvPr/>
          </p:nvSpPr>
          <p:spPr>
            <a:xfrm>
              <a:off x="2760248" y="3561322"/>
              <a:ext cx="78812" cy="28887"/>
            </a:xfrm>
            <a:custGeom>
              <a:avLst/>
              <a:gdLst/>
              <a:ahLst/>
              <a:cxnLst/>
              <a:rect l="l" t="t" r="r" b="b"/>
              <a:pathLst>
                <a:path w="2360" h="865" extrusionOk="0">
                  <a:moveTo>
                    <a:pt x="932" y="0"/>
                  </a:moveTo>
                  <a:cubicBezTo>
                    <a:pt x="732" y="0"/>
                    <a:pt x="530" y="36"/>
                    <a:pt x="338" y="110"/>
                  </a:cubicBezTo>
                  <a:cubicBezTo>
                    <a:pt x="257" y="142"/>
                    <a:pt x="161" y="190"/>
                    <a:pt x="81" y="239"/>
                  </a:cubicBezTo>
                  <a:cubicBezTo>
                    <a:pt x="33" y="287"/>
                    <a:pt x="1" y="303"/>
                    <a:pt x="1" y="303"/>
                  </a:cubicBezTo>
                  <a:cubicBezTo>
                    <a:pt x="1" y="304"/>
                    <a:pt x="2" y="305"/>
                    <a:pt x="4" y="305"/>
                  </a:cubicBezTo>
                  <a:cubicBezTo>
                    <a:pt x="24" y="305"/>
                    <a:pt x="149" y="232"/>
                    <a:pt x="354" y="158"/>
                  </a:cubicBezTo>
                  <a:cubicBezTo>
                    <a:pt x="536" y="96"/>
                    <a:pt x="726" y="65"/>
                    <a:pt x="915" y="65"/>
                  </a:cubicBezTo>
                  <a:cubicBezTo>
                    <a:pt x="1355" y="65"/>
                    <a:pt x="1788" y="234"/>
                    <a:pt x="2102" y="559"/>
                  </a:cubicBezTo>
                  <a:cubicBezTo>
                    <a:pt x="2263" y="736"/>
                    <a:pt x="2343" y="864"/>
                    <a:pt x="2359" y="864"/>
                  </a:cubicBezTo>
                  <a:cubicBezTo>
                    <a:pt x="2343" y="816"/>
                    <a:pt x="2327" y="784"/>
                    <a:pt x="2311" y="768"/>
                  </a:cubicBezTo>
                  <a:cubicBezTo>
                    <a:pt x="2263" y="672"/>
                    <a:pt x="2199" y="591"/>
                    <a:pt x="2135" y="527"/>
                  </a:cubicBezTo>
                  <a:cubicBezTo>
                    <a:pt x="1823" y="183"/>
                    <a:pt x="1382" y="0"/>
                    <a:pt x="93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1"/>
            <p:cNvSpPr/>
            <p:nvPr/>
          </p:nvSpPr>
          <p:spPr>
            <a:xfrm>
              <a:off x="2745254" y="3496937"/>
              <a:ext cx="30556" cy="66489"/>
            </a:xfrm>
            <a:custGeom>
              <a:avLst/>
              <a:gdLst/>
              <a:ahLst/>
              <a:cxnLst/>
              <a:rect l="l" t="t" r="r" b="b"/>
              <a:pathLst>
                <a:path w="915" h="1991" extrusionOk="0">
                  <a:moveTo>
                    <a:pt x="1" y="1"/>
                  </a:moveTo>
                  <a:lnTo>
                    <a:pt x="1" y="1"/>
                  </a:lnTo>
                  <a:cubicBezTo>
                    <a:pt x="257" y="675"/>
                    <a:pt x="562" y="1348"/>
                    <a:pt x="915" y="1990"/>
                  </a:cubicBezTo>
                  <a:cubicBezTo>
                    <a:pt x="787" y="1637"/>
                    <a:pt x="642" y="1300"/>
                    <a:pt x="482" y="979"/>
                  </a:cubicBezTo>
                  <a:cubicBezTo>
                    <a:pt x="337" y="642"/>
                    <a:pt x="177" y="322"/>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1"/>
            <p:cNvSpPr/>
            <p:nvPr/>
          </p:nvSpPr>
          <p:spPr>
            <a:xfrm>
              <a:off x="2851884" y="3543523"/>
              <a:ext cx="47721" cy="22041"/>
            </a:xfrm>
            <a:custGeom>
              <a:avLst/>
              <a:gdLst/>
              <a:ahLst/>
              <a:cxnLst/>
              <a:rect l="l" t="t" r="r" b="b"/>
              <a:pathLst>
                <a:path w="1429" h="660" extrusionOk="0">
                  <a:moveTo>
                    <a:pt x="1424" y="0"/>
                  </a:moveTo>
                  <a:cubicBezTo>
                    <a:pt x="1386" y="0"/>
                    <a:pt x="1091" y="169"/>
                    <a:pt x="722" y="338"/>
                  </a:cubicBezTo>
                  <a:cubicBezTo>
                    <a:pt x="321" y="515"/>
                    <a:pt x="0" y="643"/>
                    <a:pt x="16" y="659"/>
                  </a:cubicBezTo>
                  <a:cubicBezTo>
                    <a:pt x="514" y="531"/>
                    <a:pt x="995" y="306"/>
                    <a:pt x="1428" y="1"/>
                  </a:cubicBezTo>
                  <a:cubicBezTo>
                    <a:pt x="1427" y="1"/>
                    <a:pt x="1426" y="0"/>
                    <a:pt x="14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1"/>
            <p:cNvSpPr/>
            <p:nvPr/>
          </p:nvSpPr>
          <p:spPr>
            <a:xfrm>
              <a:off x="2820259" y="3580324"/>
              <a:ext cx="9685" cy="7280"/>
            </a:xfrm>
            <a:custGeom>
              <a:avLst/>
              <a:gdLst/>
              <a:ahLst/>
              <a:cxnLst/>
              <a:rect l="l" t="t" r="r" b="b"/>
              <a:pathLst>
                <a:path w="290" h="218" extrusionOk="0">
                  <a:moveTo>
                    <a:pt x="29" y="1"/>
                  </a:moveTo>
                  <a:cubicBezTo>
                    <a:pt x="21" y="1"/>
                    <a:pt x="17" y="3"/>
                    <a:pt x="17" y="6"/>
                  </a:cubicBezTo>
                  <a:cubicBezTo>
                    <a:pt x="1" y="22"/>
                    <a:pt x="65" y="55"/>
                    <a:pt x="145" y="119"/>
                  </a:cubicBezTo>
                  <a:cubicBezTo>
                    <a:pt x="202" y="162"/>
                    <a:pt x="247" y="218"/>
                    <a:pt x="267" y="218"/>
                  </a:cubicBezTo>
                  <a:cubicBezTo>
                    <a:pt x="270" y="218"/>
                    <a:pt x="272" y="217"/>
                    <a:pt x="273" y="215"/>
                  </a:cubicBezTo>
                  <a:cubicBezTo>
                    <a:pt x="289" y="215"/>
                    <a:pt x="257" y="135"/>
                    <a:pt x="177" y="71"/>
                  </a:cubicBezTo>
                  <a:cubicBezTo>
                    <a:pt x="116" y="22"/>
                    <a:pt x="55" y="1"/>
                    <a:pt x="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1"/>
            <p:cNvSpPr/>
            <p:nvPr/>
          </p:nvSpPr>
          <p:spPr>
            <a:xfrm>
              <a:off x="2801524" y="3571074"/>
              <a:ext cx="9651" cy="3807"/>
            </a:xfrm>
            <a:custGeom>
              <a:avLst/>
              <a:gdLst/>
              <a:ahLst/>
              <a:cxnLst/>
              <a:rect l="l" t="t" r="r" b="b"/>
              <a:pathLst>
                <a:path w="289" h="114" extrusionOk="0">
                  <a:moveTo>
                    <a:pt x="46" y="0"/>
                  </a:moveTo>
                  <a:cubicBezTo>
                    <a:pt x="27" y="0"/>
                    <a:pt x="16" y="4"/>
                    <a:pt x="16" y="11"/>
                  </a:cubicBezTo>
                  <a:cubicBezTo>
                    <a:pt x="0" y="27"/>
                    <a:pt x="64" y="59"/>
                    <a:pt x="128" y="91"/>
                  </a:cubicBezTo>
                  <a:cubicBezTo>
                    <a:pt x="185" y="102"/>
                    <a:pt x="234" y="114"/>
                    <a:pt x="258" y="114"/>
                  </a:cubicBezTo>
                  <a:cubicBezTo>
                    <a:pt x="267" y="114"/>
                    <a:pt x="273" y="112"/>
                    <a:pt x="273" y="107"/>
                  </a:cubicBezTo>
                  <a:cubicBezTo>
                    <a:pt x="289" y="91"/>
                    <a:pt x="225" y="59"/>
                    <a:pt x="161" y="27"/>
                  </a:cubicBezTo>
                  <a:cubicBezTo>
                    <a:pt x="114" y="8"/>
                    <a:pt x="72" y="0"/>
                    <a:pt x="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1"/>
            <p:cNvSpPr/>
            <p:nvPr/>
          </p:nvSpPr>
          <p:spPr>
            <a:xfrm>
              <a:off x="2781154" y="3569704"/>
              <a:ext cx="11288" cy="2972"/>
            </a:xfrm>
            <a:custGeom>
              <a:avLst/>
              <a:gdLst/>
              <a:ahLst/>
              <a:cxnLst/>
              <a:rect l="l" t="t" r="r" b="b"/>
              <a:pathLst>
                <a:path w="338" h="89" extrusionOk="0">
                  <a:moveTo>
                    <a:pt x="205" y="0"/>
                  </a:moveTo>
                  <a:cubicBezTo>
                    <a:pt x="191" y="0"/>
                    <a:pt x="177" y="1"/>
                    <a:pt x="161" y="4"/>
                  </a:cubicBezTo>
                  <a:cubicBezTo>
                    <a:pt x="65" y="4"/>
                    <a:pt x="0" y="84"/>
                    <a:pt x="16" y="84"/>
                  </a:cubicBezTo>
                  <a:cubicBezTo>
                    <a:pt x="20" y="87"/>
                    <a:pt x="25" y="88"/>
                    <a:pt x="32" y="88"/>
                  </a:cubicBezTo>
                  <a:cubicBezTo>
                    <a:pt x="59" y="88"/>
                    <a:pt x="113" y="68"/>
                    <a:pt x="177" y="68"/>
                  </a:cubicBezTo>
                  <a:cubicBezTo>
                    <a:pt x="217" y="60"/>
                    <a:pt x="253" y="60"/>
                    <a:pt x="281" y="60"/>
                  </a:cubicBezTo>
                  <a:cubicBezTo>
                    <a:pt x="309" y="60"/>
                    <a:pt x="329" y="60"/>
                    <a:pt x="337" y="52"/>
                  </a:cubicBezTo>
                  <a:cubicBezTo>
                    <a:pt x="337" y="38"/>
                    <a:pt x="290" y="0"/>
                    <a:pt x="2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1"/>
            <p:cNvSpPr/>
            <p:nvPr/>
          </p:nvSpPr>
          <p:spPr>
            <a:xfrm>
              <a:off x="2768296" y="3573879"/>
              <a:ext cx="5377" cy="2404"/>
            </a:xfrm>
            <a:custGeom>
              <a:avLst/>
              <a:gdLst/>
              <a:ahLst/>
              <a:cxnLst/>
              <a:rect l="l" t="t" r="r" b="b"/>
              <a:pathLst>
                <a:path w="161" h="72" extrusionOk="0">
                  <a:moveTo>
                    <a:pt x="118" y="0"/>
                  </a:moveTo>
                  <a:cubicBezTo>
                    <a:pt x="107" y="0"/>
                    <a:pt x="95" y="2"/>
                    <a:pt x="81" y="7"/>
                  </a:cubicBezTo>
                  <a:cubicBezTo>
                    <a:pt x="32" y="7"/>
                    <a:pt x="0" y="23"/>
                    <a:pt x="0" y="39"/>
                  </a:cubicBezTo>
                  <a:cubicBezTo>
                    <a:pt x="0" y="55"/>
                    <a:pt x="32" y="71"/>
                    <a:pt x="81" y="71"/>
                  </a:cubicBezTo>
                  <a:cubicBezTo>
                    <a:pt x="129" y="55"/>
                    <a:pt x="161" y="39"/>
                    <a:pt x="161" y="23"/>
                  </a:cubicBezTo>
                  <a:cubicBezTo>
                    <a:pt x="161" y="12"/>
                    <a:pt x="145" y="0"/>
                    <a:pt x="1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1"/>
            <p:cNvSpPr/>
            <p:nvPr/>
          </p:nvSpPr>
          <p:spPr>
            <a:xfrm>
              <a:off x="1611560" y="1851799"/>
              <a:ext cx="843324" cy="909045"/>
            </a:xfrm>
            <a:custGeom>
              <a:avLst/>
              <a:gdLst/>
              <a:ahLst/>
              <a:cxnLst/>
              <a:rect l="l" t="t" r="r" b="b"/>
              <a:pathLst>
                <a:path w="25253" h="27221" extrusionOk="0">
                  <a:moveTo>
                    <a:pt x="15521" y="0"/>
                  </a:moveTo>
                  <a:cubicBezTo>
                    <a:pt x="15012" y="0"/>
                    <a:pt x="14696" y="43"/>
                    <a:pt x="14696" y="43"/>
                  </a:cubicBezTo>
                  <a:lnTo>
                    <a:pt x="9193" y="139"/>
                  </a:lnTo>
                  <a:cubicBezTo>
                    <a:pt x="9193" y="139"/>
                    <a:pt x="1990" y="652"/>
                    <a:pt x="1092" y="5642"/>
                  </a:cubicBezTo>
                  <a:lnTo>
                    <a:pt x="1" y="10952"/>
                  </a:lnTo>
                  <a:lnTo>
                    <a:pt x="5215" y="11883"/>
                  </a:lnTo>
                  <a:lnTo>
                    <a:pt x="3867" y="19952"/>
                  </a:lnTo>
                  <a:cubicBezTo>
                    <a:pt x="2503" y="22118"/>
                    <a:pt x="2728" y="24332"/>
                    <a:pt x="2375" y="27220"/>
                  </a:cubicBezTo>
                  <a:lnTo>
                    <a:pt x="19638" y="23402"/>
                  </a:lnTo>
                  <a:lnTo>
                    <a:pt x="17520" y="19375"/>
                  </a:lnTo>
                  <a:lnTo>
                    <a:pt x="17953" y="15252"/>
                  </a:lnTo>
                  <a:cubicBezTo>
                    <a:pt x="17953" y="15252"/>
                    <a:pt x="19654" y="14498"/>
                    <a:pt x="19638" y="12861"/>
                  </a:cubicBezTo>
                  <a:cubicBezTo>
                    <a:pt x="19622" y="11899"/>
                    <a:pt x="19349" y="10936"/>
                    <a:pt x="18868" y="10102"/>
                  </a:cubicBezTo>
                  <a:lnTo>
                    <a:pt x="18868" y="10102"/>
                  </a:lnTo>
                  <a:lnTo>
                    <a:pt x="21451" y="12765"/>
                  </a:lnTo>
                  <a:lnTo>
                    <a:pt x="25253" y="6717"/>
                  </a:lnTo>
                  <a:cubicBezTo>
                    <a:pt x="25253" y="6717"/>
                    <a:pt x="23889" y="5257"/>
                    <a:pt x="21274" y="2321"/>
                  </a:cubicBezTo>
                  <a:cubicBezTo>
                    <a:pt x="19457" y="284"/>
                    <a:pt x="16839" y="0"/>
                    <a:pt x="15521"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1"/>
            <p:cNvSpPr/>
            <p:nvPr/>
          </p:nvSpPr>
          <p:spPr>
            <a:xfrm>
              <a:off x="1658714" y="2554263"/>
              <a:ext cx="1294991" cy="1003787"/>
            </a:xfrm>
            <a:custGeom>
              <a:avLst/>
              <a:gdLst/>
              <a:ahLst/>
              <a:cxnLst/>
              <a:rect l="l" t="t" r="r" b="b"/>
              <a:pathLst>
                <a:path w="38778" h="30058" extrusionOk="0">
                  <a:moveTo>
                    <a:pt x="26704" y="0"/>
                  </a:moveTo>
                  <a:cubicBezTo>
                    <a:pt x="22033" y="0"/>
                    <a:pt x="867" y="6169"/>
                    <a:pt x="867" y="6169"/>
                  </a:cubicBezTo>
                  <a:cubicBezTo>
                    <a:pt x="867" y="6169"/>
                    <a:pt x="0" y="13902"/>
                    <a:pt x="2776" y="14480"/>
                  </a:cubicBezTo>
                  <a:cubicBezTo>
                    <a:pt x="2888" y="14502"/>
                    <a:pt x="3022" y="14513"/>
                    <a:pt x="3179" y="14513"/>
                  </a:cubicBezTo>
                  <a:cubicBezTo>
                    <a:pt x="6925" y="14513"/>
                    <a:pt x="22878" y="8303"/>
                    <a:pt x="22878" y="8303"/>
                  </a:cubicBezTo>
                  <a:lnTo>
                    <a:pt x="31782" y="30058"/>
                  </a:lnTo>
                  <a:lnTo>
                    <a:pt x="38777" y="26656"/>
                  </a:lnTo>
                  <a:cubicBezTo>
                    <a:pt x="38777" y="26656"/>
                    <a:pt x="29665" y="1147"/>
                    <a:pt x="27451" y="105"/>
                  </a:cubicBezTo>
                  <a:cubicBezTo>
                    <a:pt x="27301" y="33"/>
                    <a:pt x="27047" y="0"/>
                    <a:pt x="267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1"/>
            <p:cNvSpPr/>
            <p:nvPr/>
          </p:nvSpPr>
          <p:spPr>
            <a:xfrm>
              <a:off x="1747111" y="2736700"/>
              <a:ext cx="804218" cy="1325514"/>
            </a:xfrm>
            <a:custGeom>
              <a:avLst/>
              <a:gdLst/>
              <a:ahLst/>
              <a:cxnLst/>
              <a:rect l="l" t="t" r="r" b="b"/>
              <a:pathLst>
                <a:path w="24082" h="39692" extrusionOk="0">
                  <a:moveTo>
                    <a:pt x="8520" y="0"/>
                  </a:moveTo>
                  <a:lnTo>
                    <a:pt x="1" y="9033"/>
                  </a:lnTo>
                  <a:lnTo>
                    <a:pt x="14632" y="9402"/>
                  </a:lnTo>
                  <a:lnTo>
                    <a:pt x="14135" y="39691"/>
                  </a:lnTo>
                  <a:lnTo>
                    <a:pt x="22317" y="38841"/>
                  </a:lnTo>
                  <a:cubicBezTo>
                    <a:pt x="22317" y="38841"/>
                    <a:pt x="24082" y="7942"/>
                    <a:pt x="23151" y="6209"/>
                  </a:cubicBezTo>
                  <a:cubicBezTo>
                    <a:pt x="22237" y="4492"/>
                    <a:pt x="8857" y="112"/>
                    <a:pt x="85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1"/>
            <p:cNvSpPr/>
            <p:nvPr/>
          </p:nvSpPr>
          <p:spPr>
            <a:xfrm>
              <a:off x="1744439" y="2831508"/>
              <a:ext cx="678319" cy="206849"/>
            </a:xfrm>
            <a:custGeom>
              <a:avLst/>
              <a:gdLst/>
              <a:ahLst/>
              <a:cxnLst/>
              <a:rect l="l" t="t" r="r" b="b"/>
              <a:pathLst>
                <a:path w="20312" h="6194" extrusionOk="0">
                  <a:moveTo>
                    <a:pt x="20311" y="1"/>
                  </a:moveTo>
                  <a:lnTo>
                    <a:pt x="20311" y="1"/>
                  </a:lnTo>
                  <a:cubicBezTo>
                    <a:pt x="20247" y="17"/>
                    <a:pt x="20183" y="49"/>
                    <a:pt x="20119" y="81"/>
                  </a:cubicBezTo>
                  <a:lnTo>
                    <a:pt x="19541" y="322"/>
                  </a:lnTo>
                  <a:cubicBezTo>
                    <a:pt x="19301" y="434"/>
                    <a:pt x="18996" y="562"/>
                    <a:pt x="18643" y="723"/>
                  </a:cubicBezTo>
                  <a:cubicBezTo>
                    <a:pt x="18290" y="867"/>
                    <a:pt x="17889" y="1044"/>
                    <a:pt x="17440" y="1204"/>
                  </a:cubicBezTo>
                  <a:cubicBezTo>
                    <a:pt x="16557" y="1573"/>
                    <a:pt x="15482" y="1958"/>
                    <a:pt x="14279" y="2391"/>
                  </a:cubicBezTo>
                  <a:cubicBezTo>
                    <a:pt x="13076" y="2792"/>
                    <a:pt x="11728" y="3209"/>
                    <a:pt x="10332" y="3627"/>
                  </a:cubicBezTo>
                  <a:cubicBezTo>
                    <a:pt x="7509" y="4445"/>
                    <a:pt x="4910" y="5054"/>
                    <a:pt x="3033" y="5488"/>
                  </a:cubicBezTo>
                  <a:cubicBezTo>
                    <a:pt x="2118" y="5696"/>
                    <a:pt x="1364" y="5873"/>
                    <a:pt x="819" y="6001"/>
                  </a:cubicBezTo>
                  <a:lnTo>
                    <a:pt x="209" y="6129"/>
                  </a:lnTo>
                  <a:cubicBezTo>
                    <a:pt x="129" y="6145"/>
                    <a:pt x="65" y="6161"/>
                    <a:pt x="0" y="6194"/>
                  </a:cubicBezTo>
                  <a:cubicBezTo>
                    <a:pt x="65" y="6194"/>
                    <a:pt x="145" y="6194"/>
                    <a:pt x="209" y="6178"/>
                  </a:cubicBezTo>
                  <a:cubicBezTo>
                    <a:pt x="369" y="6145"/>
                    <a:pt x="578" y="6113"/>
                    <a:pt x="819" y="6065"/>
                  </a:cubicBezTo>
                  <a:cubicBezTo>
                    <a:pt x="1348" y="5969"/>
                    <a:pt x="2118" y="5809"/>
                    <a:pt x="3065" y="5616"/>
                  </a:cubicBezTo>
                  <a:cubicBezTo>
                    <a:pt x="4942" y="5215"/>
                    <a:pt x="7541" y="4605"/>
                    <a:pt x="10380" y="3787"/>
                  </a:cubicBezTo>
                  <a:cubicBezTo>
                    <a:pt x="11792" y="3386"/>
                    <a:pt x="13124" y="2953"/>
                    <a:pt x="14327" y="2536"/>
                  </a:cubicBezTo>
                  <a:cubicBezTo>
                    <a:pt x="15530" y="2102"/>
                    <a:pt x="16605" y="1701"/>
                    <a:pt x="17488" y="1332"/>
                  </a:cubicBezTo>
                  <a:cubicBezTo>
                    <a:pt x="17937" y="1140"/>
                    <a:pt x="18338" y="963"/>
                    <a:pt x="18691" y="803"/>
                  </a:cubicBezTo>
                  <a:cubicBezTo>
                    <a:pt x="19028" y="643"/>
                    <a:pt x="19333" y="514"/>
                    <a:pt x="19573" y="386"/>
                  </a:cubicBezTo>
                  <a:lnTo>
                    <a:pt x="20135" y="113"/>
                  </a:lnTo>
                  <a:cubicBezTo>
                    <a:pt x="20199" y="81"/>
                    <a:pt x="20263" y="33"/>
                    <a:pt x="20311"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1"/>
            <p:cNvSpPr/>
            <p:nvPr/>
          </p:nvSpPr>
          <p:spPr>
            <a:xfrm>
              <a:off x="2400751" y="2875456"/>
              <a:ext cx="143098" cy="297917"/>
            </a:xfrm>
            <a:custGeom>
              <a:avLst/>
              <a:gdLst/>
              <a:ahLst/>
              <a:cxnLst/>
              <a:rect l="l" t="t" r="r" b="b"/>
              <a:pathLst>
                <a:path w="4285" h="8921" extrusionOk="0">
                  <a:moveTo>
                    <a:pt x="17" y="0"/>
                  </a:moveTo>
                  <a:lnTo>
                    <a:pt x="17" y="0"/>
                  </a:lnTo>
                  <a:cubicBezTo>
                    <a:pt x="1" y="32"/>
                    <a:pt x="594" y="225"/>
                    <a:pt x="1493" y="658"/>
                  </a:cubicBezTo>
                  <a:cubicBezTo>
                    <a:pt x="2022" y="915"/>
                    <a:pt x="2503" y="1236"/>
                    <a:pt x="2937" y="1621"/>
                  </a:cubicBezTo>
                  <a:cubicBezTo>
                    <a:pt x="3466" y="2102"/>
                    <a:pt x="3835" y="2728"/>
                    <a:pt x="3963" y="3418"/>
                  </a:cubicBezTo>
                  <a:cubicBezTo>
                    <a:pt x="4108" y="4156"/>
                    <a:pt x="4027" y="4878"/>
                    <a:pt x="3979" y="5535"/>
                  </a:cubicBezTo>
                  <a:cubicBezTo>
                    <a:pt x="3931" y="6193"/>
                    <a:pt x="3899" y="6787"/>
                    <a:pt x="3851" y="7300"/>
                  </a:cubicBezTo>
                  <a:cubicBezTo>
                    <a:pt x="3835" y="7765"/>
                    <a:pt x="3803" y="8166"/>
                    <a:pt x="3787" y="8487"/>
                  </a:cubicBezTo>
                  <a:cubicBezTo>
                    <a:pt x="3771" y="8632"/>
                    <a:pt x="3771" y="8776"/>
                    <a:pt x="3787" y="8920"/>
                  </a:cubicBezTo>
                  <a:cubicBezTo>
                    <a:pt x="3819" y="8776"/>
                    <a:pt x="3851" y="8632"/>
                    <a:pt x="3851" y="8487"/>
                  </a:cubicBezTo>
                  <a:cubicBezTo>
                    <a:pt x="3883" y="8182"/>
                    <a:pt x="3931" y="7781"/>
                    <a:pt x="3979" y="7300"/>
                  </a:cubicBezTo>
                  <a:cubicBezTo>
                    <a:pt x="4027" y="6803"/>
                    <a:pt x="4076" y="6209"/>
                    <a:pt x="4140" y="5551"/>
                  </a:cubicBezTo>
                  <a:cubicBezTo>
                    <a:pt x="4188" y="4894"/>
                    <a:pt x="4284" y="4156"/>
                    <a:pt x="4140" y="3386"/>
                  </a:cubicBezTo>
                  <a:cubicBezTo>
                    <a:pt x="3995" y="2664"/>
                    <a:pt x="3610" y="1990"/>
                    <a:pt x="3049" y="1508"/>
                  </a:cubicBezTo>
                  <a:cubicBezTo>
                    <a:pt x="2600" y="1107"/>
                    <a:pt x="2102" y="786"/>
                    <a:pt x="1557" y="546"/>
                  </a:cubicBezTo>
                  <a:cubicBezTo>
                    <a:pt x="1188" y="385"/>
                    <a:pt x="819" y="241"/>
                    <a:pt x="434" y="113"/>
                  </a:cubicBezTo>
                  <a:cubicBezTo>
                    <a:pt x="305" y="65"/>
                    <a:pt x="161" y="16"/>
                    <a:pt x="1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1"/>
            <p:cNvSpPr/>
            <p:nvPr/>
          </p:nvSpPr>
          <p:spPr>
            <a:xfrm>
              <a:off x="2556672" y="1145227"/>
              <a:ext cx="570721" cy="467463"/>
            </a:xfrm>
            <a:custGeom>
              <a:avLst/>
              <a:gdLst/>
              <a:ahLst/>
              <a:cxnLst/>
              <a:rect l="l" t="t" r="r" b="b"/>
              <a:pathLst>
                <a:path w="17090" h="13998" extrusionOk="0">
                  <a:moveTo>
                    <a:pt x="9987" y="0"/>
                  </a:moveTo>
                  <a:cubicBezTo>
                    <a:pt x="9895" y="0"/>
                    <a:pt x="9823" y="9"/>
                    <a:pt x="9769" y="9"/>
                  </a:cubicBezTo>
                  <a:cubicBezTo>
                    <a:pt x="9758" y="9"/>
                    <a:pt x="9748" y="8"/>
                    <a:pt x="9739" y="7"/>
                  </a:cubicBezTo>
                  <a:cubicBezTo>
                    <a:pt x="9738" y="7"/>
                    <a:pt x="9737" y="7"/>
                    <a:pt x="9736" y="7"/>
                  </a:cubicBezTo>
                  <a:cubicBezTo>
                    <a:pt x="9395" y="7"/>
                    <a:pt x="7935" y="3607"/>
                    <a:pt x="5006" y="6280"/>
                  </a:cubicBezTo>
                  <a:cubicBezTo>
                    <a:pt x="2054" y="8960"/>
                    <a:pt x="0" y="9345"/>
                    <a:pt x="0" y="9345"/>
                  </a:cubicBezTo>
                  <a:lnTo>
                    <a:pt x="2728" y="13997"/>
                  </a:lnTo>
                  <a:cubicBezTo>
                    <a:pt x="2728" y="13997"/>
                    <a:pt x="5920" y="12810"/>
                    <a:pt x="8391" y="12601"/>
                  </a:cubicBezTo>
                  <a:cubicBezTo>
                    <a:pt x="8588" y="12585"/>
                    <a:pt x="8794" y="12577"/>
                    <a:pt x="9006" y="12577"/>
                  </a:cubicBezTo>
                  <a:cubicBezTo>
                    <a:pt x="11462" y="12577"/>
                    <a:pt x="14808" y="13599"/>
                    <a:pt x="15354" y="13628"/>
                  </a:cubicBezTo>
                  <a:cubicBezTo>
                    <a:pt x="15360" y="13628"/>
                    <a:pt x="15366" y="13629"/>
                    <a:pt x="15373" y="13629"/>
                  </a:cubicBezTo>
                  <a:cubicBezTo>
                    <a:pt x="15956" y="13629"/>
                    <a:pt x="17089" y="12147"/>
                    <a:pt x="14375" y="5799"/>
                  </a:cubicBezTo>
                  <a:cubicBezTo>
                    <a:pt x="12068" y="357"/>
                    <a:pt x="10599" y="0"/>
                    <a:pt x="998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1"/>
            <p:cNvSpPr/>
            <p:nvPr/>
          </p:nvSpPr>
          <p:spPr>
            <a:xfrm>
              <a:off x="2394874" y="1418165"/>
              <a:ext cx="267360" cy="247724"/>
            </a:xfrm>
            <a:custGeom>
              <a:avLst/>
              <a:gdLst/>
              <a:ahLst/>
              <a:cxnLst/>
              <a:rect l="l" t="t" r="r" b="b"/>
              <a:pathLst>
                <a:path w="8006" h="7418" extrusionOk="0">
                  <a:moveTo>
                    <a:pt x="5631" y="0"/>
                  </a:moveTo>
                  <a:lnTo>
                    <a:pt x="1203" y="2198"/>
                  </a:lnTo>
                  <a:cubicBezTo>
                    <a:pt x="353" y="2631"/>
                    <a:pt x="0" y="3658"/>
                    <a:pt x="417" y="4509"/>
                  </a:cubicBezTo>
                  <a:lnTo>
                    <a:pt x="433" y="4509"/>
                  </a:lnTo>
                  <a:lnTo>
                    <a:pt x="1091" y="5856"/>
                  </a:lnTo>
                  <a:lnTo>
                    <a:pt x="1380" y="6450"/>
                  </a:lnTo>
                  <a:cubicBezTo>
                    <a:pt x="1678" y="7058"/>
                    <a:pt x="2295" y="7418"/>
                    <a:pt x="2941" y="7418"/>
                  </a:cubicBezTo>
                  <a:cubicBezTo>
                    <a:pt x="3165" y="7418"/>
                    <a:pt x="3391" y="7375"/>
                    <a:pt x="3610" y="7284"/>
                  </a:cubicBezTo>
                  <a:lnTo>
                    <a:pt x="8006" y="5888"/>
                  </a:lnTo>
                  <a:lnTo>
                    <a:pt x="563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1"/>
            <p:cNvSpPr/>
            <p:nvPr/>
          </p:nvSpPr>
          <p:spPr>
            <a:xfrm>
              <a:off x="2491285" y="1612123"/>
              <a:ext cx="260448" cy="243784"/>
            </a:xfrm>
            <a:custGeom>
              <a:avLst/>
              <a:gdLst/>
              <a:ahLst/>
              <a:cxnLst/>
              <a:rect l="l" t="t" r="r" b="b"/>
              <a:pathLst>
                <a:path w="7799" h="7300" extrusionOk="0">
                  <a:moveTo>
                    <a:pt x="3563" y="0"/>
                  </a:moveTo>
                  <a:lnTo>
                    <a:pt x="1" y="882"/>
                  </a:lnTo>
                  <a:lnTo>
                    <a:pt x="1316" y="3658"/>
                  </a:lnTo>
                  <a:lnTo>
                    <a:pt x="2006" y="3481"/>
                  </a:lnTo>
                  <a:lnTo>
                    <a:pt x="6450" y="7300"/>
                  </a:lnTo>
                  <a:lnTo>
                    <a:pt x="7798" y="4861"/>
                  </a:lnTo>
                  <a:cubicBezTo>
                    <a:pt x="7798" y="4861"/>
                    <a:pt x="5135" y="3626"/>
                    <a:pt x="4670" y="2647"/>
                  </a:cubicBezTo>
                  <a:cubicBezTo>
                    <a:pt x="4204" y="1685"/>
                    <a:pt x="4782" y="1476"/>
                    <a:pt x="4782" y="1476"/>
                  </a:cubicBezTo>
                  <a:lnTo>
                    <a:pt x="356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1"/>
            <p:cNvSpPr/>
            <p:nvPr/>
          </p:nvSpPr>
          <p:spPr>
            <a:xfrm>
              <a:off x="2869550" y="1150437"/>
              <a:ext cx="226652" cy="422413"/>
            </a:xfrm>
            <a:custGeom>
              <a:avLst/>
              <a:gdLst/>
              <a:ahLst/>
              <a:cxnLst/>
              <a:rect l="l" t="t" r="r" b="b"/>
              <a:pathLst>
                <a:path w="6787" h="12649" extrusionOk="0">
                  <a:moveTo>
                    <a:pt x="895" y="1"/>
                  </a:moveTo>
                  <a:cubicBezTo>
                    <a:pt x="845" y="1"/>
                    <a:pt x="798" y="10"/>
                    <a:pt x="755" y="28"/>
                  </a:cubicBezTo>
                  <a:cubicBezTo>
                    <a:pt x="1" y="349"/>
                    <a:pt x="546" y="3429"/>
                    <a:pt x="2006" y="6910"/>
                  </a:cubicBezTo>
                  <a:cubicBezTo>
                    <a:pt x="3383" y="10179"/>
                    <a:pt x="5060" y="12649"/>
                    <a:pt x="5879" y="12649"/>
                  </a:cubicBezTo>
                  <a:cubicBezTo>
                    <a:pt x="5928" y="12649"/>
                    <a:pt x="5974" y="12640"/>
                    <a:pt x="6017" y="12622"/>
                  </a:cubicBezTo>
                  <a:cubicBezTo>
                    <a:pt x="6787" y="12301"/>
                    <a:pt x="6225" y="9221"/>
                    <a:pt x="4782" y="5739"/>
                  </a:cubicBezTo>
                  <a:cubicBezTo>
                    <a:pt x="3404" y="2470"/>
                    <a:pt x="1727" y="1"/>
                    <a:pt x="8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1"/>
            <p:cNvSpPr/>
            <p:nvPr/>
          </p:nvSpPr>
          <p:spPr>
            <a:xfrm>
              <a:off x="2381482" y="1573518"/>
              <a:ext cx="53065" cy="58441"/>
            </a:xfrm>
            <a:custGeom>
              <a:avLst/>
              <a:gdLst/>
              <a:ahLst/>
              <a:cxnLst/>
              <a:rect l="l" t="t" r="r" b="b"/>
              <a:pathLst>
                <a:path w="1589" h="1750" extrusionOk="0">
                  <a:moveTo>
                    <a:pt x="898" y="1"/>
                  </a:moveTo>
                  <a:lnTo>
                    <a:pt x="0" y="530"/>
                  </a:lnTo>
                  <a:lnTo>
                    <a:pt x="401" y="1750"/>
                  </a:lnTo>
                  <a:lnTo>
                    <a:pt x="1588" y="1413"/>
                  </a:lnTo>
                  <a:lnTo>
                    <a:pt x="898"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1"/>
            <p:cNvSpPr/>
            <p:nvPr/>
          </p:nvSpPr>
          <p:spPr>
            <a:xfrm>
              <a:off x="2503608" y="1629255"/>
              <a:ext cx="120589" cy="64853"/>
            </a:xfrm>
            <a:custGeom>
              <a:avLst/>
              <a:gdLst/>
              <a:ahLst/>
              <a:cxnLst/>
              <a:rect l="l" t="t" r="r" b="b"/>
              <a:pathLst>
                <a:path w="3611" h="1942" extrusionOk="0">
                  <a:moveTo>
                    <a:pt x="3611" y="0"/>
                  </a:moveTo>
                  <a:lnTo>
                    <a:pt x="1" y="1156"/>
                  </a:lnTo>
                  <a:lnTo>
                    <a:pt x="370" y="1942"/>
                  </a:lnTo>
                  <a:lnTo>
                    <a:pt x="3611"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1"/>
            <p:cNvSpPr/>
            <p:nvPr/>
          </p:nvSpPr>
          <p:spPr>
            <a:xfrm>
              <a:off x="2407731" y="1573518"/>
              <a:ext cx="26816" cy="49859"/>
            </a:xfrm>
            <a:custGeom>
              <a:avLst/>
              <a:gdLst/>
              <a:ahLst/>
              <a:cxnLst/>
              <a:rect l="l" t="t" r="r" b="b"/>
              <a:pathLst>
                <a:path w="803" h="1493" extrusionOk="0">
                  <a:moveTo>
                    <a:pt x="112" y="1"/>
                  </a:moveTo>
                  <a:lnTo>
                    <a:pt x="0" y="65"/>
                  </a:lnTo>
                  <a:lnTo>
                    <a:pt x="562" y="1493"/>
                  </a:lnTo>
                  <a:lnTo>
                    <a:pt x="802" y="1413"/>
                  </a:lnTo>
                  <a:lnTo>
                    <a:pt x="112"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1"/>
            <p:cNvSpPr/>
            <p:nvPr/>
          </p:nvSpPr>
          <p:spPr>
            <a:xfrm>
              <a:off x="2656323" y="1590683"/>
              <a:ext cx="27885" cy="9150"/>
            </a:xfrm>
            <a:custGeom>
              <a:avLst/>
              <a:gdLst/>
              <a:ahLst/>
              <a:cxnLst/>
              <a:rect l="l" t="t" r="r" b="b"/>
              <a:pathLst>
                <a:path w="835" h="274" extrusionOk="0">
                  <a:moveTo>
                    <a:pt x="819" y="0"/>
                  </a:moveTo>
                  <a:lnTo>
                    <a:pt x="0" y="273"/>
                  </a:lnTo>
                  <a:cubicBezTo>
                    <a:pt x="0" y="273"/>
                    <a:pt x="835" y="0"/>
                    <a:pt x="8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1"/>
            <p:cNvSpPr/>
            <p:nvPr/>
          </p:nvSpPr>
          <p:spPr>
            <a:xfrm>
              <a:off x="2437719" y="1548672"/>
              <a:ext cx="88430" cy="36801"/>
            </a:xfrm>
            <a:custGeom>
              <a:avLst/>
              <a:gdLst/>
              <a:ahLst/>
              <a:cxnLst/>
              <a:rect l="l" t="t" r="r" b="b"/>
              <a:pathLst>
                <a:path w="2648" h="1102" extrusionOk="0">
                  <a:moveTo>
                    <a:pt x="2613" y="0"/>
                  </a:moveTo>
                  <a:cubicBezTo>
                    <a:pt x="2506" y="0"/>
                    <a:pt x="1956" y="210"/>
                    <a:pt x="1300" y="472"/>
                  </a:cubicBezTo>
                  <a:cubicBezTo>
                    <a:pt x="578" y="777"/>
                    <a:pt x="1" y="1050"/>
                    <a:pt x="17" y="1098"/>
                  </a:cubicBezTo>
                  <a:cubicBezTo>
                    <a:pt x="18" y="1100"/>
                    <a:pt x="21" y="1101"/>
                    <a:pt x="28" y="1101"/>
                  </a:cubicBezTo>
                  <a:cubicBezTo>
                    <a:pt x="114" y="1101"/>
                    <a:pt x="675" y="901"/>
                    <a:pt x="1348" y="617"/>
                  </a:cubicBezTo>
                  <a:cubicBezTo>
                    <a:pt x="2070" y="312"/>
                    <a:pt x="2648" y="39"/>
                    <a:pt x="2632" y="7"/>
                  </a:cubicBezTo>
                  <a:cubicBezTo>
                    <a:pt x="2630" y="3"/>
                    <a:pt x="2624" y="0"/>
                    <a:pt x="261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1"/>
            <p:cNvSpPr/>
            <p:nvPr/>
          </p:nvSpPr>
          <p:spPr>
            <a:xfrm>
              <a:off x="2426465" y="1520921"/>
              <a:ext cx="79881" cy="36267"/>
            </a:xfrm>
            <a:custGeom>
              <a:avLst/>
              <a:gdLst/>
              <a:ahLst/>
              <a:cxnLst/>
              <a:rect l="l" t="t" r="r" b="b"/>
              <a:pathLst>
                <a:path w="2392" h="1086" extrusionOk="0">
                  <a:moveTo>
                    <a:pt x="2365" y="0"/>
                  </a:moveTo>
                  <a:cubicBezTo>
                    <a:pt x="2284" y="0"/>
                    <a:pt x="1769" y="201"/>
                    <a:pt x="1156" y="485"/>
                  </a:cubicBezTo>
                  <a:cubicBezTo>
                    <a:pt x="514" y="774"/>
                    <a:pt x="1" y="1047"/>
                    <a:pt x="17" y="1079"/>
                  </a:cubicBezTo>
                  <a:cubicBezTo>
                    <a:pt x="18" y="1083"/>
                    <a:pt x="25" y="1086"/>
                    <a:pt x="36" y="1086"/>
                  </a:cubicBezTo>
                  <a:cubicBezTo>
                    <a:pt x="139" y="1086"/>
                    <a:pt x="640" y="889"/>
                    <a:pt x="1220" y="613"/>
                  </a:cubicBezTo>
                  <a:cubicBezTo>
                    <a:pt x="1878" y="325"/>
                    <a:pt x="2391" y="52"/>
                    <a:pt x="2375" y="4"/>
                  </a:cubicBezTo>
                  <a:cubicBezTo>
                    <a:pt x="2374" y="2"/>
                    <a:pt x="2370" y="0"/>
                    <a:pt x="236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1"/>
            <p:cNvSpPr/>
            <p:nvPr/>
          </p:nvSpPr>
          <p:spPr>
            <a:xfrm>
              <a:off x="2452714" y="1581900"/>
              <a:ext cx="79881" cy="33061"/>
            </a:xfrm>
            <a:custGeom>
              <a:avLst/>
              <a:gdLst/>
              <a:ahLst/>
              <a:cxnLst/>
              <a:rect l="l" t="t" r="r" b="b"/>
              <a:pathLst>
                <a:path w="2392" h="990" extrusionOk="0">
                  <a:moveTo>
                    <a:pt x="2370" y="0"/>
                  </a:moveTo>
                  <a:cubicBezTo>
                    <a:pt x="2261" y="0"/>
                    <a:pt x="1771" y="208"/>
                    <a:pt x="1188" y="456"/>
                  </a:cubicBezTo>
                  <a:cubicBezTo>
                    <a:pt x="1012" y="536"/>
                    <a:pt x="867" y="600"/>
                    <a:pt x="723" y="664"/>
                  </a:cubicBezTo>
                  <a:cubicBezTo>
                    <a:pt x="578" y="713"/>
                    <a:pt x="450" y="761"/>
                    <a:pt x="338" y="809"/>
                  </a:cubicBezTo>
                  <a:cubicBezTo>
                    <a:pt x="129" y="889"/>
                    <a:pt x="1" y="953"/>
                    <a:pt x="1" y="985"/>
                  </a:cubicBezTo>
                  <a:cubicBezTo>
                    <a:pt x="4" y="988"/>
                    <a:pt x="10" y="989"/>
                    <a:pt x="20" y="989"/>
                  </a:cubicBezTo>
                  <a:cubicBezTo>
                    <a:pt x="69" y="989"/>
                    <a:pt x="200" y="958"/>
                    <a:pt x="386" y="905"/>
                  </a:cubicBezTo>
                  <a:cubicBezTo>
                    <a:pt x="498" y="873"/>
                    <a:pt x="626" y="841"/>
                    <a:pt x="771" y="793"/>
                  </a:cubicBezTo>
                  <a:cubicBezTo>
                    <a:pt x="931" y="745"/>
                    <a:pt x="1076" y="664"/>
                    <a:pt x="1236" y="600"/>
                  </a:cubicBezTo>
                  <a:cubicBezTo>
                    <a:pt x="1894" y="328"/>
                    <a:pt x="2391" y="39"/>
                    <a:pt x="2391" y="7"/>
                  </a:cubicBezTo>
                  <a:cubicBezTo>
                    <a:pt x="2388" y="2"/>
                    <a:pt x="2381" y="0"/>
                    <a:pt x="237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1"/>
            <p:cNvSpPr/>
            <p:nvPr/>
          </p:nvSpPr>
          <p:spPr>
            <a:xfrm>
              <a:off x="2924218" y="1306225"/>
              <a:ext cx="120022" cy="145736"/>
            </a:xfrm>
            <a:custGeom>
              <a:avLst/>
              <a:gdLst/>
              <a:ahLst/>
              <a:cxnLst/>
              <a:rect l="l" t="t" r="r" b="b"/>
              <a:pathLst>
                <a:path w="3594" h="4364" extrusionOk="0">
                  <a:moveTo>
                    <a:pt x="887" y="1"/>
                  </a:moveTo>
                  <a:cubicBezTo>
                    <a:pt x="385" y="1"/>
                    <a:pt x="0" y="224"/>
                    <a:pt x="0" y="224"/>
                  </a:cubicBezTo>
                  <a:cubicBezTo>
                    <a:pt x="369" y="1684"/>
                    <a:pt x="963" y="3064"/>
                    <a:pt x="1733" y="4363"/>
                  </a:cubicBezTo>
                  <a:cubicBezTo>
                    <a:pt x="1733" y="4363"/>
                    <a:pt x="3594" y="4026"/>
                    <a:pt x="2695" y="1604"/>
                  </a:cubicBezTo>
                  <a:cubicBezTo>
                    <a:pt x="2213" y="302"/>
                    <a:pt x="1470" y="1"/>
                    <a:pt x="88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1"/>
            <p:cNvSpPr/>
            <p:nvPr/>
          </p:nvSpPr>
          <p:spPr>
            <a:xfrm>
              <a:off x="2863673" y="1216726"/>
              <a:ext cx="159695" cy="353620"/>
            </a:xfrm>
            <a:custGeom>
              <a:avLst/>
              <a:gdLst/>
              <a:ahLst/>
              <a:cxnLst/>
              <a:rect l="l" t="t" r="r" b="b"/>
              <a:pathLst>
                <a:path w="4782" h="10589" extrusionOk="0">
                  <a:moveTo>
                    <a:pt x="0" y="0"/>
                  </a:moveTo>
                  <a:cubicBezTo>
                    <a:pt x="6" y="13"/>
                    <a:pt x="11" y="26"/>
                    <a:pt x="16" y="39"/>
                  </a:cubicBezTo>
                  <a:lnTo>
                    <a:pt x="16" y="39"/>
                  </a:lnTo>
                  <a:cubicBezTo>
                    <a:pt x="16" y="26"/>
                    <a:pt x="16" y="13"/>
                    <a:pt x="16" y="0"/>
                  </a:cubicBezTo>
                  <a:close/>
                  <a:moveTo>
                    <a:pt x="16" y="39"/>
                  </a:moveTo>
                  <a:cubicBezTo>
                    <a:pt x="19" y="184"/>
                    <a:pt x="35" y="318"/>
                    <a:pt x="64" y="465"/>
                  </a:cubicBezTo>
                  <a:cubicBezTo>
                    <a:pt x="112" y="754"/>
                    <a:pt x="177" y="1187"/>
                    <a:pt x="273" y="1701"/>
                  </a:cubicBezTo>
                  <a:cubicBezTo>
                    <a:pt x="353" y="1973"/>
                    <a:pt x="417" y="2246"/>
                    <a:pt x="497" y="2551"/>
                  </a:cubicBezTo>
                  <a:cubicBezTo>
                    <a:pt x="546" y="2711"/>
                    <a:pt x="578" y="2856"/>
                    <a:pt x="626" y="3016"/>
                  </a:cubicBezTo>
                  <a:cubicBezTo>
                    <a:pt x="642" y="3096"/>
                    <a:pt x="674" y="3177"/>
                    <a:pt x="690" y="3273"/>
                  </a:cubicBezTo>
                  <a:cubicBezTo>
                    <a:pt x="706" y="3353"/>
                    <a:pt x="738" y="3433"/>
                    <a:pt x="770" y="3514"/>
                  </a:cubicBezTo>
                  <a:lnTo>
                    <a:pt x="1139" y="4556"/>
                  </a:lnTo>
                  <a:cubicBezTo>
                    <a:pt x="1171" y="4653"/>
                    <a:pt x="1203" y="4733"/>
                    <a:pt x="1235" y="4829"/>
                  </a:cubicBezTo>
                  <a:cubicBezTo>
                    <a:pt x="1268" y="4925"/>
                    <a:pt x="1316" y="5006"/>
                    <a:pt x="1364" y="5102"/>
                  </a:cubicBezTo>
                  <a:cubicBezTo>
                    <a:pt x="1444" y="5278"/>
                    <a:pt x="1524" y="5471"/>
                    <a:pt x="1604" y="5647"/>
                  </a:cubicBezTo>
                  <a:cubicBezTo>
                    <a:pt x="1685" y="5840"/>
                    <a:pt x="1765" y="6016"/>
                    <a:pt x="1861" y="6209"/>
                  </a:cubicBezTo>
                  <a:cubicBezTo>
                    <a:pt x="1893" y="6289"/>
                    <a:pt x="1925" y="6385"/>
                    <a:pt x="1973" y="6466"/>
                  </a:cubicBezTo>
                  <a:cubicBezTo>
                    <a:pt x="2022" y="6546"/>
                    <a:pt x="2070" y="6642"/>
                    <a:pt x="2118" y="6722"/>
                  </a:cubicBezTo>
                  <a:lnTo>
                    <a:pt x="2663" y="7685"/>
                  </a:lnTo>
                  <a:cubicBezTo>
                    <a:pt x="2695" y="7765"/>
                    <a:pt x="2744" y="7845"/>
                    <a:pt x="2792" y="7926"/>
                  </a:cubicBezTo>
                  <a:cubicBezTo>
                    <a:pt x="2840" y="7990"/>
                    <a:pt x="2888" y="8054"/>
                    <a:pt x="2920" y="8134"/>
                  </a:cubicBezTo>
                  <a:lnTo>
                    <a:pt x="3193" y="8535"/>
                  </a:lnTo>
                  <a:cubicBezTo>
                    <a:pt x="3369" y="8792"/>
                    <a:pt x="3530" y="9032"/>
                    <a:pt x="3690" y="9257"/>
                  </a:cubicBezTo>
                  <a:cubicBezTo>
                    <a:pt x="4011" y="9674"/>
                    <a:pt x="4284" y="10011"/>
                    <a:pt x="4476" y="10236"/>
                  </a:cubicBezTo>
                  <a:cubicBezTo>
                    <a:pt x="4573" y="10364"/>
                    <a:pt x="4669" y="10476"/>
                    <a:pt x="4781" y="10589"/>
                  </a:cubicBezTo>
                  <a:cubicBezTo>
                    <a:pt x="4701" y="10460"/>
                    <a:pt x="4621" y="10332"/>
                    <a:pt x="4524" y="10204"/>
                  </a:cubicBezTo>
                  <a:cubicBezTo>
                    <a:pt x="4332" y="9963"/>
                    <a:pt x="4091" y="9610"/>
                    <a:pt x="3770" y="9193"/>
                  </a:cubicBezTo>
                  <a:lnTo>
                    <a:pt x="3305" y="8471"/>
                  </a:lnTo>
                  <a:cubicBezTo>
                    <a:pt x="3225" y="8343"/>
                    <a:pt x="3129" y="8198"/>
                    <a:pt x="3032" y="8054"/>
                  </a:cubicBezTo>
                  <a:cubicBezTo>
                    <a:pt x="3000" y="7990"/>
                    <a:pt x="2952" y="7926"/>
                    <a:pt x="2904" y="7845"/>
                  </a:cubicBezTo>
                  <a:cubicBezTo>
                    <a:pt x="2856" y="7781"/>
                    <a:pt x="2824" y="7701"/>
                    <a:pt x="2776" y="7621"/>
                  </a:cubicBezTo>
                  <a:cubicBezTo>
                    <a:pt x="2615" y="7316"/>
                    <a:pt x="2439" y="6995"/>
                    <a:pt x="2246" y="6658"/>
                  </a:cubicBezTo>
                  <a:cubicBezTo>
                    <a:pt x="2198" y="6578"/>
                    <a:pt x="2166" y="6482"/>
                    <a:pt x="2118" y="6401"/>
                  </a:cubicBezTo>
                  <a:cubicBezTo>
                    <a:pt x="2070" y="6321"/>
                    <a:pt x="2038" y="6225"/>
                    <a:pt x="1990" y="6145"/>
                  </a:cubicBezTo>
                  <a:cubicBezTo>
                    <a:pt x="1909" y="5952"/>
                    <a:pt x="1829" y="5776"/>
                    <a:pt x="1749" y="5583"/>
                  </a:cubicBezTo>
                  <a:cubicBezTo>
                    <a:pt x="1653" y="5407"/>
                    <a:pt x="1572" y="5230"/>
                    <a:pt x="1492" y="5038"/>
                  </a:cubicBezTo>
                  <a:cubicBezTo>
                    <a:pt x="1460" y="4957"/>
                    <a:pt x="1412" y="4861"/>
                    <a:pt x="1380" y="4781"/>
                  </a:cubicBezTo>
                  <a:cubicBezTo>
                    <a:pt x="1348" y="4685"/>
                    <a:pt x="1316" y="4588"/>
                    <a:pt x="1284" y="4508"/>
                  </a:cubicBezTo>
                  <a:cubicBezTo>
                    <a:pt x="1155" y="4139"/>
                    <a:pt x="1027" y="3802"/>
                    <a:pt x="899" y="3465"/>
                  </a:cubicBezTo>
                  <a:cubicBezTo>
                    <a:pt x="883" y="3385"/>
                    <a:pt x="834" y="3305"/>
                    <a:pt x="818" y="3225"/>
                  </a:cubicBezTo>
                  <a:cubicBezTo>
                    <a:pt x="786" y="3145"/>
                    <a:pt x="770" y="3064"/>
                    <a:pt x="754" y="2984"/>
                  </a:cubicBezTo>
                  <a:lnTo>
                    <a:pt x="626" y="2519"/>
                  </a:lnTo>
                  <a:cubicBezTo>
                    <a:pt x="530" y="2214"/>
                    <a:pt x="449" y="1941"/>
                    <a:pt x="385" y="1685"/>
                  </a:cubicBezTo>
                  <a:cubicBezTo>
                    <a:pt x="273" y="1171"/>
                    <a:pt x="177" y="754"/>
                    <a:pt x="112" y="449"/>
                  </a:cubicBezTo>
                  <a:cubicBezTo>
                    <a:pt x="98" y="318"/>
                    <a:pt x="70" y="173"/>
                    <a:pt x="16" y="39"/>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1"/>
            <p:cNvSpPr/>
            <p:nvPr/>
          </p:nvSpPr>
          <p:spPr>
            <a:xfrm>
              <a:off x="2655254" y="1716048"/>
              <a:ext cx="79313" cy="92170"/>
            </a:xfrm>
            <a:custGeom>
              <a:avLst/>
              <a:gdLst/>
              <a:ahLst/>
              <a:cxnLst/>
              <a:rect l="l" t="t" r="r" b="b"/>
              <a:pathLst>
                <a:path w="2375" h="2760" extrusionOk="0">
                  <a:moveTo>
                    <a:pt x="64" y="0"/>
                  </a:moveTo>
                  <a:lnTo>
                    <a:pt x="64" y="0"/>
                  </a:lnTo>
                  <a:cubicBezTo>
                    <a:pt x="0" y="402"/>
                    <a:pt x="16" y="819"/>
                    <a:pt x="113" y="1220"/>
                  </a:cubicBezTo>
                  <a:cubicBezTo>
                    <a:pt x="143" y="1357"/>
                    <a:pt x="232" y="1510"/>
                    <a:pt x="365" y="1510"/>
                  </a:cubicBezTo>
                  <a:cubicBezTo>
                    <a:pt x="372" y="1510"/>
                    <a:pt x="379" y="1509"/>
                    <a:pt x="385" y="1509"/>
                  </a:cubicBezTo>
                  <a:cubicBezTo>
                    <a:pt x="449" y="1476"/>
                    <a:pt x="514" y="1428"/>
                    <a:pt x="546" y="1364"/>
                  </a:cubicBezTo>
                  <a:cubicBezTo>
                    <a:pt x="653" y="1209"/>
                    <a:pt x="725" y="1027"/>
                    <a:pt x="761" y="845"/>
                  </a:cubicBezTo>
                  <a:lnTo>
                    <a:pt x="761" y="845"/>
                  </a:lnTo>
                  <a:cubicBezTo>
                    <a:pt x="735" y="1144"/>
                    <a:pt x="771" y="1458"/>
                    <a:pt x="851" y="1749"/>
                  </a:cubicBezTo>
                  <a:cubicBezTo>
                    <a:pt x="899" y="1910"/>
                    <a:pt x="1011" y="2086"/>
                    <a:pt x="1171" y="2102"/>
                  </a:cubicBezTo>
                  <a:cubicBezTo>
                    <a:pt x="1178" y="2103"/>
                    <a:pt x="1185" y="2103"/>
                    <a:pt x="1192" y="2103"/>
                  </a:cubicBezTo>
                  <a:cubicBezTo>
                    <a:pt x="1373" y="2103"/>
                    <a:pt x="1493" y="1903"/>
                    <a:pt x="1524" y="1717"/>
                  </a:cubicBezTo>
                  <a:cubicBezTo>
                    <a:pt x="1508" y="1525"/>
                    <a:pt x="1540" y="1348"/>
                    <a:pt x="1572" y="1156"/>
                  </a:cubicBezTo>
                  <a:lnTo>
                    <a:pt x="1572" y="1156"/>
                  </a:lnTo>
                  <a:cubicBezTo>
                    <a:pt x="1540" y="1525"/>
                    <a:pt x="1524" y="1894"/>
                    <a:pt x="1556" y="2247"/>
                  </a:cubicBezTo>
                  <a:cubicBezTo>
                    <a:pt x="1572" y="2359"/>
                    <a:pt x="1589" y="2471"/>
                    <a:pt x="1637" y="2583"/>
                  </a:cubicBezTo>
                  <a:cubicBezTo>
                    <a:pt x="1685" y="2680"/>
                    <a:pt x="1781" y="2744"/>
                    <a:pt x="1893" y="2760"/>
                  </a:cubicBezTo>
                  <a:cubicBezTo>
                    <a:pt x="2022" y="2760"/>
                    <a:pt x="2134" y="2696"/>
                    <a:pt x="2182" y="2583"/>
                  </a:cubicBezTo>
                  <a:cubicBezTo>
                    <a:pt x="2246" y="2471"/>
                    <a:pt x="2278" y="2359"/>
                    <a:pt x="2278" y="2231"/>
                  </a:cubicBezTo>
                  <a:cubicBezTo>
                    <a:pt x="2327" y="1829"/>
                    <a:pt x="2359" y="1428"/>
                    <a:pt x="2375" y="1027"/>
                  </a:cubicBezTo>
                  <a:lnTo>
                    <a:pt x="64"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1"/>
            <p:cNvSpPr/>
            <p:nvPr/>
          </p:nvSpPr>
          <p:spPr>
            <a:xfrm>
              <a:off x="2168222" y="1442777"/>
              <a:ext cx="140960" cy="426721"/>
            </a:xfrm>
            <a:custGeom>
              <a:avLst/>
              <a:gdLst/>
              <a:ahLst/>
              <a:cxnLst/>
              <a:rect l="l" t="t" r="r" b="b"/>
              <a:pathLst>
                <a:path w="4221" h="12778" extrusionOk="0">
                  <a:moveTo>
                    <a:pt x="508" y="0"/>
                  </a:moveTo>
                  <a:cubicBezTo>
                    <a:pt x="457" y="0"/>
                    <a:pt x="349" y="192"/>
                    <a:pt x="241" y="547"/>
                  </a:cubicBezTo>
                  <a:cubicBezTo>
                    <a:pt x="81" y="1076"/>
                    <a:pt x="1" y="1622"/>
                    <a:pt x="33" y="2167"/>
                  </a:cubicBezTo>
                  <a:cubicBezTo>
                    <a:pt x="65" y="3001"/>
                    <a:pt x="273" y="3804"/>
                    <a:pt x="642" y="4542"/>
                  </a:cubicBezTo>
                  <a:cubicBezTo>
                    <a:pt x="1044" y="5392"/>
                    <a:pt x="1653" y="6178"/>
                    <a:pt x="2215" y="6996"/>
                  </a:cubicBezTo>
                  <a:cubicBezTo>
                    <a:pt x="2776" y="7798"/>
                    <a:pt x="3225" y="8617"/>
                    <a:pt x="3402" y="9403"/>
                  </a:cubicBezTo>
                  <a:cubicBezTo>
                    <a:pt x="3498" y="9772"/>
                    <a:pt x="3514" y="10157"/>
                    <a:pt x="3482" y="10526"/>
                  </a:cubicBezTo>
                  <a:cubicBezTo>
                    <a:pt x="3434" y="10847"/>
                    <a:pt x="3338" y="11152"/>
                    <a:pt x="3177" y="11440"/>
                  </a:cubicBezTo>
                  <a:cubicBezTo>
                    <a:pt x="2953" y="11873"/>
                    <a:pt x="2616" y="12226"/>
                    <a:pt x="2183" y="12451"/>
                  </a:cubicBezTo>
                  <a:cubicBezTo>
                    <a:pt x="1878" y="12611"/>
                    <a:pt x="1669" y="12644"/>
                    <a:pt x="1669" y="12708"/>
                  </a:cubicBezTo>
                  <a:cubicBezTo>
                    <a:pt x="1669" y="12739"/>
                    <a:pt x="1766" y="12778"/>
                    <a:pt x="1946" y="12778"/>
                  </a:cubicBezTo>
                  <a:cubicBezTo>
                    <a:pt x="2040" y="12778"/>
                    <a:pt x="2157" y="12767"/>
                    <a:pt x="2295" y="12740"/>
                  </a:cubicBezTo>
                  <a:cubicBezTo>
                    <a:pt x="2856" y="12595"/>
                    <a:pt x="3354" y="12226"/>
                    <a:pt x="3659" y="11745"/>
                  </a:cubicBezTo>
                  <a:cubicBezTo>
                    <a:pt x="3899" y="11408"/>
                    <a:pt x="4060" y="11039"/>
                    <a:pt x="4140" y="10638"/>
                  </a:cubicBezTo>
                  <a:cubicBezTo>
                    <a:pt x="4220" y="10189"/>
                    <a:pt x="4220" y="9724"/>
                    <a:pt x="4140" y="9258"/>
                  </a:cubicBezTo>
                  <a:cubicBezTo>
                    <a:pt x="3963" y="8312"/>
                    <a:pt x="3466" y="7381"/>
                    <a:pt x="2873" y="6531"/>
                  </a:cubicBezTo>
                  <a:cubicBezTo>
                    <a:pt x="2279" y="5681"/>
                    <a:pt x="1685" y="4943"/>
                    <a:pt x="1300" y="4205"/>
                  </a:cubicBezTo>
                  <a:cubicBezTo>
                    <a:pt x="947" y="3563"/>
                    <a:pt x="707" y="2857"/>
                    <a:pt x="594" y="2119"/>
                  </a:cubicBezTo>
                  <a:cubicBezTo>
                    <a:pt x="530" y="1622"/>
                    <a:pt x="514" y="1108"/>
                    <a:pt x="546" y="595"/>
                  </a:cubicBezTo>
                  <a:cubicBezTo>
                    <a:pt x="562" y="226"/>
                    <a:pt x="578" y="17"/>
                    <a:pt x="514" y="1"/>
                  </a:cubicBezTo>
                  <a:cubicBezTo>
                    <a:pt x="512" y="1"/>
                    <a:pt x="510" y="0"/>
                    <a:pt x="5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1"/>
            <p:cNvSpPr/>
            <p:nvPr/>
          </p:nvSpPr>
          <p:spPr>
            <a:xfrm>
              <a:off x="1904101" y="1359757"/>
              <a:ext cx="276477" cy="584045"/>
            </a:xfrm>
            <a:custGeom>
              <a:avLst/>
              <a:gdLst/>
              <a:ahLst/>
              <a:cxnLst/>
              <a:rect l="l" t="t" r="r" b="b"/>
              <a:pathLst>
                <a:path w="8279" h="17489" extrusionOk="0">
                  <a:moveTo>
                    <a:pt x="3771" y="1"/>
                  </a:moveTo>
                  <a:lnTo>
                    <a:pt x="48" y="4252"/>
                  </a:lnTo>
                  <a:lnTo>
                    <a:pt x="0" y="14632"/>
                  </a:lnTo>
                  <a:cubicBezTo>
                    <a:pt x="0" y="16188"/>
                    <a:pt x="1236" y="17456"/>
                    <a:pt x="2792" y="17488"/>
                  </a:cubicBezTo>
                  <a:cubicBezTo>
                    <a:pt x="2812" y="17488"/>
                    <a:pt x="2831" y="17489"/>
                    <a:pt x="2851" y="17489"/>
                  </a:cubicBezTo>
                  <a:cubicBezTo>
                    <a:pt x="4381" y="17489"/>
                    <a:pt x="5632" y="16265"/>
                    <a:pt x="5680" y="14745"/>
                  </a:cubicBezTo>
                  <a:cubicBezTo>
                    <a:pt x="5728" y="13589"/>
                    <a:pt x="5776" y="12531"/>
                    <a:pt x="5776" y="12531"/>
                  </a:cubicBezTo>
                  <a:cubicBezTo>
                    <a:pt x="5776" y="12531"/>
                    <a:pt x="8086" y="12226"/>
                    <a:pt x="8182" y="9867"/>
                  </a:cubicBezTo>
                  <a:cubicBezTo>
                    <a:pt x="8279" y="7493"/>
                    <a:pt x="8038" y="2054"/>
                    <a:pt x="8038" y="2054"/>
                  </a:cubicBezTo>
                  <a:lnTo>
                    <a:pt x="3771"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1"/>
            <p:cNvSpPr/>
            <p:nvPr/>
          </p:nvSpPr>
          <p:spPr>
            <a:xfrm>
              <a:off x="2132322" y="1552112"/>
              <a:ext cx="23076" cy="19903"/>
            </a:xfrm>
            <a:custGeom>
              <a:avLst/>
              <a:gdLst/>
              <a:ahLst/>
              <a:cxnLst/>
              <a:rect l="l" t="t" r="r" b="b"/>
              <a:pathLst>
                <a:path w="691" h="596" extrusionOk="0">
                  <a:moveTo>
                    <a:pt x="386" y="0"/>
                  </a:moveTo>
                  <a:cubicBezTo>
                    <a:pt x="129" y="16"/>
                    <a:pt x="1" y="321"/>
                    <a:pt x="193" y="514"/>
                  </a:cubicBezTo>
                  <a:cubicBezTo>
                    <a:pt x="250" y="570"/>
                    <a:pt x="321" y="595"/>
                    <a:pt x="391" y="595"/>
                  </a:cubicBezTo>
                  <a:cubicBezTo>
                    <a:pt x="542" y="595"/>
                    <a:pt x="691" y="480"/>
                    <a:pt x="691" y="305"/>
                  </a:cubicBezTo>
                  <a:cubicBezTo>
                    <a:pt x="691" y="145"/>
                    <a:pt x="562" y="0"/>
                    <a:pt x="3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1"/>
            <p:cNvSpPr/>
            <p:nvPr/>
          </p:nvSpPr>
          <p:spPr>
            <a:xfrm>
              <a:off x="2129650" y="1538019"/>
              <a:ext cx="39673" cy="12089"/>
            </a:xfrm>
            <a:custGeom>
              <a:avLst/>
              <a:gdLst/>
              <a:ahLst/>
              <a:cxnLst/>
              <a:rect l="l" t="t" r="r" b="b"/>
              <a:pathLst>
                <a:path w="1188" h="362" extrusionOk="0">
                  <a:moveTo>
                    <a:pt x="568" y="0"/>
                  </a:moveTo>
                  <a:cubicBezTo>
                    <a:pt x="416" y="0"/>
                    <a:pt x="262" y="45"/>
                    <a:pt x="129" y="133"/>
                  </a:cubicBezTo>
                  <a:cubicBezTo>
                    <a:pt x="33" y="214"/>
                    <a:pt x="1" y="294"/>
                    <a:pt x="17" y="310"/>
                  </a:cubicBezTo>
                  <a:cubicBezTo>
                    <a:pt x="20" y="313"/>
                    <a:pt x="24" y="314"/>
                    <a:pt x="30" y="314"/>
                  </a:cubicBezTo>
                  <a:cubicBezTo>
                    <a:pt x="87" y="314"/>
                    <a:pt x="281" y="196"/>
                    <a:pt x="549" y="196"/>
                  </a:cubicBezTo>
                  <a:cubicBezTo>
                    <a:pt x="564" y="196"/>
                    <a:pt x="579" y="197"/>
                    <a:pt x="594" y="198"/>
                  </a:cubicBezTo>
                  <a:cubicBezTo>
                    <a:pt x="888" y="212"/>
                    <a:pt x="1102" y="362"/>
                    <a:pt x="1160" y="362"/>
                  </a:cubicBezTo>
                  <a:cubicBezTo>
                    <a:pt x="1165" y="362"/>
                    <a:pt x="1169" y="361"/>
                    <a:pt x="1172" y="358"/>
                  </a:cubicBezTo>
                  <a:cubicBezTo>
                    <a:pt x="1188" y="342"/>
                    <a:pt x="1156" y="262"/>
                    <a:pt x="1059" y="182"/>
                  </a:cubicBezTo>
                  <a:cubicBezTo>
                    <a:pt x="921" y="61"/>
                    <a:pt x="746" y="0"/>
                    <a:pt x="5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1"/>
            <p:cNvSpPr/>
            <p:nvPr/>
          </p:nvSpPr>
          <p:spPr>
            <a:xfrm>
              <a:off x="2018746" y="1552112"/>
              <a:ext cx="23076" cy="19903"/>
            </a:xfrm>
            <a:custGeom>
              <a:avLst/>
              <a:gdLst/>
              <a:ahLst/>
              <a:cxnLst/>
              <a:rect l="l" t="t" r="r" b="b"/>
              <a:pathLst>
                <a:path w="691" h="596" extrusionOk="0">
                  <a:moveTo>
                    <a:pt x="386" y="0"/>
                  </a:moveTo>
                  <a:cubicBezTo>
                    <a:pt x="129" y="16"/>
                    <a:pt x="1" y="321"/>
                    <a:pt x="193" y="514"/>
                  </a:cubicBezTo>
                  <a:cubicBezTo>
                    <a:pt x="249" y="570"/>
                    <a:pt x="320" y="595"/>
                    <a:pt x="391" y="595"/>
                  </a:cubicBezTo>
                  <a:cubicBezTo>
                    <a:pt x="542" y="595"/>
                    <a:pt x="690" y="480"/>
                    <a:pt x="690" y="305"/>
                  </a:cubicBezTo>
                  <a:cubicBezTo>
                    <a:pt x="690" y="145"/>
                    <a:pt x="546" y="0"/>
                    <a:pt x="3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1"/>
            <p:cNvSpPr/>
            <p:nvPr/>
          </p:nvSpPr>
          <p:spPr>
            <a:xfrm>
              <a:off x="2011800" y="1540157"/>
              <a:ext cx="40208" cy="12223"/>
            </a:xfrm>
            <a:custGeom>
              <a:avLst/>
              <a:gdLst/>
              <a:ahLst/>
              <a:cxnLst/>
              <a:rect l="l" t="t" r="r" b="b"/>
              <a:pathLst>
                <a:path w="1204" h="366" extrusionOk="0">
                  <a:moveTo>
                    <a:pt x="578" y="0"/>
                  </a:moveTo>
                  <a:cubicBezTo>
                    <a:pt x="428" y="0"/>
                    <a:pt x="278" y="45"/>
                    <a:pt x="144" y="134"/>
                  </a:cubicBezTo>
                  <a:cubicBezTo>
                    <a:pt x="48" y="214"/>
                    <a:pt x="0" y="294"/>
                    <a:pt x="16" y="310"/>
                  </a:cubicBezTo>
                  <a:cubicBezTo>
                    <a:pt x="20" y="316"/>
                    <a:pt x="27" y="318"/>
                    <a:pt x="37" y="318"/>
                  </a:cubicBezTo>
                  <a:cubicBezTo>
                    <a:pt x="104" y="318"/>
                    <a:pt x="306" y="197"/>
                    <a:pt x="568" y="197"/>
                  </a:cubicBezTo>
                  <a:cubicBezTo>
                    <a:pt x="582" y="197"/>
                    <a:pt x="596" y="197"/>
                    <a:pt x="610" y="198"/>
                  </a:cubicBezTo>
                  <a:cubicBezTo>
                    <a:pt x="895" y="212"/>
                    <a:pt x="1092" y="366"/>
                    <a:pt x="1165" y="366"/>
                  </a:cubicBezTo>
                  <a:cubicBezTo>
                    <a:pt x="1175" y="366"/>
                    <a:pt x="1182" y="364"/>
                    <a:pt x="1187" y="358"/>
                  </a:cubicBezTo>
                  <a:cubicBezTo>
                    <a:pt x="1203" y="342"/>
                    <a:pt x="1171" y="262"/>
                    <a:pt x="1075" y="182"/>
                  </a:cubicBezTo>
                  <a:cubicBezTo>
                    <a:pt x="928" y="61"/>
                    <a:pt x="753" y="0"/>
                    <a:pt x="5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1"/>
            <p:cNvSpPr/>
            <p:nvPr/>
          </p:nvSpPr>
          <p:spPr>
            <a:xfrm>
              <a:off x="2086805" y="1548339"/>
              <a:ext cx="32159" cy="95777"/>
            </a:xfrm>
            <a:custGeom>
              <a:avLst/>
              <a:gdLst/>
              <a:ahLst/>
              <a:cxnLst/>
              <a:rect l="l" t="t" r="r" b="b"/>
              <a:pathLst>
                <a:path w="963" h="2868" extrusionOk="0">
                  <a:moveTo>
                    <a:pt x="33" y="1"/>
                  </a:moveTo>
                  <a:cubicBezTo>
                    <a:pt x="33" y="1"/>
                    <a:pt x="33" y="1"/>
                    <a:pt x="32" y="1"/>
                  </a:cubicBezTo>
                  <a:cubicBezTo>
                    <a:pt x="0" y="17"/>
                    <a:pt x="225" y="803"/>
                    <a:pt x="546" y="1750"/>
                  </a:cubicBezTo>
                  <a:cubicBezTo>
                    <a:pt x="626" y="1990"/>
                    <a:pt x="706" y="2215"/>
                    <a:pt x="770" y="2423"/>
                  </a:cubicBezTo>
                  <a:cubicBezTo>
                    <a:pt x="818" y="2504"/>
                    <a:pt x="834" y="2600"/>
                    <a:pt x="818" y="2680"/>
                  </a:cubicBezTo>
                  <a:cubicBezTo>
                    <a:pt x="818" y="2744"/>
                    <a:pt x="738" y="2760"/>
                    <a:pt x="658" y="2760"/>
                  </a:cubicBezTo>
                  <a:cubicBezTo>
                    <a:pt x="481" y="2760"/>
                    <a:pt x="305" y="2792"/>
                    <a:pt x="128" y="2841"/>
                  </a:cubicBezTo>
                  <a:cubicBezTo>
                    <a:pt x="232" y="2859"/>
                    <a:pt x="335" y="2867"/>
                    <a:pt x="439" y="2867"/>
                  </a:cubicBezTo>
                  <a:cubicBezTo>
                    <a:pt x="512" y="2867"/>
                    <a:pt x="585" y="2863"/>
                    <a:pt x="658" y="2857"/>
                  </a:cubicBezTo>
                  <a:cubicBezTo>
                    <a:pt x="706" y="2857"/>
                    <a:pt x="754" y="2857"/>
                    <a:pt x="802" y="2841"/>
                  </a:cubicBezTo>
                  <a:cubicBezTo>
                    <a:pt x="850" y="2825"/>
                    <a:pt x="915" y="2792"/>
                    <a:pt x="931" y="2728"/>
                  </a:cubicBezTo>
                  <a:cubicBezTo>
                    <a:pt x="963" y="2616"/>
                    <a:pt x="947" y="2488"/>
                    <a:pt x="899" y="2391"/>
                  </a:cubicBezTo>
                  <a:cubicBezTo>
                    <a:pt x="818" y="2167"/>
                    <a:pt x="754" y="1942"/>
                    <a:pt x="674" y="1702"/>
                  </a:cubicBezTo>
                  <a:cubicBezTo>
                    <a:pt x="356" y="765"/>
                    <a:pt x="70" y="1"/>
                    <a:pt x="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1"/>
            <p:cNvSpPr/>
            <p:nvPr/>
          </p:nvSpPr>
          <p:spPr>
            <a:xfrm>
              <a:off x="1994100" y="1744434"/>
              <a:ext cx="102890" cy="53365"/>
            </a:xfrm>
            <a:custGeom>
              <a:avLst/>
              <a:gdLst/>
              <a:ahLst/>
              <a:cxnLst/>
              <a:rect l="l" t="t" r="r" b="b"/>
              <a:pathLst>
                <a:path w="3081" h="1598" extrusionOk="0">
                  <a:moveTo>
                    <a:pt x="1" y="1"/>
                  </a:moveTo>
                  <a:cubicBezTo>
                    <a:pt x="1" y="1"/>
                    <a:pt x="666" y="1598"/>
                    <a:pt x="2763" y="1598"/>
                  </a:cubicBezTo>
                  <a:cubicBezTo>
                    <a:pt x="2851" y="1598"/>
                    <a:pt x="2940" y="1595"/>
                    <a:pt x="3033" y="1589"/>
                  </a:cubicBezTo>
                  <a:lnTo>
                    <a:pt x="3081" y="1012"/>
                  </a:lnTo>
                  <a:cubicBezTo>
                    <a:pt x="1974" y="979"/>
                    <a:pt x="899" y="626"/>
                    <a:pt x="1"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1"/>
            <p:cNvSpPr/>
            <p:nvPr/>
          </p:nvSpPr>
          <p:spPr>
            <a:xfrm>
              <a:off x="2054645" y="1654635"/>
              <a:ext cx="33261" cy="23978"/>
            </a:xfrm>
            <a:custGeom>
              <a:avLst/>
              <a:gdLst/>
              <a:ahLst/>
              <a:cxnLst/>
              <a:rect l="l" t="t" r="r" b="b"/>
              <a:pathLst>
                <a:path w="996" h="718" extrusionOk="0">
                  <a:moveTo>
                    <a:pt x="424" y="0"/>
                  </a:moveTo>
                  <a:cubicBezTo>
                    <a:pt x="351" y="0"/>
                    <a:pt x="278" y="17"/>
                    <a:pt x="209" y="43"/>
                  </a:cubicBezTo>
                  <a:cubicBezTo>
                    <a:pt x="81" y="123"/>
                    <a:pt x="1" y="251"/>
                    <a:pt x="17" y="396"/>
                  </a:cubicBezTo>
                  <a:cubicBezTo>
                    <a:pt x="65" y="556"/>
                    <a:pt x="193" y="684"/>
                    <a:pt x="353" y="700"/>
                  </a:cubicBezTo>
                  <a:cubicBezTo>
                    <a:pt x="405" y="712"/>
                    <a:pt x="458" y="717"/>
                    <a:pt x="512" y="717"/>
                  </a:cubicBezTo>
                  <a:cubicBezTo>
                    <a:pt x="612" y="717"/>
                    <a:pt x="715" y="699"/>
                    <a:pt x="819" y="668"/>
                  </a:cubicBezTo>
                  <a:cubicBezTo>
                    <a:pt x="867" y="668"/>
                    <a:pt x="899" y="652"/>
                    <a:pt x="947" y="620"/>
                  </a:cubicBezTo>
                  <a:cubicBezTo>
                    <a:pt x="979" y="604"/>
                    <a:pt x="995" y="556"/>
                    <a:pt x="995" y="508"/>
                  </a:cubicBezTo>
                  <a:lnTo>
                    <a:pt x="979" y="492"/>
                  </a:lnTo>
                  <a:cubicBezTo>
                    <a:pt x="947" y="299"/>
                    <a:pt x="803" y="123"/>
                    <a:pt x="610" y="43"/>
                  </a:cubicBezTo>
                  <a:cubicBezTo>
                    <a:pt x="551" y="13"/>
                    <a:pt x="487" y="0"/>
                    <a:pt x="424"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1"/>
            <p:cNvSpPr/>
            <p:nvPr/>
          </p:nvSpPr>
          <p:spPr>
            <a:xfrm>
              <a:off x="2058987" y="1642646"/>
              <a:ext cx="35866" cy="33796"/>
            </a:xfrm>
            <a:custGeom>
              <a:avLst/>
              <a:gdLst/>
              <a:ahLst/>
              <a:cxnLst/>
              <a:rect l="l" t="t" r="r" b="b"/>
              <a:pathLst>
                <a:path w="1074" h="1012" extrusionOk="0">
                  <a:moveTo>
                    <a:pt x="63" y="1"/>
                  </a:moveTo>
                  <a:lnTo>
                    <a:pt x="63" y="17"/>
                  </a:lnTo>
                  <a:cubicBezTo>
                    <a:pt x="62" y="15"/>
                    <a:pt x="61" y="15"/>
                    <a:pt x="59" y="15"/>
                  </a:cubicBezTo>
                  <a:cubicBezTo>
                    <a:pt x="40" y="15"/>
                    <a:pt x="0" y="108"/>
                    <a:pt x="15" y="257"/>
                  </a:cubicBezTo>
                  <a:cubicBezTo>
                    <a:pt x="63" y="674"/>
                    <a:pt x="400" y="995"/>
                    <a:pt x="833" y="1011"/>
                  </a:cubicBezTo>
                  <a:cubicBezTo>
                    <a:pt x="978" y="1011"/>
                    <a:pt x="1074" y="963"/>
                    <a:pt x="1074" y="947"/>
                  </a:cubicBezTo>
                  <a:cubicBezTo>
                    <a:pt x="1074" y="899"/>
                    <a:pt x="689" y="931"/>
                    <a:pt x="400" y="658"/>
                  </a:cubicBezTo>
                  <a:cubicBezTo>
                    <a:pt x="111" y="370"/>
                    <a:pt x="111" y="1"/>
                    <a:pt x="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1"/>
            <p:cNvSpPr/>
            <p:nvPr/>
          </p:nvSpPr>
          <p:spPr>
            <a:xfrm>
              <a:off x="1852672" y="1347534"/>
              <a:ext cx="330043" cy="319356"/>
            </a:xfrm>
            <a:custGeom>
              <a:avLst/>
              <a:gdLst/>
              <a:ahLst/>
              <a:cxnLst/>
              <a:rect l="l" t="t" r="r" b="b"/>
              <a:pathLst>
                <a:path w="9883" h="9563" extrusionOk="0">
                  <a:moveTo>
                    <a:pt x="9862" y="2525"/>
                  </a:moveTo>
                  <a:lnTo>
                    <a:pt x="9883" y="2613"/>
                  </a:lnTo>
                  <a:cubicBezTo>
                    <a:pt x="9876" y="2583"/>
                    <a:pt x="9869" y="2554"/>
                    <a:pt x="9862" y="2525"/>
                  </a:cubicBezTo>
                  <a:close/>
                  <a:moveTo>
                    <a:pt x="6048" y="0"/>
                  </a:moveTo>
                  <a:cubicBezTo>
                    <a:pt x="4300" y="0"/>
                    <a:pt x="2640" y="773"/>
                    <a:pt x="1492" y="2099"/>
                  </a:cubicBezTo>
                  <a:cubicBezTo>
                    <a:pt x="497" y="3303"/>
                    <a:pt x="0" y="4971"/>
                    <a:pt x="401" y="6495"/>
                  </a:cubicBezTo>
                  <a:cubicBezTo>
                    <a:pt x="546" y="7041"/>
                    <a:pt x="947" y="9479"/>
                    <a:pt x="1508" y="9560"/>
                  </a:cubicBezTo>
                  <a:cubicBezTo>
                    <a:pt x="1520" y="9561"/>
                    <a:pt x="1532" y="9562"/>
                    <a:pt x="1544" y="9562"/>
                  </a:cubicBezTo>
                  <a:cubicBezTo>
                    <a:pt x="2136" y="9562"/>
                    <a:pt x="2587" y="7222"/>
                    <a:pt x="2776" y="6656"/>
                  </a:cubicBezTo>
                  <a:cubicBezTo>
                    <a:pt x="2968" y="6062"/>
                    <a:pt x="2968" y="5420"/>
                    <a:pt x="3193" y="4843"/>
                  </a:cubicBezTo>
                  <a:cubicBezTo>
                    <a:pt x="3535" y="5143"/>
                    <a:pt x="3978" y="5275"/>
                    <a:pt x="4434" y="5275"/>
                  </a:cubicBezTo>
                  <a:cubicBezTo>
                    <a:pt x="4854" y="5275"/>
                    <a:pt x="5287" y="5163"/>
                    <a:pt x="5663" y="4971"/>
                  </a:cubicBezTo>
                  <a:cubicBezTo>
                    <a:pt x="6450" y="4570"/>
                    <a:pt x="7027" y="3896"/>
                    <a:pt x="7605" y="3222"/>
                  </a:cubicBezTo>
                  <a:lnTo>
                    <a:pt x="7605" y="3222"/>
                  </a:lnTo>
                  <a:lnTo>
                    <a:pt x="6963" y="4634"/>
                  </a:lnTo>
                  <a:cubicBezTo>
                    <a:pt x="8371" y="4634"/>
                    <a:pt x="9561" y="3604"/>
                    <a:pt x="9763" y="2206"/>
                  </a:cubicBezTo>
                  <a:lnTo>
                    <a:pt x="9763" y="2206"/>
                  </a:lnTo>
                  <a:cubicBezTo>
                    <a:pt x="9801" y="2310"/>
                    <a:pt x="9834" y="2417"/>
                    <a:pt x="9862" y="2525"/>
                  </a:cubicBezTo>
                  <a:lnTo>
                    <a:pt x="9862" y="2525"/>
                  </a:lnTo>
                  <a:lnTo>
                    <a:pt x="9771" y="2147"/>
                  </a:lnTo>
                  <a:cubicBezTo>
                    <a:pt x="9768" y="2167"/>
                    <a:pt x="9766" y="2186"/>
                    <a:pt x="9763" y="2206"/>
                  </a:cubicBezTo>
                  <a:lnTo>
                    <a:pt x="9763" y="2206"/>
                  </a:lnTo>
                  <a:cubicBezTo>
                    <a:pt x="9564" y="1662"/>
                    <a:pt x="9224" y="1177"/>
                    <a:pt x="8760" y="816"/>
                  </a:cubicBezTo>
                  <a:cubicBezTo>
                    <a:pt x="8086" y="319"/>
                    <a:pt x="7284" y="46"/>
                    <a:pt x="6450" y="14"/>
                  </a:cubicBezTo>
                  <a:cubicBezTo>
                    <a:pt x="6315" y="5"/>
                    <a:pt x="6181" y="0"/>
                    <a:pt x="604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1"/>
            <p:cNvSpPr/>
            <p:nvPr/>
          </p:nvSpPr>
          <p:spPr>
            <a:xfrm>
              <a:off x="2154296" y="1426013"/>
              <a:ext cx="32193" cy="91836"/>
            </a:xfrm>
            <a:custGeom>
              <a:avLst/>
              <a:gdLst/>
              <a:ahLst/>
              <a:cxnLst/>
              <a:rect l="l" t="t" r="r" b="b"/>
              <a:pathLst>
                <a:path w="964" h="2750" extrusionOk="0">
                  <a:moveTo>
                    <a:pt x="168" y="0"/>
                  </a:moveTo>
                  <a:cubicBezTo>
                    <a:pt x="155" y="0"/>
                    <a:pt x="142" y="2"/>
                    <a:pt x="129" y="6"/>
                  </a:cubicBezTo>
                  <a:cubicBezTo>
                    <a:pt x="17" y="38"/>
                    <a:pt x="1" y="183"/>
                    <a:pt x="1" y="311"/>
                  </a:cubicBezTo>
                  <a:cubicBezTo>
                    <a:pt x="1" y="744"/>
                    <a:pt x="65" y="1161"/>
                    <a:pt x="161" y="1578"/>
                  </a:cubicBezTo>
                  <a:cubicBezTo>
                    <a:pt x="257" y="1979"/>
                    <a:pt x="482" y="2364"/>
                    <a:pt x="819" y="2637"/>
                  </a:cubicBezTo>
                  <a:lnTo>
                    <a:pt x="739" y="2685"/>
                  </a:lnTo>
                  <a:lnTo>
                    <a:pt x="819" y="2749"/>
                  </a:lnTo>
                  <a:cubicBezTo>
                    <a:pt x="963" y="1883"/>
                    <a:pt x="819" y="969"/>
                    <a:pt x="402" y="183"/>
                  </a:cubicBezTo>
                  <a:cubicBezTo>
                    <a:pt x="345" y="98"/>
                    <a:pt x="264" y="0"/>
                    <a:pt x="1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1"/>
            <p:cNvSpPr/>
            <p:nvPr/>
          </p:nvSpPr>
          <p:spPr>
            <a:xfrm>
              <a:off x="1811930" y="1437434"/>
              <a:ext cx="220240" cy="649533"/>
            </a:xfrm>
            <a:custGeom>
              <a:avLst/>
              <a:gdLst/>
              <a:ahLst/>
              <a:cxnLst/>
              <a:rect l="l" t="t" r="r" b="b"/>
              <a:pathLst>
                <a:path w="6595" h="19450" extrusionOk="0">
                  <a:moveTo>
                    <a:pt x="4493" y="1"/>
                  </a:moveTo>
                  <a:lnTo>
                    <a:pt x="1782" y="1028"/>
                  </a:lnTo>
                  <a:cubicBezTo>
                    <a:pt x="434" y="6130"/>
                    <a:pt x="1" y="11488"/>
                    <a:pt x="691" y="15996"/>
                  </a:cubicBezTo>
                  <a:cubicBezTo>
                    <a:pt x="755" y="16461"/>
                    <a:pt x="627" y="16943"/>
                    <a:pt x="771" y="17392"/>
                  </a:cubicBezTo>
                  <a:cubicBezTo>
                    <a:pt x="915" y="17841"/>
                    <a:pt x="1300" y="18258"/>
                    <a:pt x="1766" y="18290"/>
                  </a:cubicBezTo>
                  <a:cubicBezTo>
                    <a:pt x="1802" y="18294"/>
                    <a:pt x="1839" y="18296"/>
                    <a:pt x="1876" y="18296"/>
                  </a:cubicBezTo>
                  <a:cubicBezTo>
                    <a:pt x="2149" y="18296"/>
                    <a:pt x="2440" y="18200"/>
                    <a:pt x="2704" y="18200"/>
                  </a:cubicBezTo>
                  <a:cubicBezTo>
                    <a:pt x="2832" y="18200"/>
                    <a:pt x="2955" y="18223"/>
                    <a:pt x="3065" y="18290"/>
                  </a:cubicBezTo>
                  <a:cubicBezTo>
                    <a:pt x="3354" y="18467"/>
                    <a:pt x="3434" y="18852"/>
                    <a:pt x="3643" y="19109"/>
                  </a:cubicBezTo>
                  <a:cubicBezTo>
                    <a:pt x="3864" y="19330"/>
                    <a:pt x="4153" y="19450"/>
                    <a:pt x="4448" y="19450"/>
                  </a:cubicBezTo>
                  <a:cubicBezTo>
                    <a:pt x="4559" y="19450"/>
                    <a:pt x="4672" y="19433"/>
                    <a:pt x="4782" y="19397"/>
                  </a:cubicBezTo>
                  <a:cubicBezTo>
                    <a:pt x="5183" y="19253"/>
                    <a:pt x="5520" y="18980"/>
                    <a:pt x="5744" y="18627"/>
                  </a:cubicBezTo>
                  <a:cubicBezTo>
                    <a:pt x="6595" y="17456"/>
                    <a:pt x="6547" y="15852"/>
                    <a:pt x="6145" y="14456"/>
                  </a:cubicBezTo>
                  <a:cubicBezTo>
                    <a:pt x="5744" y="13060"/>
                    <a:pt x="5038" y="11777"/>
                    <a:pt x="4605" y="10397"/>
                  </a:cubicBezTo>
                  <a:cubicBezTo>
                    <a:pt x="3803" y="7814"/>
                    <a:pt x="4028" y="5039"/>
                    <a:pt x="4268" y="2359"/>
                  </a:cubicBezTo>
                  <a:lnTo>
                    <a:pt x="449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1"/>
            <p:cNvSpPr/>
            <p:nvPr/>
          </p:nvSpPr>
          <p:spPr>
            <a:xfrm>
              <a:off x="1604047" y="2047160"/>
              <a:ext cx="744775" cy="544873"/>
            </a:xfrm>
            <a:custGeom>
              <a:avLst/>
              <a:gdLst/>
              <a:ahLst/>
              <a:cxnLst/>
              <a:rect l="l" t="t" r="r" b="b"/>
              <a:pathLst>
                <a:path w="22302" h="16316" extrusionOk="0">
                  <a:moveTo>
                    <a:pt x="19446" y="0"/>
                  </a:moveTo>
                  <a:cubicBezTo>
                    <a:pt x="19221" y="0"/>
                    <a:pt x="18002" y="1428"/>
                    <a:pt x="17617" y="1926"/>
                  </a:cubicBezTo>
                  <a:cubicBezTo>
                    <a:pt x="17348" y="2276"/>
                    <a:pt x="16748" y="3085"/>
                    <a:pt x="16429" y="3085"/>
                  </a:cubicBezTo>
                  <a:cubicBezTo>
                    <a:pt x="16310" y="3085"/>
                    <a:pt x="16230" y="2972"/>
                    <a:pt x="16221" y="2680"/>
                  </a:cubicBezTo>
                  <a:cubicBezTo>
                    <a:pt x="16221" y="2647"/>
                    <a:pt x="16221" y="2631"/>
                    <a:pt x="16205" y="2615"/>
                  </a:cubicBezTo>
                  <a:cubicBezTo>
                    <a:pt x="16205" y="1557"/>
                    <a:pt x="15852" y="754"/>
                    <a:pt x="15579" y="578"/>
                  </a:cubicBezTo>
                  <a:cubicBezTo>
                    <a:pt x="15523" y="548"/>
                    <a:pt x="15466" y="535"/>
                    <a:pt x="15411" y="535"/>
                  </a:cubicBezTo>
                  <a:cubicBezTo>
                    <a:pt x="15196" y="535"/>
                    <a:pt x="15011" y="737"/>
                    <a:pt x="15050" y="979"/>
                  </a:cubicBezTo>
                  <a:cubicBezTo>
                    <a:pt x="15066" y="1027"/>
                    <a:pt x="15066" y="1075"/>
                    <a:pt x="15098" y="1123"/>
                  </a:cubicBezTo>
                  <a:cubicBezTo>
                    <a:pt x="15098" y="1139"/>
                    <a:pt x="15114" y="1171"/>
                    <a:pt x="15114" y="1204"/>
                  </a:cubicBezTo>
                  <a:cubicBezTo>
                    <a:pt x="15194" y="1557"/>
                    <a:pt x="15242" y="1926"/>
                    <a:pt x="15242" y="2295"/>
                  </a:cubicBezTo>
                  <a:cubicBezTo>
                    <a:pt x="15258" y="2615"/>
                    <a:pt x="15210" y="2936"/>
                    <a:pt x="15114" y="3257"/>
                  </a:cubicBezTo>
                  <a:cubicBezTo>
                    <a:pt x="15002" y="3610"/>
                    <a:pt x="14889" y="3915"/>
                    <a:pt x="14793" y="4156"/>
                  </a:cubicBezTo>
                  <a:lnTo>
                    <a:pt x="14633" y="4348"/>
                  </a:lnTo>
                  <a:lnTo>
                    <a:pt x="5616" y="9450"/>
                  </a:lnTo>
                  <a:lnTo>
                    <a:pt x="5616" y="5166"/>
                  </a:lnTo>
                  <a:cubicBezTo>
                    <a:pt x="5616" y="5166"/>
                    <a:pt x="2872" y="5051"/>
                    <a:pt x="1388" y="5051"/>
                  </a:cubicBezTo>
                  <a:cubicBezTo>
                    <a:pt x="874" y="5051"/>
                    <a:pt x="512" y="5065"/>
                    <a:pt x="466" y="5102"/>
                  </a:cubicBezTo>
                  <a:cubicBezTo>
                    <a:pt x="338" y="5198"/>
                    <a:pt x="1" y="9273"/>
                    <a:pt x="450" y="11921"/>
                  </a:cubicBezTo>
                  <a:cubicBezTo>
                    <a:pt x="918" y="14643"/>
                    <a:pt x="3262" y="16315"/>
                    <a:pt x="5686" y="16315"/>
                  </a:cubicBezTo>
                  <a:cubicBezTo>
                    <a:pt x="6918" y="16315"/>
                    <a:pt x="8172" y="15883"/>
                    <a:pt x="9210" y="14937"/>
                  </a:cubicBezTo>
                  <a:lnTo>
                    <a:pt x="16702" y="8134"/>
                  </a:lnTo>
                  <a:lnTo>
                    <a:pt x="16734" y="8166"/>
                  </a:lnTo>
                  <a:lnTo>
                    <a:pt x="17793" y="7284"/>
                  </a:lnTo>
                  <a:lnTo>
                    <a:pt x="18002" y="6947"/>
                  </a:lnTo>
                  <a:lnTo>
                    <a:pt x="18258" y="6722"/>
                  </a:lnTo>
                  <a:cubicBezTo>
                    <a:pt x="19301" y="5920"/>
                    <a:pt x="20521" y="4942"/>
                    <a:pt x="21098" y="4348"/>
                  </a:cubicBezTo>
                  <a:cubicBezTo>
                    <a:pt x="22205" y="3225"/>
                    <a:pt x="22109" y="3129"/>
                    <a:pt x="21948" y="3016"/>
                  </a:cubicBezTo>
                  <a:cubicBezTo>
                    <a:pt x="21922" y="2997"/>
                    <a:pt x="21891" y="2987"/>
                    <a:pt x="21856" y="2987"/>
                  </a:cubicBezTo>
                  <a:cubicBezTo>
                    <a:pt x="21420" y="2987"/>
                    <a:pt x="20336" y="4370"/>
                    <a:pt x="20077" y="4370"/>
                  </a:cubicBezTo>
                  <a:cubicBezTo>
                    <a:pt x="20033" y="4370"/>
                    <a:pt x="20012" y="4330"/>
                    <a:pt x="20023" y="4236"/>
                  </a:cubicBezTo>
                  <a:cubicBezTo>
                    <a:pt x="20087" y="3562"/>
                    <a:pt x="22301" y="1781"/>
                    <a:pt x="21868" y="1492"/>
                  </a:cubicBezTo>
                  <a:cubicBezTo>
                    <a:pt x="21824" y="1463"/>
                    <a:pt x="21775" y="1450"/>
                    <a:pt x="21720" y="1450"/>
                  </a:cubicBezTo>
                  <a:cubicBezTo>
                    <a:pt x="21051" y="1450"/>
                    <a:pt x="19642" y="3463"/>
                    <a:pt x="19494" y="3626"/>
                  </a:cubicBezTo>
                  <a:cubicBezTo>
                    <a:pt x="19454" y="3679"/>
                    <a:pt x="19405" y="3700"/>
                    <a:pt x="19357" y="3700"/>
                  </a:cubicBezTo>
                  <a:cubicBezTo>
                    <a:pt x="19231" y="3700"/>
                    <a:pt x="19116" y="3550"/>
                    <a:pt x="19221" y="3434"/>
                  </a:cubicBezTo>
                  <a:cubicBezTo>
                    <a:pt x="19430" y="3209"/>
                    <a:pt x="21595" y="706"/>
                    <a:pt x="21050" y="337"/>
                  </a:cubicBezTo>
                  <a:cubicBezTo>
                    <a:pt x="21004" y="306"/>
                    <a:pt x="20959" y="293"/>
                    <a:pt x="20913" y="293"/>
                  </a:cubicBezTo>
                  <a:cubicBezTo>
                    <a:pt x="20656" y="293"/>
                    <a:pt x="20424" y="722"/>
                    <a:pt x="20424" y="722"/>
                  </a:cubicBezTo>
                  <a:cubicBezTo>
                    <a:pt x="20424" y="722"/>
                    <a:pt x="18699" y="3027"/>
                    <a:pt x="18342" y="3027"/>
                  </a:cubicBezTo>
                  <a:cubicBezTo>
                    <a:pt x="18328" y="3027"/>
                    <a:pt x="18316" y="3024"/>
                    <a:pt x="18307" y="3016"/>
                  </a:cubicBezTo>
                  <a:cubicBezTo>
                    <a:pt x="18050" y="2824"/>
                    <a:pt x="19093" y="1332"/>
                    <a:pt x="19478" y="851"/>
                  </a:cubicBezTo>
                  <a:cubicBezTo>
                    <a:pt x="19863" y="369"/>
                    <a:pt x="19799" y="0"/>
                    <a:pt x="19446"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1"/>
            <p:cNvSpPr/>
            <p:nvPr/>
          </p:nvSpPr>
          <p:spPr>
            <a:xfrm>
              <a:off x="1272434" y="1389245"/>
              <a:ext cx="195561" cy="204678"/>
            </a:xfrm>
            <a:custGeom>
              <a:avLst/>
              <a:gdLst/>
              <a:ahLst/>
              <a:cxnLst/>
              <a:rect l="l" t="t" r="r" b="b"/>
              <a:pathLst>
                <a:path w="5856" h="6129" extrusionOk="0">
                  <a:moveTo>
                    <a:pt x="2952" y="0"/>
                  </a:moveTo>
                  <a:cubicBezTo>
                    <a:pt x="2054" y="0"/>
                    <a:pt x="1348" y="738"/>
                    <a:pt x="1396" y="1636"/>
                  </a:cubicBezTo>
                  <a:cubicBezTo>
                    <a:pt x="1380" y="2294"/>
                    <a:pt x="1781" y="2904"/>
                    <a:pt x="2374" y="3177"/>
                  </a:cubicBezTo>
                  <a:cubicBezTo>
                    <a:pt x="0" y="3530"/>
                    <a:pt x="112" y="6113"/>
                    <a:pt x="112" y="6113"/>
                  </a:cubicBezTo>
                  <a:lnTo>
                    <a:pt x="5728" y="6129"/>
                  </a:lnTo>
                  <a:cubicBezTo>
                    <a:pt x="5728" y="6129"/>
                    <a:pt x="5856" y="3530"/>
                    <a:pt x="3498" y="3177"/>
                  </a:cubicBezTo>
                  <a:lnTo>
                    <a:pt x="3514" y="3177"/>
                  </a:lnTo>
                  <a:cubicBezTo>
                    <a:pt x="4107" y="2904"/>
                    <a:pt x="4492" y="2310"/>
                    <a:pt x="4492" y="1653"/>
                  </a:cubicBezTo>
                  <a:cubicBezTo>
                    <a:pt x="4540" y="754"/>
                    <a:pt x="3834" y="0"/>
                    <a:pt x="2952" y="0"/>
                  </a:cubicBezTo>
                  <a:close/>
                </a:path>
              </a:pathLst>
            </a:custGeom>
            <a:solidFill>
              <a:srgbClr val="19B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1"/>
            <p:cNvSpPr/>
            <p:nvPr/>
          </p:nvSpPr>
          <p:spPr>
            <a:xfrm>
              <a:off x="1243748" y="1375419"/>
              <a:ext cx="117651" cy="98716"/>
            </a:xfrm>
            <a:custGeom>
              <a:avLst/>
              <a:gdLst/>
              <a:ahLst/>
              <a:cxnLst/>
              <a:rect l="l" t="t" r="r" b="b"/>
              <a:pathLst>
                <a:path w="3523" h="2956" extrusionOk="0">
                  <a:moveTo>
                    <a:pt x="1760" y="1"/>
                  </a:moveTo>
                  <a:cubicBezTo>
                    <a:pt x="1183" y="1"/>
                    <a:pt x="606" y="322"/>
                    <a:pt x="362" y="976"/>
                  </a:cubicBezTo>
                  <a:cubicBezTo>
                    <a:pt x="169" y="1441"/>
                    <a:pt x="249" y="1986"/>
                    <a:pt x="554" y="2387"/>
                  </a:cubicBezTo>
                  <a:cubicBezTo>
                    <a:pt x="763" y="2660"/>
                    <a:pt x="1052" y="2853"/>
                    <a:pt x="1372" y="2917"/>
                  </a:cubicBezTo>
                  <a:cubicBezTo>
                    <a:pt x="1453" y="2949"/>
                    <a:pt x="1549" y="2949"/>
                    <a:pt x="1645" y="2949"/>
                  </a:cubicBezTo>
                  <a:lnTo>
                    <a:pt x="1725" y="2949"/>
                  </a:lnTo>
                  <a:cubicBezTo>
                    <a:pt x="1725" y="2933"/>
                    <a:pt x="1597" y="2933"/>
                    <a:pt x="1388" y="2869"/>
                  </a:cubicBezTo>
                  <a:cubicBezTo>
                    <a:pt x="1084" y="2772"/>
                    <a:pt x="827" y="2580"/>
                    <a:pt x="650" y="2323"/>
                  </a:cubicBezTo>
                  <a:cubicBezTo>
                    <a:pt x="1" y="1420"/>
                    <a:pt x="650" y="173"/>
                    <a:pt x="1748" y="173"/>
                  </a:cubicBezTo>
                  <a:cubicBezTo>
                    <a:pt x="1762" y="173"/>
                    <a:pt x="1776" y="173"/>
                    <a:pt x="1790" y="173"/>
                  </a:cubicBezTo>
                  <a:cubicBezTo>
                    <a:pt x="2897" y="189"/>
                    <a:pt x="3522" y="1473"/>
                    <a:pt x="2832" y="2371"/>
                  </a:cubicBezTo>
                  <a:cubicBezTo>
                    <a:pt x="2640" y="2612"/>
                    <a:pt x="2383" y="2788"/>
                    <a:pt x="2078" y="2869"/>
                  </a:cubicBezTo>
                  <a:cubicBezTo>
                    <a:pt x="1854" y="2933"/>
                    <a:pt x="1725" y="2933"/>
                    <a:pt x="1725" y="2949"/>
                  </a:cubicBezTo>
                  <a:lnTo>
                    <a:pt x="1822" y="2949"/>
                  </a:lnTo>
                  <a:cubicBezTo>
                    <a:pt x="1850" y="2954"/>
                    <a:pt x="1877" y="2956"/>
                    <a:pt x="1903" y="2956"/>
                  </a:cubicBezTo>
                  <a:cubicBezTo>
                    <a:pt x="1966" y="2956"/>
                    <a:pt x="2026" y="2944"/>
                    <a:pt x="2094" y="2933"/>
                  </a:cubicBezTo>
                  <a:cubicBezTo>
                    <a:pt x="2415" y="2869"/>
                    <a:pt x="2704" y="2692"/>
                    <a:pt x="2929" y="2436"/>
                  </a:cubicBezTo>
                  <a:cubicBezTo>
                    <a:pt x="3250" y="2034"/>
                    <a:pt x="3346" y="1505"/>
                    <a:pt x="3185" y="1024"/>
                  </a:cubicBezTo>
                  <a:cubicBezTo>
                    <a:pt x="2957" y="346"/>
                    <a:pt x="2358" y="1"/>
                    <a:pt x="176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1"/>
            <p:cNvSpPr/>
            <p:nvPr/>
          </p:nvSpPr>
          <p:spPr>
            <a:xfrm>
              <a:off x="1232761" y="1463615"/>
              <a:ext cx="41844" cy="53232"/>
            </a:xfrm>
            <a:custGeom>
              <a:avLst/>
              <a:gdLst/>
              <a:ahLst/>
              <a:cxnLst/>
              <a:rect l="l" t="t" r="r" b="b"/>
              <a:pathLst>
                <a:path w="1253" h="1594" extrusionOk="0">
                  <a:moveTo>
                    <a:pt x="1212" y="1"/>
                  </a:moveTo>
                  <a:cubicBezTo>
                    <a:pt x="1146" y="1"/>
                    <a:pt x="869" y="327"/>
                    <a:pt x="562" y="741"/>
                  </a:cubicBezTo>
                  <a:cubicBezTo>
                    <a:pt x="225" y="1190"/>
                    <a:pt x="1" y="1559"/>
                    <a:pt x="33" y="1591"/>
                  </a:cubicBezTo>
                  <a:cubicBezTo>
                    <a:pt x="34" y="1593"/>
                    <a:pt x="36" y="1593"/>
                    <a:pt x="39" y="1593"/>
                  </a:cubicBezTo>
                  <a:cubicBezTo>
                    <a:pt x="91" y="1593"/>
                    <a:pt x="369" y="1267"/>
                    <a:pt x="691" y="853"/>
                  </a:cubicBezTo>
                  <a:cubicBezTo>
                    <a:pt x="1012" y="404"/>
                    <a:pt x="1252" y="35"/>
                    <a:pt x="1220" y="3"/>
                  </a:cubicBezTo>
                  <a:cubicBezTo>
                    <a:pt x="1218" y="2"/>
                    <a:pt x="1215" y="1"/>
                    <a:pt x="121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1"/>
            <p:cNvSpPr/>
            <p:nvPr/>
          </p:nvSpPr>
          <p:spPr>
            <a:xfrm>
              <a:off x="1036131" y="1230084"/>
              <a:ext cx="588320" cy="515919"/>
            </a:xfrm>
            <a:custGeom>
              <a:avLst/>
              <a:gdLst/>
              <a:ahLst/>
              <a:cxnLst/>
              <a:rect l="l" t="t" r="r" b="b"/>
              <a:pathLst>
                <a:path w="17617" h="15449" extrusionOk="0">
                  <a:moveTo>
                    <a:pt x="8856" y="0"/>
                  </a:moveTo>
                  <a:cubicBezTo>
                    <a:pt x="7493" y="0"/>
                    <a:pt x="6112" y="363"/>
                    <a:pt x="4862" y="1124"/>
                  </a:cubicBezTo>
                  <a:cubicBezTo>
                    <a:pt x="1252" y="3322"/>
                    <a:pt x="97" y="8023"/>
                    <a:pt x="2263" y="11649"/>
                  </a:cubicBezTo>
                  <a:cubicBezTo>
                    <a:pt x="2712" y="12419"/>
                    <a:pt x="3274" y="13093"/>
                    <a:pt x="3964" y="13654"/>
                  </a:cubicBezTo>
                  <a:cubicBezTo>
                    <a:pt x="4605" y="14200"/>
                    <a:pt x="5343" y="14633"/>
                    <a:pt x="6113" y="14938"/>
                  </a:cubicBezTo>
                  <a:cubicBezTo>
                    <a:pt x="7012" y="15277"/>
                    <a:pt x="7961" y="15449"/>
                    <a:pt x="8913" y="15449"/>
                  </a:cubicBezTo>
                  <a:cubicBezTo>
                    <a:pt x="9490" y="15449"/>
                    <a:pt x="10068" y="15386"/>
                    <a:pt x="10638" y="15258"/>
                  </a:cubicBezTo>
                  <a:cubicBezTo>
                    <a:pt x="11905" y="14954"/>
                    <a:pt x="13076" y="14344"/>
                    <a:pt x="14055" y="13462"/>
                  </a:cubicBezTo>
                  <a:lnTo>
                    <a:pt x="17601" y="13462"/>
                  </a:lnTo>
                  <a:cubicBezTo>
                    <a:pt x="17617" y="13446"/>
                    <a:pt x="17617" y="13413"/>
                    <a:pt x="17601" y="13397"/>
                  </a:cubicBezTo>
                  <a:lnTo>
                    <a:pt x="16333" y="11536"/>
                  </a:lnTo>
                  <a:cubicBezTo>
                    <a:pt x="16189" y="11328"/>
                    <a:pt x="16076" y="11167"/>
                    <a:pt x="15996" y="11039"/>
                  </a:cubicBezTo>
                  <a:cubicBezTo>
                    <a:pt x="15916" y="10943"/>
                    <a:pt x="15868" y="10879"/>
                    <a:pt x="15868" y="10879"/>
                  </a:cubicBezTo>
                  <a:lnTo>
                    <a:pt x="15868" y="10879"/>
                  </a:lnTo>
                  <a:cubicBezTo>
                    <a:pt x="15868" y="10879"/>
                    <a:pt x="15900" y="10943"/>
                    <a:pt x="15964" y="11055"/>
                  </a:cubicBezTo>
                  <a:cubicBezTo>
                    <a:pt x="16044" y="11167"/>
                    <a:pt x="16157" y="11328"/>
                    <a:pt x="16285" y="11536"/>
                  </a:cubicBezTo>
                  <a:cubicBezTo>
                    <a:pt x="16582" y="11974"/>
                    <a:pt x="16985" y="12593"/>
                    <a:pt x="17509" y="13381"/>
                  </a:cubicBezTo>
                  <a:lnTo>
                    <a:pt x="17509" y="13381"/>
                  </a:lnTo>
                  <a:lnTo>
                    <a:pt x="15948" y="13365"/>
                  </a:lnTo>
                  <a:lnTo>
                    <a:pt x="14135" y="13365"/>
                  </a:lnTo>
                  <a:cubicBezTo>
                    <a:pt x="14104" y="13365"/>
                    <a:pt x="14065" y="13365"/>
                    <a:pt x="14029" y="13370"/>
                  </a:cubicBezTo>
                  <a:lnTo>
                    <a:pt x="14029" y="13370"/>
                  </a:lnTo>
                  <a:cubicBezTo>
                    <a:pt x="14026" y="13369"/>
                    <a:pt x="14024" y="13369"/>
                    <a:pt x="14021" y="13369"/>
                  </a:cubicBezTo>
                  <a:cubicBezTo>
                    <a:pt x="14007" y="13369"/>
                    <a:pt x="13991" y="13373"/>
                    <a:pt x="13975" y="13381"/>
                  </a:cubicBezTo>
                  <a:cubicBezTo>
                    <a:pt x="13012" y="14248"/>
                    <a:pt x="11857" y="14841"/>
                    <a:pt x="10606" y="15130"/>
                  </a:cubicBezTo>
                  <a:cubicBezTo>
                    <a:pt x="10059" y="15249"/>
                    <a:pt x="9503" y="15308"/>
                    <a:pt x="8949" y="15308"/>
                  </a:cubicBezTo>
                  <a:cubicBezTo>
                    <a:pt x="8006" y="15308"/>
                    <a:pt x="7067" y="15137"/>
                    <a:pt x="6178" y="14793"/>
                  </a:cubicBezTo>
                  <a:cubicBezTo>
                    <a:pt x="5408" y="14488"/>
                    <a:pt x="4686" y="14071"/>
                    <a:pt x="4060" y="13542"/>
                  </a:cubicBezTo>
                  <a:cubicBezTo>
                    <a:pt x="3402" y="12980"/>
                    <a:pt x="2841" y="12322"/>
                    <a:pt x="2391" y="11568"/>
                  </a:cubicBezTo>
                  <a:cubicBezTo>
                    <a:pt x="1" y="7477"/>
                    <a:pt x="1926" y="2215"/>
                    <a:pt x="6386" y="627"/>
                  </a:cubicBezTo>
                  <a:cubicBezTo>
                    <a:pt x="7230" y="327"/>
                    <a:pt x="8087" y="186"/>
                    <a:pt x="8925" y="186"/>
                  </a:cubicBezTo>
                  <a:cubicBezTo>
                    <a:pt x="12532" y="186"/>
                    <a:pt x="15812" y="2794"/>
                    <a:pt x="16397" y="6595"/>
                  </a:cubicBezTo>
                  <a:cubicBezTo>
                    <a:pt x="16413" y="6707"/>
                    <a:pt x="16429" y="6820"/>
                    <a:pt x="16445" y="6932"/>
                  </a:cubicBezTo>
                  <a:cubicBezTo>
                    <a:pt x="16461" y="7044"/>
                    <a:pt x="16461" y="7157"/>
                    <a:pt x="16478" y="7253"/>
                  </a:cubicBezTo>
                  <a:cubicBezTo>
                    <a:pt x="16478" y="7477"/>
                    <a:pt x="16510" y="7670"/>
                    <a:pt x="16494" y="7878"/>
                  </a:cubicBezTo>
                  <a:cubicBezTo>
                    <a:pt x="16494" y="8231"/>
                    <a:pt x="16461" y="8584"/>
                    <a:pt x="16413" y="8953"/>
                  </a:cubicBezTo>
                  <a:cubicBezTo>
                    <a:pt x="16333" y="9435"/>
                    <a:pt x="16221" y="9916"/>
                    <a:pt x="16044" y="10397"/>
                  </a:cubicBezTo>
                  <a:cubicBezTo>
                    <a:pt x="15996" y="10558"/>
                    <a:pt x="15948" y="10670"/>
                    <a:pt x="15916" y="10750"/>
                  </a:cubicBezTo>
                  <a:cubicBezTo>
                    <a:pt x="15900" y="10798"/>
                    <a:pt x="15884" y="10830"/>
                    <a:pt x="15868" y="10879"/>
                  </a:cubicBezTo>
                  <a:cubicBezTo>
                    <a:pt x="15900" y="10846"/>
                    <a:pt x="15916" y="10798"/>
                    <a:pt x="15932" y="10766"/>
                  </a:cubicBezTo>
                  <a:cubicBezTo>
                    <a:pt x="15964" y="10686"/>
                    <a:pt x="16028" y="10558"/>
                    <a:pt x="16076" y="10397"/>
                  </a:cubicBezTo>
                  <a:cubicBezTo>
                    <a:pt x="16269" y="9932"/>
                    <a:pt x="16397" y="9451"/>
                    <a:pt x="16478" y="8953"/>
                  </a:cubicBezTo>
                  <a:cubicBezTo>
                    <a:pt x="16542" y="8600"/>
                    <a:pt x="16574" y="8231"/>
                    <a:pt x="16574" y="7878"/>
                  </a:cubicBezTo>
                  <a:cubicBezTo>
                    <a:pt x="16590" y="7670"/>
                    <a:pt x="16558" y="7461"/>
                    <a:pt x="16558" y="7253"/>
                  </a:cubicBezTo>
                  <a:cubicBezTo>
                    <a:pt x="16542" y="7140"/>
                    <a:pt x="16558" y="7028"/>
                    <a:pt x="16542" y="6916"/>
                  </a:cubicBezTo>
                  <a:cubicBezTo>
                    <a:pt x="16526" y="6820"/>
                    <a:pt x="16510" y="6707"/>
                    <a:pt x="16494" y="6579"/>
                  </a:cubicBezTo>
                  <a:cubicBezTo>
                    <a:pt x="16333" y="5536"/>
                    <a:pt x="15964" y="4541"/>
                    <a:pt x="15403" y="3643"/>
                  </a:cubicBezTo>
                  <a:cubicBezTo>
                    <a:pt x="13945" y="1294"/>
                    <a:pt x="11431" y="0"/>
                    <a:pt x="88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25"/>
        <p:cNvGrpSpPr/>
        <p:nvPr/>
      </p:nvGrpSpPr>
      <p:grpSpPr>
        <a:xfrm>
          <a:off x="0" y="0"/>
          <a:ext cx="0" cy="0"/>
          <a:chOff x="0" y="0"/>
          <a:chExt cx="0" cy="0"/>
        </a:xfrm>
      </p:grpSpPr>
      <p:sp>
        <p:nvSpPr>
          <p:cNvPr id="1926" name="Google Shape;1926;p42"/>
          <p:cNvSpPr txBox="1">
            <a:spLocks noGrp="1"/>
          </p:cNvSpPr>
          <p:nvPr>
            <p:ph type="title"/>
          </p:nvPr>
        </p:nvSpPr>
        <p:spPr>
          <a:xfrm>
            <a:off x="2030400" y="4089600"/>
            <a:ext cx="3412800" cy="518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NOW</a:t>
            </a:r>
            <a:endParaRPr/>
          </a:p>
        </p:txBody>
      </p:sp>
      <p:sp>
        <p:nvSpPr>
          <p:cNvPr id="1927" name="Google Shape;1927;p42"/>
          <p:cNvSpPr txBox="1">
            <a:spLocks noGrp="1"/>
          </p:cNvSpPr>
          <p:nvPr>
            <p:ph type="subTitle" idx="1"/>
          </p:nvPr>
        </p:nvSpPr>
        <p:spPr>
          <a:xfrm>
            <a:off x="2030400" y="2937600"/>
            <a:ext cx="3412800" cy="1152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1928" name="Google Shape;1928;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2"/>
          <p:cNvSpPr/>
          <p:nvPr/>
        </p:nvSpPr>
        <p:spPr>
          <a:xfrm>
            <a:off x="1741599" y="307467"/>
            <a:ext cx="32" cy="32"/>
          </a:xfrm>
          <a:custGeom>
            <a:avLst/>
            <a:gdLst/>
            <a:ahLst/>
            <a:cxnLst/>
            <a:rect l="l" t="t" r="r" b="b"/>
            <a:pathLst>
              <a:path w="1" h="1" extrusionOk="0">
                <a:moveTo>
                  <a:pt x="0" y="1"/>
                </a:move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5" name="Google Shape;1965;p42"/>
          <p:cNvGrpSpPr/>
          <p:nvPr/>
        </p:nvGrpSpPr>
        <p:grpSpPr>
          <a:xfrm>
            <a:off x="6542433" y="1193579"/>
            <a:ext cx="2186002" cy="3482874"/>
            <a:chOff x="6542433" y="1193579"/>
            <a:chExt cx="2186002" cy="3482874"/>
          </a:xfrm>
        </p:grpSpPr>
        <p:sp>
          <p:nvSpPr>
            <p:cNvPr id="1966" name="Google Shape;1966;p42"/>
            <p:cNvSpPr/>
            <p:nvPr/>
          </p:nvSpPr>
          <p:spPr>
            <a:xfrm>
              <a:off x="6588489" y="3924143"/>
              <a:ext cx="469148" cy="528024"/>
            </a:xfrm>
            <a:custGeom>
              <a:avLst/>
              <a:gdLst/>
              <a:ahLst/>
              <a:cxnLst/>
              <a:rect l="l" t="t" r="r" b="b"/>
              <a:pathLst>
                <a:path w="14638" h="16475" extrusionOk="0">
                  <a:moveTo>
                    <a:pt x="10059" y="0"/>
                  </a:moveTo>
                  <a:lnTo>
                    <a:pt x="1" y="12465"/>
                  </a:lnTo>
                  <a:lnTo>
                    <a:pt x="3158" y="16475"/>
                  </a:lnTo>
                  <a:lnTo>
                    <a:pt x="14637" y="6115"/>
                  </a:lnTo>
                  <a:lnTo>
                    <a:pt x="10059"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2"/>
            <p:cNvSpPr/>
            <p:nvPr/>
          </p:nvSpPr>
          <p:spPr>
            <a:xfrm>
              <a:off x="6823031" y="2566088"/>
              <a:ext cx="703690" cy="1651537"/>
            </a:xfrm>
            <a:custGeom>
              <a:avLst/>
              <a:gdLst/>
              <a:ahLst/>
              <a:cxnLst/>
              <a:rect l="l" t="t" r="r" b="b"/>
              <a:pathLst>
                <a:path w="21956" h="51530" extrusionOk="0">
                  <a:moveTo>
                    <a:pt x="2624" y="0"/>
                  </a:moveTo>
                  <a:lnTo>
                    <a:pt x="2624" y="0"/>
                  </a:lnTo>
                  <a:cubicBezTo>
                    <a:pt x="2624" y="1"/>
                    <a:pt x="9642" y="29758"/>
                    <a:pt x="9775" y="30326"/>
                  </a:cubicBezTo>
                  <a:cubicBezTo>
                    <a:pt x="9926" y="30894"/>
                    <a:pt x="1" y="41888"/>
                    <a:pt x="1" y="41888"/>
                  </a:cubicBezTo>
                  <a:lnTo>
                    <a:pt x="5632" y="51529"/>
                  </a:lnTo>
                  <a:cubicBezTo>
                    <a:pt x="5632" y="51529"/>
                    <a:pt x="20619" y="36174"/>
                    <a:pt x="21288" y="34687"/>
                  </a:cubicBezTo>
                  <a:cubicBezTo>
                    <a:pt x="21956" y="33200"/>
                    <a:pt x="17328" y="2473"/>
                    <a:pt x="17328" y="2473"/>
                  </a:cubicBezTo>
                  <a:lnTo>
                    <a:pt x="262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2"/>
            <p:cNvSpPr/>
            <p:nvPr/>
          </p:nvSpPr>
          <p:spPr>
            <a:xfrm>
              <a:off x="7310351" y="2645348"/>
              <a:ext cx="121053" cy="363639"/>
            </a:xfrm>
            <a:custGeom>
              <a:avLst/>
              <a:gdLst/>
              <a:ahLst/>
              <a:cxnLst/>
              <a:rect l="l" t="t" r="r" b="b"/>
              <a:pathLst>
                <a:path w="3777" h="11346" extrusionOk="0">
                  <a:moveTo>
                    <a:pt x="2123" y="0"/>
                  </a:moveTo>
                  <a:lnTo>
                    <a:pt x="1805" y="67"/>
                  </a:lnTo>
                  <a:lnTo>
                    <a:pt x="1" y="2623"/>
                  </a:lnTo>
                  <a:cubicBezTo>
                    <a:pt x="1" y="2623"/>
                    <a:pt x="3727" y="11011"/>
                    <a:pt x="3777" y="11345"/>
                  </a:cubicBezTo>
                  <a:lnTo>
                    <a:pt x="212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2"/>
            <p:cNvSpPr/>
            <p:nvPr/>
          </p:nvSpPr>
          <p:spPr>
            <a:xfrm>
              <a:off x="6787712" y="2552146"/>
              <a:ext cx="964993" cy="1660639"/>
            </a:xfrm>
            <a:custGeom>
              <a:avLst/>
              <a:gdLst/>
              <a:ahLst/>
              <a:cxnLst/>
              <a:rect l="l" t="t" r="r" b="b"/>
              <a:pathLst>
                <a:path w="30109" h="51814" extrusionOk="0">
                  <a:moveTo>
                    <a:pt x="1103" y="1"/>
                  </a:moveTo>
                  <a:lnTo>
                    <a:pt x="819" y="1154"/>
                  </a:lnTo>
                  <a:cubicBezTo>
                    <a:pt x="0" y="4512"/>
                    <a:pt x="501" y="8054"/>
                    <a:pt x="2239" y="11062"/>
                  </a:cubicBezTo>
                  <a:lnTo>
                    <a:pt x="14787" y="32800"/>
                  </a:lnTo>
                  <a:cubicBezTo>
                    <a:pt x="15673" y="34337"/>
                    <a:pt x="16308" y="36008"/>
                    <a:pt x="16709" y="37745"/>
                  </a:cubicBezTo>
                  <a:lnTo>
                    <a:pt x="19833" y="51814"/>
                  </a:lnTo>
                  <a:lnTo>
                    <a:pt x="30109" y="51814"/>
                  </a:lnTo>
                  <a:cubicBezTo>
                    <a:pt x="30109" y="51814"/>
                    <a:pt x="28839" y="42173"/>
                    <a:pt x="27703" y="35122"/>
                  </a:cubicBezTo>
                  <a:cubicBezTo>
                    <a:pt x="26851" y="29809"/>
                    <a:pt x="19750" y="13318"/>
                    <a:pt x="16308" y="5531"/>
                  </a:cubicBezTo>
                  <a:lnTo>
                    <a:pt x="18430" y="2908"/>
                  </a:lnTo>
                  <a:lnTo>
                    <a:pt x="14720" y="2290"/>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2"/>
            <p:cNvSpPr/>
            <p:nvPr/>
          </p:nvSpPr>
          <p:spPr>
            <a:xfrm>
              <a:off x="6867484" y="2821462"/>
              <a:ext cx="405945" cy="534241"/>
            </a:xfrm>
            <a:custGeom>
              <a:avLst/>
              <a:gdLst/>
              <a:ahLst/>
              <a:cxnLst/>
              <a:rect l="l" t="t" r="r" b="b"/>
              <a:pathLst>
                <a:path w="12666" h="16669" extrusionOk="0">
                  <a:moveTo>
                    <a:pt x="2370" y="0"/>
                  </a:moveTo>
                  <a:cubicBezTo>
                    <a:pt x="2089" y="0"/>
                    <a:pt x="1811" y="34"/>
                    <a:pt x="1538" y="103"/>
                  </a:cubicBezTo>
                  <a:cubicBezTo>
                    <a:pt x="903" y="219"/>
                    <a:pt x="352" y="604"/>
                    <a:pt x="1" y="1138"/>
                  </a:cubicBezTo>
                  <a:lnTo>
                    <a:pt x="1" y="1155"/>
                  </a:lnTo>
                  <a:lnTo>
                    <a:pt x="1" y="1172"/>
                  </a:lnTo>
                  <a:cubicBezTo>
                    <a:pt x="101" y="1322"/>
                    <a:pt x="168" y="1439"/>
                    <a:pt x="218" y="1523"/>
                  </a:cubicBezTo>
                  <a:cubicBezTo>
                    <a:pt x="235" y="1556"/>
                    <a:pt x="268" y="1590"/>
                    <a:pt x="301" y="1623"/>
                  </a:cubicBezTo>
                  <a:cubicBezTo>
                    <a:pt x="285" y="1590"/>
                    <a:pt x="268" y="1539"/>
                    <a:pt x="235" y="1506"/>
                  </a:cubicBezTo>
                  <a:cubicBezTo>
                    <a:pt x="186" y="1426"/>
                    <a:pt x="138" y="1315"/>
                    <a:pt x="60" y="1158"/>
                  </a:cubicBezTo>
                  <a:lnTo>
                    <a:pt x="60" y="1158"/>
                  </a:lnTo>
                  <a:cubicBezTo>
                    <a:pt x="412" y="648"/>
                    <a:pt x="959" y="302"/>
                    <a:pt x="1571" y="203"/>
                  </a:cubicBezTo>
                  <a:cubicBezTo>
                    <a:pt x="1820" y="148"/>
                    <a:pt x="2073" y="123"/>
                    <a:pt x="2329" y="123"/>
                  </a:cubicBezTo>
                  <a:cubicBezTo>
                    <a:pt x="2538" y="123"/>
                    <a:pt x="2748" y="139"/>
                    <a:pt x="2958" y="169"/>
                  </a:cubicBezTo>
                  <a:cubicBezTo>
                    <a:pt x="3493" y="286"/>
                    <a:pt x="4028" y="437"/>
                    <a:pt x="4562" y="637"/>
                  </a:cubicBezTo>
                  <a:cubicBezTo>
                    <a:pt x="5164" y="821"/>
                    <a:pt x="5748" y="1072"/>
                    <a:pt x="6317" y="1356"/>
                  </a:cubicBezTo>
                  <a:cubicBezTo>
                    <a:pt x="6935" y="1673"/>
                    <a:pt x="7419" y="2191"/>
                    <a:pt x="7687" y="2843"/>
                  </a:cubicBezTo>
                  <a:cubicBezTo>
                    <a:pt x="7804" y="3177"/>
                    <a:pt x="7837" y="3544"/>
                    <a:pt x="7737" y="3895"/>
                  </a:cubicBezTo>
                  <a:cubicBezTo>
                    <a:pt x="7620" y="4246"/>
                    <a:pt x="7469" y="4597"/>
                    <a:pt x="7286" y="4931"/>
                  </a:cubicBezTo>
                  <a:cubicBezTo>
                    <a:pt x="7085" y="5299"/>
                    <a:pt x="6968" y="5700"/>
                    <a:pt x="6968" y="6118"/>
                  </a:cubicBezTo>
                  <a:cubicBezTo>
                    <a:pt x="7002" y="6552"/>
                    <a:pt x="7202" y="6953"/>
                    <a:pt x="7520" y="7254"/>
                  </a:cubicBezTo>
                  <a:cubicBezTo>
                    <a:pt x="7887" y="7588"/>
                    <a:pt x="8322" y="7855"/>
                    <a:pt x="8789" y="8006"/>
                  </a:cubicBezTo>
                  <a:cubicBezTo>
                    <a:pt x="9241" y="8173"/>
                    <a:pt x="9692" y="8306"/>
                    <a:pt x="10109" y="8524"/>
                  </a:cubicBezTo>
                  <a:cubicBezTo>
                    <a:pt x="10895" y="8908"/>
                    <a:pt x="11530" y="9543"/>
                    <a:pt x="11947" y="10328"/>
                  </a:cubicBezTo>
                  <a:cubicBezTo>
                    <a:pt x="12332" y="11030"/>
                    <a:pt x="12515" y="11815"/>
                    <a:pt x="12482" y="12617"/>
                  </a:cubicBezTo>
                  <a:cubicBezTo>
                    <a:pt x="12449" y="13302"/>
                    <a:pt x="12231" y="13987"/>
                    <a:pt x="11847" y="14572"/>
                  </a:cubicBezTo>
                  <a:cubicBezTo>
                    <a:pt x="11296" y="15424"/>
                    <a:pt x="10494" y="16076"/>
                    <a:pt x="9525" y="16410"/>
                  </a:cubicBezTo>
                  <a:cubicBezTo>
                    <a:pt x="9174" y="16527"/>
                    <a:pt x="8806" y="16610"/>
                    <a:pt x="8439" y="16661"/>
                  </a:cubicBezTo>
                  <a:cubicBezTo>
                    <a:pt x="8472" y="16666"/>
                    <a:pt x="8505" y="16668"/>
                    <a:pt x="8539" y="16668"/>
                  </a:cubicBezTo>
                  <a:cubicBezTo>
                    <a:pt x="8606" y="16668"/>
                    <a:pt x="8672" y="16661"/>
                    <a:pt x="8739" y="16661"/>
                  </a:cubicBezTo>
                  <a:cubicBezTo>
                    <a:pt x="9007" y="16627"/>
                    <a:pt x="9291" y="16577"/>
                    <a:pt x="9558" y="16494"/>
                  </a:cubicBezTo>
                  <a:cubicBezTo>
                    <a:pt x="10544" y="16159"/>
                    <a:pt x="11396" y="15508"/>
                    <a:pt x="11947" y="14639"/>
                  </a:cubicBezTo>
                  <a:cubicBezTo>
                    <a:pt x="12348" y="14037"/>
                    <a:pt x="12582" y="13336"/>
                    <a:pt x="12632" y="12617"/>
                  </a:cubicBezTo>
                  <a:cubicBezTo>
                    <a:pt x="12666" y="11798"/>
                    <a:pt x="12482" y="10980"/>
                    <a:pt x="12098" y="10245"/>
                  </a:cubicBezTo>
                  <a:cubicBezTo>
                    <a:pt x="11663" y="9426"/>
                    <a:pt x="10995" y="8774"/>
                    <a:pt x="10176" y="8356"/>
                  </a:cubicBezTo>
                  <a:cubicBezTo>
                    <a:pt x="9341" y="7922"/>
                    <a:pt x="8338" y="7805"/>
                    <a:pt x="7637" y="7120"/>
                  </a:cubicBezTo>
                  <a:cubicBezTo>
                    <a:pt x="7353" y="6853"/>
                    <a:pt x="7185" y="6502"/>
                    <a:pt x="7152" y="6118"/>
                  </a:cubicBezTo>
                  <a:cubicBezTo>
                    <a:pt x="7152" y="5733"/>
                    <a:pt x="7252" y="5349"/>
                    <a:pt x="7453" y="5015"/>
                  </a:cubicBezTo>
                  <a:cubicBezTo>
                    <a:pt x="7637" y="4681"/>
                    <a:pt x="7804" y="4313"/>
                    <a:pt x="7921" y="3929"/>
                  </a:cubicBezTo>
                  <a:cubicBezTo>
                    <a:pt x="8004" y="3544"/>
                    <a:pt x="7987" y="3143"/>
                    <a:pt x="7837" y="2776"/>
                  </a:cubicBezTo>
                  <a:cubicBezTo>
                    <a:pt x="7570" y="2108"/>
                    <a:pt x="7052" y="1539"/>
                    <a:pt x="6383" y="1222"/>
                  </a:cubicBezTo>
                  <a:cubicBezTo>
                    <a:pt x="5815" y="921"/>
                    <a:pt x="5214" y="687"/>
                    <a:pt x="4596" y="487"/>
                  </a:cubicBezTo>
                  <a:cubicBezTo>
                    <a:pt x="4078" y="303"/>
                    <a:pt x="3526" y="153"/>
                    <a:pt x="2975" y="52"/>
                  </a:cubicBezTo>
                  <a:cubicBezTo>
                    <a:pt x="2773" y="18"/>
                    <a:pt x="2571" y="0"/>
                    <a:pt x="237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2"/>
            <p:cNvSpPr/>
            <p:nvPr/>
          </p:nvSpPr>
          <p:spPr>
            <a:xfrm>
              <a:off x="7434609" y="3271348"/>
              <a:ext cx="275277" cy="628180"/>
            </a:xfrm>
            <a:custGeom>
              <a:avLst/>
              <a:gdLst/>
              <a:ahLst/>
              <a:cxnLst/>
              <a:rect l="l" t="t" r="r" b="b"/>
              <a:pathLst>
                <a:path w="8589" h="19600" extrusionOk="0">
                  <a:moveTo>
                    <a:pt x="3275" y="0"/>
                  </a:moveTo>
                  <a:lnTo>
                    <a:pt x="3275" y="0"/>
                  </a:lnTo>
                  <a:cubicBezTo>
                    <a:pt x="2958" y="134"/>
                    <a:pt x="2657" y="301"/>
                    <a:pt x="2389" y="518"/>
                  </a:cubicBezTo>
                  <a:cubicBezTo>
                    <a:pt x="1671" y="1120"/>
                    <a:pt x="1153" y="1939"/>
                    <a:pt x="919" y="2858"/>
                  </a:cubicBezTo>
                  <a:cubicBezTo>
                    <a:pt x="769" y="3492"/>
                    <a:pt x="769" y="4144"/>
                    <a:pt x="919" y="4779"/>
                  </a:cubicBezTo>
                  <a:cubicBezTo>
                    <a:pt x="1103" y="5497"/>
                    <a:pt x="1337" y="6183"/>
                    <a:pt x="1604" y="6868"/>
                  </a:cubicBezTo>
                  <a:cubicBezTo>
                    <a:pt x="1855" y="7586"/>
                    <a:pt x="2089" y="8388"/>
                    <a:pt x="1938" y="9207"/>
                  </a:cubicBezTo>
                  <a:cubicBezTo>
                    <a:pt x="1805" y="10009"/>
                    <a:pt x="1287" y="10744"/>
                    <a:pt x="953" y="11579"/>
                  </a:cubicBezTo>
                  <a:cubicBezTo>
                    <a:pt x="0" y="13969"/>
                    <a:pt x="969" y="16675"/>
                    <a:pt x="3208" y="17929"/>
                  </a:cubicBezTo>
                  <a:cubicBezTo>
                    <a:pt x="3776" y="18246"/>
                    <a:pt x="4394" y="18463"/>
                    <a:pt x="5029" y="18547"/>
                  </a:cubicBezTo>
                  <a:cubicBezTo>
                    <a:pt x="5614" y="18647"/>
                    <a:pt x="6132" y="18697"/>
                    <a:pt x="6600" y="18764"/>
                  </a:cubicBezTo>
                  <a:cubicBezTo>
                    <a:pt x="6984" y="18831"/>
                    <a:pt x="7369" y="18931"/>
                    <a:pt x="7736" y="19065"/>
                  </a:cubicBezTo>
                  <a:cubicBezTo>
                    <a:pt x="8037" y="19198"/>
                    <a:pt x="8321" y="19382"/>
                    <a:pt x="8588" y="19599"/>
                  </a:cubicBezTo>
                  <a:cubicBezTo>
                    <a:pt x="8521" y="19533"/>
                    <a:pt x="8471" y="19466"/>
                    <a:pt x="8405" y="19416"/>
                  </a:cubicBezTo>
                  <a:cubicBezTo>
                    <a:pt x="8204" y="19249"/>
                    <a:pt x="7987" y="19115"/>
                    <a:pt x="7770" y="18998"/>
                  </a:cubicBezTo>
                  <a:cubicBezTo>
                    <a:pt x="7402" y="18848"/>
                    <a:pt x="7001" y="18731"/>
                    <a:pt x="6617" y="18664"/>
                  </a:cubicBezTo>
                  <a:cubicBezTo>
                    <a:pt x="6149" y="18580"/>
                    <a:pt x="5631" y="18530"/>
                    <a:pt x="5046" y="18430"/>
                  </a:cubicBezTo>
                  <a:cubicBezTo>
                    <a:pt x="4428" y="18330"/>
                    <a:pt x="3826" y="18112"/>
                    <a:pt x="3275" y="17795"/>
                  </a:cubicBezTo>
                  <a:cubicBezTo>
                    <a:pt x="2657" y="17444"/>
                    <a:pt x="2105" y="16943"/>
                    <a:pt x="1688" y="16358"/>
                  </a:cubicBezTo>
                  <a:cubicBezTo>
                    <a:pt x="719" y="14988"/>
                    <a:pt x="518" y="13217"/>
                    <a:pt x="1120" y="11646"/>
                  </a:cubicBezTo>
                  <a:cubicBezTo>
                    <a:pt x="1454" y="10844"/>
                    <a:pt x="1972" y="10092"/>
                    <a:pt x="2122" y="9240"/>
                  </a:cubicBezTo>
                  <a:cubicBezTo>
                    <a:pt x="2272" y="8371"/>
                    <a:pt x="2022" y="7536"/>
                    <a:pt x="1771" y="6817"/>
                  </a:cubicBezTo>
                  <a:cubicBezTo>
                    <a:pt x="1504" y="6132"/>
                    <a:pt x="1253" y="5447"/>
                    <a:pt x="1069" y="4746"/>
                  </a:cubicBezTo>
                  <a:cubicBezTo>
                    <a:pt x="919" y="4127"/>
                    <a:pt x="902" y="3492"/>
                    <a:pt x="1053" y="2891"/>
                  </a:cubicBezTo>
                  <a:cubicBezTo>
                    <a:pt x="1253" y="1989"/>
                    <a:pt x="1738" y="1187"/>
                    <a:pt x="2440" y="585"/>
                  </a:cubicBezTo>
                  <a:cubicBezTo>
                    <a:pt x="2707" y="368"/>
                    <a:pt x="2974" y="184"/>
                    <a:pt x="327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2"/>
            <p:cNvSpPr/>
            <p:nvPr/>
          </p:nvSpPr>
          <p:spPr>
            <a:xfrm>
              <a:off x="7399802" y="4034427"/>
              <a:ext cx="156372" cy="193903"/>
            </a:xfrm>
            <a:custGeom>
              <a:avLst/>
              <a:gdLst/>
              <a:ahLst/>
              <a:cxnLst/>
              <a:rect l="l" t="t" r="r" b="b"/>
              <a:pathLst>
                <a:path w="4879" h="6050" extrusionOk="0">
                  <a:moveTo>
                    <a:pt x="0" y="1"/>
                  </a:moveTo>
                  <a:cubicBezTo>
                    <a:pt x="0" y="34"/>
                    <a:pt x="451" y="151"/>
                    <a:pt x="1120" y="486"/>
                  </a:cubicBezTo>
                  <a:cubicBezTo>
                    <a:pt x="1504" y="686"/>
                    <a:pt x="1871" y="920"/>
                    <a:pt x="2206" y="1187"/>
                  </a:cubicBezTo>
                  <a:cubicBezTo>
                    <a:pt x="3041" y="1839"/>
                    <a:pt x="3726" y="2691"/>
                    <a:pt x="4177" y="3643"/>
                  </a:cubicBezTo>
                  <a:cubicBezTo>
                    <a:pt x="4361" y="4028"/>
                    <a:pt x="4511" y="4445"/>
                    <a:pt x="4628" y="4863"/>
                  </a:cubicBezTo>
                  <a:cubicBezTo>
                    <a:pt x="4812" y="5582"/>
                    <a:pt x="4829" y="6049"/>
                    <a:pt x="4862" y="6049"/>
                  </a:cubicBezTo>
                  <a:cubicBezTo>
                    <a:pt x="4879" y="5932"/>
                    <a:pt x="4879" y="5832"/>
                    <a:pt x="4879" y="5715"/>
                  </a:cubicBezTo>
                  <a:cubicBezTo>
                    <a:pt x="4879" y="5598"/>
                    <a:pt x="4862" y="5465"/>
                    <a:pt x="4846" y="5331"/>
                  </a:cubicBezTo>
                  <a:cubicBezTo>
                    <a:pt x="4829" y="5164"/>
                    <a:pt x="4795" y="4997"/>
                    <a:pt x="4762" y="4830"/>
                  </a:cubicBezTo>
                  <a:cubicBezTo>
                    <a:pt x="4662" y="4395"/>
                    <a:pt x="4528" y="3978"/>
                    <a:pt x="4328" y="3577"/>
                  </a:cubicBezTo>
                  <a:cubicBezTo>
                    <a:pt x="3876" y="2574"/>
                    <a:pt x="3191" y="1705"/>
                    <a:pt x="2306" y="1054"/>
                  </a:cubicBezTo>
                  <a:cubicBezTo>
                    <a:pt x="1955" y="786"/>
                    <a:pt x="1571" y="552"/>
                    <a:pt x="1170" y="369"/>
                  </a:cubicBezTo>
                  <a:cubicBezTo>
                    <a:pt x="1019" y="285"/>
                    <a:pt x="852" y="235"/>
                    <a:pt x="702" y="168"/>
                  </a:cubicBezTo>
                  <a:cubicBezTo>
                    <a:pt x="585" y="118"/>
                    <a:pt x="451" y="85"/>
                    <a:pt x="334" y="68"/>
                  </a:cubicBezTo>
                  <a:cubicBezTo>
                    <a:pt x="234" y="18"/>
                    <a:pt x="117" y="1"/>
                    <a:pt x="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2"/>
            <p:cNvSpPr/>
            <p:nvPr/>
          </p:nvSpPr>
          <p:spPr>
            <a:xfrm>
              <a:off x="7173273" y="2622849"/>
              <a:ext cx="213165" cy="312295"/>
            </a:xfrm>
            <a:custGeom>
              <a:avLst/>
              <a:gdLst/>
              <a:ahLst/>
              <a:cxnLst/>
              <a:rect l="l" t="t" r="r" b="b"/>
              <a:pathLst>
                <a:path w="6651" h="9744" extrusionOk="0">
                  <a:moveTo>
                    <a:pt x="1404" y="0"/>
                  </a:moveTo>
                  <a:cubicBezTo>
                    <a:pt x="1404" y="0"/>
                    <a:pt x="1370" y="34"/>
                    <a:pt x="1304" y="101"/>
                  </a:cubicBezTo>
                  <a:cubicBezTo>
                    <a:pt x="1220" y="201"/>
                    <a:pt x="1120" y="318"/>
                    <a:pt x="1053" y="418"/>
                  </a:cubicBezTo>
                  <a:cubicBezTo>
                    <a:pt x="769" y="836"/>
                    <a:pt x="535" y="1287"/>
                    <a:pt x="368" y="1772"/>
                  </a:cubicBezTo>
                  <a:cubicBezTo>
                    <a:pt x="117" y="2473"/>
                    <a:pt x="0" y="3225"/>
                    <a:pt x="17" y="3977"/>
                  </a:cubicBezTo>
                  <a:cubicBezTo>
                    <a:pt x="50" y="5865"/>
                    <a:pt x="986" y="7619"/>
                    <a:pt x="2557" y="8655"/>
                  </a:cubicBezTo>
                  <a:cubicBezTo>
                    <a:pt x="3175" y="9090"/>
                    <a:pt x="3877" y="9407"/>
                    <a:pt x="4595" y="9574"/>
                  </a:cubicBezTo>
                  <a:cubicBezTo>
                    <a:pt x="5045" y="9679"/>
                    <a:pt x="5495" y="9744"/>
                    <a:pt x="5945" y="9744"/>
                  </a:cubicBezTo>
                  <a:cubicBezTo>
                    <a:pt x="5997" y="9744"/>
                    <a:pt x="6048" y="9743"/>
                    <a:pt x="6099" y="9741"/>
                  </a:cubicBezTo>
                  <a:cubicBezTo>
                    <a:pt x="6233" y="9741"/>
                    <a:pt x="6383" y="9725"/>
                    <a:pt x="6517" y="9708"/>
                  </a:cubicBezTo>
                  <a:cubicBezTo>
                    <a:pt x="6600" y="9691"/>
                    <a:pt x="6650" y="9675"/>
                    <a:pt x="6650" y="9675"/>
                  </a:cubicBezTo>
                  <a:cubicBezTo>
                    <a:pt x="6650" y="9666"/>
                    <a:pt x="6625" y="9663"/>
                    <a:pt x="6577" y="9663"/>
                  </a:cubicBezTo>
                  <a:cubicBezTo>
                    <a:pt x="6510" y="9663"/>
                    <a:pt x="6399" y="9668"/>
                    <a:pt x="6250" y="9668"/>
                  </a:cubicBezTo>
                  <a:cubicBezTo>
                    <a:pt x="5898" y="9668"/>
                    <a:pt x="5333" y="9641"/>
                    <a:pt x="4629" y="9457"/>
                  </a:cubicBezTo>
                  <a:cubicBezTo>
                    <a:pt x="3927" y="9257"/>
                    <a:pt x="3259" y="8939"/>
                    <a:pt x="2657" y="8522"/>
                  </a:cubicBezTo>
                  <a:cubicBezTo>
                    <a:pt x="1153" y="7486"/>
                    <a:pt x="234" y="5798"/>
                    <a:pt x="184" y="3977"/>
                  </a:cubicBezTo>
                  <a:cubicBezTo>
                    <a:pt x="167" y="3242"/>
                    <a:pt x="268" y="2507"/>
                    <a:pt x="485" y="1805"/>
                  </a:cubicBezTo>
                  <a:cubicBezTo>
                    <a:pt x="886" y="619"/>
                    <a:pt x="1437" y="17"/>
                    <a:pt x="140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2"/>
            <p:cNvSpPr/>
            <p:nvPr/>
          </p:nvSpPr>
          <p:spPr>
            <a:xfrm>
              <a:off x="6893733" y="3575503"/>
              <a:ext cx="311173" cy="452802"/>
            </a:xfrm>
            <a:custGeom>
              <a:avLst/>
              <a:gdLst/>
              <a:ahLst/>
              <a:cxnLst/>
              <a:rect l="l" t="t" r="r" b="b"/>
              <a:pathLst>
                <a:path w="9709" h="14128" extrusionOk="0">
                  <a:moveTo>
                    <a:pt x="6216" y="1"/>
                  </a:moveTo>
                  <a:cubicBezTo>
                    <a:pt x="6266" y="34"/>
                    <a:pt x="6333" y="84"/>
                    <a:pt x="6400" y="118"/>
                  </a:cubicBezTo>
                  <a:cubicBezTo>
                    <a:pt x="6517" y="185"/>
                    <a:pt x="6701" y="302"/>
                    <a:pt x="6935" y="452"/>
                  </a:cubicBezTo>
                  <a:cubicBezTo>
                    <a:pt x="7569" y="870"/>
                    <a:pt x="8138" y="1388"/>
                    <a:pt x="8605" y="2006"/>
                  </a:cubicBezTo>
                  <a:cubicBezTo>
                    <a:pt x="8940" y="2424"/>
                    <a:pt x="9173" y="2891"/>
                    <a:pt x="9341" y="3393"/>
                  </a:cubicBezTo>
                  <a:cubicBezTo>
                    <a:pt x="9508" y="3961"/>
                    <a:pt x="9541" y="4579"/>
                    <a:pt x="9441" y="5164"/>
                  </a:cubicBezTo>
                  <a:cubicBezTo>
                    <a:pt x="9324" y="5815"/>
                    <a:pt x="9023" y="6434"/>
                    <a:pt x="8539" y="6885"/>
                  </a:cubicBezTo>
                  <a:cubicBezTo>
                    <a:pt x="8054" y="7369"/>
                    <a:pt x="7269" y="7536"/>
                    <a:pt x="6767" y="8155"/>
                  </a:cubicBezTo>
                  <a:cubicBezTo>
                    <a:pt x="6517" y="8455"/>
                    <a:pt x="6350" y="8806"/>
                    <a:pt x="6266" y="9174"/>
                  </a:cubicBezTo>
                  <a:cubicBezTo>
                    <a:pt x="6183" y="9525"/>
                    <a:pt x="6133" y="9892"/>
                    <a:pt x="6099" y="10243"/>
                  </a:cubicBezTo>
                  <a:cubicBezTo>
                    <a:pt x="6049" y="10945"/>
                    <a:pt x="5999" y="11630"/>
                    <a:pt x="5765" y="12215"/>
                  </a:cubicBezTo>
                  <a:cubicBezTo>
                    <a:pt x="5548" y="12766"/>
                    <a:pt x="5130" y="13234"/>
                    <a:pt x="4612" y="13518"/>
                  </a:cubicBezTo>
                  <a:cubicBezTo>
                    <a:pt x="4144" y="13769"/>
                    <a:pt x="3643" y="13936"/>
                    <a:pt x="3108" y="13986"/>
                  </a:cubicBezTo>
                  <a:cubicBezTo>
                    <a:pt x="2924" y="13998"/>
                    <a:pt x="2739" y="14004"/>
                    <a:pt x="2553" y="14004"/>
                  </a:cubicBezTo>
                  <a:cubicBezTo>
                    <a:pt x="1981" y="14004"/>
                    <a:pt x="1404" y="13945"/>
                    <a:pt x="836" y="13819"/>
                  </a:cubicBezTo>
                  <a:lnTo>
                    <a:pt x="218" y="13685"/>
                  </a:lnTo>
                  <a:cubicBezTo>
                    <a:pt x="134" y="13668"/>
                    <a:pt x="67" y="13668"/>
                    <a:pt x="0" y="13652"/>
                  </a:cubicBezTo>
                  <a:lnTo>
                    <a:pt x="0" y="13652"/>
                  </a:lnTo>
                  <a:cubicBezTo>
                    <a:pt x="67" y="13685"/>
                    <a:pt x="134" y="13718"/>
                    <a:pt x="201" y="13735"/>
                  </a:cubicBezTo>
                  <a:cubicBezTo>
                    <a:pt x="351" y="13769"/>
                    <a:pt x="552" y="13819"/>
                    <a:pt x="819" y="13886"/>
                  </a:cubicBezTo>
                  <a:cubicBezTo>
                    <a:pt x="1449" y="14054"/>
                    <a:pt x="2102" y="14128"/>
                    <a:pt x="2750" y="14128"/>
                  </a:cubicBezTo>
                  <a:cubicBezTo>
                    <a:pt x="2875" y="14128"/>
                    <a:pt x="3000" y="14125"/>
                    <a:pt x="3125" y="14119"/>
                  </a:cubicBezTo>
                  <a:cubicBezTo>
                    <a:pt x="3676" y="14069"/>
                    <a:pt x="4194" y="13902"/>
                    <a:pt x="4679" y="13652"/>
                  </a:cubicBezTo>
                  <a:cubicBezTo>
                    <a:pt x="5247" y="13351"/>
                    <a:pt x="5681" y="12866"/>
                    <a:pt x="5932" y="12282"/>
                  </a:cubicBezTo>
                  <a:cubicBezTo>
                    <a:pt x="6183" y="11663"/>
                    <a:pt x="6216" y="10962"/>
                    <a:pt x="6283" y="10260"/>
                  </a:cubicBezTo>
                  <a:cubicBezTo>
                    <a:pt x="6350" y="9575"/>
                    <a:pt x="6433" y="8823"/>
                    <a:pt x="6901" y="8271"/>
                  </a:cubicBezTo>
                  <a:cubicBezTo>
                    <a:pt x="7352" y="7703"/>
                    <a:pt x="8121" y="7536"/>
                    <a:pt x="8655" y="7018"/>
                  </a:cubicBezTo>
                  <a:cubicBezTo>
                    <a:pt x="9157" y="6534"/>
                    <a:pt x="9491" y="5899"/>
                    <a:pt x="9608" y="5197"/>
                  </a:cubicBezTo>
                  <a:cubicBezTo>
                    <a:pt x="9708" y="4579"/>
                    <a:pt x="9658" y="3944"/>
                    <a:pt x="9474" y="3342"/>
                  </a:cubicBezTo>
                  <a:cubicBezTo>
                    <a:pt x="9307" y="2825"/>
                    <a:pt x="9057" y="2340"/>
                    <a:pt x="8722" y="1922"/>
                  </a:cubicBezTo>
                  <a:cubicBezTo>
                    <a:pt x="8221" y="1304"/>
                    <a:pt x="7636" y="786"/>
                    <a:pt x="6968" y="385"/>
                  </a:cubicBezTo>
                  <a:cubicBezTo>
                    <a:pt x="6734" y="251"/>
                    <a:pt x="6550" y="151"/>
                    <a:pt x="6417" y="84"/>
                  </a:cubicBezTo>
                  <a:cubicBezTo>
                    <a:pt x="6350" y="51"/>
                    <a:pt x="6283" y="18"/>
                    <a:pt x="6216"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2"/>
            <p:cNvSpPr/>
            <p:nvPr/>
          </p:nvSpPr>
          <p:spPr>
            <a:xfrm>
              <a:off x="6894791" y="1202296"/>
              <a:ext cx="649077" cy="652410"/>
            </a:xfrm>
            <a:custGeom>
              <a:avLst/>
              <a:gdLst/>
              <a:ahLst/>
              <a:cxnLst/>
              <a:rect l="l" t="t" r="r" b="b"/>
              <a:pathLst>
                <a:path w="20252" h="20356" extrusionOk="0">
                  <a:moveTo>
                    <a:pt x="6362" y="0"/>
                  </a:moveTo>
                  <a:cubicBezTo>
                    <a:pt x="4673" y="0"/>
                    <a:pt x="3009" y="1120"/>
                    <a:pt x="2173" y="2636"/>
                  </a:cubicBezTo>
                  <a:cubicBezTo>
                    <a:pt x="1187" y="4424"/>
                    <a:pt x="1170" y="6612"/>
                    <a:pt x="1638" y="8601"/>
                  </a:cubicBezTo>
                  <a:cubicBezTo>
                    <a:pt x="1839" y="9436"/>
                    <a:pt x="2106" y="10305"/>
                    <a:pt x="1922" y="11140"/>
                  </a:cubicBezTo>
                  <a:cubicBezTo>
                    <a:pt x="1705" y="12043"/>
                    <a:pt x="1003" y="12728"/>
                    <a:pt x="653" y="13597"/>
                  </a:cubicBezTo>
                  <a:cubicBezTo>
                    <a:pt x="1" y="15234"/>
                    <a:pt x="836" y="17072"/>
                    <a:pt x="1655" y="18659"/>
                  </a:cubicBezTo>
                  <a:cubicBezTo>
                    <a:pt x="2023" y="19378"/>
                    <a:pt x="2490" y="20180"/>
                    <a:pt x="3292" y="20330"/>
                  </a:cubicBezTo>
                  <a:cubicBezTo>
                    <a:pt x="3383" y="20347"/>
                    <a:pt x="3473" y="20355"/>
                    <a:pt x="3562" y="20355"/>
                  </a:cubicBezTo>
                  <a:cubicBezTo>
                    <a:pt x="4339" y="20355"/>
                    <a:pt x="5040" y="19742"/>
                    <a:pt x="5715" y="19277"/>
                  </a:cubicBezTo>
                  <a:cubicBezTo>
                    <a:pt x="6775" y="18566"/>
                    <a:pt x="8029" y="18189"/>
                    <a:pt x="9294" y="18189"/>
                  </a:cubicBezTo>
                  <a:cubicBezTo>
                    <a:pt x="9605" y="18189"/>
                    <a:pt x="9917" y="18212"/>
                    <a:pt x="10227" y="18258"/>
                  </a:cubicBezTo>
                  <a:cubicBezTo>
                    <a:pt x="11998" y="18542"/>
                    <a:pt x="13635" y="19561"/>
                    <a:pt x="15423" y="19595"/>
                  </a:cubicBezTo>
                  <a:cubicBezTo>
                    <a:pt x="15439" y="19595"/>
                    <a:pt x="15455" y="19595"/>
                    <a:pt x="15472" y="19595"/>
                  </a:cubicBezTo>
                  <a:cubicBezTo>
                    <a:pt x="17107" y="19595"/>
                    <a:pt x="18623" y="18763"/>
                    <a:pt x="19516" y="17406"/>
                  </a:cubicBezTo>
                  <a:cubicBezTo>
                    <a:pt x="20051" y="16571"/>
                    <a:pt x="20252" y="15317"/>
                    <a:pt x="19466" y="14699"/>
                  </a:cubicBezTo>
                  <a:cubicBezTo>
                    <a:pt x="18965" y="14298"/>
                    <a:pt x="18180" y="14315"/>
                    <a:pt x="17745" y="13830"/>
                  </a:cubicBezTo>
                  <a:cubicBezTo>
                    <a:pt x="17194" y="13262"/>
                    <a:pt x="17428" y="12343"/>
                    <a:pt x="17712" y="11608"/>
                  </a:cubicBezTo>
                  <a:cubicBezTo>
                    <a:pt x="17996" y="10856"/>
                    <a:pt x="18263" y="9971"/>
                    <a:pt x="17779" y="9353"/>
                  </a:cubicBezTo>
                  <a:cubicBezTo>
                    <a:pt x="17211" y="8651"/>
                    <a:pt x="16008" y="8784"/>
                    <a:pt x="15490" y="8083"/>
                  </a:cubicBezTo>
                  <a:cubicBezTo>
                    <a:pt x="14938" y="7331"/>
                    <a:pt x="15523" y="6278"/>
                    <a:pt x="15490" y="5343"/>
                  </a:cubicBezTo>
                  <a:cubicBezTo>
                    <a:pt x="15473" y="4524"/>
                    <a:pt x="14938" y="3772"/>
                    <a:pt x="14270" y="3271"/>
                  </a:cubicBezTo>
                  <a:cubicBezTo>
                    <a:pt x="13602" y="2786"/>
                    <a:pt x="13501" y="2636"/>
                    <a:pt x="12582" y="948"/>
                  </a:cubicBezTo>
                  <a:lnTo>
                    <a:pt x="7269" y="113"/>
                  </a:lnTo>
                  <a:cubicBezTo>
                    <a:pt x="6969" y="37"/>
                    <a:pt x="6665" y="0"/>
                    <a:pt x="63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2"/>
            <p:cNvSpPr/>
            <p:nvPr/>
          </p:nvSpPr>
          <p:spPr>
            <a:xfrm>
              <a:off x="6742585" y="1726122"/>
              <a:ext cx="1021914" cy="919258"/>
            </a:xfrm>
            <a:custGeom>
              <a:avLst/>
              <a:gdLst/>
              <a:ahLst/>
              <a:cxnLst/>
              <a:rect l="l" t="t" r="r" b="b"/>
              <a:pathLst>
                <a:path w="31885" h="28682" extrusionOk="0">
                  <a:moveTo>
                    <a:pt x="7711" y="0"/>
                  </a:moveTo>
                  <a:cubicBezTo>
                    <a:pt x="5066" y="0"/>
                    <a:pt x="1" y="900"/>
                    <a:pt x="372" y="7862"/>
                  </a:cubicBezTo>
                  <a:cubicBezTo>
                    <a:pt x="539" y="11288"/>
                    <a:pt x="4165" y="17954"/>
                    <a:pt x="4817" y="19592"/>
                  </a:cubicBezTo>
                  <a:cubicBezTo>
                    <a:pt x="4165" y="21664"/>
                    <a:pt x="2260" y="24888"/>
                    <a:pt x="1843" y="27344"/>
                  </a:cubicBezTo>
                  <a:lnTo>
                    <a:pt x="19838" y="28681"/>
                  </a:lnTo>
                  <a:lnTo>
                    <a:pt x="19721" y="17854"/>
                  </a:lnTo>
                  <a:lnTo>
                    <a:pt x="20991" y="18623"/>
                  </a:lnTo>
                  <a:lnTo>
                    <a:pt x="31885" y="18088"/>
                  </a:lnTo>
                  <a:lnTo>
                    <a:pt x="31517" y="12842"/>
                  </a:lnTo>
                  <a:lnTo>
                    <a:pt x="23614" y="13159"/>
                  </a:lnTo>
                  <a:cubicBezTo>
                    <a:pt x="21829" y="1309"/>
                    <a:pt x="17445" y="703"/>
                    <a:pt x="16567" y="703"/>
                  </a:cubicBezTo>
                  <a:cubicBezTo>
                    <a:pt x="16467" y="703"/>
                    <a:pt x="16412" y="711"/>
                    <a:pt x="16412" y="711"/>
                  </a:cubicBezTo>
                  <a:lnTo>
                    <a:pt x="9261" y="110"/>
                  </a:lnTo>
                  <a:cubicBezTo>
                    <a:pt x="9261" y="110"/>
                    <a:pt x="8633" y="0"/>
                    <a:pt x="7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2"/>
            <p:cNvSpPr/>
            <p:nvPr/>
          </p:nvSpPr>
          <p:spPr>
            <a:xfrm>
              <a:off x="7382656" y="2039667"/>
              <a:ext cx="63747" cy="258708"/>
            </a:xfrm>
            <a:custGeom>
              <a:avLst/>
              <a:gdLst/>
              <a:ahLst/>
              <a:cxnLst/>
              <a:rect l="l" t="t" r="r" b="b"/>
              <a:pathLst>
                <a:path w="1989" h="8072" extrusionOk="0">
                  <a:moveTo>
                    <a:pt x="552" y="1"/>
                  </a:moveTo>
                  <a:cubicBezTo>
                    <a:pt x="1053" y="853"/>
                    <a:pt x="1237" y="1856"/>
                    <a:pt x="1070" y="2825"/>
                  </a:cubicBezTo>
                  <a:cubicBezTo>
                    <a:pt x="886" y="4028"/>
                    <a:pt x="452" y="5364"/>
                    <a:pt x="218" y="6467"/>
                  </a:cubicBezTo>
                  <a:cubicBezTo>
                    <a:pt x="0" y="7570"/>
                    <a:pt x="251" y="8071"/>
                    <a:pt x="251" y="8071"/>
                  </a:cubicBezTo>
                  <a:lnTo>
                    <a:pt x="1989" y="7653"/>
                  </a:lnTo>
                  <a:cubicBezTo>
                    <a:pt x="1387" y="5548"/>
                    <a:pt x="1855" y="4562"/>
                    <a:pt x="1838" y="2641"/>
                  </a:cubicBezTo>
                  <a:cubicBezTo>
                    <a:pt x="1805" y="1421"/>
                    <a:pt x="552" y="1"/>
                    <a:pt x="5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2"/>
            <p:cNvSpPr/>
            <p:nvPr/>
          </p:nvSpPr>
          <p:spPr>
            <a:xfrm>
              <a:off x="7342497" y="1976496"/>
              <a:ext cx="81407" cy="321878"/>
            </a:xfrm>
            <a:custGeom>
              <a:avLst/>
              <a:gdLst/>
              <a:ahLst/>
              <a:cxnLst/>
              <a:rect l="l" t="t" r="r" b="b"/>
              <a:pathLst>
                <a:path w="2540" h="10043" extrusionOk="0">
                  <a:moveTo>
                    <a:pt x="17" y="0"/>
                  </a:moveTo>
                  <a:cubicBezTo>
                    <a:pt x="0" y="17"/>
                    <a:pt x="468" y="435"/>
                    <a:pt x="1103" y="1170"/>
                  </a:cubicBezTo>
                  <a:cubicBezTo>
                    <a:pt x="1487" y="1604"/>
                    <a:pt x="1805" y="2089"/>
                    <a:pt x="2039" y="2607"/>
                  </a:cubicBezTo>
                  <a:cubicBezTo>
                    <a:pt x="2289" y="3258"/>
                    <a:pt x="2356" y="3977"/>
                    <a:pt x="2256" y="4662"/>
                  </a:cubicBezTo>
                  <a:cubicBezTo>
                    <a:pt x="2139" y="5364"/>
                    <a:pt x="1989" y="6049"/>
                    <a:pt x="1771" y="6734"/>
                  </a:cubicBezTo>
                  <a:cubicBezTo>
                    <a:pt x="1604" y="7285"/>
                    <a:pt x="1487" y="7870"/>
                    <a:pt x="1404" y="8438"/>
                  </a:cubicBezTo>
                  <a:cubicBezTo>
                    <a:pt x="1354" y="8839"/>
                    <a:pt x="1354" y="9240"/>
                    <a:pt x="1404" y="9624"/>
                  </a:cubicBezTo>
                  <a:cubicBezTo>
                    <a:pt x="1420" y="9775"/>
                    <a:pt x="1454" y="9908"/>
                    <a:pt x="1504" y="10042"/>
                  </a:cubicBezTo>
                  <a:cubicBezTo>
                    <a:pt x="1521" y="9908"/>
                    <a:pt x="1504" y="9758"/>
                    <a:pt x="1471" y="9624"/>
                  </a:cubicBezTo>
                  <a:cubicBezTo>
                    <a:pt x="1454" y="9240"/>
                    <a:pt x="1487" y="8839"/>
                    <a:pt x="1537" y="8455"/>
                  </a:cubicBezTo>
                  <a:cubicBezTo>
                    <a:pt x="1638" y="7887"/>
                    <a:pt x="1771" y="7335"/>
                    <a:pt x="1938" y="6784"/>
                  </a:cubicBezTo>
                  <a:cubicBezTo>
                    <a:pt x="2156" y="6099"/>
                    <a:pt x="2323" y="5397"/>
                    <a:pt x="2440" y="4695"/>
                  </a:cubicBezTo>
                  <a:cubicBezTo>
                    <a:pt x="2540" y="3960"/>
                    <a:pt x="2456" y="3225"/>
                    <a:pt x="2189" y="2540"/>
                  </a:cubicBezTo>
                  <a:cubicBezTo>
                    <a:pt x="1955" y="2005"/>
                    <a:pt x="1621" y="1521"/>
                    <a:pt x="1203" y="1086"/>
                  </a:cubicBezTo>
                  <a:cubicBezTo>
                    <a:pt x="936" y="802"/>
                    <a:pt x="652" y="518"/>
                    <a:pt x="368" y="268"/>
                  </a:cubicBezTo>
                  <a:cubicBezTo>
                    <a:pt x="268" y="167"/>
                    <a:pt x="151" y="67"/>
                    <a:pt x="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2"/>
            <p:cNvSpPr/>
            <p:nvPr/>
          </p:nvSpPr>
          <p:spPr>
            <a:xfrm>
              <a:off x="7065617" y="2099120"/>
              <a:ext cx="333128" cy="227202"/>
            </a:xfrm>
            <a:custGeom>
              <a:avLst/>
              <a:gdLst/>
              <a:ahLst/>
              <a:cxnLst/>
              <a:rect l="l" t="t" r="r" b="b"/>
              <a:pathLst>
                <a:path w="10394" h="7089" extrusionOk="0">
                  <a:moveTo>
                    <a:pt x="1" y="1"/>
                  </a:moveTo>
                  <a:cubicBezTo>
                    <a:pt x="1" y="1"/>
                    <a:pt x="1405" y="4479"/>
                    <a:pt x="2290" y="6417"/>
                  </a:cubicBezTo>
                  <a:cubicBezTo>
                    <a:pt x="2501" y="6894"/>
                    <a:pt x="2806" y="7088"/>
                    <a:pt x="3265" y="7088"/>
                  </a:cubicBezTo>
                  <a:cubicBezTo>
                    <a:pt x="3352" y="7088"/>
                    <a:pt x="3445" y="7081"/>
                    <a:pt x="3543" y="7068"/>
                  </a:cubicBezTo>
                  <a:cubicBezTo>
                    <a:pt x="5849" y="7068"/>
                    <a:pt x="8155" y="6734"/>
                    <a:pt x="10394" y="6082"/>
                  </a:cubicBezTo>
                  <a:lnTo>
                    <a:pt x="10394" y="6082"/>
                  </a:lnTo>
                  <a:lnTo>
                    <a:pt x="5064" y="6216"/>
                  </a:lnTo>
                  <a:cubicBezTo>
                    <a:pt x="4977" y="6223"/>
                    <a:pt x="4891" y="6226"/>
                    <a:pt x="4805" y="6226"/>
                  </a:cubicBezTo>
                  <a:cubicBezTo>
                    <a:pt x="4463" y="6226"/>
                    <a:pt x="4131" y="6173"/>
                    <a:pt x="3810" y="6066"/>
                  </a:cubicBezTo>
                  <a:cubicBezTo>
                    <a:pt x="3242" y="5832"/>
                    <a:pt x="2891" y="5280"/>
                    <a:pt x="2574" y="4762"/>
                  </a:cubicBezTo>
                  <a:cubicBezTo>
                    <a:pt x="1638" y="3209"/>
                    <a:pt x="770" y="162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2"/>
            <p:cNvSpPr/>
            <p:nvPr/>
          </p:nvSpPr>
          <p:spPr>
            <a:xfrm>
              <a:off x="7655754" y="1293158"/>
              <a:ext cx="1072681" cy="1339882"/>
            </a:xfrm>
            <a:custGeom>
              <a:avLst/>
              <a:gdLst/>
              <a:ahLst/>
              <a:cxnLst/>
              <a:rect l="l" t="t" r="r" b="b"/>
              <a:pathLst>
                <a:path w="33469" h="41806" extrusionOk="0">
                  <a:moveTo>
                    <a:pt x="16654" y="1"/>
                  </a:moveTo>
                  <a:cubicBezTo>
                    <a:pt x="13301" y="1"/>
                    <a:pt x="11038" y="3449"/>
                    <a:pt x="12399" y="6518"/>
                  </a:cubicBezTo>
                  <a:cubicBezTo>
                    <a:pt x="12532" y="6818"/>
                    <a:pt x="12599" y="7136"/>
                    <a:pt x="12599" y="7453"/>
                  </a:cubicBezTo>
                  <a:lnTo>
                    <a:pt x="12599" y="8422"/>
                  </a:lnTo>
                  <a:lnTo>
                    <a:pt x="1722" y="8422"/>
                  </a:lnTo>
                  <a:cubicBezTo>
                    <a:pt x="769" y="8422"/>
                    <a:pt x="1" y="9191"/>
                    <a:pt x="1" y="10143"/>
                  </a:cubicBezTo>
                  <a:lnTo>
                    <a:pt x="1" y="40402"/>
                  </a:lnTo>
                  <a:cubicBezTo>
                    <a:pt x="1" y="41188"/>
                    <a:pt x="636" y="41806"/>
                    <a:pt x="1404" y="41806"/>
                  </a:cubicBezTo>
                  <a:lnTo>
                    <a:pt x="32065" y="41806"/>
                  </a:lnTo>
                  <a:cubicBezTo>
                    <a:pt x="32833" y="41806"/>
                    <a:pt x="33468" y="41188"/>
                    <a:pt x="33468" y="40402"/>
                  </a:cubicBezTo>
                  <a:lnTo>
                    <a:pt x="33468" y="29475"/>
                  </a:lnTo>
                  <a:lnTo>
                    <a:pt x="32232" y="29475"/>
                  </a:lnTo>
                  <a:cubicBezTo>
                    <a:pt x="31931" y="29475"/>
                    <a:pt x="31647" y="29525"/>
                    <a:pt x="31396" y="29642"/>
                  </a:cubicBezTo>
                  <a:cubicBezTo>
                    <a:pt x="30817" y="29873"/>
                    <a:pt x="30229" y="29981"/>
                    <a:pt x="29657" y="29981"/>
                  </a:cubicBezTo>
                  <a:cubicBezTo>
                    <a:pt x="27129" y="29981"/>
                    <a:pt x="24904" y="27886"/>
                    <a:pt x="25013" y="25148"/>
                  </a:cubicBezTo>
                  <a:cubicBezTo>
                    <a:pt x="25130" y="22775"/>
                    <a:pt x="26985" y="20870"/>
                    <a:pt x="29341" y="20703"/>
                  </a:cubicBezTo>
                  <a:lnTo>
                    <a:pt x="29324" y="20703"/>
                  </a:lnTo>
                  <a:cubicBezTo>
                    <a:pt x="29447" y="20693"/>
                    <a:pt x="29569" y="20688"/>
                    <a:pt x="29692" y="20688"/>
                  </a:cubicBezTo>
                  <a:cubicBezTo>
                    <a:pt x="30357" y="20688"/>
                    <a:pt x="31021" y="20839"/>
                    <a:pt x="31613" y="21121"/>
                  </a:cubicBezTo>
                  <a:cubicBezTo>
                    <a:pt x="31931" y="21271"/>
                    <a:pt x="32248" y="21338"/>
                    <a:pt x="32599" y="21355"/>
                  </a:cubicBezTo>
                  <a:lnTo>
                    <a:pt x="33468" y="21355"/>
                  </a:lnTo>
                  <a:lnTo>
                    <a:pt x="33468" y="10143"/>
                  </a:lnTo>
                  <a:cubicBezTo>
                    <a:pt x="33468" y="9191"/>
                    <a:pt x="32699" y="8422"/>
                    <a:pt x="31747" y="8422"/>
                  </a:cubicBezTo>
                  <a:lnTo>
                    <a:pt x="20586" y="8422"/>
                  </a:lnTo>
                  <a:lnTo>
                    <a:pt x="20586" y="7670"/>
                  </a:lnTo>
                  <a:cubicBezTo>
                    <a:pt x="20586" y="7320"/>
                    <a:pt x="20669" y="6969"/>
                    <a:pt x="20836" y="6668"/>
                  </a:cubicBezTo>
                  <a:cubicBezTo>
                    <a:pt x="22307" y="3610"/>
                    <a:pt x="20118" y="68"/>
                    <a:pt x="16726" y="1"/>
                  </a:cubicBezTo>
                  <a:cubicBezTo>
                    <a:pt x="16702" y="1"/>
                    <a:pt x="16678" y="1"/>
                    <a:pt x="16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2"/>
            <p:cNvSpPr/>
            <p:nvPr/>
          </p:nvSpPr>
          <p:spPr>
            <a:xfrm>
              <a:off x="7018504" y="1211783"/>
              <a:ext cx="311686" cy="625584"/>
            </a:xfrm>
            <a:custGeom>
              <a:avLst/>
              <a:gdLst/>
              <a:ahLst/>
              <a:cxnLst/>
              <a:rect l="l" t="t" r="r" b="b"/>
              <a:pathLst>
                <a:path w="9725" h="19519" extrusionOk="0">
                  <a:moveTo>
                    <a:pt x="5013" y="1"/>
                  </a:moveTo>
                  <a:lnTo>
                    <a:pt x="1" y="3793"/>
                  </a:lnTo>
                  <a:lnTo>
                    <a:pt x="552" y="16408"/>
                  </a:lnTo>
                  <a:cubicBezTo>
                    <a:pt x="634" y="18155"/>
                    <a:pt x="2070" y="19518"/>
                    <a:pt x="3803" y="19518"/>
                  </a:cubicBezTo>
                  <a:cubicBezTo>
                    <a:pt x="3844" y="19518"/>
                    <a:pt x="3886" y="19518"/>
                    <a:pt x="3927" y="19516"/>
                  </a:cubicBezTo>
                  <a:cubicBezTo>
                    <a:pt x="5715" y="19433"/>
                    <a:pt x="7102" y="17929"/>
                    <a:pt x="7035" y="16141"/>
                  </a:cubicBezTo>
                  <a:cubicBezTo>
                    <a:pt x="6968" y="14620"/>
                    <a:pt x="6918" y="13167"/>
                    <a:pt x="6918" y="13167"/>
                  </a:cubicBezTo>
                  <a:cubicBezTo>
                    <a:pt x="6918" y="13167"/>
                    <a:pt x="9407" y="12900"/>
                    <a:pt x="9558" y="10410"/>
                  </a:cubicBezTo>
                  <a:cubicBezTo>
                    <a:pt x="9725" y="7937"/>
                    <a:pt x="9558" y="2223"/>
                    <a:pt x="9558" y="2223"/>
                  </a:cubicBezTo>
                  <a:lnTo>
                    <a:pt x="5013"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2"/>
            <p:cNvSpPr/>
            <p:nvPr/>
          </p:nvSpPr>
          <p:spPr>
            <a:xfrm>
              <a:off x="6685664" y="1732051"/>
              <a:ext cx="967974" cy="811057"/>
            </a:xfrm>
            <a:custGeom>
              <a:avLst/>
              <a:gdLst/>
              <a:ahLst/>
              <a:cxnLst/>
              <a:rect l="l" t="t" r="r" b="b"/>
              <a:pathLst>
                <a:path w="30202" h="25306" extrusionOk="0">
                  <a:moveTo>
                    <a:pt x="8671" y="1"/>
                  </a:moveTo>
                  <a:cubicBezTo>
                    <a:pt x="1" y="1"/>
                    <a:pt x="3535" y="9799"/>
                    <a:pt x="3535" y="9799"/>
                  </a:cubicBezTo>
                  <a:cubicBezTo>
                    <a:pt x="3936" y="12389"/>
                    <a:pt x="5858" y="16884"/>
                    <a:pt x="7562" y="20777"/>
                  </a:cubicBezTo>
                  <a:cubicBezTo>
                    <a:pt x="9266" y="24687"/>
                    <a:pt x="10653" y="25238"/>
                    <a:pt x="15498" y="25305"/>
                  </a:cubicBezTo>
                  <a:cubicBezTo>
                    <a:pt x="15548" y="25305"/>
                    <a:pt x="15597" y="25306"/>
                    <a:pt x="15647" y="25306"/>
                  </a:cubicBezTo>
                  <a:cubicBezTo>
                    <a:pt x="20842" y="25306"/>
                    <a:pt x="30202" y="21896"/>
                    <a:pt x="30202" y="21896"/>
                  </a:cubicBezTo>
                  <a:lnTo>
                    <a:pt x="28381" y="15681"/>
                  </a:lnTo>
                  <a:cubicBezTo>
                    <a:pt x="28381" y="15681"/>
                    <a:pt x="18022" y="17787"/>
                    <a:pt x="15837" y="17787"/>
                  </a:cubicBezTo>
                  <a:cubicBezTo>
                    <a:pt x="15679" y="17787"/>
                    <a:pt x="15564" y="17776"/>
                    <a:pt x="15498" y="17753"/>
                  </a:cubicBezTo>
                  <a:cubicBezTo>
                    <a:pt x="14513" y="17385"/>
                    <a:pt x="13510" y="14361"/>
                    <a:pt x="12741" y="12306"/>
                  </a:cubicBezTo>
                  <a:cubicBezTo>
                    <a:pt x="12658" y="12088"/>
                    <a:pt x="11505" y="8279"/>
                    <a:pt x="11505" y="8279"/>
                  </a:cubicBezTo>
                  <a:lnTo>
                    <a:pt x="10051" y="75"/>
                  </a:lnTo>
                  <a:cubicBezTo>
                    <a:pt x="9560" y="25"/>
                    <a:pt x="9101" y="1"/>
                    <a:pt x="8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2"/>
            <p:cNvSpPr/>
            <p:nvPr/>
          </p:nvSpPr>
          <p:spPr>
            <a:xfrm>
              <a:off x="7011004" y="1800830"/>
              <a:ext cx="584271" cy="502929"/>
            </a:xfrm>
            <a:custGeom>
              <a:avLst/>
              <a:gdLst/>
              <a:ahLst/>
              <a:cxnLst/>
              <a:rect l="l" t="t" r="r" b="b"/>
              <a:pathLst>
                <a:path w="18230" h="15692" extrusionOk="0">
                  <a:moveTo>
                    <a:pt x="1" y="1"/>
                  </a:moveTo>
                  <a:lnTo>
                    <a:pt x="1" y="1"/>
                  </a:lnTo>
                  <a:cubicBezTo>
                    <a:pt x="34" y="101"/>
                    <a:pt x="51" y="185"/>
                    <a:pt x="101" y="285"/>
                  </a:cubicBezTo>
                  <a:cubicBezTo>
                    <a:pt x="168" y="485"/>
                    <a:pt x="268" y="753"/>
                    <a:pt x="385" y="1087"/>
                  </a:cubicBezTo>
                  <a:cubicBezTo>
                    <a:pt x="636" y="1805"/>
                    <a:pt x="986" y="2825"/>
                    <a:pt x="1404" y="4094"/>
                  </a:cubicBezTo>
                  <a:cubicBezTo>
                    <a:pt x="2240" y="6634"/>
                    <a:pt x="3292" y="10176"/>
                    <a:pt x="4662" y="14036"/>
                  </a:cubicBezTo>
                  <a:cubicBezTo>
                    <a:pt x="4863" y="14587"/>
                    <a:pt x="5063" y="15122"/>
                    <a:pt x="5264" y="15640"/>
                  </a:cubicBezTo>
                  <a:lnTo>
                    <a:pt x="5281" y="15690"/>
                  </a:lnTo>
                  <a:lnTo>
                    <a:pt x="5347" y="15690"/>
                  </a:lnTo>
                  <a:cubicBezTo>
                    <a:pt x="5433" y="15691"/>
                    <a:pt x="5519" y="15691"/>
                    <a:pt x="5605" y="15691"/>
                  </a:cubicBezTo>
                  <a:cubicBezTo>
                    <a:pt x="7240" y="15691"/>
                    <a:pt x="8874" y="15540"/>
                    <a:pt x="10477" y="15222"/>
                  </a:cubicBezTo>
                  <a:cubicBezTo>
                    <a:pt x="12031" y="14938"/>
                    <a:pt x="13401" y="14604"/>
                    <a:pt x="14537" y="14337"/>
                  </a:cubicBezTo>
                  <a:cubicBezTo>
                    <a:pt x="15690" y="14086"/>
                    <a:pt x="16609" y="13886"/>
                    <a:pt x="17244" y="13752"/>
                  </a:cubicBezTo>
                  <a:cubicBezTo>
                    <a:pt x="17545" y="13685"/>
                    <a:pt x="17795" y="13635"/>
                    <a:pt x="17979" y="13602"/>
                  </a:cubicBezTo>
                  <a:cubicBezTo>
                    <a:pt x="18063" y="13585"/>
                    <a:pt x="18146" y="13568"/>
                    <a:pt x="18230" y="13535"/>
                  </a:cubicBezTo>
                  <a:cubicBezTo>
                    <a:pt x="18146" y="13535"/>
                    <a:pt x="18046" y="13551"/>
                    <a:pt x="17962" y="13568"/>
                  </a:cubicBezTo>
                  <a:lnTo>
                    <a:pt x="17227" y="13685"/>
                  </a:lnTo>
                  <a:cubicBezTo>
                    <a:pt x="16592" y="13802"/>
                    <a:pt x="15657" y="13969"/>
                    <a:pt x="14520" y="14220"/>
                  </a:cubicBezTo>
                  <a:cubicBezTo>
                    <a:pt x="13367" y="14454"/>
                    <a:pt x="11997" y="14788"/>
                    <a:pt x="10460" y="15055"/>
                  </a:cubicBezTo>
                  <a:cubicBezTo>
                    <a:pt x="8857" y="15357"/>
                    <a:pt x="7239" y="15508"/>
                    <a:pt x="5605" y="15508"/>
                  </a:cubicBezTo>
                  <a:cubicBezTo>
                    <a:pt x="5539" y="15508"/>
                    <a:pt x="5472" y="15507"/>
                    <a:pt x="5405" y="15507"/>
                  </a:cubicBezTo>
                  <a:lnTo>
                    <a:pt x="5405" y="15507"/>
                  </a:lnTo>
                  <a:cubicBezTo>
                    <a:pt x="5213" y="15010"/>
                    <a:pt x="5021" y="14497"/>
                    <a:pt x="4829" y="13969"/>
                  </a:cubicBezTo>
                  <a:cubicBezTo>
                    <a:pt x="3459" y="10126"/>
                    <a:pt x="2407" y="6584"/>
                    <a:pt x="1521" y="4044"/>
                  </a:cubicBezTo>
                  <a:cubicBezTo>
                    <a:pt x="1087" y="2791"/>
                    <a:pt x="719" y="1772"/>
                    <a:pt x="452" y="1070"/>
                  </a:cubicBezTo>
                  <a:cubicBezTo>
                    <a:pt x="318" y="719"/>
                    <a:pt x="201" y="452"/>
                    <a:pt x="134" y="268"/>
                  </a:cubicBezTo>
                  <a:cubicBezTo>
                    <a:pt x="101" y="168"/>
                    <a:pt x="51" y="84"/>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2"/>
            <p:cNvSpPr/>
            <p:nvPr/>
          </p:nvSpPr>
          <p:spPr>
            <a:xfrm>
              <a:off x="6861587" y="2241037"/>
              <a:ext cx="792052" cy="311718"/>
            </a:xfrm>
            <a:custGeom>
              <a:avLst/>
              <a:gdLst/>
              <a:ahLst/>
              <a:cxnLst/>
              <a:rect l="l" t="t" r="r" b="b"/>
              <a:pathLst>
                <a:path w="24713" h="9726" extrusionOk="0">
                  <a:moveTo>
                    <a:pt x="1" y="0"/>
                  </a:moveTo>
                  <a:lnTo>
                    <a:pt x="1" y="0"/>
                  </a:lnTo>
                  <a:cubicBezTo>
                    <a:pt x="18" y="101"/>
                    <a:pt x="51" y="201"/>
                    <a:pt x="101" y="284"/>
                  </a:cubicBezTo>
                  <a:cubicBezTo>
                    <a:pt x="168" y="468"/>
                    <a:pt x="285" y="752"/>
                    <a:pt x="435" y="1103"/>
                  </a:cubicBezTo>
                  <a:cubicBezTo>
                    <a:pt x="736" y="1805"/>
                    <a:pt x="1171" y="2824"/>
                    <a:pt x="1805" y="4027"/>
                  </a:cubicBezTo>
                  <a:cubicBezTo>
                    <a:pt x="2457" y="5213"/>
                    <a:pt x="3326" y="6634"/>
                    <a:pt x="4663" y="7887"/>
                  </a:cubicBezTo>
                  <a:cubicBezTo>
                    <a:pt x="5364" y="8538"/>
                    <a:pt x="6183" y="9040"/>
                    <a:pt x="7085" y="9357"/>
                  </a:cubicBezTo>
                  <a:cubicBezTo>
                    <a:pt x="7570" y="9524"/>
                    <a:pt x="8071" y="9624"/>
                    <a:pt x="8572" y="9674"/>
                  </a:cubicBezTo>
                  <a:cubicBezTo>
                    <a:pt x="8907" y="9707"/>
                    <a:pt x="9241" y="9725"/>
                    <a:pt x="9576" y="9725"/>
                  </a:cubicBezTo>
                  <a:cubicBezTo>
                    <a:pt x="9759" y="9725"/>
                    <a:pt x="9943" y="9720"/>
                    <a:pt x="10126" y="9708"/>
                  </a:cubicBezTo>
                  <a:cubicBezTo>
                    <a:pt x="12215" y="9608"/>
                    <a:pt x="14153" y="9140"/>
                    <a:pt x="15908" y="8705"/>
                  </a:cubicBezTo>
                  <a:cubicBezTo>
                    <a:pt x="17662" y="8254"/>
                    <a:pt x="19233" y="7837"/>
                    <a:pt x="20536" y="7452"/>
                  </a:cubicBezTo>
                  <a:cubicBezTo>
                    <a:pt x="21839" y="7068"/>
                    <a:pt x="22892" y="6717"/>
                    <a:pt x="23610" y="6466"/>
                  </a:cubicBezTo>
                  <a:cubicBezTo>
                    <a:pt x="23961" y="6333"/>
                    <a:pt x="24245" y="6216"/>
                    <a:pt x="24429" y="6149"/>
                  </a:cubicBezTo>
                  <a:cubicBezTo>
                    <a:pt x="24529" y="6099"/>
                    <a:pt x="24613" y="6065"/>
                    <a:pt x="24713" y="6015"/>
                  </a:cubicBezTo>
                  <a:lnTo>
                    <a:pt x="24713" y="6015"/>
                  </a:lnTo>
                  <a:cubicBezTo>
                    <a:pt x="24613" y="6032"/>
                    <a:pt x="24512" y="6065"/>
                    <a:pt x="24412" y="6099"/>
                  </a:cubicBezTo>
                  <a:lnTo>
                    <a:pt x="23577" y="6383"/>
                  </a:lnTo>
                  <a:cubicBezTo>
                    <a:pt x="22858" y="6634"/>
                    <a:pt x="21806" y="6968"/>
                    <a:pt x="20502" y="7335"/>
                  </a:cubicBezTo>
                  <a:cubicBezTo>
                    <a:pt x="19182" y="7703"/>
                    <a:pt x="17612" y="8104"/>
                    <a:pt x="15857" y="8538"/>
                  </a:cubicBezTo>
                  <a:cubicBezTo>
                    <a:pt x="14120" y="8956"/>
                    <a:pt x="12181" y="9424"/>
                    <a:pt x="10110" y="9524"/>
                  </a:cubicBezTo>
                  <a:cubicBezTo>
                    <a:pt x="9926" y="9530"/>
                    <a:pt x="9740" y="9534"/>
                    <a:pt x="9554" y="9534"/>
                  </a:cubicBezTo>
                  <a:cubicBezTo>
                    <a:pt x="9231" y="9534"/>
                    <a:pt x="8907" y="9522"/>
                    <a:pt x="8589" y="9491"/>
                  </a:cubicBezTo>
                  <a:cubicBezTo>
                    <a:pt x="8105" y="9441"/>
                    <a:pt x="7620" y="9340"/>
                    <a:pt x="7152" y="9190"/>
                  </a:cubicBezTo>
                  <a:cubicBezTo>
                    <a:pt x="6267" y="8872"/>
                    <a:pt x="5465" y="8388"/>
                    <a:pt x="4780" y="7753"/>
                  </a:cubicBezTo>
                  <a:cubicBezTo>
                    <a:pt x="3460" y="6550"/>
                    <a:pt x="2591" y="5146"/>
                    <a:pt x="1922" y="3960"/>
                  </a:cubicBezTo>
                  <a:cubicBezTo>
                    <a:pt x="1271" y="2774"/>
                    <a:pt x="820" y="1771"/>
                    <a:pt x="502" y="1070"/>
                  </a:cubicBezTo>
                  <a:cubicBezTo>
                    <a:pt x="352" y="735"/>
                    <a:pt x="218" y="468"/>
                    <a:pt x="135" y="268"/>
                  </a:cubicBezTo>
                  <a:cubicBezTo>
                    <a:pt x="101" y="184"/>
                    <a:pt x="51" y="8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2"/>
            <p:cNvSpPr/>
            <p:nvPr/>
          </p:nvSpPr>
          <p:spPr>
            <a:xfrm>
              <a:off x="6916745" y="2367955"/>
              <a:ext cx="494852" cy="215344"/>
            </a:xfrm>
            <a:custGeom>
              <a:avLst/>
              <a:gdLst/>
              <a:ahLst/>
              <a:cxnLst/>
              <a:rect l="l" t="t" r="r" b="b"/>
              <a:pathLst>
                <a:path w="15440" h="6719" extrusionOk="0">
                  <a:moveTo>
                    <a:pt x="1" y="0"/>
                  </a:moveTo>
                  <a:cubicBezTo>
                    <a:pt x="1" y="2"/>
                    <a:pt x="1771" y="6719"/>
                    <a:pt x="6300" y="6719"/>
                  </a:cubicBezTo>
                  <a:cubicBezTo>
                    <a:pt x="6345" y="6719"/>
                    <a:pt x="6389" y="6718"/>
                    <a:pt x="6434" y="6717"/>
                  </a:cubicBezTo>
                  <a:cubicBezTo>
                    <a:pt x="11045" y="6583"/>
                    <a:pt x="15440" y="4595"/>
                    <a:pt x="15440" y="4595"/>
                  </a:cubicBezTo>
                  <a:lnTo>
                    <a:pt x="15239" y="4394"/>
                  </a:lnTo>
                  <a:cubicBezTo>
                    <a:pt x="15239" y="4394"/>
                    <a:pt x="10701" y="5368"/>
                    <a:pt x="7558" y="5368"/>
                  </a:cubicBezTo>
                  <a:cubicBezTo>
                    <a:pt x="6563" y="5368"/>
                    <a:pt x="5707" y="5270"/>
                    <a:pt x="5181" y="5013"/>
                  </a:cubicBezTo>
                  <a:cubicBezTo>
                    <a:pt x="1038" y="2991"/>
                    <a:pt x="1" y="1"/>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2"/>
            <p:cNvSpPr/>
            <p:nvPr/>
          </p:nvSpPr>
          <p:spPr>
            <a:xfrm>
              <a:off x="7595243" y="2137451"/>
              <a:ext cx="225472" cy="273354"/>
            </a:xfrm>
            <a:custGeom>
              <a:avLst/>
              <a:gdLst/>
              <a:ahLst/>
              <a:cxnLst/>
              <a:rect l="l" t="t" r="r" b="b"/>
              <a:pathLst>
                <a:path w="7035" h="8529" extrusionOk="0">
                  <a:moveTo>
                    <a:pt x="3844" y="1"/>
                  </a:moveTo>
                  <a:cubicBezTo>
                    <a:pt x="3644" y="1"/>
                    <a:pt x="3432" y="143"/>
                    <a:pt x="3393" y="392"/>
                  </a:cubicBezTo>
                  <a:cubicBezTo>
                    <a:pt x="3276" y="843"/>
                    <a:pt x="3092" y="1277"/>
                    <a:pt x="2841" y="1678"/>
                  </a:cubicBezTo>
                  <a:cubicBezTo>
                    <a:pt x="2674" y="2013"/>
                    <a:pt x="2440" y="2297"/>
                    <a:pt x="2156" y="2547"/>
                  </a:cubicBezTo>
                  <a:cubicBezTo>
                    <a:pt x="1822" y="2848"/>
                    <a:pt x="1538" y="3082"/>
                    <a:pt x="1287" y="3266"/>
                  </a:cubicBezTo>
                  <a:lnTo>
                    <a:pt x="1" y="4519"/>
                  </a:lnTo>
                  <a:lnTo>
                    <a:pt x="1170" y="8529"/>
                  </a:lnTo>
                  <a:lnTo>
                    <a:pt x="2624" y="8512"/>
                  </a:lnTo>
                  <a:cubicBezTo>
                    <a:pt x="3961" y="8378"/>
                    <a:pt x="4696" y="8362"/>
                    <a:pt x="5063" y="8011"/>
                  </a:cubicBezTo>
                  <a:cubicBezTo>
                    <a:pt x="5565" y="7543"/>
                    <a:pt x="4880" y="7075"/>
                    <a:pt x="4880" y="7075"/>
                  </a:cubicBezTo>
                  <a:cubicBezTo>
                    <a:pt x="4880" y="7075"/>
                    <a:pt x="5849" y="6741"/>
                    <a:pt x="5748" y="6156"/>
                  </a:cubicBezTo>
                  <a:cubicBezTo>
                    <a:pt x="5682" y="5755"/>
                    <a:pt x="5230" y="5722"/>
                    <a:pt x="5230" y="5722"/>
                  </a:cubicBezTo>
                  <a:cubicBezTo>
                    <a:pt x="5230" y="5722"/>
                    <a:pt x="6083" y="5388"/>
                    <a:pt x="6250" y="5037"/>
                  </a:cubicBezTo>
                  <a:cubicBezTo>
                    <a:pt x="6484" y="4552"/>
                    <a:pt x="5882" y="4302"/>
                    <a:pt x="5882" y="4302"/>
                  </a:cubicBezTo>
                  <a:cubicBezTo>
                    <a:pt x="7035" y="3583"/>
                    <a:pt x="6935" y="2881"/>
                    <a:pt x="6667" y="2815"/>
                  </a:cubicBezTo>
                  <a:cubicBezTo>
                    <a:pt x="6647" y="2809"/>
                    <a:pt x="6623" y="2807"/>
                    <a:pt x="6595" y="2807"/>
                  </a:cubicBezTo>
                  <a:cubicBezTo>
                    <a:pt x="6267" y="2807"/>
                    <a:pt x="5498" y="3149"/>
                    <a:pt x="5498" y="3149"/>
                  </a:cubicBezTo>
                  <a:cubicBezTo>
                    <a:pt x="5068" y="3270"/>
                    <a:pt x="4231" y="3522"/>
                    <a:pt x="3711" y="3522"/>
                  </a:cubicBezTo>
                  <a:cubicBezTo>
                    <a:pt x="3300" y="3522"/>
                    <a:pt x="3087" y="3366"/>
                    <a:pt x="3426" y="2865"/>
                  </a:cubicBezTo>
                  <a:cubicBezTo>
                    <a:pt x="4195" y="1728"/>
                    <a:pt x="4362" y="542"/>
                    <a:pt x="4178" y="208"/>
                  </a:cubicBezTo>
                  <a:cubicBezTo>
                    <a:pt x="4110" y="66"/>
                    <a:pt x="3980" y="1"/>
                    <a:pt x="3844"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2"/>
            <p:cNvSpPr/>
            <p:nvPr/>
          </p:nvSpPr>
          <p:spPr>
            <a:xfrm>
              <a:off x="6542433" y="4310762"/>
              <a:ext cx="222171" cy="275277"/>
            </a:xfrm>
            <a:custGeom>
              <a:avLst/>
              <a:gdLst/>
              <a:ahLst/>
              <a:cxnLst/>
              <a:rect l="l" t="t" r="r" b="b"/>
              <a:pathLst>
                <a:path w="6932" h="8589" extrusionOk="0">
                  <a:moveTo>
                    <a:pt x="1621" y="1"/>
                  </a:moveTo>
                  <a:lnTo>
                    <a:pt x="1" y="1421"/>
                  </a:lnTo>
                  <a:lnTo>
                    <a:pt x="218" y="1705"/>
                  </a:lnTo>
                  <a:cubicBezTo>
                    <a:pt x="1187" y="2941"/>
                    <a:pt x="5264" y="7937"/>
                    <a:pt x="6200" y="8522"/>
                  </a:cubicBezTo>
                  <a:cubicBezTo>
                    <a:pt x="6273" y="8567"/>
                    <a:pt x="6329" y="8588"/>
                    <a:pt x="6371" y="8588"/>
                  </a:cubicBezTo>
                  <a:cubicBezTo>
                    <a:pt x="6931" y="8588"/>
                    <a:pt x="4863" y="4813"/>
                    <a:pt x="4863" y="4813"/>
                  </a:cubicBezTo>
                  <a:lnTo>
                    <a:pt x="5247" y="4462"/>
                  </a:lnTo>
                  <a:lnTo>
                    <a:pt x="16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2"/>
            <p:cNvSpPr/>
            <p:nvPr/>
          </p:nvSpPr>
          <p:spPr>
            <a:xfrm>
              <a:off x="6544035" y="4320922"/>
              <a:ext cx="57882" cy="84644"/>
            </a:xfrm>
            <a:custGeom>
              <a:avLst/>
              <a:gdLst/>
              <a:ahLst/>
              <a:cxnLst/>
              <a:rect l="l" t="t" r="r" b="b"/>
              <a:pathLst>
                <a:path w="1806" h="2641" extrusionOk="0">
                  <a:moveTo>
                    <a:pt x="1204" y="1"/>
                  </a:moveTo>
                  <a:lnTo>
                    <a:pt x="1" y="1070"/>
                  </a:lnTo>
                  <a:lnTo>
                    <a:pt x="1337" y="2641"/>
                  </a:lnTo>
                  <a:cubicBezTo>
                    <a:pt x="1655" y="2257"/>
                    <a:pt x="1805" y="1772"/>
                    <a:pt x="1772" y="1288"/>
                  </a:cubicBezTo>
                  <a:cubicBezTo>
                    <a:pt x="1755" y="803"/>
                    <a:pt x="1555" y="352"/>
                    <a:pt x="1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2"/>
            <p:cNvSpPr/>
            <p:nvPr/>
          </p:nvSpPr>
          <p:spPr>
            <a:xfrm>
              <a:off x="6542433" y="4354125"/>
              <a:ext cx="215312" cy="233004"/>
            </a:xfrm>
            <a:custGeom>
              <a:avLst/>
              <a:gdLst/>
              <a:ahLst/>
              <a:cxnLst/>
              <a:rect l="l" t="t" r="r" b="b"/>
              <a:pathLst>
                <a:path w="6718" h="7270" extrusionOk="0">
                  <a:moveTo>
                    <a:pt x="101" y="1"/>
                  </a:moveTo>
                  <a:lnTo>
                    <a:pt x="1" y="68"/>
                  </a:lnTo>
                  <a:cubicBezTo>
                    <a:pt x="1702" y="2403"/>
                    <a:pt x="6001" y="7269"/>
                    <a:pt x="6365" y="7269"/>
                  </a:cubicBezTo>
                  <a:cubicBezTo>
                    <a:pt x="6365" y="7269"/>
                    <a:pt x="6366" y="7269"/>
                    <a:pt x="6367" y="7269"/>
                  </a:cubicBezTo>
                  <a:cubicBezTo>
                    <a:pt x="6717" y="7236"/>
                    <a:pt x="5966" y="5632"/>
                    <a:pt x="5966" y="5632"/>
                  </a:cubicBezTo>
                  <a:cubicBezTo>
                    <a:pt x="5907" y="5573"/>
                    <a:pt x="5823" y="5551"/>
                    <a:pt x="5729" y="5551"/>
                  </a:cubicBezTo>
                  <a:cubicBezTo>
                    <a:pt x="5447" y="5551"/>
                    <a:pt x="5080" y="5749"/>
                    <a:pt x="5080" y="5749"/>
                  </a:cubicBezTo>
                  <a:lnTo>
                    <a:pt x="1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2"/>
            <p:cNvSpPr/>
            <p:nvPr/>
          </p:nvSpPr>
          <p:spPr>
            <a:xfrm>
              <a:off x="6543523" y="4352010"/>
              <a:ext cx="205120" cy="232971"/>
            </a:xfrm>
            <a:custGeom>
              <a:avLst/>
              <a:gdLst/>
              <a:ahLst/>
              <a:cxnLst/>
              <a:rect l="l" t="t" r="r" b="b"/>
              <a:pathLst>
                <a:path w="6400" h="7269" extrusionOk="0">
                  <a:moveTo>
                    <a:pt x="0" y="0"/>
                  </a:moveTo>
                  <a:cubicBezTo>
                    <a:pt x="17" y="17"/>
                    <a:pt x="33" y="50"/>
                    <a:pt x="67" y="84"/>
                  </a:cubicBezTo>
                  <a:lnTo>
                    <a:pt x="234" y="301"/>
                  </a:lnTo>
                  <a:lnTo>
                    <a:pt x="886" y="1103"/>
                  </a:lnTo>
                  <a:cubicBezTo>
                    <a:pt x="1437" y="1788"/>
                    <a:pt x="2222" y="2707"/>
                    <a:pt x="3108" y="3709"/>
                  </a:cubicBezTo>
                  <a:cubicBezTo>
                    <a:pt x="3993" y="4729"/>
                    <a:pt x="4812" y="5614"/>
                    <a:pt x="5414" y="6249"/>
                  </a:cubicBezTo>
                  <a:cubicBezTo>
                    <a:pt x="5698" y="6550"/>
                    <a:pt x="5932" y="6800"/>
                    <a:pt x="6132" y="7001"/>
                  </a:cubicBezTo>
                  <a:lnTo>
                    <a:pt x="6333" y="7201"/>
                  </a:lnTo>
                  <a:cubicBezTo>
                    <a:pt x="6349" y="7235"/>
                    <a:pt x="6383" y="7252"/>
                    <a:pt x="6399" y="7268"/>
                  </a:cubicBezTo>
                  <a:cubicBezTo>
                    <a:pt x="6383" y="7235"/>
                    <a:pt x="6366" y="7218"/>
                    <a:pt x="6349" y="7201"/>
                  </a:cubicBezTo>
                  <a:cubicBezTo>
                    <a:pt x="6282" y="7135"/>
                    <a:pt x="6216" y="7068"/>
                    <a:pt x="6149" y="6984"/>
                  </a:cubicBezTo>
                  <a:cubicBezTo>
                    <a:pt x="5965" y="6784"/>
                    <a:pt x="5731" y="6516"/>
                    <a:pt x="5447" y="6216"/>
                  </a:cubicBezTo>
                  <a:cubicBezTo>
                    <a:pt x="4862" y="5581"/>
                    <a:pt x="4044" y="4678"/>
                    <a:pt x="3158" y="3676"/>
                  </a:cubicBezTo>
                  <a:cubicBezTo>
                    <a:pt x="2272" y="2673"/>
                    <a:pt x="1487" y="1738"/>
                    <a:pt x="919" y="1069"/>
                  </a:cubicBezTo>
                  <a:lnTo>
                    <a:pt x="251" y="284"/>
                  </a:lnTo>
                  <a:cubicBezTo>
                    <a:pt x="184" y="201"/>
                    <a:pt x="134" y="134"/>
                    <a:pt x="67" y="67"/>
                  </a:cubicBezTo>
                  <a:cubicBezTo>
                    <a:pt x="50" y="34"/>
                    <a:pt x="33" y="17"/>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2"/>
            <p:cNvSpPr/>
            <p:nvPr/>
          </p:nvSpPr>
          <p:spPr>
            <a:xfrm>
              <a:off x="6703100" y="4531682"/>
              <a:ext cx="32691" cy="8301"/>
            </a:xfrm>
            <a:custGeom>
              <a:avLst/>
              <a:gdLst/>
              <a:ahLst/>
              <a:cxnLst/>
              <a:rect l="l" t="t" r="r" b="b"/>
              <a:pathLst>
                <a:path w="1020" h="259" extrusionOk="0">
                  <a:moveTo>
                    <a:pt x="622" y="1"/>
                  </a:moveTo>
                  <a:cubicBezTo>
                    <a:pt x="392" y="1"/>
                    <a:pt x="169" y="89"/>
                    <a:pt x="0" y="259"/>
                  </a:cubicBezTo>
                  <a:cubicBezTo>
                    <a:pt x="217" y="126"/>
                    <a:pt x="468" y="63"/>
                    <a:pt x="722" y="63"/>
                  </a:cubicBezTo>
                  <a:cubicBezTo>
                    <a:pt x="822" y="63"/>
                    <a:pt x="921" y="73"/>
                    <a:pt x="1019" y="92"/>
                  </a:cubicBezTo>
                  <a:cubicBezTo>
                    <a:pt x="891" y="30"/>
                    <a:pt x="755" y="1"/>
                    <a:pt x="6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2"/>
            <p:cNvSpPr/>
            <p:nvPr/>
          </p:nvSpPr>
          <p:spPr>
            <a:xfrm>
              <a:off x="6687555" y="4478287"/>
              <a:ext cx="18236" cy="3686"/>
            </a:xfrm>
            <a:custGeom>
              <a:avLst/>
              <a:gdLst/>
              <a:ahLst/>
              <a:cxnLst/>
              <a:rect l="l" t="t" r="r" b="b"/>
              <a:pathLst>
                <a:path w="569" h="115" extrusionOk="0">
                  <a:moveTo>
                    <a:pt x="443" y="1"/>
                  </a:moveTo>
                  <a:cubicBezTo>
                    <a:pt x="387" y="1"/>
                    <a:pt x="333" y="10"/>
                    <a:pt x="285" y="20"/>
                  </a:cubicBezTo>
                  <a:cubicBezTo>
                    <a:pt x="118" y="53"/>
                    <a:pt x="1" y="87"/>
                    <a:pt x="1" y="104"/>
                  </a:cubicBezTo>
                  <a:cubicBezTo>
                    <a:pt x="42" y="110"/>
                    <a:pt x="84" y="115"/>
                    <a:pt x="124" y="115"/>
                  </a:cubicBezTo>
                  <a:cubicBezTo>
                    <a:pt x="181" y="115"/>
                    <a:pt x="236" y="106"/>
                    <a:pt x="285" y="87"/>
                  </a:cubicBezTo>
                  <a:cubicBezTo>
                    <a:pt x="435" y="70"/>
                    <a:pt x="569" y="37"/>
                    <a:pt x="569" y="20"/>
                  </a:cubicBezTo>
                  <a:cubicBezTo>
                    <a:pt x="526" y="6"/>
                    <a:pt x="484" y="1"/>
                    <a:pt x="44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2"/>
            <p:cNvSpPr/>
            <p:nvPr/>
          </p:nvSpPr>
          <p:spPr>
            <a:xfrm>
              <a:off x="6683805" y="4464602"/>
              <a:ext cx="15576" cy="2949"/>
            </a:xfrm>
            <a:custGeom>
              <a:avLst/>
              <a:gdLst/>
              <a:ahLst/>
              <a:cxnLst/>
              <a:rect l="l" t="t" r="r" b="b"/>
              <a:pathLst>
                <a:path w="486" h="92" extrusionOk="0">
                  <a:moveTo>
                    <a:pt x="74" y="0"/>
                  </a:moveTo>
                  <a:cubicBezTo>
                    <a:pt x="30" y="0"/>
                    <a:pt x="1" y="4"/>
                    <a:pt x="1" y="13"/>
                  </a:cubicBezTo>
                  <a:cubicBezTo>
                    <a:pt x="1" y="46"/>
                    <a:pt x="101" y="63"/>
                    <a:pt x="235" y="79"/>
                  </a:cubicBezTo>
                  <a:cubicBezTo>
                    <a:pt x="301" y="88"/>
                    <a:pt x="360" y="92"/>
                    <a:pt x="402" y="92"/>
                  </a:cubicBezTo>
                  <a:cubicBezTo>
                    <a:pt x="443" y="92"/>
                    <a:pt x="469" y="88"/>
                    <a:pt x="469" y="79"/>
                  </a:cubicBezTo>
                  <a:cubicBezTo>
                    <a:pt x="485" y="63"/>
                    <a:pt x="368" y="29"/>
                    <a:pt x="235" y="13"/>
                  </a:cubicBezTo>
                  <a:cubicBezTo>
                    <a:pt x="176" y="4"/>
                    <a:pt x="118" y="0"/>
                    <a:pt x="7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2"/>
            <p:cNvSpPr/>
            <p:nvPr/>
          </p:nvSpPr>
          <p:spPr>
            <a:xfrm>
              <a:off x="6690247" y="4446718"/>
              <a:ext cx="13397" cy="14615"/>
            </a:xfrm>
            <a:custGeom>
              <a:avLst/>
              <a:gdLst/>
              <a:ahLst/>
              <a:cxnLst/>
              <a:rect l="l" t="t" r="r" b="b"/>
              <a:pathLst>
                <a:path w="418" h="456" extrusionOk="0">
                  <a:moveTo>
                    <a:pt x="19" y="1"/>
                  </a:moveTo>
                  <a:cubicBezTo>
                    <a:pt x="17" y="1"/>
                    <a:pt x="17" y="1"/>
                    <a:pt x="17" y="2"/>
                  </a:cubicBezTo>
                  <a:cubicBezTo>
                    <a:pt x="0" y="19"/>
                    <a:pt x="67" y="119"/>
                    <a:pt x="184" y="253"/>
                  </a:cubicBezTo>
                  <a:cubicBezTo>
                    <a:pt x="277" y="361"/>
                    <a:pt x="370" y="455"/>
                    <a:pt x="396" y="455"/>
                  </a:cubicBezTo>
                  <a:cubicBezTo>
                    <a:pt x="398" y="455"/>
                    <a:pt x="400" y="455"/>
                    <a:pt x="401" y="454"/>
                  </a:cubicBezTo>
                  <a:cubicBezTo>
                    <a:pt x="418" y="437"/>
                    <a:pt x="334" y="337"/>
                    <a:pt x="234" y="203"/>
                  </a:cubicBezTo>
                  <a:cubicBezTo>
                    <a:pt x="126" y="95"/>
                    <a:pt x="32" y="1"/>
                    <a:pt x="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2"/>
            <p:cNvSpPr/>
            <p:nvPr/>
          </p:nvSpPr>
          <p:spPr>
            <a:xfrm>
              <a:off x="6697747" y="4436077"/>
              <a:ext cx="13397" cy="17756"/>
            </a:xfrm>
            <a:custGeom>
              <a:avLst/>
              <a:gdLst/>
              <a:ahLst/>
              <a:cxnLst/>
              <a:rect l="l" t="t" r="r" b="b"/>
              <a:pathLst>
                <a:path w="418" h="554" extrusionOk="0">
                  <a:moveTo>
                    <a:pt x="0" y="0"/>
                  </a:moveTo>
                  <a:cubicBezTo>
                    <a:pt x="17" y="117"/>
                    <a:pt x="67" y="234"/>
                    <a:pt x="134" y="318"/>
                  </a:cubicBezTo>
                  <a:cubicBezTo>
                    <a:pt x="242" y="457"/>
                    <a:pt x="365" y="554"/>
                    <a:pt x="396" y="554"/>
                  </a:cubicBezTo>
                  <a:cubicBezTo>
                    <a:pt x="398" y="554"/>
                    <a:pt x="400" y="553"/>
                    <a:pt x="401" y="552"/>
                  </a:cubicBezTo>
                  <a:cubicBezTo>
                    <a:pt x="418" y="535"/>
                    <a:pt x="301" y="435"/>
                    <a:pt x="201" y="284"/>
                  </a:cubicBezTo>
                  <a:cubicBezTo>
                    <a:pt x="84" y="134"/>
                    <a:pt x="17"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2"/>
            <p:cNvSpPr/>
            <p:nvPr/>
          </p:nvSpPr>
          <p:spPr>
            <a:xfrm>
              <a:off x="6702555" y="4474601"/>
              <a:ext cx="33781" cy="21281"/>
            </a:xfrm>
            <a:custGeom>
              <a:avLst/>
              <a:gdLst/>
              <a:ahLst/>
              <a:cxnLst/>
              <a:rect l="l" t="t" r="r" b="b"/>
              <a:pathLst>
                <a:path w="1054" h="664" extrusionOk="0">
                  <a:moveTo>
                    <a:pt x="351" y="51"/>
                  </a:moveTo>
                  <a:cubicBezTo>
                    <a:pt x="468" y="51"/>
                    <a:pt x="602" y="85"/>
                    <a:pt x="702" y="152"/>
                  </a:cubicBezTo>
                  <a:cubicBezTo>
                    <a:pt x="836" y="235"/>
                    <a:pt x="936" y="352"/>
                    <a:pt x="970" y="503"/>
                  </a:cubicBezTo>
                  <a:cubicBezTo>
                    <a:pt x="983" y="567"/>
                    <a:pt x="945" y="592"/>
                    <a:pt x="889" y="592"/>
                  </a:cubicBezTo>
                  <a:cubicBezTo>
                    <a:pt x="873" y="592"/>
                    <a:pt x="855" y="590"/>
                    <a:pt x="836" y="586"/>
                  </a:cubicBezTo>
                  <a:cubicBezTo>
                    <a:pt x="769" y="553"/>
                    <a:pt x="702" y="519"/>
                    <a:pt x="635" y="486"/>
                  </a:cubicBezTo>
                  <a:cubicBezTo>
                    <a:pt x="518" y="419"/>
                    <a:pt x="418" y="352"/>
                    <a:pt x="318" y="269"/>
                  </a:cubicBezTo>
                  <a:cubicBezTo>
                    <a:pt x="226" y="202"/>
                    <a:pt x="160" y="140"/>
                    <a:pt x="114" y="96"/>
                  </a:cubicBezTo>
                  <a:lnTo>
                    <a:pt x="114" y="96"/>
                  </a:lnTo>
                  <a:cubicBezTo>
                    <a:pt x="193" y="74"/>
                    <a:pt x="272" y="63"/>
                    <a:pt x="351" y="51"/>
                  </a:cubicBezTo>
                  <a:close/>
                  <a:moveTo>
                    <a:pt x="388" y="0"/>
                  </a:moveTo>
                  <a:cubicBezTo>
                    <a:pt x="376" y="0"/>
                    <a:pt x="364" y="1"/>
                    <a:pt x="351" y="1"/>
                  </a:cubicBezTo>
                  <a:cubicBezTo>
                    <a:pt x="256" y="17"/>
                    <a:pt x="175" y="33"/>
                    <a:pt x="95" y="78"/>
                  </a:cubicBezTo>
                  <a:lnTo>
                    <a:pt x="95" y="78"/>
                  </a:lnTo>
                  <a:cubicBezTo>
                    <a:pt x="66" y="50"/>
                    <a:pt x="47" y="33"/>
                    <a:pt x="38" y="33"/>
                  </a:cubicBezTo>
                  <a:cubicBezTo>
                    <a:pt x="36" y="33"/>
                    <a:pt x="35" y="34"/>
                    <a:pt x="34" y="35"/>
                  </a:cubicBezTo>
                  <a:cubicBezTo>
                    <a:pt x="46" y="53"/>
                    <a:pt x="59" y="72"/>
                    <a:pt x="73" y="90"/>
                  </a:cubicBezTo>
                  <a:lnTo>
                    <a:pt x="73" y="90"/>
                  </a:lnTo>
                  <a:cubicBezTo>
                    <a:pt x="15" y="120"/>
                    <a:pt x="0" y="135"/>
                    <a:pt x="0" y="135"/>
                  </a:cubicBezTo>
                  <a:cubicBezTo>
                    <a:pt x="28" y="123"/>
                    <a:pt x="56" y="113"/>
                    <a:pt x="83" y="105"/>
                  </a:cubicBezTo>
                  <a:lnTo>
                    <a:pt x="83" y="105"/>
                  </a:lnTo>
                  <a:cubicBezTo>
                    <a:pt x="141" y="180"/>
                    <a:pt x="208" y="251"/>
                    <a:pt x="285" y="302"/>
                  </a:cubicBezTo>
                  <a:cubicBezTo>
                    <a:pt x="385" y="402"/>
                    <a:pt x="485" y="469"/>
                    <a:pt x="602" y="536"/>
                  </a:cubicBezTo>
                  <a:cubicBezTo>
                    <a:pt x="669" y="586"/>
                    <a:pt x="752" y="620"/>
                    <a:pt x="819" y="653"/>
                  </a:cubicBezTo>
                  <a:cubicBezTo>
                    <a:pt x="840" y="660"/>
                    <a:pt x="861" y="664"/>
                    <a:pt x="882" y="664"/>
                  </a:cubicBezTo>
                  <a:cubicBezTo>
                    <a:pt x="911" y="664"/>
                    <a:pt x="940" y="656"/>
                    <a:pt x="970" y="636"/>
                  </a:cubicBezTo>
                  <a:cubicBezTo>
                    <a:pt x="1020" y="620"/>
                    <a:pt x="1053" y="553"/>
                    <a:pt x="1036" y="503"/>
                  </a:cubicBezTo>
                  <a:cubicBezTo>
                    <a:pt x="956" y="197"/>
                    <a:pt x="691" y="0"/>
                    <a:pt x="3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2"/>
            <p:cNvSpPr/>
            <p:nvPr/>
          </p:nvSpPr>
          <p:spPr>
            <a:xfrm>
              <a:off x="6703612" y="4453577"/>
              <a:ext cx="14519" cy="24839"/>
            </a:xfrm>
            <a:custGeom>
              <a:avLst/>
              <a:gdLst/>
              <a:ahLst/>
              <a:cxnLst/>
              <a:rect l="l" t="t" r="r" b="b"/>
              <a:pathLst>
                <a:path w="453" h="775" extrusionOk="0">
                  <a:moveTo>
                    <a:pt x="264" y="0"/>
                  </a:moveTo>
                  <a:cubicBezTo>
                    <a:pt x="221" y="0"/>
                    <a:pt x="181" y="17"/>
                    <a:pt x="151" y="56"/>
                  </a:cubicBezTo>
                  <a:cubicBezTo>
                    <a:pt x="101" y="106"/>
                    <a:pt x="84" y="156"/>
                    <a:pt x="68" y="206"/>
                  </a:cubicBezTo>
                  <a:cubicBezTo>
                    <a:pt x="34" y="306"/>
                    <a:pt x="18" y="390"/>
                    <a:pt x="18" y="490"/>
                  </a:cubicBezTo>
                  <a:cubicBezTo>
                    <a:pt x="1" y="574"/>
                    <a:pt x="18" y="657"/>
                    <a:pt x="34" y="741"/>
                  </a:cubicBezTo>
                  <a:cubicBezTo>
                    <a:pt x="51" y="741"/>
                    <a:pt x="34" y="641"/>
                    <a:pt x="68" y="490"/>
                  </a:cubicBezTo>
                  <a:cubicBezTo>
                    <a:pt x="68" y="407"/>
                    <a:pt x="101" y="323"/>
                    <a:pt x="118" y="240"/>
                  </a:cubicBezTo>
                  <a:cubicBezTo>
                    <a:pt x="144" y="160"/>
                    <a:pt x="203" y="70"/>
                    <a:pt x="259" y="70"/>
                  </a:cubicBezTo>
                  <a:cubicBezTo>
                    <a:pt x="274" y="70"/>
                    <a:pt x="288" y="76"/>
                    <a:pt x="302" y="89"/>
                  </a:cubicBezTo>
                  <a:cubicBezTo>
                    <a:pt x="369" y="173"/>
                    <a:pt x="369" y="273"/>
                    <a:pt x="352" y="373"/>
                  </a:cubicBezTo>
                  <a:cubicBezTo>
                    <a:pt x="335" y="457"/>
                    <a:pt x="285" y="540"/>
                    <a:pt x="235" y="607"/>
                  </a:cubicBezTo>
                  <a:cubicBezTo>
                    <a:pt x="185" y="657"/>
                    <a:pt x="118" y="724"/>
                    <a:pt x="51" y="774"/>
                  </a:cubicBezTo>
                  <a:cubicBezTo>
                    <a:pt x="135" y="758"/>
                    <a:pt x="218" y="707"/>
                    <a:pt x="268" y="641"/>
                  </a:cubicBezTo>
                  <a:cubicBezTo>
                    <a:pt x="335" y="557"/>
                    <a:pt x="385" y="474"/>
                    <a:pt x="402" y="390"/>
                  </a:cubicBezTo>
                  <a:cubicBezTo>
                    <a:pt x="452" y="256"/>
                    <a:pt x="435" y="123"/>
                    <a:pt x="352" y="22"/>
                  </a:cubicBezTo>
                  <a:cubicBezTo>
                    <a:pt x="324" y="9"/>
                    <a:pt x="294" y="0"/>
                    <a:pt x="2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2"/>
            <p:cNvSpPr/>
            <p:nvPr/>
          </p:nvSpPr>
          <p:spPr>
            <a:xfrm>
              <a:off x="6583136" y="4321467"/>
              <a:ext cx="25736" cy="83042"/>
            </a:xfrm>
            <a:custGeom>
              <a:avLst/>
              <a:gdLst/>
              <a:ahLst/>
              <a:cxnLst/>
              <a:rect l="l" t="t" r="r" b="b"/>
              <a:pathLst>
                <a:path w="803" h="2591" extrusionOk="0">
                  <a:moveTo>
                    <a:pt x="17" y="1"/>
                  </a:moveTo>
                  <a:lnTo>
                    <a:pt x="17" y="1"/>
                  </a:lnTo>
                  <a:cubicBezTo>
                    <a:pt x="0" y="17"/>
                    <a:pt x="134" y="118"/>
                    <a:pt x="285" y="335"/>
                  </a:cubicBezTo>
                  <a:cubicBezTo>
                    <a:pt x="686" y="886"/>
                    <a:pt x="719" y="1638"/>
                    <a:pt x="385" y="2240"/>
                  </a:cubicBezTo>
                  <a:cubicBezTo>
                    <a:pt x="251" y="2474"/>
                    <a:pt x="134" y="2574"/>
                    <a:pt x="151" y="2591"/>
                  </a:cubicBezTo>
                  <a:cubicBezTo>
                    <a:pt x="151" y="2591"/>
                    <a:pt x="184" y="2574"/>
                    <a:pt x="234" y="2507"/>
                  </a:cubicBezTo>
                  <a:cubicBezTo>
                    <a:pt x="301" y="2440"/>
                    <a:pt x="368" y="2357"/>
                    <a:pt x="418" y="2256"/>
                  </a:cubicBezTo>
                  <a:cubicBezTo>
                    <a:pt x="802" y="1655"/>
                    <a:pt x="752" y="870"/>
                    <a:pt x="318" y="301"/>
                  </a:cubicBezTo>
                  <a:cubicBezTo>
                    <a:pt x="268" y="218"/>
                    <a:pt x="184" y="134"/>
                    <a:pt x="117" y="68"/>
                  </a:cubicBezTo>
                  <a:cubicBezTo>
                    <a:pt x="51" y="17"/>
                    <a:pt x="17"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2"/>
            <p:cNvSpPr/>
            <p:nvPr/>
          </p:nvSpPr>
          <p:spPr>
            <a:xfrm>
              <a:off x="6615795" y="4410886"/>
              <a:ext cx="35383" cy="40223"/>
            </a:xfrm>
            <a:custGeom>
              <a:avLst/>
              <a:gdLst/>
              <a:ahLst/>
              <a:cxnLst/>
              <a:rect l="l" t="t" r="r" b="b"/>
              <a:pathLst>
                <a:path w="1104" h="1255" extrusionOk="0">
                  <a:moveTo>
                    <a:pt x="2" y="0"/>
                  </a:moveTo>
                  <a:cubicBezTo>
                    <a:pt x="2" y="0"/>
                    <a:pt x="1" y="1"/>
                    <a:pt x="1" y="1"/>
                  </a:cubicBezTo>
                  <a:cubicBezTo>
                    <a:pt x="285" y="486"/>
                    <a:pt x="652" y="903"/>
                    <a:pt x="1103" y="1254"/>
                  </a:cubicBezTo>
                  <a:cubicBezTo>
                    <a:pt x="1103" y="1237"/>
                    <a:pt x="836" y="987"/>
                    <a:pt x="535" y="636"/>
                  </a:cubicBezTo>
                  <a:cubicBezTo>
                    <a:pt x="243" y="294"/>
                    <a:pt x="29" y="0"/>
                    <a:pt x="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2"/>
            <p:cNvSpPr/>
            <p:nvPr/>
          </p:nvSpPr>
          <p:spPr>
            <a:xfrm>
              <a:off x="6586886" y="4384060"/>
              <a:ext cx="5929" cy="10384"/>
            </a:xfrm>
            <a:custGeom>
              <a:avLst/>
              <a:gdLst/>
              <a:ahLst/>
              <a:cxnLst/>
              <a:rect l="l" t="t" r="r" b="b"/>
              <a:pathLst>
                <a:path w="185" h="324" extrusionOk="0">
                  <a:moveTo>
                    <a:pt x="163" y="0"/>
                  </a:moveTo>
                  <a:cubicBezTo>
                    <a:pt x="145" y="0"/>
                    <a:pt x="114" y="77"/>
                    <a:pt x="84" y="153"/>
                  </a:cubicBezTo>
                  <a:cubicBezTo>
                    <a:pt x="51" y="237"/>
                    <a:pt x="0" y="303"/>
                    <a:pt x="17" y="320"/>
                  </a:cubicBezTo>
                  <a:cubicBezTo>
                    <a:pt x="19" y="322"/>
                    <a:pt x="22" y="323"/>
                    <a:pt x="26" y="323"/>
                  </a:cubicBezTo>
                  <a:cubicBezTo>
                    <a:pt x="51" y="323"/>
                    <a:pt x="107" y="274"/>
                    <a:pt x="151" y="186"/>
                  </a:cubicBezTo>
                  <a:cubicBezTo>
                    <a:pt x="184" y="86"/>
                    <a:pt x="184" y="3"/>
                    <a:pt x="168" y="3"/>
                  </a:cubicBezTo>
                  <a:cubicBezTo>
                    <a:pt x="166" y="1"/>
                    <a:pt x="164" y="0"/>
                    <a:pt x="1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2"/>
            <p:cNvSpPr/>
            <p:nvPr/>
          </p:nvSpPr>
          <p:spPr>
            <a:xfrm>
              <a:off x="6594386" y="4362715"/>
              <a:ext cx="2179" cy="9647"/>
            </a:xfrm>
            <a:custGeom>
              <a:avLst/>
              <a:gdLst/>
              <a:ahLst/>
              <a:cxnLst/>
              <a:rect l="l" t="t" r="r" b="b"/>
              <a:pathLst>
                <a:path w="68" h="301" extrusionOk="0">
                  <a:moveTo>
                    <a:pt x="50" y="0"/>
                  </a:moveTo>
                  <a:cubicBezTo>
                    <a:pt x="17" y="0"/>
                    <a:pt x="0" y="67"/>
                    <a:pt x="0" y="151"/>
                  </a:cubicBezTo>
                  <a:cubicBezTo>
                    <a:pt x="0" y="234"/>
                    <a:pt x="0" y="301"/>
                    <a:pt x="17" y="301"/>
                  </a:cubicBezTo>
                  <a:cubicBezTo>
                    <a:pt x="34" y="301"/>
                    <a:pt x="67" y="234"/>
                    <a:pt x="67" y="151"/>
                  </a:cubicBezTo>
                  <a:cubicBezTo>
                    <a:pt x="67" y="67"/>
                    <a:pt x="67" y="0"/>
                    <a:pt x="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2"/>
            <p:cNvSpPr/>
            <p:nvPr/>
          </p:nvSpPr>
          <p:spPr>
            <a:xfrm>
              <a:off x="6588489" y="4342780"/>
              <a:ext cx="5929" cy="10320"/>
            </a:xfrm>
            <a:custGeom>
              <a:avLst/>
              <a:gdLst/>
              <a:ahLst/>
              <a:cxnLst/>
              <a:rect l="l" t="t" r="r" b="b"/>
              <a:pathLst>
                <a:path w="185" h="322" extrusionOk="0">
                  <a:moveTo>
                    <a:pt x="21" y="1"/>
                  </a:moveTo>
                  <a:cubicBezTo>
                    <a:pt x="19" y="1"/>
                    <a:pt x="17" y="2"/>
                    <a:pt x="17" y="4"/>
                  </a:cubicBezTo>
                  <a:lnTo>
                    <a:pt x="1" y="4"/>
                  </a:lnTo>
                  <a:cubicBezTo>
                    <a:pt x="1" y="21"/>
                    <a:pt x="51" y="88"/>
                    <a:pt x="84" y="171"/>
                  </a:cubicBezTo>
                  <a:cubicBezTo>
                    <a:pt x="118" y="238"/>
                    <a:pt x="118" y="322"/>
                    <a:pt x="134" y="322"/>
                  </a:cubicBezTo>
                  <a:cubicBezTo>
                    <a:pt x="168" y="322"/>
                    <a:pt x="184" y="238"/>
                    <a:pt x="151" y="138"/>
                  </a:cubicBezTo>
                  <a:cubicBezTo>
                    <a:pt x="107" y="50"/>
                    <a:pt x="38" y="1"/>
                    <a:pt x="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2"/>
            <p:cNvSpPr/>
            <p:nvPr/>
          </p:nvSpPr>
          <p:spPr>
            <a:xfrm>
              <a:off x="6581534" y="4376556"/>
              <a:ext cx="3782" cy="5897"/>
            </a:xfrm>
            <a:custGeom>
              <a:avLst/>
              <a:gdLst/>
              <a:ahLst/>
              <a:cxnLst/>
              <a:rect l="l" t="t" r="r" b="b"/>
              <a:pathLst>
                <a:path w="118" h="184" extrusionOk="0">
                  <a:moveTo>
                    <a:pt x="34" y="0"/>
                  </a:moveTo>
                  <a:cubicBezTo>
                    <a:pt x="17" y="17"/>
                    <a:pt x="0" y="67"/>
                    <a:pt x="34" y="100"/>
                  </a:cubicBezTo>
                  <a:cubicBezTo>
                    <a:pt x="50" y="150"/>
                    <a:pt x="67" y="184"/>
                    <a:pt x="84" y="184"/>
                  </a:cubicBezTo>
                  <a:cubicBezTo>
                    <a:pt x="117" y="167"/>
                    <a:pt x="117" y="134"/>
                    <a:pt x="84" y="84"/>
                  </a:cubicBezTo>
                  <a:cubicBezTo>
                    <a:pt x="67" y="33"/>
                    <a:pt x="50"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2"/>
            <p:cNvSpPr/>
            <p:nvPr/>
          </p:nvSpPr>
          <p:spPr>
            <a:xfrm>
              <a:off x="7482780" y="4116923"/>
              <a:ext cx="273162" cy="501262"/>
            </a:xfrm>
            <a:custGeom>
              <a:avLst/>
              <a:gdLst/>
              <a:ahLst/>
              <a:cxnLst/>
              <a:rect l="l" t="t" r="r" b="b"/>
              <a:pathLst>
                <a:path w="8523" h="15640" extrusionOk="0">
                  <a:moveTo>
                    <a:pt x="1" y="0"/>
                  </a:moveTo>
                  <a:lnTo>
                    <a:pt x="2607" y="15639"/>
                  </a:lnTo>
                  <a:lnTo>
                    <a:pt x="8522" y="15639"/>
                  </a:lnTo>
                  <a:lnTo>
                    <a:pt x="7135" y="0"/>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2"/>
            <p:cNvSpPr/>
            <p:nvPr/>
          </p:nvSpPr>
          <p:spPr>
            <a:xfrm>
              <a:off x="7565277" y="4605301"/>
              <a:ext cx="341140" cy="70414"/>
            </a:xfrm>
            <a:custGeom>
              <a:avLst/>
              <a:gdLst/>
              <a:ahLst/>
              <a:cxnLst/>
              <a:rect l="l" t="t" r="r" b="b"/>
              <a:pathLst>
                <a:path w="10644" h="2197" extrusionOk="0">
                  <a:moveTo>
                    <a:pt x="0" y="0"/>
                  </a:moveTo>
                  <a:lnTo>
                    <a:pt x="67" y="2172"/>
                  </a:lnTo>
                  <a:lnTo>
                    <a:pt x="418" y="2189"/>
                  </a:lnTo>
                  <a:cubicBezTo>
                    <a:pt x="756" y="2193"/>
                    <a:pt x="1315" y="2196"/>
                    <a:pt x="1995" y="2196"/>
                  </a:cubicBezTo>
                  <a:cubicBezTo>
                    <a:pt x="4503" y="2196"/>
                    <a:pt x="8662" y="2148"/>
                    <a:pt x="9490" y="1872"/>
                  </a:cubicBezTo>
                  <a:cubicBezTo>
                    <a:pt x="10643" y="1471"/>
                    <a:pt x="5764" y="552"/>
                    <a:pt x="5764" y="552"/>
                  </a:cubicBezTo>
                  <a:lnTo>
                    <a:pt x="5748" y="34"/>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2"/>
            <p:cNvSpPr/>
            <p:nvPr/>
          </p:nvSpPr>
          <p:spPr>
            <a:xfrm>
              <a:off x="7565789" y="4621006"/>
              <a:ext cx="68042" cy="51248"/>
            </a:xfrm>
            <a:custGeom>
              <a:avLst/>
              <a:gdLst/>
              <a:ahLst/>
              <a:cxnLst/>
              <a:rect l="l" t="t" r="r" b="b"/>
              <a:pathLst>
                <a:path w="2123" h="1599" extrusionOk="0">
                  <a:moveTo>
                    <a:pt x="210" y="0"/>
                  </a:moveTo>
                  <a:cubicBezTo>
                    <a:pt x="140" y="0"/>
                    <a:pt x="70" y="4"/>
                    <a:pt x="1" y="11"/>
                  </a:cubicBezTo>
                  <a:lnTo>
                    <a:pt x="51" y="1599"/>
                  </a:lnTo>
                  <a:lnTo>
                    <a:pt x="2123" y="1565"/>
                  </a:lnTo>
                  <a:cubicBezTo>
                    <a:pt x="2022" y="1081"/>
                    <a:pt x="1738" y="663"/>
                    <a:pt x="1337" y="379"/>
                  </a:cubicBezTo>
                  <a:cubicBezTo>
                    <a:pt x="1010" y="123"/>
                    <a:pt x="611"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2"/>
            <p:cNvSpPr/>
            <p:nvPr/>
          </p:nvSpPr>
          <p:spPr>
            <a:xfrm>
              <a:off x="7567392" y="4640108"/>
              <a:ext cx="314378" cy="36345"/>
            </a:xfrm>
            <a:custGeom>
              <a:avLst/>
              <a:gdLst/>
              <a:ahLst/>
              <a:cxnLst/>
              <a:rect l="l" t="t" r="r" b="b"/>
              <a:pathLst>
                <a:path w="9809" h="1134" extrusionOk="0">
                  <a:moveTo>
                    <a:pt x="8088" y="0"/>
                  </a:moveTo>
                  <a:cubicBezTo>
                    <a:pt x="7754" y="34"/>
                    <a:pt x="7603" y="752"/>
                    <a:pt x="7603" y="752"/>
                  </a:cubicBezTo>
                  <a:lnTo>
                    <a:pt x="1" y="953"/>
                  </a:lnTo>
                  <a:lnTo>
                    <a:pt x="1" y="1086"/>
                  </a:lnTo>
                  <a:cubicBezTo>
                    <a:pt x="625" y="1119"/>
                    <a:pt x="1417" y="1133"/>
                    <a:pt x="2278" y="1133"/>
                  </a:cubicBezTo>
                  <a:cubicBezTo>
                    <a:pt x="5405" y="1133"/>
                    <a:pt x="9438" y="941"/>
                    <a:pt x="9608" y="719"/>
                  </a:cubicBezTo>
                  <a:cubicBezTo>
                    <a:pt x="9809" y="435"/>
                    <a:pt x="8088" y="0"/>
                    <a:pt x="80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2"/>
            <p:cNvSpPr/>
            <p:nvPr/>
          </p:nvSpPr>
          <p:spPr>
            <a:xfrm>
              <a:off x="7564732" y="4659915"/>
              <a:ext cx="310084" cy="11826"/>
            </a:xfrm>
            <a:custGeom>
              <a:avLst/>
              <a:gdLst/>
              <a:ahLst/>
              <a:cxnLst/>
              <a:rect l="l" t="t" r="r" b="b"/>
              <a:pathLst>
                <a:path w="9675" h="369" extrusionOk="0">
                  <a:moveTo>
                    <a:pt x="9591" y="0"/>
                  </a:moveTo>
                  <a:lnTo>
                    <a:pt x="9307" y="17"/>
                  </a:lnTo>
                  <a:lnTo>
                    <a:pt x="8271" y="84"/>
                  </a:lnTo>
                  <a:cubicBezTo>
                    <a:pt x="7385" y="117"/>
                    <a:pt x="6182" y="184"/>
                    <a:pt x="4846" y="234"/>
                  </a:cubicBezTo>
                  <a:cubicBezTo>
                    <a:pt x="3509" y="285"/>
                    <a:pt x="2289" y="301"/>
                    <a:pt x="1421" y="318"/>
                  </a:cubicBezTo>
                  <a:lnTo>
                    <a:pt x="385" y="335"/>
                  </a:lnTo>
                  <a:lnTo>
                    <a:pt x="0" y="335"/>
                  </a:lnTo>
                  <a:cubicBezTo>
                    <a:pt x="34" y="351"/>
                    <a:pt x="67" y="351"/>
                    <a:pt x="101" y="351"/>
                  </a:cubicBezTo>
                  <a:lnTo>
                    <a:pt x="385" y="351"/>
                  </a:lnTo>
                  <a:cubicBezTo>
                    <a:pt x="669" y="351"/>
                    <a:pt x="1003" y="351"/>
                    <a:pt x="1421" y="368"/>
                  </a:cubicBezTo>
                  <a:cubicBezTo>
                    <a:pt x="2289" y="368"/>
                    <a:pt x="3509" y="351"/>
                    <a:pt x="4846" y="301"/>
                  </a:cubicBezTo>
                  <a:cubicBezTo>
                    <a:pt x="6182" y="251"/>
                    <a:pt x="7385" y="184"/>
                    <a:pt x="8271" y="117"/>
                  </a:cubicBezTo>
                  <a:lnTo>
                    <a:pt x="9307" y="51"/>
                  </a:lnTo>
                  <a:lnTo>
                    <a:pt x="9591" y="17"/>
                  </a:lnTo>
                  <a:cubicBezTo>
                    <a:pt x="9624" y="17"/>
                    <a:pt x="9658" y="17"/>
                    <a:pt x="96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2"/>
            <p:cNvSpPr/>
            <p:nvPr/>
          </p:nvSpPr>
          <p:spPr>
            <a:xfrm>
              <a:off x="7809978" y="4637960"/>
              <a:ext cx="17724" cy="28941"/>
            </a:xfrm>
            <a:custGeom>
              <a:avLst/>
              <a:gdLst/>
              <a:ahLst/>
              <a:cxnLst/>
              <a:rect l="l" t="t" r="r" b="b"/>
              <a:pathLst>
                <a:path w="553" h="903" extrusionOk="0">
                  <a:moveTo>
                    <a:pt x="552" y="0"/>
                  </a:moveTo>
                  <a:lnTo>
                    <a:pt x="552" y="0"/>
                  </a:lnTo>
                  <a:cubicBezTo>
                    <a:pt x="218" y="167"/>
                    <a:pt x="1" y="535"/>
                    <a:pt x="34" y="903"/>
                  </a:cubicBezTo>
                  <a:cubicBezTo>
                    <a:pt x="84" y="736"/>
                    <a:pt x="134" y="569"/>
                    <a:pt x="218" y="401"/>
                  </a:cubicBezTo>
                  <a:cubicBezTo>
                    <a:pt x="318" y="268"/>
                    <a:pt x="435" y="117"/>
                    <a:pt x="5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2"/>
            <p:cNvSpPr/>
            <p:nvPr/>
          </p:nvSpPr>
          <p:spPr>
            <a:xfrm>
              <a:off x="7755910" y="4626134"/>
              <a:ext cx="10192" cy="15608"/>
            </a:xfrm>
            <a:custGeom>
              <a:avLst/>
              <a:gdLst/>
              <a:ahLst/>
              <a:cxnLst/>
              <a:rect l="l" t="t" r="r" b="b"/>
              <a:pathLst>
                <a:path w="318" h="487" extrusionOk="0">
                  <a:moveTo>
                    <a:pt x="296" y="0"/>
                  </a:moveTo>
                  <a:cubicBezTo>
                    <a:pt x="272" y="0"/>
                    <a:pt x="195" y="95"/>
                    <a:pt x="117" y="219"/>
                  </a:cubicBezTo>
                  <a:cubicBezTo>
                    <a:pt x="50" y="353"/>
                    <a:pt x="0" y="470"/>
                    <a:pt x="17" y="486"/>
                  </a:cubicBezTo>
                  <a:cubicBezTo>
                    <a:pt x="34" y="486"/>
                    <a:pt x="101" y="386"/>
                    <a:pt x="184" y="252"/>
                  </a:cubicBezTo>
                  <a:cubicBezTo>
                    <a:pt x="268" y="119"/>
                    <a:pt x="318" y="2"/>
                    <a:pt x="301" y="2"/>
                  </a:cubicBezTo>
                  <a:cubicBezTo>
                    <a:pt x="300" y="1"/>
                    <a:pt x="298" y="0"/>
                    <a:pt x="2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2"/>
            <p:cNvSpPr/>
            <p:nvPr/>
          </p:nvSpPr>
          <p:spPr>
            <a:xfrm>
              <a:off x="7740911" y="4623506"/>
              <a:ext cx="11794" cy="10833"/>
            </a:xfrm>
            <a:custGeom>
              <a:avLst/>
              <a:gdLst/>
              <a:ahLst/>
              <a:cxnLst/>
              <a:rect l="l" t="t" r="r" b="b"/>
              <a:pathLst>
                <a:path w="368" h="338" extrusionOk="0">
                  <a:moveTo>
                    <a:pt x="351" y="0"/>
                  </a:moveTo>
                  <a:cubicBezTo>
                    <a:pt x="335" y="0"/>
                    <a:pt x="251" y="50"/>
                    <a:pt x="151" y="151"/>
                  </a:cubicBezTo>
                  <a:cubicBezTo>
                    <a:pt x="67" y="234"/>
                    <a:pt x="0" y="318"/>
                    <a:pt x="17" y="334"/>
                  </a:cubicBezTo>
                  <a:cubicBezTo>
                    <a:pt x="17" y="336"/>
                    <a:pt x="18" y="337"/>
                    <a:pt x="20" y="337"/>
                  </a:cubicBezTo>
                  <a:cubicBezTo>
                    <a:pt x="38" y="337"/>
                    <a:pt x="126" y="276"/>
                    <a:pt x="201" y="201"/>
                  </a:cubicBezTo>
                  <a:cubicBezTo>
                    <a:pt x="301" y="101"/>
                    <a:pt x="368" y="17"/>
                    <a:pt x="3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2"/>
            <p:cNvSpPr/>
            <p:nvPr/>
          </p:nvSpPr>
          <p:spPr>
            <a:xfrm>
              <a:off x="7727514" y="4605301"/>
              <a:ext cx="21986" cy="2885"/>
            </a:xfrm>
            <a:custGeom>
              <a:avLst/>
              <a:gdLst/>
              <a:ahLst/>
              <a:cxnLst/>
              <a:rect l="l" t="t" r="r" b="b"/>
              <a:pathLst>
                <a:path w="686" h="90" extrusionOk="0">
                  <a:moveTo>
                    <a:pt x="1" y="0"/>
                  </a:moveTo>
                  <a:lnTo>
                    <a:pt x="1" y="0"/>
                  </a:lnTo>
                  <a:cubicBezTo>
                    <a:pt x="84" y="56"/>
                    <a:pt x="178" y="88"/>
                    <a:pt x="275" y="88"/>
                  </a:cubicBezTo>
                  <a:cubicBezTo>
                    <a:pt x="295" y="88"/>
                    <a:pt x="315" y="87"/>
                    <a:pt x="335" y="84"/>
                  </a:cubicBezTo>
                  <a:cubicBezTo>
                    <a:pt x="364" y="88"/>
                    <a:pt x="393" y="90"/>
                    <a:pt x="423" y="90"/>
                  </a:cubicBezTo>
                  <a:cubicBezTo>
                    <a:pt x="510" y="90"/>
                    <a:pt x="598" y="71"/>
                    <a:pt x="686" y="34"/>
                  </a:cubicBezTo>
                  <a:cubicBezTo>
                    <a:pt x="452" y="17"/>
                    <a:pt x="235" y="17"/>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2"/>
            <p:cNvSpPr/>
            <p:nvPr/>
          </p:nvSpPr>
          <p:spPr>
            <a:xfrm>
              <a:off x="7761807" y="4608218"/>
              <a:ext cx="34293" cy="20127"/>
            </a:xfrm>
            <a:custGeom>
              <a:avLst/>
              <a:gdLst/>
              <a:ahLst/>
              <a:cxnLst/>
              <a:rect l="l" t="t" r="r" b="b"/>
              <a:pathLst>
                <a:path w="1070" h="628" extrusionOk="0">
                  <a:moveTo>
                    <a:pt x="728" y="66"/>
                  </a:moveTo>
                  <a:cubicBezTo>
                    <a:pt x="808" y="66"/>
                    <a:pt x="889" y="83"/>
                    <a:pt x="969" y="110"/>
                  </a:cubicBezTo>
                  <a:cubicBezTo>
                    <a:pt x="1019" y="160"/>
                    <a:pt x="1003" y="227"/>
                    <a:pt x="936" y="260"/>
                  </a:cubicBezTo>
                  <a:cubicBezTo>
                    <a:pt x="869" y="310"/>
                    <a:pt x="802" y="344"/>
                    <a:pt x="735" y="360"/>
                  </a:cubicBezTo>
                  <a:cubicBezTo>
                    <a:pt x="618" y="410"/>
                    <a:pt x="485" y="444"/>
                    <a:pt x="368" y="477"/>
                  </a:cubicBezTo>
                  <a:cubicBezTo>
                    <a:pt x="261" y="502"/>
                    <a:pt x="171" y="514"/>
                    <a:pt x="106" y="523"/>
                  </a:cubicBezTo>
                  <a:lnTo>
                    <a:pt x="106" y="523"/>
                  </a:lnTo>
                  <a:cubicBezTo>
                    <a:pt x="136" y="451"/>
                    <a:pt x="173" y="377"/>
                    <a:pt x="217" y="310"/>
                  </a:cubicBezTo>
                  <a:cubicBezTo>
                    <a:pt x="301" y="210"/>
                    <a:pt x="401" y="143"/>
                    <a:pt x="518" y="110"/>
                  </a:cubicBezTo>
                  <a:cubicBezTo>
                    <a:pt x="588" y="79"/>
                    <a:pt x="658" y="66"/>
                    <a:pt x="728" y="66"/>
                  </a:cubicBezTo>
                  <a:close/>
                  <a:moveTo>
                    <a:pt x="737" y="1"/>
                  </a:moveTo>
                  <a:cubicBezTo>
                    <a:pt x="524" y="1"/>
                    <a:pt x="313" y="106"/>
                    <a:pt x="184" y="293"/>
                  </a:cubicBezTo>
                  <a:cubicBezTo>
                    <a:pt x="137" y="357"/>
                    <a:pt x="89" y="435"/>
                    <a:pt x="70" y="527"/>
                  </a:cubicBezTo>
                  <a:lnTo>
                    <a:pt x="70" y="527"/>
                  </a:lnTo>
                  <a:cubicBezTo>
                    <a:pt x="25" y="533"/>
                    <a:pt x="0" y="537"/>
                    <a:pt x="0" y="544"/>
                  </a:cubicBezTo>
                  <a:cubicBezTo>
                    <a:pt x="22" y="547"/>
                    <a:pt x="44" y="549"/>
                    <a:pt x="65" y="550"/>
                  </a:cubicBezTo>
                  <a:lnTo>
                    <a:pt x="65" y="550"/>
                  </a:lnTo>
                  <a:cubicBezTo>
                    <a:pt x="51" y="597"/>
                    <a:pt x="67" y="628"/>
                    <a:pt x="67" y="628"/>
                  </a:cubicBezTo>
                  <a:cubicBezTo>
                    <a:pt x="75" y="603"/>
                    <a:pt x="84" y="577"/>
                    <a:pt x="95" y="551"/>
                  </a:cubicBezTo>
                  <a:lnTo>
                    <a:pt x="95" y="551"/>
                  </a:lnTo>
                  <a:cubicBezTo>
                    <a:pt x="101" y="551"/>
                    <a:pt x="107" y="551"/>
                    <a:pt x="114" y="551"/>
                  </a:cubicBezTo>
                  <a:cubicBezTo>
                    <a:pt x="202" y="551"/>
                    <a:pt x="285" y="539"/>
                    <a:pt x="368" y="527"/>
                  </a:cubicBezTo>
                  <a:cubicBezTo>
                    <a:pt x="501" y="494"/>
                    <a:pt x="635" y="461"/>
                    <a:pt x="752" y="427"/>
                  </a:cubicBezTo>
                  <a:cubicBezTo>
                    <a:pt x="835" y="394"/>
                    <a:pt x="902" y="360"/>
                    <a:pt x="986" y="327"/>
                  </a:cubicBezTo>
                  <a:cubicBezTo>
                    <a:pt x="1019" y="293"/>
                    <a:pt x="1053" y="260"/>
                    <a:pt x="1069" y="210"/>
                  </a:cubicBezTo>
                  <a:cubicBezTo>
                    <a:pt x="1069" y="143"/>
                    <a:pt x="1053" y="93"/>
                    <a:pt x="1003" y="60"/>
                  </a:cubicBezTo>
                  <a:cubicBezTo>
                    <a:pt x="918" y="20"/>
                    <a:pt x="827" y="1"/>
                    <a:pt x="7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2"/>
            <p:cNvSpPr/>
            <p:nvPr/>
          </p:nvSpPr>
          <p:spPr>
            <a:xfrm>
              <a:off x="7748410" y="4603699"/>
              <a:ext cx="18236" cy="22499"/>
            </a:xfrm>
            <a:custGeom>
              <a:avLst/>
              <a:gdLst/>
              <a:ahLst/>
              <a:cxnLst/>
              <a:rect l="l" t="t" r="r" b="b"/>
              <a:pathLst>
                <a:path w="569" h="702" extrusionOk="0">
                  <a:moveTo>
                    <a:pt x="134" y="0"/>
                  </a:moveTo>
                  <a:cubicBezTo>
                    <a:pt x="50" y="17"/>
                    <a:pt x="0" y="100"/>
                    <a:pt x="17" y="167"/>
                  </a:cubicBezTo>
                  <a:cubicBezTo>
                    <a:pt x="34" y="234"/>
                    <a:pt x="50" y="284"/>
                    <a:pt x="84" y="334"/>
                  </a:cubicBezTo>
                  <a:cubicBezTo>
                    <a:pt x="151" y="418"/>
                    <a:pt x="201" y="485"/>
                    <a:pt x="268" y="551"/>
                  </a:cubicBezTo>
                  <a:cubicBezTo>
                    <a:pt x="335" y="618"/>
                    <a:pt x="401" y="668"/>
                    <a:pt x="485" y="685"/>
                  </a:cubicBezTo>
                  <a:cubicBezTo>
                    <a:pt x="502" y="685"/>
                    <a:pt x="418" y="635"/>
                    <a:pt x="301" y="518"/>
                  </a:cubicBezTo>
                  <a:cubicBezTo>
                    <a:pt x="251" y="451"/>
                    <a:pt x="184" y="384"/>
                    <a:pt x="151" y="301"/>
                  </a:cubicBezTo>
                  <a:cubicBezTo>
                    <a:pt x="101" y="217"/>
                    <a:pt x="50" y="84"/>
                    <a:pt x="151" y="67"/>
                  </a:cubicBezTo>
                  <a:cubicBezTo>
                    <a:pt x="158" y="65"/>
                    <a:pt x="165" y="65"/>
                    <a:pt x="173" y="65"/>
                  </a:cubicBezTo>
                  <a:cubicBezTo>
                    <a:pt x="251" y="65"/>
                    <a:pt x="339" y="141"/>
                    <a:pt x="385" y="217"/>
                  </a:cubicBezTo>
                  <a:cubicBezTo>
                    <a:pt x="451" y="284"/>
                    <a:pt x="485" y="368"/>
                    <a:pt x="502" y="451"/>
                  </a:cubicBezTo>
                  <a:cubicBezTo>
                    <a:pt x="518" y="535"/>
                    <a:pt x="518" y="618"/>
                    <a:pt x="518" y="685"/>
                  </a:cubicBezTo>
                  <a:lnTo>
                    <a:pt x="518" y="702"/>
                  </a:lnTo>
                  <a:cubicBezTo>
                    <a:pt x="568" y="618"/>
                    <a:pt x="568" y="518"/>
                    <a:pt x="552" y="434"/>
                  </a:cubicBezTo>
                  <a:cubicBezTo>
                    <a:pt x="535" y="334"/>
                    <a:pt x="502" y="251"/>
                    <a:pt x="435" y="167"/>
                  </a:cubicBezTo>
                  <a:cubicBezTo>
                    <a:pt x="368" y="67"/>
                    <a:pt x="251" y="0"/>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2"/>
            <p:cNvSpPr/>
            <p:nvPr/>
          </p:nvSpPr>
          <p:spPr>
            <a:xfrm>
              <a:off x="7566879" y="4618987"/>
              <a:ext cx="66408" cy="51120"/>
            </a:xfrm>
            <a:custGeom>
              <a:avLst/>
              <a:gdLst/>
              <a:ahLst/>
              <a:cxnLst/>
              <a:rect l="l" t="t" r="r" b="b"/>
              <a:pathLst>
                <a:path w="2072" h="1595" extrusionOk="0">
                  <a:moveTo>
                    <a:pt x="326" y="1"/>
                  </a:moveTo>
                  <a:cubicBezTo>
                    <a:pt x="251" y="1"/>
                    <a:pt x="171" y="13"/>
                    <a:pt x="100" y="24"/>
                  </a:cubicBezTo>
                  <a:cubicBezTo>
                    <a:pt x="67" y="24"/>
                    <a:pt x="34" y="41"/>
                    <a:pt x="0" y="58"/>
                  </a:cubicBezTo>
                  <a:cubicBezTo>
                    <a:pt x="0" y="58"/>
                    <a:pt x="67" y="43"/>
                    <a:pt x="191" y="43"/>
                  </a:cubicBezTo>
                  <a:cubicBezTo>
                    <a:pt x="253" y="43"/>
                    <a:pt x="329" y="47"/>
                    <a:pt x="418" y="58"/>
                  </a:cubicBezTo>
                  <a:cubicBezTo>
                    <a:pt x="1103" y="108"/>
                    <a:pt x="1704" y="542"/>
                    <a:pt x="1955" y="1194"/>
                  </a:cubicBezTo>
                  <a:cubicBezTo>
                    <a:pt x="2055" y="1428"/>
                    <a:pt x="2055" y="1595"/>
                    <a:pt x="2072" y="1595"/>
                  </a:cubicBezTo>
                  <a:cubicBezTo>
                    <a:pt x="2072" y="1562"/>
                    <a:pt x="2072" y="1511"/>
                    <a:pt x="2072" y="1478"/>
                  </a:cubicBezTo>
                  <a:cubicBezTo>
                    <a:pt x="2055" y="1378"/>
                    <a:pt x="2039" y="1277"/>
                    <a:pt x="2005" y="1177"/>
                  </a:cubicBezTo>
                  <a:cubicBezTo>
                    <a:pt x="1771" y="492"/>
                    <a:pt x="1136" y="24"/>
                    <a:pt x="418" y="8"/>
                  </a:cubicBezTo>
                  <a:cubicBezTo>
                    <a:pt x="388" y="3"/>
                    <a:pt x="358" y="1"/>
                    <a:pt x="3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2"/>
            <p:cNvSpPr/>
            <p:nvPr/>
          </p:nvSpPr>
          <p:spPr>
            <a:xfrm>
              <a:off x="7656299" y="4650652"/>
              <a:ext cx="53043" cy="3461"/>
            </a:xfrm>
            <a:custGeom>
              <a:avLst/>
              <a:gdLst/>
              <a:ahLst/>
              <a:cxnLst/>
              <a:rect l="l" t="t" r="r" b="b"/>
              <a:pathLst>
                <a:path w="1655" h="108" extrusionOk="0">
                  <a:moveTo>
                    <a:pt x="1616" y="1"/>
                  </a:moveTo>
                  <a:cubicBezTo>
                    <a:pt x="1511" y="1"/>
                    <a:pt x="1198" y="25"/>
                    <a:pt x="819" y="39"/>
                  </a:cubicBezTo>
                  <a:cubicBezTo>
                    <a:pt x="594" y="47"/>
                    <a:pt x="389" y="47"/>
                    <a:pt x="241" y="47"/>
                  </a:cubicBezTo>
                  <a:cubicBezTo>
                    <a:pt x="92" y="47"/>
                    <a:pt x="0" y="47"/>
                    <a:pt x="0" y="56"/>
                  </a:cubicBezTo>
                  <a:cubicBezTo>
                    <a:pt x="230" y="90"/>
                    <a:pt x="463" y="108"/>
                    <a:pt x="695" y="108"/>
                  </a:cubicBezTo>
                  <a:cubicBezTo>
                    <a:pt x="1019" y="108"/>
                    <a:pt x="1343" y="74"/>
                    <a:pt x="1655" y="5"/>
                  </a:cubicBezTo>
                  <a:cubicBezTo>
                    <a:pt x="1655" y="2"/>
                    <a:pt x="1641" y="1"/>
                    <a:pt x="16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2"/>
            <p:cNvSpPr/>
            <p:nvPr/>
          </p:nvSpPr>
          <p:spPr>
            <a:xfrm>
              <a:off x="7619890" y="4653376"/>
              <a:ext cx="6442" cy="10384"/>
            </a:xfrm>
            <a:custGeom>
              <a:avLst/>
              <a:gdLst/>
              <a:ahLst/>
              <a:cxnLst/>
              <a:rect l="l" t="t" r="r" b="b"/>
              <a:pathLst>
                <a:path w="201" h="324" extrusionOk="0">
                  <a:moveTo>
                    <a:pt x="21" y="1"/>
                  </a:moveTo>
                  <a:cubicBezTo>
                    <a:pt x="18" y="1"/>
                    <a:pt x="17" y="2"/>
                    <a:pt x="17" y="4"/>
                  </a:cubicBezTo>
                  <a:cubicBezTo>
                    <a:pt x="0" y="21"/>
                    <a:pt x="50" y="88"/>
                    <a:pt x="84" y="171"/>
                  </a:cubicBezTo>
                  <a:cubicBezTo>
                    <a:pt x="130" y="247"/>
                    <a:pt x="147" y="324"/>
                    <a:pt x="163" y="324"/>
                  </a:cubicBezTo>
                  <a:cubicBezTo>
                    <a:pt x="164" y="324"/>
                    <a:pt x="166" y="323"/>
                    <a:pt x="167" y="321"/>
                  </a:cubicBezTo>
                  <a:cubicBezTo>
                    <a:pt x="184" y="321"/>
                    <a:pt x="201" y="238"/>
                    <a:pt x="151" y="138"/>
                  </a:cubicBezTo>
                  <a:cubicBezTo>
                    <a:pt x="107" y="50"/>
                    <a:pt x="38" y="1"/>
                    <a:pt x="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2"/>
            <p:cNvSpPr/>
            <p:nvPr/>
          </p:nvSpPr>
          <p:spPr>
            <a:xfrm>
              <a:off x="7605435" y="4637287"/>
              <a:ext cx="8045" cy="6731"/>
            </a:xfrm>
            <a:custGeom>
              <a:avLst/>
              <a:gdLst/>
              <a:ahLst/>
              <a:cxnLst/>
              <a:rect l="l" t="t" r="r" b="b"/>
              <a:pathLst>
                <a:path w="251" h="210" extrusionOk="0">
                  <a:moveTo>
                    <a:pt x="30" y="0"/>
                  </a:moveTo>
                  <a:cubicBezTo>
                    <a:pt x="24" y="0"/>
                    <a:pt x="20" y="2"/>
                    <a:pt x="17" y="5"/>
                  </a:cubicBezTo>
                  <a:cubicBezTo>
                    <a:pt x="0" y="21"/>
                    <a:pt x="50" y="72"/>
                    <a:pt x="100" y="138"/>
                  </a:cubicBezTo>
                  <a:cubicBezTo>
                    <a:pt x="155" y="180"/>
                    <a:pt x="210" y="210"/>
                    <a:pt x="237" y="210"/>
                  </a:cubicBezTo>
                  <a:cubicBezTo>
                    <a:pt x="243" y="210"/>
                    <a:pt x="248" y="208"/>
                    <a:pt x="251" y="205"/>
                  </a:cubicBezTo>
                  <a:cubicBezTo>
                    <a:pt x="251" y="188"/>
                    <a:pt x="217" y="138"/>
                    <a:pt x="151" y="88"/>
                  </a:cubicBezTo>
                  <a:cubicBezTo>
                    <a:pt x="109" y="33"/>
                    <a:pt x="56" y="0"/>
                    <a:pt x="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2"/>
            <p:cNvSpPr/>
            <p:nvPr/>
          </p:nvSpPr>
          <p:spPr>
            <a:xfrm>
              <a:off x="7586269" y="4629018"/>
              <a:ext cx="11153" cy="4679"/>
            </a:xfrm>
            <a:custGeom>
              <a:avLst/>
              <a:gdLst/>
              <a:ahLst/>
              <a:cxnLst/>
              <a:rect l="l" t="t" r="r" b="b"/>
              <a:pathLst>
                <a:path w="348" h="146" extrusionOk="0">
                  <a:moveTo>
                    <a:pt x="119" y="1"/>
                  </a:moveTo>
                  <a:cubicBezTo>
                    <a:pt x="46" y="1"/>
                    <a:pt x="1" y="33"/>
                    <a:pt x="13" y="45"/>
                  </a:cubicBezTo>
                  <a:cubicBezTo>
                    <a:pt x="13" y="62"/>
                    <a:pt x="80" y="62"/>
                    <a:pt x="180" y="79"/>
                  </a:cubicBezTo>
                  <a:cubicBezTo>
                    <a:pt x="264" y="112"/>
                    <a:pt x="314" y="146"/>
                    <a:pt x="331" y="146"/>
                  </a:cubicBezTo>
                  <a:cubicBezTo>
                    <a:pt x="348" y="129"/>
                    <a:pt x="297" y="45"/>
                    <a:pt x="197" y="12"/>
                  </a:cubicBezTo>
                  <a:cubicBezTo>
                    <a:pt x="169" y="4"/>
                    <a:pt x="143" y="1"/>
                    <a:pt x="1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2"/>
            <p:cNvSpPr/>
            <p:nvPr/>
          </p:nvSpPr>
          <p:spPr>
            <a:xfrm>
              <a:off x="7572231" y="4626839"/>
              <a:ext cx="6442" cy="2949"/>
            </a:xfrm>
            <a:custGeom>
              <a:avLst/>
              <a:gdLst/>
              <a:ahLst/>
              <a:cxnLst/>
              <a:rect l="l" t="t" r="r" b="b"/>
              <a:pathLst>
                <a:path w="201" h="92" extrusionOk="0">
                  <a:moveTo>
                    <a:pt x="48" y="1"/>
                  </a:moveTo>
                  <a:cubicBezTo>
                    <a:pt x="29" y="1"/>
                    <a:pt x="17" y="5"/>
                    <a:pt x="17" y="13"/>
                  </a:cubicBezTo>
                  <a:cubicBezTo>
                    <a:pt x="0" y="30"/>
                    <a:pt x="34" y="63"/>
                    <a:pt x="84" y="80"/>
                  </a:cubicBezTo>
                  <a:cubicBezTo>
                    <a:pt x="105" y="87"/>
                    <a:pt x="125" y="91"/>
                    <a:pt x="142" y="91"/>
                  </a:cubicBezTo>
                  <a:cubicBezTo>
                    <a:pt x="167" y="91"/>
                    <a:pt x="184" y="83"/>
                    <a:pt x="184" y="63"/>
                  </a:cubicBezTo>
                  <a:cubicBezTo>
                    <a:pt x="201" y="47"/>
                    <a:pt x="151" y="30"/>
                    <a:pt x="117" y="13"/>
                  </a:cubicBezTo>
                  <a:cubicBezTo>
                    <a:pt x="92" y="5"/>
                    <a:pt x="67" y="1"/>
                    <a:pt x="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2"/>
            <p:cNvSpPr/>
            <p:nvPr/>
          </p:nvSpPr>
          <p:spPr>
            <a:xfrm>
              <a:off x="7285192" y="1406166"/>
              <a:ext cx="24134" cy="20640"/>
            </a:xfrm>
            <a:custGeom>
              <a:avLst/>
              <a:gdLst/>
              <a:ahLst/>
              <a:cxnLst/>
              <a:rect l="l" t="t" r="r" b="b"/>
              <a:pathLst>
                <a:path w="753" h="644" extrusionOk="0">
                  <a:moveTo>
                    <a:pt x="435" y="1"/>
                  </a:moveTo>
                  <a:cubicBezTo>
                    <a:pt x="151" y="1"/>
                    <a:pt x="0" y="352"/>
                    <a:pt x="201" y="552"/>
                  </a:cubicBezTo>
                  <a:cubicBezTo>
                    <a:pt x="264" y="616"/>
                    <a:pt x="343" y="644"/>
                    <a:pt x="421" y="644"/>
                  </a:cubicBezTo>
                  <a:cubicBezTo>
                    <a:pt x="589" y="644"/>
                    <a:pt x="752" y="512"/>
                    <a:pt x="752" y="318"/>
                  </a:cubicBezTo>
                  <a:cubicBezTo>
                    <a:pt x="752" y="151"/>
                    <a:pt x="602" y="1"/>
                    <a:pt x="4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2"/>
            <p:cNvSpPr/>
            <p:nvPr/>
          </p:nvSpPr>
          <p:spPr>
            <a:xfrm>
              <a:off x="7278237" y="1393154"/>
              <a:ext cx="41248" cy="12628"/>
            </a:xfrm>
            <a:custGeom>
              <a:avLst/>
              <a:gdLst/>
              <a:ahLst/>
              <a:cxnLst/>
              <a:rect l="l" t="t" r="r" b="b"/>
              <a:pathLst>
                <a:path w="1287" h="394" extrusionOk="0">
                  <a:moveTo>
                    <a:pt x="626" y="1"/>
                  </a:moveTo>
                  <a:cubicBezTo>
                    <a:pt x="466" y="1"/>
                    <a:pt x="306" y="47"/>
                    <a:pt x="167" y="139"/>
                  </a:cubicBezTo>
                  <a:cubicBezTo>
                    <a:pt x="50" y="206"/>
                    <a:pt x="0" y="290"/>
                    <a:pt x="17" y="306"/>
                  </a:cubicBezTo>
                  <a:cubicBezTo>
                    <a:pt x="21" y="313"/>
                    <a:pt x="30" y="316"/>
                    <a:pt x="42" y="316"/>
                  </a:cubicBezTo>
                  <a:cubicBezTo>
                    <a:pt x="117" y="316"/>
                    <a:pt x="336" y="205"/>
                    <a:pt x="604" y="205"/>
                  </a:cubicBezTo>
                  <a:cubicBezTo>
                    <a:pt x="620" y="205"/>
                    <a:pt x="636" y="205"/>
                    <a:pt x="652" y="206"/>
                  </a:cubicBezTo>
                  <a:cubicBezTo>
                    <a:pt x="976" y="222"/>
                    <a:pt x="1200" y="394"/>
                    <a:pt x="1259" y="394"/>
                  </a:cubicBezTo>
                  <a:cubicBezTo>
                    <a:pt x="1264" y="394"/>
                    <a:pt x="1268" y="393"/>
                    <a:pt x="1270" y="390"/>
                  </a:cubicBezTo>
                  <a:cubicBezTo>
                    <a:pt x="1287" y="373"/>
                    <a:pt x="1253" y="290"/>
                    <a:pt x="1153" y="190"/>
                  </a:cubicBezTo>
                  <a:cubicBezTo>
                    <a:pt x="1000" y="64"/>
                    <a:pt x="813" y="1"/>
                    <a:pt x="6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2"/>
            <p:cNvSpPr/>
            <p:nvPr/>
          </p:nvSpPr>
          <p:spPr>
            <a:xfrm>
              <a:off x="7167376" y="1406166"/>
              <a:ext cx="24134" cy="20640"/>
            </a:xfrm>
            <a:custGeom>
              <a:avLst/>
              <a:gdLst/>
              <a:ahLst/>
              <a:cxnLst/>
              <a:rect l="l" t="t" r="r" b="b"/>
              <a:pathLst>
                <a:path w="753" h="644" extrusionOk="0">
                  <a:moveTo>
                    <a:pt x="435" y="1"/>
                  </a:moveTo>
                  <a:cubicBezTo>
                    <a:pt x="151" y="1"/>
                    <a:pt x="1" y="352"/>
                    <a:pt x="201" y="552"/>
                  </a:cubicBezTo>
                  <a:cubicBezTo>
                    <a:pt x="265" y="616"/>
                    <a:pt x="343" y="644"/>
                    <a:pt x="421" y="644"/>
                  </a:cubicBezTo>
                  <a:cubicBezTo>
                    <a:pt x="589" y="644"/>
                    <a:pt x="752" y="512"/>
                    <a:pt x="752" y="318"/>
                  </a:cubicBezTo>
                  <a:cubicBezTo>
                    <a:pt x="752" y="151"/>
                    <a:pt x="602" y="1"/>
                    <a:pt x="4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2"/>
            <p:cNvSpPr/>
            <p:nvPr/>
          </p:nvSpPr>
          <p:spPr>
            <a:xfrm>
              <a:off x="7157216" y="1393154"/>
              <a:ext cx="41248" cy="12628"/>
            </a:xfrm>
            <a:custGeom>
              <a:avLst/>
              <a:gdLst/>
              <a:ahLst/>
              <a:cxnLst/>
              <a:rect l="l" t="t" r="r" b="b"/>
              <a:pathLst>
                <a:path w="1287" h="394" extrusionOk="0">
                  <a:moveTo>
                    <a:pt x="617" y="1"/>
                  </a:moveTo>
                  <a:cubicBezTo>
                    <a:pt x="453" y="1"/>
                    <a:pt x="289" y="47"/>
                    <a:pt x="150" y="139"/>
                  </a:cubicBezTo>
                  <a:cubicBezTo>
                    <a:pt x="33" y="206"/>
                    <a:pt x="0" y="290"/>
                    <a:pt x="17" y="306"/>
                  </a:cubicBezTo>
                  <a:cubicBezTo>
                    <a:pt x="21" y="313"/>
                    <a:pt x="29" y="316"/>
                    <a:pt x="41" y="316"/>
                  </a:cubicBezTo>
                  <a:cubicBezTo>
                    <a:pt x="113" y="316"/>
                    <a:pt x="322" y="205"/>
                    <a:pt x="602" y="205"/>
                  </a:cubicBezTo>
                  <a:cubicBezTo>
                    <a:pt x="618" y="205"/>
                    <a:pt x="635" y="205"/>
                    <a:pt x="652" y="206"/>
                  </a:cubicBezTo>
                  <a:cubicBezTo>
                    <a:pt x="960" y="222"/>
                    <a:pt x="1183" y="394"/>
                    <a:pt x="1255" y="394"/>
                  </a:cubicBezTo>
                  <a:cubicBezTo>
                    <a:pt x="1261" y="394"/>
                    <a:pt x="1266" y="393"/>
                    <a:pt x="1270" y="390"/>
                  </a:cubicBezTo>
                  <a:cubicBezTo>
                    <a:pt x="1287" y="373"/>
                    <a:pt x="1253" y="290"/>
                    <a:pt x="1153" y="190"/>
                  </a:cubicBezTo>
                  <a:cubicBezTo>
                    <a:pt x="1000" y="64"/>
                    <a:pt x="808" y="1"/>
                    <a:pt x="6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2"/>
            <p:cNvSpPr/>
            <p:nvPr/>
          </p:nvSpPr>
          <p:spPr>
            <a:xfrm>
              <a:off x="7134717" y="1597890"/>
              <a:ext cx="106053" cy="56376"/>
            </a:xfrm>
            <a:custGeom>
              <a:avLst/>
              <a:gdLst/>
              <a:ahLst/>
              <a:cxnLst/>
              <a:rect l="l" t="t" r="r" b="b"/>
              <a:pathLst>
                <a:path w="3309" h="1759" extrusionOk="0">
                  <a:moveTo>
                    <a:pt x="0" y="0"/>
                  </a:moveTo>
                  <a:cubicBezTo>
                    <a:pt x="0" y="1"/>
                    <a:pt x="793" y="1759"/>
                    <a:pt x="3117" y="1759"/>
                  </a:cubicBezTo>
                  <a:cubicBezTo>
                    <a:pt x="3180" y="1759"/>
                    <a:pt x="3244" y="1757"/>
                    <a:pt x="3309" y="1755"/>
                  </a:cubicBezTo>
                  <a:lnTo>
                    <a:pt x="3292" y="1120"/>
                  </a:lnTo>
                  <a:cubicBezTo>
                    <a:pt x="2106" y="1070"/>
                    <a:pt x="969" y="685"/>
                    <a:pt x="0"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2"/>
            <p:cNvSpPr/>
            <p:nvPr/>
          </p:nvSpPr>
          <p:spPr>
            <a:xfrm>
              <a:off x="7235386" y="1402417"/>
              <a:ext cx="30031" cy="96631"/>
            </a:xfrm>
            <a:custGeom>
              <a:avLst/>
              <a:gdLst/>
              <a:ahLst/>
              <a:cxnLst/>
              <a:rect l="l" t="t" r="r" b="b"/>
              <a:pathLst>
                <a:path w="937" h="3015" extrusionOk="0">
                  <a:moveTo>
                    <a:pt x="1" y="1"/>
                  </a:moveTo>
                  <a:cubicBezTo>
                    <a:pt x="17" y="185"/>
                    <a:pt x="67" y="368"/>
                    <a:pt x="117" y="552"/>
                  </a:cubicBezTo>
                  <a:cubicBezTo>
                    <a:pt x="218" y="886"/>
                    <a:pt x="351" y="1337"/>
                    <a:pt x="518" y="1839"/>
                  </a:cubicBezTo>
                  <a:cubicBezTo>
                    <a:pt x="602" y="2089"/>
                    <a:pt x="686" y="2323"/>
                    <a:pt x="752" y="2557"/>
                  </a:cubicBezTo>
                  <a:cubicBezTo>
                    <a:pt x="803" y="2641"/>
                    <a:pt x="819" y="2741"/>
                    <a:pt x="803" y="2825"/>
                  </a:cubicBezTo>
                  <a:cubicBezTo>
                    <a:pt x="786" y="2891"/>
                    <a:pt x="702" y="2908"/>
                    <a:pt x="619" y="2908"/>
                  </a:cubicBezTo>
                  <a:cubicBezTo>
                    <a:pt x="418" y="2908"/>
                    <a:pt x="234" y="2941"/>
                    <a:pt x="51" y="2975"/>
                  </a:cubicBezTo>
                  <a:cubicBezTo>
                    <a:pt x="185" y="2999"/>
                    <a:pt x="329" y="3015"/>
                    <a:pt x="468" y="3015"/>
                  </a:cubicBezTo>
                  <a:cubicBezTo>
                    <a:pt x="519" y="3015"/>
                    <a:pt x="569" y="3013"/>
                    <a:pt x="619" y="3008"/>
                  </a:cubicBezTo>
                  <a:cubicBezTo>
                    <a:pt x="669" y="3008"/>
                    <a:pt x="719" y="3008"/>
                    <a:pt x="769" y="2992"/>
                  </a:cubicBezTo>
                  <a:cubicBezTo>
                    <a:pt x="836" y="2975"/>
                    <a:pt x="886" y="2941"/>
                    <a:pt x="903" y="2875"/>
                  </a:cubicBezTo>
                  <a:cubicBezTo>
                    <a:pt x="936" y="2758"/>
                    <a:pt x="936" y="2624"/>
                    <a:pt x="869" y="2507"/>
                  </a:cubicBezTo>
                  <a:cubicBezTo>
                    <a:pt x="803" y="2290"/>
                    <a:pt x="736" y="2056"/>
                    <a:pt x="652" y="1805"/>
                  </a:cubicBezTo>
                  <a:cubicBezTo>
                    <a:pt x="485" y="1304"/>
                    <a:pt x="335" y="853"/>
                    <a:pt x="218" y="519"/>
                  </a:cubicBezTo>
                  <a:cubicBezTo>
                    <a:pt x="168" y="335"/>
                    <a:pt x="101" y="168"/>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2"/>
            <p:cNvSpPr/>
            <p:nvPr/>
          </p:nvSpPr>
          <p:spPr>
            <a:xfrm>
              <a:off x="7211829" y="1506291"/>
              <a:ext cx="31633" cy="19006"/>
            </a:xfrm>
            <a:custGeom>
              <a:avLst/>
              <a:gdLst/>
              <a:ahLst/>
              <a:cxnLst/>
              <a:rect l="l" t="t" r="r" b="b"/>
              <a:pathLst>
                <a:path w="987" h="593" extrusionOk="0">
                  <a:moveTo>
                    <a:pt x="57" y="0"/>
                  </a:moveTo>
                  <a:cubicBezTo>
                    <a:pt x="55" y="0"/>
                    <a:pt x="52" y="1"/>
                    <a:pt x="50" y="1"/>
                  </a:cubicBezTo>
                  <a:cubicBezTo>
                    <a:pt x="0" y="18"/>
                    <a:pt x="84" y="319"/>
                    <a:pt x="401" y="486"/>
                  </a:cubicBezTo>
                  <a:cubicBezTo>
                    <a:pt x="546" y="566"/>
                    <a:pt x="687" y="592"/>
                    <a:pt x="794" y="592"/>
                  </a:cubicBezTo>
                  <a:cubicBezTo>
                    <a:pt x="910" y="592"/>
                    <a:pt x="986" y="562"/>
                    <a:pt x="986" y="536"/>
                  </a:cubicBezTo>
                  <a:cubicBezTo>
                    <a:pt x="969" y="469"/>
                    <a:pt x="736" y="469"/>
                    <a:pt x="485" y="319"/>
                  </a:cubicBezTo>
                  <a:cubicBezTo>
                    <a:pt x="244" y="190"/>
                    <a:pt x="111" y="0"/>
                    <a:pt x="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2"/>
            <p:cNvSpPr/>
            <p:nvPr/>
          </p:nvSpPr>
          <p:spPr>
            <a:xfrm>
              <a:off x="7064559" y="1193579"/>
              <a:ext cx="289732" cy="188262"/>
            </a:xfrm>
            <a:custGeom>
              <a:avLst/>
              <a:gdLst/>
              <a:ahLst/>
              <a:cxnLst/>
              <a:rect l="l" t="t" r="r" b="b"/>
              <a:pathLst>
                <a:path w="9040" h="5874" extrusionOk="0">
                  <a:moveTo>
                    <a:pt x="3730" y="66"/>
                  </a:moveTo>
                  <a:cubicBezTo>
                    <a:pt x="2717" y="66"/>
                    <a:pt x="1730" y="497"/>
                    <a:pt x="1053" y="1270"/>
                  </a:cubicBezTo>
                  <a:cubicBezTo>
                    <a:pt x="351" y="2072"/>
                    <a:pt x="0" y="3108"/>
                    <a:pt x="67" y="4178"/>
                  </a:cubicBezTo>
                  <a:cubicBezTo>
                    <a:pt x="67" y="4562"/>
                    <a:pt x="201" y="4963"/>
                    <a:pt x="435" y="5280"/>
                  </a:cubicBezTo>
                  <a:cubicBezTo>
                    <a:pt x="803" y="5681"/>
                    <a:pt x="1404" y="5765"/>
                    <a:pt x="1939" y="5815"/>
                  </a:cubicBezTo>
                  <a:cubicBezTo>
                    <a:pt x="2204" y="5846"/>
                    <a:pt x="2474" y="5874"/>
                    <a:pt x="2738" y="5874"/>
                  </a:cubicBezTo>
                  <a:cubicBezTo>
                    <a:pt x="3039" y="5874"/>
                    <a:pt x="3334" y="5838"/>
                    <a:pt x="3610" y="5731"/>
                  </a:cubicBezTo>
                  <a:cubicBezTo>
                    <a:pt x="3949" y="5604"/>
                    <a:pt x="4248" y="5335"/>
                    <a:pt x="4391" y="5015"/>
                  </a:cubicBezTo>
                  <a:lnTo>
                    <a:pt x="4391" y="5015"/>
                  </a:lnTo>
                  <a:cubicBezTo>
                    <a:pt x="4458" y="5228"/>
                    <a:pt x="4607" y="5428"/>
                    <a:pt x="4796" y="5548"/>
                  </a:cubicBezTo>
                  <a:cubicBezTo>
                    <a:pt x="5163" y="5782"/>
                    <a:pt x="5631" y="5782"/>
                    <a:pt x="6066" y="5782"/>
                  </a:cubicBezTo>
                  <a:lnTo>
                    <a:pt x="7937" y="5765"/>
                  </a:lnTo>
                  <a:cubicBezTo>
                    <a:pt x="7965" y="5767"/>
                    <a:pt x="7992" y="5768"/>
                    <a:pt x="8019" y="5768"/>
                  </a:cubicBezTo>
                  <a:cubicBezTo>
                    <a:pt x="8205" y="5768"/>
                    <a:pt x="8380" y="5719"/>
                    <a:pt x="8555" y="5631"/>
                  </a:cubicBezTo>
                  <a:cubicBezTo>
                    <a:pt x="8772" y="5464"/>
                    <a:pt x="8823" y="5147"/>
                    <a:pt x="8856" y="4863"/>
                  </a:cubicBezTo>
                  <a:cubicBezTo>
                    <a:pt x="8956" y="3860"/>
                    <a:pt x="9040" y="2791"/>
                    <a:pt x="8589" y="1905"/>
                  </a:cubicBezTo>
                  <a:cubicBezTo>
                    <a:pt x="8188" y="1103"/>
                    <a:pt x="7369" y="569"/>
                    <a:pt x="6517" y="285"/>
                  </a:cubicBezTo>
                  <a:cubicBezTo>
                    <a:pt x="5665" y="0"/>
                    <a:pt x="4746" y="134"/>
                    <a:pt x="3843" y="67"/>
                  </a:cubicBezTo>
                  <a:cubicBezTo>
                    <a:pt x="3806" y="66"/>
                    <a:pt x="3768" y="66"/>
                    <a:pt x="3730" y="66"/>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2"/>
            <p:cNvSpPr/>
            <p:nvPr/>
          </p:nvSpPr>
          <p:spPr>
            <a:xfrm>
              <a:off x="7009946" y="1236590"/>
              <a:ext cx="116213" cy="491262"/>
            </a:xfrm>
            <a:custGeom>
              <a:avLst/>
              <a:gdLst/>
              <a:ahLst/>
              <a:cxnLst/>
              <a:rect l="l" t="t" r="r" b="b"/>
              <a:pathLst>
                <a:path w="3626" h="15328" extrusionOk="0">
                  <a:moveTo>
                    <a:pt x="1967" y="0"/>
                  </a:moveTo>
                  <a:cubicBezTo>
                    <a:pt x="1663" y="0"/>
                    <a:pt x="1368" y="104"/>
                    <a:pt x="1136" y="313"/>
                  </a:cubicBezTo>
                  <a:cubicBezTo>
                    <a:pt x="819" y="613"/>
                    <a:pt x="568" y="981"/>
                    <a:pt x="401" y="1399"/>
                  </a:cubicBezTo>
                  <a:lnTo>
                    <a:pt x="0" y="4406"/>
                  </a:lnTo>
                  <a:lnTo>
                    <a:pt x="301" y="8617"/>
                  </a:lnTo>
                  <a:lnTo>
                    <a:pt x="268" y="15267"/>
                  </a:lnTo>
                  <a:cubicBezTo>
                    <a:pt x="345" y="15308"/>
                    <a:pt x="430" y="15327"/>
                    <a:pt x="520" y="15327"/>
                  </a:cubicBezTo>
                  <a:cubicBezTo>
                    <a:pt x="1232" y="15327"/>
                    <a:pt x="2288" y="14157"/>
                    <a:pt x="2674" y="13579"/>
                  </a:cubicBezTo>
                  <a:cubicBezTo>
                    <a:pt x="3091" y="12928"/>
                    <a:pt x="3125" y="12109"/>
                    <a:pt x="3041" y="11340"/>
                  </a:cubicBezTo>
                  <a:cubicBezTo>
                    <a:pt x="2941" y="10572"/>
                    <a:pt x="2740" y="9820"/>
                    <a:pt x="2724" y="9051"/>
                  </a:cubicBezTo>
                  <a:cubicBezTo>
                    <a:pt x="2707" y="7798"/>
                    <a:pt x="3175" y="6595"/>
                    <a:pt x="3392" y="5359"/>
                  </a:cubicBezTo>
                  <a:cubicBezTo>
                    <a:pt x="3626" y="4022"/>
                    <a:pt x="3576" y="2652"/>
                    <a:pt x="3225" y="1332"/>
                  </a:cubicBezTo>
                  <a:cubicBezTo>
                    <a:pt x="3091" y="814"/>
                    <a:pt x="2857" y="262"/>
                    <a:pt x="2373" y="62"/>
                  </a:cubicBezTo>
                  <a:cubicBezTo>
                    <a:pt x="2239" y="21"/>
                    <a:pt x="2102" y="0"/>
                    <a:pt x="19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033"/>
        <p:cNvGrpSpPr/>
        <p:nvPr/>
      </p:nvGrpSpPr>
      <p:grpSpPr>
        <a:xfrm>
          <a:off x="0" y="0"/>
          <a:ext cx="0" cy="0"/>
          <a:chOff x="0" y="0"/>
          <a:chExt cx="0" cy="0"/>
        </a:xfrm>
      </p:grpSpPr>
      <p:sp>
        <p:nvSpPr>
          <p:cNvPr id="2034" name="Google Shape;2034;p43"/>
          <p:cNvSpPr txBox="1">
            <a:spLocks noGrp="1"/>
          </p:cNvSpPr>
          <p:nvPr>
            <p:ph type="title"/>
          </p:nvPr>
        </p:nvSpPr>
        <p:spPr>
          <a:xfrm>
            <a:off x="3726000" y="4089600"/>
            <a:ext cx="3380400" cy="51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FUTURE</a:t>
            </a:r>
            <a:endParaRPr/>
          </a:p>
        </p:txBody>
      </p:sp>
      <p:sp>
        <p:nvSpPr>
          <p:cNvPr id="2035" name="Google Shape;2035;p43"/>
          <p:cNvSpPr txBox="1">
            <a:spLocks noGrp="1"/>
          </p:cNvSpPr>
          <p:nvPr>
            <p:ph type="subTitle" idx="1"/>
          </p:nvPr>
        </p:nvSpPr>
        <p:spPr>
          <a:xfrm>
            <a:off x="3726000" y="2935650"/>
            <a:ext cx="3380400" cy="1153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 is the closest planet to the Sun and the smallest one in our Solar System—it’s only a bit larger than our Moon. The planet’s name has nothing to do with the liquid metal, since it was named after the Roman messenger god</a:t>
            </a:r>
            <a:endParaRPr/>
          </a:p>
        </p:txBody>
      </p:sp>
      <p:grpSp>
        <p:nvGrpSpPr>
          <p:cNvPr id="2036" name="Google Shape;2036;p43"/>
          <p:cNvGrpSpPr/>
          <p:nvPr/>
        </p:nvGrpSpPr>
        <p:grpSpPr>
          <a:xfrm>
            <a:off x="387615" y="1194445"/>
            <a:ext cx="2247250" cy="3504956"/>
            <a:chOff x="387615" y="1194445"/>
            <a:chExt cx="2247250" cy="3504956"/>
          </a:xfrm>
        </p:grpSpPr>
        <p:sp>
          <p:nvSpPr>
            <p:cNvPr id="2037" name="Google Shape;2037;p43"/>
            <p:cNvSpPr/>
            <p:nvPr/>
          </p:nvSpPr>
          <p:spPr>
            <a:xfrm>
              <a:off x="1243574" y="4625814"/>
              <a:ext cx="76055" cy="49806"/>
            </a:xfrm>
            <a:custGeom>
              <a:avLst/>
              <a:gdLst/>
              <a:ahLst/>
              <a:cxnLst/>
              <a:rect l="l" t="t" r="r" b="b"/>
              <a:pathLst>
                <a:path w="2373" h="1554" extrusionOk="0">
                  <a:moveTo>
                    <a:pt x="1516" y="1"/>
                  </a:moveTo>
                  <a:cubicBezTo>
                    <a:pt x="1373" y="1"/>
                    <a:pt x="1229" y="17"/>
                    <a:pt x="1086" y="50"/>
                  </a:cubicBezTo>
                  <a:cubicBezTo>
                    <a:pt x="652" y="150"/>
                    <a:pt x="268" y="418"/>
                    <a:pt x="0" y="785"/>
                  </a:cubicBezTo>
                  <a:lnTo>
                    <a:pt x="1755" y="1554"/>
                  </a:lnTo>
                  <a:lnTo>
                    <a:pt x="2373" y="217"/>
                  </a:lnTo>
                  <a:cubicBezTo>
                    <a:pt x="2103" y="71"/>
                    <a:pt x="1811" y="1"/>
                    <a:pt x="1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3"/>
            <p:cNvSpPr/>
            <p:nvPr/>
          </p:nvSpPr>
          <p:spPr>
            <a:xfrm>
              <a:off x="1252677" y="4640589"/>
              <a:ext cx="9134" cy="7275"/>
            </a:xfrm>
            <a:custGeom>
              <a:avLst/>
              <a:gdLst/>
              <a:ahLst/>
              <a:cxnLst/>
              <a:rect l="l" t="t" r="r" b="b"/>
              <a:pathLst>
                <a:path w="285" h="227" extrusionOk="0">
                  <a:moveTo>
                    <a:pt x="255" y="1"/>
                  </a:moveTo>
                  <a:cubicBezTo>
                    <a:pt x="228" y="1"/>
                    <a:pt x="164" y="23"/>
                    <a:pt x="101" y="74"/>
                  </a:cubicBezTo>
                  <a:cubicBezTo>
                    <a:pt x="34" y="141"/>
                    <a:pt x="0" y="224"/>
                    <a:pt x="17" y="224"/>
                  </a:cubicBezTo>
                  <a:cubicBezTo>
                    <a:pt x="19" y="226"/>
                    <a:pt x="21" y="227"/>
                    <a:pt x="24" y="227"/>
                  </a:cubicBezTo>
                  <a:cubicBezTo>
                    <a:pt x="45" y="227"/>
                    <a:pt x="91" y="169"/>
                    <a:pt x="151" y="124"/>
                  </a:cubicBezTo>
                  <a:cubicBezTo>
                    <a:pt x="218" y="74"/>
                    <a:pt x="284" y="24"/>
                    <a:pt x="268" y="7"/>
                  </a:cubicBezTo>
                  <a:cubicBezTo>
                    <a:pt x="268" y="3"/>
                    <a:pt x="263" y="1"/>
                    <a:pt x="2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3"/>
            <p:cNvSpPr/>
            <p:nvPr/>
          </p:nvSpPr>
          <p:spPr>
            <a:xfrm>
              <a:off x="1270336" y="4631871"/>
              <a:ext cx="9134" cy="3814"/>
            </a:xfrm>
            <a:custGeom>
              <a:avLst/>
              <a:gdLst/>
              <a:ahLst/>
              <a:cxnLst/>
              <a:rect l="l" t="t" r="r" b="b"/>
              <a:pathLst>
                <a:path w="285" h="119" extrusionOk="0">
                  <a:moveTo>
                    <a:pt x="242" y="1"/>
                  </a:moveTo>
                  <a:cubicBezTo>
                    <a:pt x="213" y="1"/>
                    <a:pt x="174" y="9"/>
                    <a:pt x="134" y="28"/>
                  </a:cubicBezTo>
                  <a:cubicBezTo>
                    <a:pt x="68" y="62"/>
                    <a:pt x="1" y="95"/>
                    <a:pt x="17" y="112"/>
                  </a:cubicBezTo>
                  <a:cubicBezTo>
                    <a:pt x="17" y="117"/>
                    <a:pt x="23" y="119"/>
                    <a:pt x="33" y="119"/>
                  </a:cubicBezTo>
                  <a:cubicBezTo>
                    <a:pt x="57" y="119"/>
                    <a:pt x="104" y="107"/>
                    <a:pt x="151" y="95"/>
                  </a:cubicBezTo>
                  <a:cubicBezTo>
                    <a:pt x="235" y="62"/>
                    <a:pt x="285" y="28"/>
                    <a:pt x="285" y="11"/>
                  </a:cubicBezTo>
                  <a:cubicBezTo>
                    <a:pt x="278" y="5"/>
                    <a:pt x="262" y="1"/>
                    <a:pt x="2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3"/>
            <p:cNvSpPr/>
            <p:nvPr/>
          </p:nvSpPr>
          <p:spPr>
            <a:xfrm>
              <a:off x="1288092" y="4630525"/>
              <a:ext cx="10673" cy="2949"/>
            </a:xfrm>
            <a:custGeom>
              <a:avLst/>
              <a:gdLst/>
              <a:ahLst/>
              <a:cxnLst/>
              <a:rect l="l" t="t" r="r" b="b"/>
              <a:pathLst>
                <a:path w="333" h="92" extrusionOk="0">
                  <a:moveTo>
                    <a:pt x="141" y="0"/>
                  </a:moveTo>
                  <a:cubicBezTo>
                    <a:pt x="60" y="0"/>
                    <a:pt x="0" y="39"/>
                    <a:pt x="15" y="53"/>
                  </a:cubicBezTo>
                  <a:cubicBezTo>
                    <a:pt x="15" y="62"/>
                    <a:pt x="32" y="62"/>
                    <a:pt x="59" y="62"/>
                  </a:cubicBezTo>
                  <a:cubicBezTo>
                    <a:pt x="86" y="62"/>
                    <a:pt x="123" y="62"/>
                    <a:pt x="165" y="70"/>
                  </a:cubicBezTo>
                  <a:cubicBezTo>
                    <a:pt x="232" y="70"/>
                    <a:pt x="288" y="92"/>
                    <a:pt x="317" y="92"/>
                  </a:cubicBezTo>
                  <a:cubicBezTo>
                    <a:pt x="324" y="92"/>
                    <a:pt x="329" y="90"/>
                    <a:pt x="332" y="87"/>
                  </a:cubicBezTo>
                  <a:cubicBezTo>
                    <a:pt x="332" y="70"/>
                    <a:pt x="282" y="3"/>
                    <a:pt x="182" y="3"/>
                  </a:cubicBezTo>
                  <a:cubicBezTo>
                    <a:pt x="168" y="1"/>
                    <a:pt x="154" y="0"/>
                    <a:pt x="1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3"/>
            <p:cNvSpPr/>
            <p:nvPr/>
          </p:nvSpPr>
          <p:spPr>
            <a:xfrm>
              <a:off x="1306232" y="4634371"/>
              <a:ext cx="5384" cy="2179"/>
            </a:xfrm>
            <a:custGeom>
              <a:avLst/>
              <a:gdLst/>
              <a:ahLst/>
              <a:cxnLst/>
              <a:rect l="l" t="t" r="r" b="b"/>
              <a:pathLst>
                <a:path w="168" h="68" extrusionOk="0">
                  <a:moveTo>
                    <a:pt x="84" y="0"/>
                  </a:moveTo>
                  <a:cubicBezTo>
                    <a:pt x="34" y="0"/>
                    <a:pt x="0" y="17"/>
                    <a:pt x="0" y="34"/>
                  </a:cubicBezTo>
                  <a:cubicBezTo>
                    <a:pt x="0" y="50"/>
                    <a:pt x="34" y="67"/>
                    <a:pt x="84" y="67"/>
                  </a:cubicBezTo>
                  <a:cubicBezTo>
                    <a:pt x="117" y="67"/>
                    <a:pt x="167" y="50"/>
                    <a:pt x="167" y="34"/>
                  </a:cubicBezTo>
                  <a:cubicBezTo>
                    <a:pt x="167" y="17"/>
                    <a:pt x="134" y="0"/>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3"/>
            <p:cNvSpPr/>
            <p:nvPr/>
          </p:nvSpPr>
          <p:spPr>
            <a:xfrm>
              <a:off x="2398656" y="4658441"/>
              <a:ext cx="25736" cy="16666"/>
            </a:xfrm>
            <a:custGeom>
              <a:avLst/>
              <a:gdLst/>
              <a:ahLst/>
              <a:cxnLst/>
              <a:rect l="l" t="t" r="r" b="b"/>
              <a:pathLst>
                <a:path w="803" h="520" extrusionOk="0">
                  <a:moveTo>
                    <a:pt x="39" y="0"/>
                  </a:moveTo>
                  <a:cubicBezTo>
                    <a:pt x="26" y="0"/>
                    <a:pt x="13" y="1"/>
                    <a:pt x="1" y="1"/>
                  </a:cubicBezTo>
                  <a:cubicBezTo>
                    <a:pt x="318" y="68"/>
                    <a:pt x="602" y="252"/>
                    <a:pt x="803" y="519"/>
                  </a:cubicBezTo>
                  <a:cubicBezTo>
                    <a:pt x="674" y="213"/>
                    <a:pt x="374" y="0"/>
                    <a:pt x="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3"/>
            <p:cNvSpPr/>
            <p:nvPr/>
          </p:nvSpPr>
          <p:spPr>
            <a:xfrm>
              <a:off x="1184122" y="1956626"/>
              <a:ext cx="211562" cy="279764"/>
            </a:xfrm>
            <a:custGeom>
              <a:avLst/>
              <a:gdLst/>
              <a:ahLst/>
              <a:cxnLst/>
              <a:rect l="l" t="t" r="r" b="b"/>
              <a:pathLst>
                <a:path w="6601" h="8729" extrusionOk="0">
                  <a:moveTo>
                    <a:pt x="3676" y="0"/>
                  </a:moveTo>
                  <a:cubicBezTo>
                    <a:pt x="3571" y="0"/>
                    <a:pt x="3468" y="44"/>
                    <a:pt x="3392" y="140"/>
                  </a:cubicBezTo>
                  <a:cubicBezTo>
                    <a:pt x="3159" y="441"/>
                    <a:pt x="3092" y="1594"/>
                    <a:pt x="3610" y="2847"/>
                  </a:cubicBezTo>
                  <a:cubicBezTo>
                    <a:pt x="3802" y="3292"/>
                    <a:pt x="3681" y="3447"/>
                    <a:pt x="3415" y="3447"/>
                  </a:cubicBezTo>
                  <a:cubicBezTo>
                    <a:pt x="2942" y="3447"/>
                    <a:pt x="2010" y="2955"/>
                    <a:pt x="1571" y="2730"/>
                  </a:cubicBezTo>
                  <a:cubicBezTo>
                    <a:pt x="1571" y="2730"/>
                    <a:pt x="809" y="2179"/>
                    <a:pt x="515" y="2179"/>
                  </a:cubicBezTo>
                  <a:cubicBezTo>
                    <a:pt x="510" y="2179"/>
                    <a:pt x="506" y="2179"/>
                    <a:pt x="502" y="2179"/>
                  </a:cubicBezTo>
                  <a:cubicBezTo>
                    <a:pt x="235" y="2196"/>
                    <a:pt x="1" y="2847"/>
                    <a:pt x="986" y="3766"/>
                  </a:cubicBezTo>
                  <a:cubicBezTo>
                    <a:pt x="986" y="3766"/>
                    <a:pt x="352" y="3883"/>
                    <a:pt x="485" y="4401"/>
                  </a:cubicBezTo>
                  <a:cubicBezTo>
                    <a:pt x="585" y="4769"/>
                    <a:pt x="1337" y="5253"/>
                    <a:pt x="1337" y="5253"/>
                  </a:cubicBezTo>
                  <a:cubicBezTo>
                    <a:pt x="1312" y="5250"/>
                    <a:pt x="1286" y="5248"/>
                    <a:pt x="1261" y="5248"/>
                  </a:cubicBezTo>
                  <a:cubicBezTo>
                    <a:pt x="1040" y="5248"/>
                    <a:pt x="843" y="5376"/>
                    <a:pt x="753" y="5571"/>
                  </a:cubicBezTo>
                  <a:cubicBezTo>
                    <a:pt x="552" y="6122"/>
                    <a:pt x="1421" y="6623"/>
                    <a:pt x="1421" y="6623"/>
                  </a:cubicBezTo>
                  <a:cubicBezTo>
                    <a:pt x="1421" y="6623"/>
                    <a:pt x="669" y="6941"/>
                    <a:pt x="1053" y="7492"/>
                  </a:cubicBezTo>
                  <a:cubicBezTo>
                    <a:pt x="1354" y="7910"/>
                    <a:pt x="2056" y="8060"/>
                    <a:pt x="3309" y="8445"/>
                  </a:cubicBezTo>
                  <a:lnTo>
                    <a:pt x="4712" y="8729"/>
                  </a:lnTo>
                  <a:lnTo>
                    <a:pt x="6601" y="5086"/>
                  </a:lnTo>
                  <a:lnTo>
                    <a:pt x="5598" y="3633"/>
                  </a:lnTo>
                  <a:cubicBezTo>
                    <a:pt x="5398" y="3399"/>
                    <a:pt x="5164" y="3131"/>
                    <a:pt x="4896" y="2780"/>
                  </a:cubicBezTo>
                  <a:cubicBezTo>
                    <a:pt x="4679" y="2496"/>
                    <a:pt x="4512" y="2162"/>
                    <a:pt x="4395" y="1811"/>
                  </a:cubicBezTo>
                  <a:cubicBezTo>
                    <a:pt x="4245" y="1377"/>
                    <a:pt x="4144" y="926"/>
                    <a:pt x="4128" y="475"/>
                  </a:cubicBezTo>
                  <a:cubicBezTo>
                    <a:pt x="4128" y="191"/>
                    <a:pt x="3897" y="0"/>
                    <a:pt x="3676"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3"/>
            <p:cNvSpPr/>
            <p:nvPr/>
          </p:nvSpPr>
          <p:spPr>
            <a:xfrm>
              <a:off x="1037493" y="4486557"/>
              <a:ext cx="316430" cy="191755"/>
            </a:xfrm>
            <a:custGeom>
              <a:avLst/>
              <a:gdLst/>
              <a:ahLst/>
              <a:cxnLst/>
              <a:rect l="l" t="t" r="r" b="b"/>
              <a:pathLst>
                <a:path w="9873" h="5983" extrusionOk="0">
                  <a:moveTo>
                    <a:pt x="5094" y="1"/>
                  </a:moveTo>
                  <a:lnTo>
                    <a:pt x="3891" y="2540"/>
                  </a:lnTo>
                  <a:lnTo>
                    <a:pt x="3891" y="2557"/>
                  </a:lnTo>
                  <a:cubicBezTo>
                    <a:pt x="3891" y="2557"/>
                    <a:pt x="1535" y="2041"/>
                    <a:pt x="551" y="2041"/>
                  </a:cubicBezTo>
                  <a:cubicBezTo>
                    <a:pt x="176" y="2041"/>
                    <a:pt x="1" y="2116"/>
                    <a:pt x="231" y="2323"/>
                  </a:cubicBezTo>
                  <a:cubicBezTo>
                    <a:pt x="1000" y="3008"/>
                    <a:pt x="6497" y="5314"/>
                    <a:pt x="7851" y="5865"/>
                  </a:cubicBezTo>
                  <a:lnTo>
                    <a:pt x="8151" y="5982"/>
                  </a:lnTo>
                  <a:lnTo>
                    <a:pt x="9872" y="2240"/>
                  </a:lnTo>
                  <a:lnTo>
                    <a:pt x="50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3"/>
            <p:cNvSpPr/>
            <p:nvPr/>
          </p:nvSpPr>
          <p:spPr>
            <a:xfrm>
              <a:off x="1040313" y="4552099"/>
              <a:ext cx="259509" cy="126213"/>
            </a:xfrm>
            <a:custGeom>
              <a:avLst/>
              <a:gdLst/>
              <a:ahLst/>
              <a:cxnLst/>
              <a:rect l="l" t="t" r="r" b="b"/>
              <a:pathLst>
                <a:path w="8097" h="3938" extrusionOk="0">
                  <a:moveTo>
                    <a:pt x="511" y="1"/>
                  </a:moveTo>
                  <a:cubicBezTo>
                    <a:pt x="226" y="1"/>
                    <a:pt x="1" y="38"/>
                    <a:pt x="26" y="161"/>
                  </a:cubicBezTo>
                  <a:cubicBezTo>
                    <a:pt x="93" y="479"/>
                    <a:pt x="5557" y="3018"/>
                    <a:pt x="8063" y="3937"/>
                  </a:cubicBezTo>
                  <a:lnTo>
                    <a:pt x="8097" y="3820"/>
                  </a:lnTo>
                  <a:lnTo>
                    <a:pt x="1697" y="913"/>
                  </a:lnTo>
                  <a:cubicBezTo>
                    <a:pt x="1697" y="913"/>
                    <a:pt x="1848" y="245"/>
                    <a:pt x="1564" y="94"/>
                  </a:cubicBezTo>
                  <a:cubicBezTo>
                    <a:pt x="1564" y="94"/>
                    <a:pt x="962" y="1"/>
                    <a:pt x="5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3"/>
            <p:cNvSpPr/>
            <p:nvPr/>
          </p:nvSpPr>
          <p:spPr>
            <a:xfrm>
              <a:off x="1090407" y="4552964"/>
              <a:ext cx="8589" cy="30576"/>
            </a:xfrm>
            <a:custGeom>
              <a:avLst/>
              <a:gdLst/>
              <a:ahLst/>
              <a:cxnLst/>
              <a:rect l="l" t="t" r="r" b="b"/>
              <a:pathLst>
                <a:path w="268" h="954" extrusionOk="0">
                  <a:moveTo>
                    <a:pt x="1" y="1"/>
                  </a:moveTo>
                  <a:lnTo>
                    <a:pt x="1" y="1"/>
                  </a:lnTo>
                  <a:cubicBezTo>
                    <a:pt x="67" y="151"/>
                    <a:pt x="118" y="301"/>
                    <a:pt x="134" y="468"/>
                  </a:cubicBezTo>
                  <a:cubicBezTo>
                    <a:pt x="151" y="636"/>
                    <a:pt x="134" y="803"/>
                    <a:pt x="101" y="953"/>
                  </a:cubicBezTo>
                  <a:cubicBezTo>
                    <a:pt x="268" y="652"/>
                    <a:pt x="235" y="268"/>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3"/>
            <p:cNvSpPr/>
            <p:nvPr/>
          </p:nvSpPr>
          <p:spPr>
            <a:xfrm>
              <a:off x="1147168" y="4565271"/>
              <a:ext cx="3269" cy="16634"/>
            </a:xfrm>
            <a:custGeom>
              <a:avLst/>
              <a:gdLst/>
              <a:ahLst/>
              <a:cxnLst/>
              <a:rect l="l" t="t" r="r" b="b"/>
              <a:pathLst>
                <a:path w="102" h="519" extrusionOk="0">
                  <a:moveTo>
                    <a:pt x="17" y="1"/>
                  </a:moveTo>
                  <a:cubicBezTo>
                    <a:pt x="1" y="84"/>
                    <a:pt x="1" y="168"/>
                    <a:pt x="17" y="268"/>
                  </a:cubicBezTo>
                  <a:cubicBezTo>
                    <a:pt x="34" y="402"/>
                    <a:pt x="68" y="519"/>
                    <a:pt x="84" y="519"/>
                  </a:cubicBezTo>
                  <a:cubicBezTo>
                    <a:pt x="101" y="435"/>
                    <a:pt x="101" y="335"/>
                    <a:pt x="84" y="252"/>
                  </a:cubicBezTo>
                  <a:cubicBezTo>
                    <a:pt x="84" y="168"/>
                    <a:pt x="51" y="84"/>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3"/>
            <p:cNvSpPr/>
            <p:nvPr/>
          </p:nvSpPr>
          <p:spPr>
            <a:xfrm>
              <a:off x="1158962" y="4567899"/>
              <a:ext cx="6987" cy="13012"/>
            </a:xfrm>
            <a:custGeom>
              <a:avLst/>
              <a:gdLst/>
              <a:ahLst/>
              <a:cxnLst/>
              <a:rect l="l" t="t" r="r" b="b"/>
              <a:pathLst>
                <a:path w="218" h="406" extrusionOk="0">
                  <a:moveTo>
                    <a:pt x="21" y="1"/>
                  </a:moveTo>
                  <a:cubicBezTo>
                    <a:pt x="20" y="1"/>
                    <a:pt x="18" y="1"/>
                    <a:pt x="17" y="2"/>
                  </a:cubicBezTo>
                  <a:cubicBezTo>
                    <a:pt x="0" y="2"/>
                    <a:pt x="34" y="103"/>
                    <a:pt x="84" y="220"/>
                  </a:cubicBezTo>
                  <a:cubicBezTo>
                    <a:pt x="130" y="327"/>
                    <a:pt x="176" y="406"/>
                    <a:pt x="196" y="406"/>
                  </a:cubicBezTo>
                  <a:cubicBezTo>
                    <a:pt x="198" y="406"/>
                    <a:pt x="199" y="405"/>
                    <a:pt x="201" y="403"/>
                  </a:cubicBezTo>
                  <a:cubicBezTo>
                    <a:pt x="218" y="403"/>
                    <a:pt x="184" y="303"/>
                    <a:pt x="134" y="186"/>
                  </a:cubicBezTo>
                  <a:cubicBezTo>
                    <a:pt x="88" y="93"/>
                    <a:pt x="41" y="1"/>
                    <a:pt x="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3"/>
            <p:cNvSpPr/>
            <p:nvPr/>
          </p:nvSpPr>
          <p:spPr>
            <a:xfrm>
              <a:off x="1163770" y="4562611"/>
              <a:ext cx="16089" cy="7532"/>
            </a:xfrm>
            <a:custGeom>
              <a:avLst/>
              <a:gdLst/>
              <a:ahLst/>
              <a:cxnLst/>
              <a:rect l="l" t="t" r="r" b="b"/>
              <a:pathLst>
                <a:path w="502" h="235" extrusionOk="0">
                  <a:moveTo>
                    <a:pt x="1" y="0"/>
                  </a:moveTo>
                  <a:cubicBezTo>
                    <a:pt x="1" y="17"/>
                    <a:pt x="101" y="84"/>
                    <a:pt x="235" y="151"/>
                  </a:cubicBezTo>
                  <a:cubicBezTo>
                    <a:pt x="318" y="201"/>
                    <a:pt x="402" y="234"/>
                    <a:pt x="502" y="234"/>
                  </a:cubicBezTo>
                  <a:cubicBezTo>
                    <a:pt x="502" y="218"/>
                    <a:pt x="402" y="151"/>
                    <a:pt x="268" y="84"/>
                  </a:cubicBezTo>
                  <a:cubicBezTo>
                    <a:pt x="185" y="51"/>
                    <a:pt x="101" y="17"/>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3"/>
            <p:cNvSpPr/>
            <p:nvPr/>
          </p:nvSpPr>
          <p:spPr>
            <a:xfrm>
              <a:off x="1168609" y="4554054"/>
              <a:ext cx="18749" cy="7051"/>
            </a:xfrm>
            <a:custGeom>
              <a:avLst/>
              <a:gdLst/>
              <a:ahLst/>
              <a:cxnLst/>
              <a:rect l="l" t="t" r="r" b="b"/>
              <a:pathLst>
                <a:path w="585" h="220" extrusionOk="0">
                  <a:moveTo>
                    <a:pt x="0" y="0"/>
                  </a:moveTo>
                  <a:cubicBezTo>
                    <a:pt x="138" y="138"/>
                    <a:pt x="331" y="219"/>
                    <a:pt x="530" y="219"/>
                  </a:cubicBezTo>
                  <a:cubicBezTo>
                    <a:pt x="548" y="219"/>
                    <a:pt x="567" y="219"/>
                    <a:pt x="585" y="217"/>
                  </a:cubicBezTo>
                  <a:cubicBezTo>
                    <a:pt x="485" y="184"/>
                    <a:pt x="384" y="134"/>
                    <a:pt x="284" y="117"/>
                  </a:cubicBezTo>
                  <a:cubicBezTo>
                    <a:pt x="201" y="67"/>
                    <a:pt x="100" y="33"/>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3"/>
            <p:cNvSpPr/>
            <p:nvPr/>
          </p:nvSpPr>
          <p:spPr>
            <a:xfrm>
              <a:off x="1125214" y="4541202"/>
              <a:ext cx="25736" cy="26794"/>
            </a:xfrm>
            <a:custGeom>
              <a:avLst/>
              <a:gdLst/>
              <a:ahLst/>
              <a:cxnLst/>
              <a:rect l="l" t="t" r="r" b="b"/>
              <a:pathLst>
                <a:path w="803" h="836" extrusionOk="0">
                  <a:moveTo>
                    <a:pt x="134" y="67"/>
                  </a:moveTo>
                  <a:cubicBezTo>
                    <a:pt x="268" y="67"/>
                    <a:pt x="418" y="117"/>
                    <a:pt x="519" y="217"/>
                  </a:cubicBezTo>
                  <a:cubicBezTo>
                    <a:pt x="602" y="284"/>
                    <a:pt x="669" y="401"/>
                    <a:pt x="702" y="501"/>
                  </a:cubicBezTo>
                  <a:cubicBezTo>
                    <a:pt x="713" y="577"/>
                    <a:pt x="717" y="646"/>
                    <a:pt x="718" y="718"/>
                  </a:cubicBezTo>
                  <a:lnTo>
                    <a:pt x="718" y="718"/>
                  </a:lnTo>
                  <a:cubicBezTo>
                    <a:pt x="669" y="686"/>
                    <a:pt x="600" y="641"/>
                    <a:pt x="519" y="585"/>
                  </a:cubicBezTo>
                  <a:cubicBezTo>
                    <a:pt x="418" y="518"/>
                    <a:pt x="318" y="451"/>
                    <a:pt x="235" y="368"/>
                  </a:cubicBezTo>
                  <a:cubicBezTo>
                    <a:pt x="185" y="318"/>
                    <a:pt x="134" y="267"/>
                    <a:pt x="101" y="201"/>
                  </a:cubicBezTo>
                  <a:cubicBezTo>
                    <a:pt x="68" y="150"/>
                    <a:pt x="68" y="84"/>
                    <a:pt x="134" y="67"/>
                  </a:cubicBezTo>
                  <a:close/>
                  <a:moveTo>
                    <a:pt x="118" y="0"/>
                  </a:moveTo>
                  <a:cubicBezTo>
                    <a:pt x="68" y="17"/>
                    <a:pt x="34" y="50"/>
                    <a:pt x="17" y="100"/>
                  </a:cubicBezTo>
                  <a:cubicBezTo>
                    <a:pt x="1" y="150"/>
                    <a:pt x="17" y="201"/>
                    <a:pt x="51" y="234"/>
                  </a:cubicBezTo>
                  <a:cubicBezTo>
                    <a:pt x="84" y="301"/>
                    <a:pt x="134" y="351"/>
                    <a:pt x="201" y="401"/>
                  </a:cubicBezTo>
                  <a:cubicBezTo>
                    <a:pt x="285" y="485"/>
                    <a:pt x="385" y="568"/>
                    <a:pt x="485" y="635"/>
                  </a:cubicBezTo>
                  <a:cubicBezTo>
                    <a:pt x="561" y="673"/>
                    <a:pt x="636" y="710"/>
                    <a:pt x="719" y="741"/>
                  </a:cubicBezTo>
                  <a:lnTo>
                    <a:pt x="719" y="741"/>
                  </a:lnTo>
                  <a:cubicBezTo>
                    <a:pt x="719" y="772"/>
                    <a:pt x="719" y="803"/>
                    <a:pt x="719" y="835"/>
                  </a:cubicBezTo>
                  <a:cubicBezTo>
                    <a:pt x="736" y="802"/>
                    <a:pt x="736" y="786"/>
                    <a:pt x="752" y="753"/>
                  </a:cubicBezTo>
                  <a:lnTo>
                    <a:pt x="752" y="753"/>
                  </a:lnTo>
                  <a:cubicBezTo>
                    <a:pt x="769" y="758"/>
                    <a:pt x="786" y="764"/>
                    <a:pt x="803" y="769"/>
                  </a:cubicBezTo>
                  <a:cubicBezTo>
                    <a:pt x="803" y="769"/>
                    <a:pt x="785" y="758"/>
                    <a:pt x="753" y="739"/>
                  </a:cubicBezTo>
                  <a:lnTo>
                    <a:pt x="753" y="739"/>
                  </a:lnTo>
                  <a:cubicBezTo>
                    <a:pt x="753" y="660"/>
                    <a:pt x="752" y="580"/>
                    <a:pt x="736" y="501"/>
                  </a:cubicBezTo>
                  <a:cubicBezTo>
                    <a:pt x="669" y="201"/>
                    <a:pt x="418" y="0"/>
                    <a:pt x="1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3"/>
            <p:cNvSpPr/>
            <p:nvPr/>
          </p:nvSpPr>
          <p:spPr>
            <a:xfrm>
              <a:off x="1147713" y="4549887"/>
              <a:ext cx="21441" cy="15640"/>
            </a:xfrm>
            <a:custGeom>
              <a:avLst/>
              <a:gdLst/>
              <a:ahLst/>
              <a:cxnLst/>
              <a:rect l="l" t="t" r="r" b="b"/>
              <a:pathLst>
                <a:path w="669" h="488" extrusionOk="0">
                  <a:moveTo>
                    <a:pt x="456" y="1"/>
                  </a:moveTo>
                  <a:cubicBezTo>
                    <a:pt x="387" y="1"/>
                    <a:pt x="318" y="23"/>
                    <a:pt x="268" y="63"/>
                  </a:cubicBezTo>
                  <a:cubicBezTo>
                    <a:pt x="184" y="113"/>
                    <a:pt x="117" y="180"/>
                    <a:pt x="67" y="247"/>
                  </a:cubicBezTo>
                  <a:cubicBezTo>
                    <a:pt x="34" y="314"/>
                    <a:pt x="0" y="397"/>
                    <a:pt x="17" y="481"/>
                  </a:cubicBezTo>
                  <a:cubicBezTo>
                    <a:pt x="34" y="414"/>
                    <a:pt x="67" y="331"/>
                    <a:pt x="117" y="280"/>
                  </a:cubicBezTo>
                  <a:cubicBezTo>
                    <a:pt x="168" y="214"/>
                    <a:pt x="218" y="147"/>
                    <a:pt x="285" y="113"/>
                  </a:cubicBezTo>
                  <a:cubicBezTo>
                    <a:pt x="338" y="81"/>
                    <a:pt x="399" y="63"/>
                    <a:pt x="458" y="63"/>
                  </a:cubicBezTo>
                  <a:cubicBezTo>
                    <a:pt x="491" y="63"/>
                    <a:pt x="522" y="68"/>
                    <a:pt x="552" y="80"/>
                  </a:cubicBezTo>
                  <a:cubicBezTo>
                    <a:pt x="619" y="130"/>
                    <a:pt x="535" y="230"/>
                    <a:pt x="468" y="280"/>
                  </a:cubicBezTo>
                  <a:cubicBezTo>
                    <a:pt x="401" y="331"/>
                    <a:pt x="335" y="364"/>
                    <a:pt x="251" y="397"/>
                  </a:cubicBezTo>
                  <a:cubicBezTo>
                    <a:pt x="117" y="464"/>
                    <a:pt x="34" y="481"/>
                    <a:pt x="34" y="481"/>
                  </a:cubicBezTo>
                  <a:cubicBezTo>
                    <a:pt x="56" y="485"/>
                    <a:pt x="79" y="487"/>
                    <a:pt x="101" y="487"/>
                  </a:cubicBezTo>
                  <a:cubicBezTo>
                    <a:pt x="161" y="487"/>
                    <a:pt x="219" y="472"/>
                    <a:pt x="268" y="448"/>
                  </a:cubicBezTo>
                  <a:cubicBezTo>
                    <a:pt x="351" y="414"/>
                    <a:pt x="435" y="381"/>
                    <a:pt x="502" y="331"/>
                  </a:cubicBezTo>
                  <a:cubicBezTo>
                    <a:pt x="552" y="297"/>
                    <a:pt x="585" y="264"/>
                    <a:pt x="619" y="214"/>
                  </a:cubicBezTo>
                  <a:cubicBezTo>
                    <a:pt x="669" y="147"/>
                    <a:pt x="652" y="63"/>
                    <a:pt x="585" y="30"/>
                  </a:cubicBezTo>
                  <a:cubicBezTo>
                    <a:pt x="546" y="10"/>
                    <a:pt x="501" y="1"/>
                    <a:pt x="4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3"/>
            <p:cNvSpPr/>
            <p:nvPr/>
          </p:nvSpPr>
          <p:spPr>
            <a:xfrm>
              <a:off x="1304085" y="4561009"/>
              <a:ext cx="28396" cy="63203"/>
            </a:xfrm>
            <a:custGeom>
              <a:avLst/>
              <a:gdLst/>
              <a:ahLst/>
              <a:cxnLst/>
              <a:rect l="l" t="t" r="r" b="b"/>
              <a:pathLst>
                <a:path w="886" h="1972" extrusionOk="0">
                  <a:moveTo>
                    <a:pt x="886" y="0"/>
                  </a:moveTo>
                  <a:lnTo>
                    <a:pt x="886" y="0"/>
                  </a:lnTo>
                  <a:cubicBezTo>
                    <a:pt x="552" y="635"/>
                    <a:pt x="268" y="1304"/>
                    <a:pt x="0" y="1972"/>
                  </a:cubicBezTo>
                  <a:cubicBezTo>
                    <a:pt x="335" y="1337"/>
                    <a:pt x="635" y="669"/>
                    <a:pt x="8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3"/>
            <p:cNvSpPr/>
            <p:nvPr/>
          </p:nvSpPr>
          <p:spPr>
            <a:xfrm>
              <a:off x="1186269" y="4606488"/>
              <a:ext cx="45030" cy="20416"/>
            </a:xfrm>
            <a:custGeom>
              <a:avLst/>
              <a:gdLst/>
              <a:ahLst/>
              <a:cxnLst/>
              <a:rect l="l" t="t" r="r" b="b"/>
              <a:pathLst>
                <a:path w="1405" h="637" extrusionOk="0">
                  <a:moveTo>
                    <a:pt x="5" y="0"/>
                  </a:moveTo>
                  <a:cubicBezTo>
                    <a:pt x="3" y="0"/>
                    <a:pt x="1" y="1"/>
                    <a:pt x="0" y="1"/>
                  </a:cubicBezTo>
                  <a:cubicBezTo>
                    <a:pt x="435" y="302"/>
                    <a:pt x="903" y="519"/>
                    <a:pt x="1404" y="636"/>
                  </a:cubicBezTo>
                  <a:cubicBezTo>
                    <a:pt x="1404" y="620"/>
                    <a:pt x="1087" y="503"/>
                    <a:pt x="702" y="336"/>
                  </a:cubicBezTo>
                  <a:cubicBezTo>
                    <a:pt x="336" y="160"/>
                    <a:pt x="45" y="0"/>
                    <a:pt x="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3"/>
            <p:cNvSpPr/>
            <p:nvPr/>
          </p:nvSpPr>
          <p:spPr>
            <a:xfrm>
              <a:off x="2346799" y="4458705"/>
              <a:ext cx="281079" cy="240183"/>
            </a:xfrm>
            <a:custGeom>
              <a:avLst/>
              <a:gdLst/>
              <a:ahLst/>
              <a:cxnLst/>
              <a:rect l="l" t="t" r="r" b="b"/>
              <a:pathLst>
                <a:path w="8770" h="7494" extrusionOk="0">
                  <a:moveTo>
                    <a:pt x="6982" y="1"/>
                  </a:moveTo>
                  <a:lnTo>
                    <a:pt x="2220" y="2257"/>
                  </a:lnTo>
                  <a:lnTo>
                    <a:pt x="3407" y="4813"/>
                  </a:lnTo>
                  <a:cubicBezTo>
                    <a:pt x="3407" y="4813"/>
                    <a:pt x="1" y="7493"/>
                    <a:pt x="832" y="7493"/>
                  </a:cubicBezTo>
                  <a:cubicBezTo>
                    <a:pt x="857" y="7493"/>
                    <a:pt x="885" y="7491"/>
                    <a:pt x="917" y="7486"/>
                  </a:cubicBezTo>
                  <a:cubicBezTo>
                    <a:pt x="1919" y="7336"/>
                    <a:pt x="7199" y="4562"/>
                    <a:pt x="8486" y="3877"/>
                  </a:cubicBezTo>
                  <a:lnTo>
                    <a:pt x="8770" y="3710"/>
                  </a:lnTo>
                  <a:lnTo>
                    <a:pt x="69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3"/>
            <p:cNvSpPr/>
            <p:nvPr/>
          </p:nvSpPr>
          <p:spPr>
            <a:xfrm>
              <a:off x="2567880" y="4532612"/>
              <a:ext cx="58940" cy="70189"/>
            </a:xfrm>
            <a:custGeom>
              <a:avLst/>
              <a:gdLst/>
              <a:ahLst/>
              <a:cxnLst/>
              <a:rect l="l" t="t" r="r" b="b"/>
              <a:pathLst>
                <a:path w="1839" h="2190" extrusionOk="0">
                  <a:moveTo>
                    <a:pt x="1204" y="1"/>
                  </a:moveTo>
                  <a:cubicBezTo>
                    <a:pt x="786" y="168"/>
                    <a:pt x="452" y="485"/>
                    <a:pt x="251" y="886"/>
                  </a:cubicBezTo>
                  <a:cubicBezTo>
                    <a:pt x="51" y="1287"/>
                    <a:pt x="1" y="1755"/>
                    <a:pt x="118" y="2190"/>
                  </a:cubicBezTo>
                  <a:lnTo>
                    <a:pt x="1839" y="1337"/>
                  </a:lnTo>
                  <a:lnTo>
                    <a:pt x="12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3"/>
            <p:cNvSpPr/>
            <p:nvPr/>
          </p:nvSpPr>
          <p:spPr>
            <a:xfrm>
              <a:off x="2361190" y="4574374"/>
              <a:ext cx="266688" cy="125027"/>
            </a:xfrm>
            <a:custGeom>
              <a:avLst/>
              <a:gdLst/>
              <a:ahLst/>
              <a:cxnLst/>
              <a:rect l="l" t="t" r="r" b="b"/>
              <a:pathLst>
                <a:path w="8321" h="3901" extrusionOk="0">
                  <a:moveTo>
                    <a:pt x="8254" y="1"/>
                  </a:moveTo>
                  <a:lnTo>
                    <a:pt x="1938" y="3075"/>
                  </a:lnTo>
                  <a:cubicBezTo>
                    <a:pt x="1938" y="3075"/>
                    <a:pt x="1585" y="2641"/>
                    <a:pt x="1308" y="2641"/>
                  </a:cubicBezTo>
                  <a:cubicBezTo>
                    <a:pt x="1277" y="2641"/>
                    <a:pt x="1248" y="2646"/>
                    <a:pt x="1220" y="2658"/>
                  </a:cubicBezTo>
                  <a:cubicBezTo>
                    <a:pt x="1220" y="2658"/>
                    <a:pt x="0" y="3744"/>
                    <a:pt x="284" y="3894"/>
                  </a:cubicBezTo>
                  <a:cubicBezTo>
                    <a:pt x="292" y="3898"/>
                    <a:pt x="304" y="3900"/>
                    <a:pt x="320" y="3900"/>
                  </a:cubicBezTo>
                  <a:cubicBezTo>
                    <a:pt x="871" y="3900"/>
                    <a:pt x="6080" y="1417"/>
                    <a:pt x="8321" y="101"/>
                  </a:cubicBezTo>
                  <a:lnTo>
                    <a:pt x="82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3"/>
            <p:cNvSpPr/>
            <p:nvPr/>
          </p:nvSpPr>
          <p:spPr>
            <a:xfrm>
              <a:off x="2369202" y="4573316"/>
              <a:ext cx="259220" cy="123200"/>
            </a:xfrm>
            <a:custGeom>
              <a:avLst/>
              <a:gdLst/>
              <a:ahLst/>
              <a:cxnLst/>
              <a:rect l="l" t="t" r="r" b="b"/>
              <a:pathLst>
                <a:path w="8088" h="3844" extrusionOk="0">
                  <a:moveTo>
                    <a:pt x="8088" y="1"/>
                  </a:moveTo>
                  <a:cubicBezTo>
                    <a:pt x="8054" y="1"/>
                    <a:pt x="8021" y="17"/>
                    <a:pt x="8004" y="34"/>
                  </a:cubicBezTo>
                  <a:cubicBezTo>
                    <a:pt x="8038" y="34"/>
                    <a:pt x="8054" y="17"/>
                    <a:pt x="8088" y="1"/>
                  </a:cubicBezTo>
                  <a:close/>
                  <a:moveTo>
                    <a:pt x="8004" y="34"/>
                  </a:moveTo>
                  <a:lnTo>
                    <a:pt x="8004" y="34"/>
                  </a:lnTo>
                  <a:cubicBezTo>
                    <a:pt x="7937" y="67"/>
                    <a:pt x="7854" y="101"/>
                    <a:pt x="7770" y="151"/>
                  </a:cubicBezTo>
                  <a:lnTo>
                    <a:pt x="6918" y="585"/>
                  </a:lnTo>
                  <a:cubicBezTo>
                    <a:pt x="6183" y="936"/>
                    <a:pt x="5180" y="1437"/>
                    <a:pt x="4061" y="1972"/>
                  </a:cubicBezTo>
                  <a:cubicBezTo>
                    <a:pt x="2941" y="2507"/>
                    <a:pt x="1922" y="2975"/>
                    <a:pt x="1187" y="3309"/>
                  </a:cubicBezTo>
                  <a:cubicBezTo>
                    <a:pt x="853" y="3459"/>
                    <a:pt x="552" y="3593"/>
                    <a:pt x="318" y="3693"/>
                  </a:cubicBezTo>
                  <a:cubicBezTo>
                    <a:pt x="235" y="3743"/>
                    <a:pt x="151" y="3777"/>
                    <a:pt x="84" y="3810"/>
                  </a:cubicBezTo>
                  <a:lnTo>
                    <a:pt x="318" y="3727"/>
                  </a:lnTo>
                  <a:lnTo>
                    <a:pt x="1204" y="3342"/>
                  </a:lnTo>
                  <a:cubicBezTo>
                    <a:pt x="1956" y="3025"/>
                    <a:pt x="2975" y="2557"/>
                    <a:pt x="4094" y="2022"/>
                  </a:cubicBezTo>
                  <a:cubicBezTo>
                    <a:pt x="5214" y="1488"/>
                    <a:pt x="6216" y="986"/>
                    <a:pt x="6935" y="619"/>
                  </a:cubicBezTo>
                  <a:cubicBezTo>
                    <a:pt x="7269" y="435"/>
                    <a:pt x="7553" y="285"/>
                    <a:pt x="7770" y="168"/>
                  </a:cubicBezTo>
                  <a:lnTo>
                    <a:pt x="8004" y="34"/>
                  </a:lnTo>
                  <a:close/>
                  <a:moveTo>
                    <a:pt x="84" y="3810"/>
                  </a:moveTo>
                  <a:cubicBezTo>
                    <a:pt x="51" y="3810"/>
                    <a:pt x="17" y="3827"/>
                    <a:pt x="1" y="3844"/>
                  </a:cubicBezTo>
                  <a:cubicBezTo>
                    <a:pt x="34" y="3844"/>
                    <a:pt x="51" y="3827"/>
                    <a:pt x="84" y="381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3"/>
            <p:cNvSpPr/>
            <p:nvPr/>
          </p:nvSpPr>
          <p:spPr>
            <a:xfrm>
              <a:off x="2444167" y="4621936"/>
              <a:ext cx="15031" cy="9262"/>
            </a:xfrm>
            <a:custGeom>
              <a:avLst/>
              <a:gdLst/>
              <a:ahLst/>
              <a:cxnLst/>
              <a:rect l="l" t="t" r="r" b="b"/>
              <a:pathLst>
                <a:path w="469" h="289" extrusionOk="0">
                  <a:moveTo>
                    <a:pt x="23" y="1"/>
                  </a:moveTo>
                  <a:cubicBezTo>
                    <a:pt x="20" y="1"/>
                    <a:pt x="18" y="2"/>
                    <a:pt x="18" y="4"/>
                  </a:cubicBezTo>
                  <a:cubicBezTo>
                    <a:pt x="1" y="21"/>
                    <a:pt x="101" y="88"/>
                    <a:pt x="218" y="171"/>
                  </a:cubicBezTo>
                  <a:cubicBezTo>
                    <a:pt x="335" y="238"/>
                    <a:pt x="452" y="288"/>
                    <a:pt x="452" y="288"/>
                  </a:cubicBezTo>
                  <a:cubicBezTo>
                    <a:pt x="469" y="271"/>
                    <a:pt x="369" y="188"/>
                    <a:pt x="252" y="121"/>
                  </a:cubicBezTo>
                  <a:cubicBezTo>
                    <a:pt x="150" y="48"/>
                    <a:pt x="48" y="1"/>
                    <a:pt x="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3"/>
            <p:cNvSpPr/>
            <p:nvPr/>
          </p:nvSpPr>
          <p:spPr>
            <a:xfrm>
              <a:off x="2454359" y="4614340"/>
              <a:ext cx="13942" cy="4199"/>
            </a:xfrm>
            <a:custGeom>
              <a:avLst/>
              <a:gdLst/>
              <a:ahLst/>
              <a:cxnLst/>
              <a:rect l="l" t="t" r="r" b="b"/>
              <a:pathLst>
                <a:path w="435" h="131" extrusionOk="0">
                  <a:moveTo>
                    <a:pt x="20" y="1"/>
                  </a:moveTo>
                  <a:cubicBezTo>
                    <a:pt x="8" y="1"/>
                    <a:pt x="0" y="3"/>
                    <a:pt x="0" y="7"/>
                  </a:cubicBezTo>
                  <a:cubicBezTo>
                    <a:pt x="0" y="24"/>
                    <a:pt x="84" y="57"/>
                    <a:pt x="201" y="91"/>
                  </a:cubicBezTo>
                  <a:cubicBezTo>
                    <a:pt x="287" y="115"/>
                    <a:pt x="363" y="131"/>
                    <a:pt x="398" y="131"/>
                  </a:cubicBezTo>
                  <a:cubicBezTo>
                    <a:pt x="411" y="131"/>
                    <a:pt x="418" y="129"/>
                    <a:pt x="418" y="124"/>
                  </a:cubicBezTo>
                  <a:cubicBezTo>
                    <a:pt x="435" y="107"/>
                    <a:pt x="335" y="74"/>
                    <a:pt x="218" y="41"/>
                  </a:cubicBezTo>
                  <a:cubicBezTo>
                    <a:pt x="132" y="16"/>
                    <a:pt x="55" y="1"/>
                    <a:pt x="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3"/>
            <p:cNvSpPr/>
            <p:nvPr/>
          </p:nvSpPr>
          <p:spPr>
            <a:xfrm>
              <a:off x="2452757" y="4600078"/>
              <a:ext cx="16634" cy="8077"/>
            </a:xfrm>
            <a:custGeom>
              <a:avLst/>
              <a:gdLst/>
              <a:ahLst/>
              <a:cxnLst/>
              <a:rect l="l" t="t" r="r" b="b"/>
              <a:pathLst>
                <a:path w="519" h="252" extrusionOk="0">
                  <a:moveTo>
                    <a:pt x="502" y="1"/>
                  </a:moveTo>
                  <a:cubicBezTo>
                    <a:pt x="418" y="18"/>
                    <a:pt x="318" y="51"/>
                    <a:pt x="234" y="101"/>
                  </a:cubicBezTo>
                  <a:cubicBezTo>
                    <a:pt x="101" y="168"/>
                    <a:pt x="0" y="235"/>
                    <a:pt x="0" y="252"/>
                  </a:cubicBezTo>
                  <a:cubicBezTo>
                    <a:pt x="101" y="235"/>
                    <a:pt x="184" y="201"/>
                    <a:pt x="268" y="151"/>
                  </a:cubicBezTo>
                  <a:cubicBezTo>
                    <a:pt x="401" y="85"/>
                    <a:pt x="518" y="18"/>
                    <a:pt x="5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3"/>
            <p:cNvSpPr/>
            <p:nvPr/>
          </p:nvSpPr>
          <p:spPr>
            <a:xfrm>
              <a:off x="2449552" y="4588860"/>
              <a:ext cx="17692" cy="10192"/>
            </a:xfrm>
            <a:custGeom>
              <a:avLst/>
              <a:gdLst/>
              <a:ahLst/>
              <a:cxnLst/>
              <a:rect l="l" t="t" r="r" b="b"/>
              <a:pathLst>
                <a:path w="552" h="318" extrusionOk="0">
                  <a:moveTo>
                    <a:pt x="535" y="0"/>
                  </a:moveTo>
                  <a:cubicBezTo>
                    <a:pt x="351" y="100"/>
                    <a:pt x="167" y="217"/>
                    <a:pt x="0" y="318"/>
                  </a:cubicBezTo>
                  <a:cubicBezTo>
                    <a:pt x="100" y="318"/>
                    <a:pt x="201" y="284"/>
                    <a:pt x="301" y="217"/>
                  </a:cubicBezTo>
                  <a:cubicBezTo>
                    <a:pt x="451" y="117"/>
                    <a:pt x="551" y="17"/>
                    <a:pt x="5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3"/>
            <p:cNvSpPr/>
            <p:nvPr/>
          </p:nvSpPr>
          <p:spPr>
            <a:xfrm>
              <a:off x="2413656" y="4613443"/>
              <a:ext cx="33781" cy="14519"/>
            </a:xfrm>
            <a:custGeom>
              <a:avLst/>
              <a:gdLst/>
              <a:ahLst/>
              <a:cxnLst/>
              <a:rect l="l" t="t" r="r" b="b"/>
              <a:pathLst>
                <a:path w="1054" h="453" extrusionOk="0">
                  <a:moveTo>
                    <a:pt x="522" y="62"/>
                  </a:moveTo>
                  <a:cubicBezTo>
                    <a:pt x="609" y="62"/>
                    <a:pt x="694" y="81"/>
                    <a:pt x="769" y="119"/>
                  </a:cubicBezTo>
                  <a:cubicBezTo>
                    <a:pt x="834" y="151"/>
                    <a:pt x="900" y="191"/>
                    <a:pt x="956" y="233"/>
                  </a:cubicBezTo>
                  <a:lnTo>
                    <a:pt x="956" y="233"/>
                  </a:lnTo>
                  <a:cubicBezTo>
                    <a:pt x="899" y="252"/>
                    <a:pt x="820" y="277"/>
                    <a:pt x="719" y="302"/>
                  </a:cubicBezTo>
                  <a:cubicBezTo>
                    <a:pt x="602" y="336"/>
                    <a:pt x="485" y="369"/>
                    <a:pt x="368" y="369"/>
                  </a:cubicBezTo>
                  <a:cubicBezTo>
                    <a:pt x="301" y="386"/>
                    <a:pt x="234" y="386"/>
                    <a:pt x="168" y="386"/>
                  </a:cubicBezTo>
                  <a:cubicBezTo>
                    <a:pt x="101" y="369"/>
                    <a:pt x="51" y="336"/>
                    <a:pt x="84" y="269"/>
                  </a:cubicBezTo>
                  <a:cubicBezTo>
                    <a:pt x="168" y="152"/>
                    <a:pt x="301" y="85"/>
                    <a:pt x="435" y="69"/>
                  </a:cubicBezTo>
                  <a:cubicBezTo>
                    <a:pt x="464" y="64"/>
                    <a:pt x="493" y="62"/>
                    <a:pt x="522" y="62"/>
                  </a:cubicBezTo>
                  <a:close/>
                  <a:moveTo>
                    <a:pt x="513" y="0"/>
                  </a:moveTo>
                  <a:cubicBezTo>
                    <a:pt x="324" y="0"/>
                    <a:pt x="138" y="82"/>
                    <a:pt x="17" y="236"/>
                  </a:cubicBezTo>
                  <a:cubicBezTo>
                    <a:pt x="1" y="286"/>
                    <a:pt x="1" y="353"/>
                    <a:pt x="34" y="386"/>
                  </a:cubicBezTo>
                  <a:cubicBezTo>
                    <a:pt x="67" y="419"/>
                    <a:pt x="101" y="436"/>
                    <a:pt x="151" y="453"/>
                  </a:cubicBezTo>
                  <a:cubicBezTo>
                    <a:pt x="234" y="453"/>
                    <a:pt x="301" y="453"/>
                    <a:pt x="385" y="436"/>
                  </a:cubicBezTo>
                  <a:cubicBezTo>
                    <a:pt x="502" y="419"/>
                    <a:pt x="619" y="386"/>
                    <a:pt x="736" y="353"/>
                  </a:cubicBezTo>
                  <a:cubicBezTo>
                    <a:pt x="823" y="328"/>
                    <a:pt x="901" y="293"/>
                    <a:pt x="977" y="250"/>
                  </a:cubicBezTo>
                  <a:lnTo>
                    <a:pt x="977" y="250"/>
                  </a:lnTo>
                  <a:cubicBezTo>
                    <a:pt x="999" y="267"/>
                    <a:pt x="1019" y="285"/>
                    <a:pt x="1036" y="302"/>
                  </a:cubicBezTo>
                  <a:cubicBezTo>
                    <a:pt x="1036" y="302"/>
                    <a:pt x="1036" y="287"/>
                    <a:pt x="992" y="241"/>
                  </a:cubicBezTo>
                  <a:lnTo>
                    <a:pt x="992" y="241"/>
                  </a:lnTo>
                  <a:cubicBezTo>
                    <a:pt x="1012" y="229"/>
                    <a:pt x="1033" y="216"/>
                    <a:pt x="1053" y="202"/>
                  </a:cubicBezTo>
                  <a:cubicBezTo>
                    <a:pt x="1046" y="202"/>
                    <a:pt x="1021" y="211"/>
                    <a:pt x="979" y="226"/>
                  </a:cubicBezTo>
                  <a:lnTo>
                    <a:pt x="979" y="226"/>
                  </a:lnTo>
                  <a:cubicBezTo>
                    <a:pt x="929" y="164"/>
                    <a:pt x="866" y="116"/>
                    <a:pt x="803" y="69"/>
                  </a:cubicBezTo>
                  <a:cubicBezTo>
                    <a:pt x="711" y="23"/>
                    <a:pt x="611" y="0"/>
                    <a:pt x="5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3"/>
            <p:cNvSpPr/>
            <p:nvPr/>
          </p:nvSpPr>
          <p:spPr>
            <a:xfrm>
              <a:off x="2439360" y="4597834"/>
              <a:ext cx="11826" cy="23717"/>
            </a:xfrm>
            <a:custGeom>
              <a:avLst/>
              <a:gdLst/>
              <a:ahLst/>
              <a:cxnLst/>
              <a:rect l="l" t="t" r="r" b="b"/>
              <a:pathLst>
                <a:path w="369" h="740" extrusionOk="0">
                  <a:moveTo>
                    <a:pt x="227" y="1"/>
                  </a:moveTo>
                  <a:cubicBezTo>
                    <a:pt x="219" y="1"/>
                    <a:pt x="210" y="2"/>
                    <a:pt x="201" y="4"/>
                  </a:cubicBezTo>
                  <a:cubicBezTo>
                    <a:pt x="84" y="71"/>
                    <a:pt x="17" y="171"/>
                    <a:pt x="17" y="288"/>
                  </a:cubicBezTo>
                  <a:cubicBezTo>
                    <a:pt x="1" y="372"/>
                    <a:pt x="1" y="472"/>
                    <a:pt x="34" y="556"/>
                  </a:cubicBezTo>
                  <a:cubicBezTo>
                    <a:pt x="51" y="622"/>
                    <a:pt x="101" y="706"/>
                    <a:pt x="168" y="739"/>
                  </a:cubicBezTo>
                  <a:cubicBezTo>
                    <a:pt x="134" y="672"/>
                    <a:pt x="101" y="606"/>
                    <a:pt x="84" y="539"/>
                  </a:cubicBezTo>
                  <a:cubicBezTo>
                    <a:pt x="51" y="455"/>
                    <a:pt x="51" y="372"/>
                    <a:pt x="67" y="305"/>
                  </a:cubicBezTo>
                  <a:cubicBezTo>
                    <a:pt x="84" y="221"/>
                    <a:pt x="134" y="104"/>
                    <a:pt x="218" y="71"/>
                  </a:cubicBezTo>
                  <a:cubicBezTo>
                    <a:pt x="223" y="70"/>
                    <a:pt x="228" y="69"/>
                    <a:pt x="233" y="69"/>
                  </a:cubicBezTo>
                  <a:cubicBezTo>
                    <a:pt x="303" y="69"/>
                    <a:pt x="318" y="177"/>
                    <a:pt x="318" y="255"/>
                  </a:cubicBezTo>
                  <a:cubicBezTo>
                    <a:pt x="301" y="338"/>
                    <a:pt x="285" y="422"/>
                    <a:pt x="268" y="505"/>
                  </a:cubicBezTo>
                  <a:cubicBezTo>
                    <a:pt x="234" y="639"/>
                    <a:pt x="184" y="723"/>
                    <a:pt x="201" y="723"/>
                  </a:cubicBezTo>
                  <a:cubicBezTo>
                    <a:pt x="251" y="672"/>
                    <a:pt x="285" y="606"/>
                    <a:pt x="318" y="522"/>
                  </a:cubicBezTo>
                  <a:cubicBezTo>
                    <a:pt x="335" y="439"/>
                    <a:pt x="351" y="355"/>
                    <a:pt x="368" y="271"/>
                  </a:cubicBezTo>
                  <a:cubicBezTo>
                    <a:pt x="368" y="221"/>
                    <a:pt x="368" y="155"/>
                    <a:pt x="351" y="104"/>
                  </a:cubicBezTo>
                  <a:cubicBezTo>
                    <a:pt x="337" y="46"/>
                    <a:pt x="285" y="1"/>
                    <a:pt x="2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3"/>
            <p:cNvSpPr/>
            <p:nvPr/>
          </p:nvSpPr>
          <p:spPr>
            <a:xfrm>
              <a:off x="2564675" y="4532612"/>
              <a:ext cx="40736" cy="69132"/>
            </a:xfrm>
            <a:custGeom>
              <a:avLst/>
              <a:gdLst/>
              <a:ahLst/>
              <a:cxnLst/>
              <a:rect l="l" t="t" r="r" b="b"/>
              <a:pathLst>
                <a:path w="1271" h="2157" extrusionOk="0">
                  <a:moveTo>
                    <a:pt x="1270" y="1"/>
                  </a:moveTo>
                  <a:cubicBezTo>
                    <a:pt x="1237" y="1"/>
                    <a:pt x="1203" y="17"/>
                    <a:pt x="1170" y="34"/>
                  </a:cubicBezTo>
                  <a:cubicBezTo>
                    <a:pt x="1070" y="51"/>
                    <a:pt x="986" y="101"/>
                    <a:pt x="903" y="151"/>
                  </a:cubicBezTo>
                  <a:cubicBezTo>
                    <a:pt x="318" y="469"/>
                    <a:pt x="0" y="1120"/>
                    <a:pt x="101" y="1772"/>
                  </a:cubicBezTo>
                  <a:cubicBezTo>
                    <a:pt x="117" y="1872"/>
                    <a:pt x="134" y="1972"/>
                    <a:pt x="167" y="2056"/>
                  </a:cubicBezTo>
                  <a:cubicBezTo>
                    <a:pt x="184" y="2089"/>
                    <a:pt x="201" y="2123"/>
                    <a:pt x="218" y="2156"/>
                  </a:cubicBezTo>
                  <a:cubicBezTo>
                    <a:pt x="234" y="2156"/>
                    <a:pt x="167" y="2006"/>
                    <a:pt x="151" y="1772"/>
                  </a:cubicBezTo>
                  <a:cubicBezTo>
                    <a:pt x="84" y="1137"/>
                    <a:pt x="385" y="519"/>
                    <a:pt x="919" y="185"/>
                  </a:cubicBezTo>
                  <a:cubicBezTo>
                    <a:pt x="1120" y="51"/>
                    <a:pt x="1270" y="17"/>
                    <a:pt x="12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3"/>
            <p:cNvSpPr/>
            <p:nvPr/>
          </p:nvSpPr>
          <p:spPr>
            <a:xfrm>
              <a:off x="2559323" y="4476942"/>
              <a:ext cx="30544" cy="62145"/>
            </a:xfrm>
            <a:custGeom>
              <a:avLst/>
              <a:gdLst/>
              <a:ahLst/>
              <a:cxnLst/>
              <a:rect l="l" t="t" r="r" b="b"/>
              <a:pathLst>
                <a:path w="953" h="1939" extrusionOk="0">
                  <a:moveTo>
                    <a:pt x="0" y="0"/>
                  </a:moveTo>
                  <a:cubicBezTo>
                    <a:pt x="284" y="668"/>
                    <a:pt x="602" y="1303"/>
                    <a:pt x="953" y="1938"/>
                  </a:cubicBezTo>
                  <a:cubicBezTo>
                    <a:pt x="819" y="1604"/>
                    <a:pt x="669" y="1270"/>
                    <a:pt x="502" y="952"/>
                  </a:cubicBezTo>
                  <a:cubicBezTo>
                    <a:pt x="351" y="618"/>
                    <a:pt x="184" y="301"/>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3"/>
            <p:cNvSpPr/>
            <p:nvPr/>
          </p:nvSpPr>
          <p:spPr>
            <a:xfrm>
              <a:off x="2500960" y="4596841"/>
              <a:ext cx="44453" cy="22018"/>
            </a:xfrm>
            <a:custGeom>
              <a:avLst/>
              <a:gdLst/>
              <a:ahLst/>
              <a:cxnLst/>
              <a:rect l="l" t="t" r="r" b="b"/>
              <a:pathLst>
                <a:path w="1387" h="687" extrusionOk="0">
                  <a:moveTo>
                    <a:pt x="1385" y="1"/>
                  </a:moveTo>
                  <a:cubicBezTo>
                    <a:pt x="1359" y="1"/>
                    <a:pt x="1068" y="161"/>
                    <a:pt x="702" y="353"/>
                  </a:cubicBezTo>
                  <a:cubicBezTo>
                    <a:pt x="317" y="536"/>
                    <a:pt x="0" y="670"/>
                    <a:pt x="0" y="687"/>
                  </a:cubicBezTo>
                  <a:cubicBezTo>
                    <a:pt x="501" y="536"/>
                    <a:pt x="969" y="319"/>
                    <a:pt x="1387" y="2"/>
                  </a:cubicBezTo>
                  <a:cubicBezTo>
                    <a:pt x="1387" y="1"/>
                    <a:pt x="1386" y="1"/>
                    <a:pt x="13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3"/>
            <p:cNvSpPr/>
            <p:nvPr/>
          </p:nvSpPr>
          <p:spPr>
            <a:xfrm>
              <a:off x="2573778" y="4582867"/>
              <a:ext cx="2692" cy="10352"/>
            </a:xfrm>
            <a:custGeom>
              <a:avLst/>
              <a:gdLst/>
              <a:ahLst/>
              <a:cxnLst/>
              <a:rect l="l" t="t" r="r" b="b"/>
              <a:pathLst>
                <a:path w="84" h="323" extrusionOk="0">
                  <a:moveTo>
                    <a:pt x="45" y="1"/>
                  </a:moveTo>
                  <a:cubicBezTo>
                    <a:pt x="27" y="1"/>
                    <a:pt x="0" y="64"/>
                    <a:pt x="0" y="154"/>
                  </a:cubicBezTo>
                  <a:cubicBezTo>
                    <a:pt x="0" y="245"/>
                    <a:pt x="42" y="323"/>
                    <a:pt x="62" y="323"/>
                  </a:cubicBezTo>
                  <a:cubicBezTo>
                    <a:pt x="64" y="323"/>
                    <a:pt x="66" y="322"/>
                    <a:pt x="67" y="321"/>
                  </a:cubicBezTo>
                  <a:cubicBezTo>
                    <a:pt x="84" y="321"/>
                    <a:pt x="67" y="254"/>
                    <a:pt x="67" y="154"/>
                  </a:cubicBezTo>
                  <a:cubicBezTo>
                    <a:pt x="67" y="70"/>
                    <a:pt x="67" y="3"/>
                    <a:pt x="51" y="3"/>
                  </a:cubicBezTo>
                  <a:cubicBezTo>
                    <a:pt x="49" y="2"/>
                    <a:pt x="47" y="1"/>
                    <a:pt x="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3"/>
            <p:cNvSpPr/>
            <p:nvPr/>
          </p:nvSpPr>
          <p:spPr>
            <a:xfrm>
              <a:off x="2576438" y="4563156"/>
              <a:ext cx="4327" cy="8686"/>
            </a:xfrm>
            <a:custGeom>
              <a:avLst/>
              <a:gdLst/>
              <a:ahLst/>
              <a:cxnLst/>
              <a:rect l="l" t="t" r="r" b="b"/>
              <a:pathLst>
                <a:path w="135" h="271" extrusionOk="0">
                  <a:moveTo>
                    <a:pt x="118" y="0"/>
                  </a:moveTo>
                  <a:cubicBezTo>
                    <a:pt x="101" y="0"/>
                    <a:pt x="68" y="50"/>
                    <a:pt x="34" y="134"/>
                  </a:cubicBezTo>
                  <a:cubicBezTo>
                    <a:pt x="18" y="201"/>
                    <a:pt x="1" y="267"/>
                    <a:pt x="18" y="267"/>
                  </a:cubicBezTo>
                  <a:cubicBezTo>
                    <a:pt x="19" y="269"/>
                    <a:pt x="21" y="270"/>
                    <a:pt x="23" y="270"/>
                  </a:cubicBezTo>
                  <a:cubicBezTo>
                    <a:pt x="41" y="270"/>
                    <a:pt x="71" y="210"/>
                    <a:pt x="101" y="150"/>
                  </a:cubicBezTo>
                  <a:cubicBezTo>
                    <a:pt x="118" y="67"/>
                    <a:pt x="135" y="17"/>
                    <a:pt x="1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3"/>
            <p:cNvSpPr/>
            <p:nvPr/>
          </p:nvSpPr>
          <p:spPr>
            <a:xfrm>
              <a:off x="2585540" y="4548926"/>
              <a:ext cx="7532" cy="7275"/>
            </a:xfrm>
            <a:custGeom>
              <a:avLst/>
              <a:gdLst/>
              <a:ahLst/>
              <a:cxnLst/>
              <a:rect l="l" t="t" r="r" b="b"/>
              <a:pathLst>
                <a:path w="235" h="227" extrusionOk="0">
                  <a:moveTo>
                    <a:pt x="211" y="0"/>
                  </a:moveTo>
                  <a:cubicBezTo>
                    <a:pt x="181" y="0"/>
                    <a:pt x="129" y="15"/>
                    <a:pt x="85" y="60"/>
                  </a:cubicBezTo>
                  <a:cubicBezTo>
                    <a:pt x="1" y="143"/>
                    <a:pt x="1" y="227"/>
                    <a:pt x="18" y="227"/>
                  </a:cubicBezTo>
                  <a:cubicBezTo>
                    <a:pt x="34" y="227"/>
                    <a:pt x="68" y="177"/>
                    <a:pt x="118" y="110"/>
                  </a:cubicBezTo>
                  <a:cubicBezTo>
                    <a:pt x="185" y="60"/>
                    <a:pt x="235" y="26"/>
                    <a:pt x="235" y="10"/>
                  </a:cubicBezTo>
                  <a:cubicBezTo>
                    <a:pt x="235" y="4"/>
                    <a:pt x="226" y="0"/>
                    <a:pt x="2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3"/>
            <p:cNvSpPr/>
            <p:nvPr/>
          </p:nvSpPr>
          <p:spPr>
            <a:xfrm>
              <a:off x="2598937" y="4540433"/>
              <a:ext cx="4872" cy="4199"/>
            </a:xfrm>
            <a:custGeom>
              <a:avLst/>
              <a:gdLst/>
              <a:ahLst/>
              <a:cxnLst/>
              <a:rect l="l" t="t" r="r" b="b"/>
              <a:pathLst>
                <a:path w="152" h="131" extrusionOk="0">
                  <a:moveTo>
                    <a:pt x="118" y="1"/>
                  </a:moveTo>
                  <a:cubicBezTo>
                    <a:pt x="100" y="1"/>
                    <a:pt x="75" y="16"/>
                    <a:pt x="51" y="41"/>
                  </a:cubicBezTo>
                  <a:cubicBezTo>
                    <a:pt x="17" y="74"/>
                    <a:pt x="1" y="124"/>
                    <a:pt x="17" y="124"/>
                  </a:cubicBezTo>
                  <a:cubicBezTo>
                    <a:pt x="22" y="129"/>
                    <a:pt x="28" y="131"/>
                    <a:pt x="34" y="131"/>
                  </a:cubicBezTo>
                  <a:cubicBezTo>
                    <a:pt x="52" y="131"/>
                    <a:pt x="76" y="115"/>
                    <a:pt x="101" y="91"/>
                  </a:cubicBezTo>
                  <a:cubicBezTo>
                    <a:pt x="134" y="57"/>
                    <a:pt x="151" y="24"/>
                    <a:pt x="134" y="7"/>
                  </a:cubicBezTo>
                  <a:cubicBezTo>
                    <a:pt x="130" y="3"/>
                    <a:pt x="124" y="1"/>
                    <a:pt x="1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3"/>
            <p:cNvSpPr/>
            <p:nvPr/>
          </p:nvSpPr>
          <p:spPr>
            <a:xfrm>
              <a:off x="1828359" y="2877358"/>
              <a:ext cx="806506" cy="1736693"/>
            </a:xfrm>
            <a:custGeom>
              <a:avLst/>
              <a:gdLst/>
              <a:ahLst/>
              <a:cxnLst/>
              <a:rect l="l" t="t" r="r" b="b"/>
              <a:pathLst>
                <a:path w="25164" h="54187" extrusionOk="0">
                  <a:moveTo>
                    <a:pt x="0" y="1"/>
                  </a:moveTo>
                  <a:cubicBezTo>
                    <a:pt x="0" y="1"/>
                    <a:pt x="1754" y="22958"/>
                    <a:pt x="3559" y="29475"/>
                  </a:cubicBezTo>
                  <a:lnTo>
                    <a:pt x="17427" y="54186"/>
                  </a:lnTo>
                  <a:lnTo>
                    <a:pt x="25163" y="50594"/>
                  </a:lnTo>
                  <a:lnTo>
                    <a:pt x="14002" y="25732"/>
                  </a:lnTo>
                  <a:cubicBezTo>
                    <a:pt x="11579" y="17244"/>
                    <a:pt x="10042" y="753"/>
                    <a:pt x="10042" y="753"/>
                  </a:cubicBez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3"/>
            <p:cNvSpPr/>
            <p:nvPr/>
          </p:nvSpPr>
          <p:spPr>
            <a:xfrm>
              <a:off x="2347793" y="4419636"/>
              <a:ext cx="251176" cy="116758"/>
            </a:xfrm>
            <a:custGeom>
              <a:avLst/>
              <a:gdLst/>
              <a:ahLst/>
              <a:cxnLst/>
              <a:rect l="l" t="t" r="r" b="b"/>
              <a:pathLst>
                <a:path w="7837" h="3643" extrusionOk="0">
                  <a:moveTo>
                    <a:pt x="7837" y="0"/>
                  </a:moveTo>
                  <a:cubicBezTo>
                    <a:pt x="7736" y="17"/>
                    <a:pt x="7619" y="67"/>
                    <a:pt x="7519" y="117"/>
                  </a:cubicBezTo>
                  <a:cubicBezTo>
                    <a:pt x="7319" y="201"/>
                    <a:pt x="7018" y="318"/>
                    <a:pt x="6667" y="485"/>
                  </a:cubicBezTo>
                  <a:cubicBezTo>
                    <a:pt x="5949" y="786"/>
                    <a:pt x="4963" y="1237"/>
                    <a:pt x="3877" y="1738"/>
                  </a:cubicBezTo>
                  <a:cubicBezTo>
                    <a:pt x="2791" y="2239"/>
                    <a:pt x="1822" y="2707"/>
                    <a:pt x="1120" y="3058"/>
                  </a:cubicBezTo>
                  <a:cubicBezTo>
                    <a:pt x="769" y="3225"/>
                    <a:pt x="485" y="3375"/>
                    <a:pt x="284" y="3476"/>
                  </a:cubicBezTo>
                  <a:cubicBezTo>
                    <a:pt x="184" y="3526"/>
                    <a:pt x="84" y="3576"/>
                    <a:pt x="0" y="3643"/>
                  </a:cubicBezTo>
                  <a:cubicBezTo>
                    <a:pt x="117" y="3626"/>
                    <a:pt x="218" y="3593"/>
                    <a:pt x="318" y="3542"/>
                  </a:cubicBezTo>
                  <a:cubicBezTo>
                    <a:pt x="518" y="3459"/>
                    <a:pt x="819" y="3325"/>
                    <a:pt x="1170" y="3175"/>
                  </a:cubicBezTo>
                  <a:cubicBezTo>
                    <a:pt x="1888" y="2857"/>
                    <a:pt x="2874" y="2406"/>
                    <a:pt x="3960" y="1905"/>
                  </a:cubicBezTo>
                  <a:cubicBezTo>
                    <a:pt x="5046" y="1404"/>
                    <a:pt x="6015" y="936"/>
                    <a:pt x="6717" y="602"/>
                  </a:cubicBezTo>
                  <a:cubicBezTo>
                    <a:pt x="7068" y="418"/>
                    <a:pt x="7352" y="284"/>
                    <a:pt x="7553" y="184"/>
                  </a:cubicBezTo>
                  <a:cubicBezTo>
                    <a:pt x="7653" y="134"/>
                    <a:pt x="7753" y="67"/>
                    <a:pt x="783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3"/>
            <p:cNvSpPr/>
            <p:nvPr/>
          </p:nvSpPr>
          <p:spPr>
            <a:xfrm>
              <a:off x="1130053" y="2581216"/>
              <a:ext cx="1238668" cy="2047835"/>
            </a:xfrm>
            <a:custGeom>
              <a:avLst/>
              <a:gdLst/>
              <a:ahLst/>
              <a:cxnLst/>
              <a:rect l="l" t="t" r="r" b="b"/>
              <a:pathLst>
                <a:path w="38648" h="63895" extrusionOk="0">
                  <a:moveTo>
                    <a:pt x="36408" y="1"/>
                  </a:moveTo>
                  <a:lnTo>
                    <a:pt x="20936" y="5882"/>
                  </a:lnTo>
                  <a:lnTo>
                    <a:pt x="10978" y="31363"/>
                  </a:lnTo>
                  <a:lnTo>
                    <a:pt x="0" y="59600"/>
                  </a:lnTo>
                  <a:lnTo>
                    <a:pt x="7502" y="63894"/>
                  </a:lnTo>
                  <a:cubicBezTo>
                    <a:pt x="7502" y="63894"/>
                    <a:pt x="19198" y="41722"/>
                    <a:pt x="22373" y="34972"/>
                  </a:cubicBezTo>
                  <a:cubicBezTo>
                    <a:pt x="23910" y="31697"/>
                    <a:pt x="29457" y="19182"/>
                    <a:pt x="34921" y="12733"/>
                  </a:cubicBezTo>
                  <a:cubicBezTo>
                    <a:pt x="34921" y="12733"/>
                    <a:pt x="36475" y="10511"/>
                    <a:pt x="36675" y="10110"/>
                  </a:cubicBezTo>
                  <a:cubicBezTo>
                    <a:pt x="38647" y="6083"/>
                    <a:pt x="36592" y="1"/>
                    <a:pt x="364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3"/>
            <p:cNvSpPr/>
            <p:nvPr/>
          </p:nvSpPr>
          <p:spPr>
            <a:xfrm>
              <a:off x="1639296" y="3365223"/>
              <a:ext cx="223356" cy="129290"/>
            </a:xfrm>
            <a:custGeom>
              <a:avLst/>
              <a:gdLst/>
              <a:ahLst/>
              <a:cxnLst/>
              <a:rect l="l" t="t" r="r" b="b"/>
              <a:pathLst>
                <a:path w="6969" h="4034" extrusionOk="0">
                  <a:moveTo>
                    <a:pt x="1455" y="0"/>
                  </a:moveTo>
                  <a:lnTo>
                    <a:pt x="1" y="1604"/>
                  </a:lnTo>
                  <a:cubicBezTo>
                    <a:pt x="1" y="1604"/>
                    <a:pt x="5381" y="3609"/>
                    <a:pt x="6166" y="4027"/>
                  </a:cubicBezTo>
                  <a:cubicBezTo>
                    <a:pt x="6175" y="4031"/>
                    <a:pt x="6183" y="4033"/>
                    <a:pt x="6191" y="4033"/>
                  </a:cubicBezTo>
                  <a:cubicBezTo>
                    <a:pt x="6480" y="4033"/>
                    <a:pt x="6968" y="1621"/>
                    <a:pt x="6968" y="1621"/>
                  </a:cubicBezTo>
                  <a:lnTo>
                    <a:pt x="1455" y="0"/>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3"/>
            <p:cNvSpPr/>
            <p:nvPr/>
          </p:nvSpPr>
          <p:spPr>
            <a:xfrm>
              <a:off x="1609842" y="3424644"/>
              <a:ext cx="201947" cy="181884"/>
            </a:xfrm>
            <a:custGeom>
              <a:avLst/>
              <a:gdLst/>
              <a:ahLst/>
              <a:cxnLst/>
              <a:rect l="l" t="t" r="r" b="b"/>
              <a:pathLst>
                <a:path w="6301" h="5675" extrusionOk="0">
                  <a:moveTo>
                    <a:pt x="1638" y="1"/>
                  </a:moveTo>
                  <a:lnTo>
                    <a:pt x="1" y="4078"/>
                  </a:lnTo>
                  <a:cubicBezTo>
                    <a:pt x="1" y="4078"/>
                    <a:pt x="2708" y="5448"/>
                    <a:pt x="3994" y="5665"/>
                  </a:cubicBezTo>
                  <a:cubicBezTo>
                    <a:pt x="4030" y="5671"/>
                    <a:pt x="4066" y="5675"/>
                    <a:pt x="4101" y="5675"/>
                  </a:cubicBezTo>
                  <a:cubicBezTo>
                    <a:pt x="5352" y="5675"/>
                    <a:pt x="6300" y="1755"/>
                    <a:pt x="6300" y="1755"/>
                  </a:cubicBezTo>
                  <a:lnTo>
                    <a:pt x="1638" y="1"/>
                  </a:lnTo>
                  <a:close/>
                </a:path>
              </a:pathLst>
            </a:custGeom>
            <a:solidFill>
              <a:srgbClr val="045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3"/>
            <p:cNvSpPr/>
            <p:nvPr/>
          </p:nvSpPr>
          <p:spPr>
            <a:xfrm>
              <a:off x="1644680" y="3417689"/>
              <a:ext cx="192268" cy="84099"/>
            </a:xfrm>
            <a:custGeom>
              <a:avLst/>
              <a:gdLst/>
              <a:ahLst/>
              <a:cxnLst/>
              <a:rect l="l" t="t" r="r" b="b"/>
              <a:pathLst>
                <a:path w="5999" h="2624" extrusionOk="0">
                  <a:moveTo>
                    <a:pt x="0" y="1"/>
                  </a:moveTo>
                  <a:lnTo>
                    <a:pt x="284" y="869"/>
                  </a:lnTo>
                  <a:lnTo>
                    <a:pt x="5046" y="2624"/>
                  </a:lnTo>
                  <a:lnTo>
                    <a:pt x="5998" y="2390"/>
                  </a:ln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3"/>
            <p:cNvSpPr/>
            <p:nvPr/>
          </p:nvSpPr>
          <p:spPr>
            <a:xfrm>
              <a:off x="1147168" y="4449058"/>
              <a:ext cx="252810" cy="125957"/>
            </a:xfrm>
            <a:custGeom>
              <a:avLst/>
              <a:gdLst/>
              <a:ahLst/>
              <a:cxnLst/>
              <a:rect l="l" t="t" r="r" b="b"/>
              <a:pathLst>
                <a:path w="7888" h="3930" extrusionOk="0">
                  <a:moveTo>
                    <a:pt x="21" y="0"/>
                  </a:moveTo>
                  <a:cubicBezTo>
                    <a:pt x="19" y="0"/>
                    <a:pt x="18" y="1"/>
                    <a:pt x="17" y="1"/>
                  </a:cubicBezTo>
                  <a:cubicBezTo>
                    <a:pt x="1" y="51"/>
                    <a:pt x="1738" y="970"/>
                    <a:pt x="3894" y="2056"/>
                  </a:cubicBezTo>
                  <a:cubicBezTo>
                    <a:pt x="6004" y="3111"/>
                    <a:pt x="7735" y="3930"/>
                    <a:pt x="7848" y="3930"/>
                  </a:cubicBezTo>
                  <a:cubicBezTo>
                    <a:pt x="7851" y="3930"/>
                    <a:pt x="7853" y="3929"/>
                    <a:pt x="7854" y="3928"/>
                  </a:cubicBezTo>
                  <a:cubicBezTo>
                    <a:pt x="7887" y="3894"/>
                    <a:pt x="6150" y="2975"/>
                    <a:pt x="3977" y="1889"/>
                  </a:cubicBezTo>
                  <a:cubicBezTo>
                    <a:pt x="1864" y="824"/>
                    <a:pt x="120" y="0"/>
                    <a:pt x="2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3"/>
            <p:cNvSpPr/>
            <p:nvPr/>
          </p:nvSpPr>
          <p:spPr>
            <a:xfrm>
              <a:off x="1338891" y="2115305"/>
              <a:ext cx="96406" cy="168743"/>
            </a:xfrm>
            <a:custGeom>
              <a:avLst/>
              <a:gdLst/>
              <a:ahLst/>
              <a:cxnLst/>
              <a:rect l="l" t="t" r="r" b="b"/>
              <a:pathLst>
                <a:path w="3008" h="5265" extrusionOk="0">
                  <a:moveTo>
                    <a:pt x="2956" y="1"/>
                  </a:moveTo>
                  <a:cubicBezTo>
                    <a:pt x="2905" y="1"/>
                    <a:pt x="2211" y="1158"/>
                    <a:pt x="1421" y="2591"/>
                  </a:cubicBezTo>
                  <a:cubicBezTo>
                    <a:pt x="619" y="4045"/>
                    <a:pt x="0" y="5231"/>
                    <a:pt x="34" y="5265"/>
                  </a:cubicBezTo>
                  <a:cubicBezTo>
                    <a:pt x="34" y="5265"/>
                    <a:pt x="35" y="5265"/>
                    <a:pt x="35" y="5265"/>
                  </a:cubicBezTo>
                  <a:cubicBezTo>
                    <a:pt x="94" y="5265"/>
                    <a:pt x="775" y="4118"/>
                    <a:pt x="1588" y="2675"/>
                  </a:cubicBezTo>
                  <a:cubicBezTo>
                    <a:pt x="2390" y="1221"/>
                    <a:pt x="3008" y="18"/>
                    <a:pt x="2958" y="1"/>
                  </a:cubicBezTo>
                  <a:cubicBezTo>
                    <a:pt x="2957" y="1"/>
                    <a:pt x="2957" y="1"/>
                    <a:pt x="29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3"/>
            <p:cNvSpPr/>
            <p:nvPr/>
          </p:nvSpPr>
          <p:spPr>
            <a:xfrm>
              <a:off x="1309982" y="1772627"/>
              <a:ext cx="635680" cy="847947"/>
            </a:xfrm>
            <a:custGeom>
              <a:avLst/>
              <a:gdLst/>
              <a:ahLst/>
              <a:cxnLst/>
              <a:rect l="l" t="t" r="r" b="b"/>
              <a:pathLst>
                <a:path w="19834" h="26457" extrusionOk="0">
                  <a:moveTo>
                    <a:pt x="18062" y="0"/>
                  </a:moveTo>
                  <a:cubicBezTo>
                    <a:pt x="14370" y="33"/>
                    <a:pt x="11964" y="4344"/>
                    <a:pt x="12080" y="6767"/>
                  </a:cubicBezTo>
                  <a:cubicBezTo>
                    <a:pt x="12248" y="9942"/>
                    <a:pt x="11395" y="16859"/>
                    <a:pt x="11395" y="16859"/>
                  </a:cubicBezTo>
                  <a:lnTo>
                    <a:pt x="2941" y="10025"/>
                  </a:lnTo>
                  <a:lnTo>
                    <a:pt x="0" y="15221"/>
                  </a:lnTo>
                  <a:cubicBezTo>
                    <a:pt x="0" y="15221"/>
                    <a:pt x="10476" y="26456"/>
                    <a:pt x="15408" y="26456"/>
                  </a:cubicBezTo>
                  <a:cubicBezTo>
                    <a:pt x="15753" y="26456"/>
                    <a:pt x="16072" y="26401"/>
                    <a:pt x="16358" y="26283"/>
                  </a:cubicBezTo>
                  <a:cubicBezTo>
                    <a:pt x="17160" y="25948"/>
                    <a:pt x="17728" y="25297"/>
                    <a:pt x="18112" y="24428"/>
                  </a:cubicBezTo>
                  <a:cubicBezTo>
                    <a:pt x="19800" y="20568"/>
                    <a:pt x="19833" y="14419"/>
                    <a:pt x="19365" y="8354"/>
                  </a:cubicBezTo>
                  <a:cubicBezTo>
                    <a:pt x="18948" y="2991"/>
                    <a:pt x="18463" y="0"/>
                    <a:pt x="18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3"/>
            <p:cNvSpPr/>
            <p:nvPr/>
          </p:nvSpPr>
          <p:spPr>
            <a:xfrm>
              <a:off x="1729805" y="1772178"/>
              <a:ext cx="635680" cy="1073098"/>
            </a:xfrm>
            <a:custGeom>
              <a:avLst/>
              <a:gdLst/>
              <a:ahLst/>
              <a:cxnLst/>
              <a:rect l="l" t="t" r="r" b="b"/>
              <a:pathLst>
                <a:path w="19834" h="33482" extrusionOk="0">
                  <a:moveTo>
                    <a:pt x="7321" y="0"/>
                  </a:moveTo>
                  <a:cubicBezTo>
                    <a:pt x="5987" y="0"/>
                    <a:pt x="3957" y="143"/>
                    <a:pt x="2457" y="733"/>
                  </a:cubicBezTo>
                  <a:cubicBezTo>
                    <a:pt x="1521" y="1100"/>
                    <a:pt x="1" y="33481"/>
                    <a:pt x="1" y="33481"/>
                  </a:cubicBezTo>
                  <a:lnTo>
                    <a:pt x="18881" y="32362"/>
                  </a:lnTo>
                  <a:cubicBezTo>
                    <a:pt x="18881" y="32362"/>
                    <a:pt x="19834" y="6931"/>
                    <a:pt x="17946" y="4041"/>
                  </a:cubicBezTo>
                  <a:cubicBezTo>
                    <a:pt x="16041" y="1150"/>
                    <a:pt x="8706" y="81"/>
                    <a:pt x="8706" y="81"/>
                  </a:cubicBezTo>
                  <a:lnTo>
                    <a:pt x="8689" y="81"/>
                  </a:lnTo>
                  <a:cubicBezTo>
                    <a:pt x="8593" y="45"/>
                    <a:pt x="8066" y="0"/>
                    <a:pt x="7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3"/>
            <p:cNvSpPr/>
            <p:nvPr/>
          </p:nvSpPr>
          <p:spPr>
            <a:xfrm>
              <a:off x="387615" y="1429884"/>
              <a:ext cx="1317063" cy="1053387"/>
            </a:xfrm>
            <a:custGeom>
              <a:avLst/>
              <a:gdLst/>
              <a:ahLst/>
              <a:cxnLst/>
              <a:rect l="l" t="t" r="r" b="b"/>
              <a:pathLst>
                <a:path w="41094" h="32867" extrusionOk="0">
                  <a:moveTo>
                    <a:pt x="9999" y="1"/>
                  </a:moveTo>
                  <a:cubicBezTo>
                    <a:pt x="9063" y="1"/>
                    <a:pt x="8311" y="752"/>
                    <a:pt x="8311" y="1688"/>
                  </a:cubicBezTo>
                  <a:lnTo>
                    <a:pt x="8311" y="12649"/>
                  </a:lnTo>
                  <a:lnTo>
                    <a:pt x="7576" y="12649"/>
                  </a:lnTo>
                  <a:cubicBezTo>
                    <a:pt x="7225" y="12649"/>
                    <a:pt x="6891" y="12565"/>
                    <a:pt x="6573" y="12398"/>
                  </a:cubicBezTo>
                  <a:cubicBezTo>
                    <a:pt x="5928" y="12088"/>
                    <a:pt x="5260" y="11946"/>
                    <a:pt x="4608" y="11946"/>
                  </a:cubicBezTo>
                  <a:cubicBezTo>
                    <a:pt x="2236" y="11946"/>
                    <a:pt x="80" y="13834"/>
                    <a:pt x="40" y="16442"/>
                  </a:cubicBezTo>
                  <a:cubicBezTo>
                    <a:pt x="0" y="19099"/>
                    <a:pt x="2169" y="21083"/>
                    <a:pt x="4593" y="21083"/>
                  </a:cubicBezTo>
                  <a:cubicBezTo>
                    <a:pt x="5203" y="21083"/>
                    <a:pt x="5829" y="20958"/>
                    <a:pt x="6440" y="20686"/>
                  </a:cubicBezTo>
                  <a:cubicBezTo>
                    <a:pt x="6724" y="20552"/>
                    <a:pt x="7041" y="20485"/>
                    <a:pt x="7359" y="20485"/>
                  </a:cubicBezTo>
                  <a:lnTo>
                    <a:pt x="8311" y="20485"/>
                  </a:lnTo>
                  <a:lnTo>
                    <a:pt x="8311" y="31179"/>
                  </a:lnTo>
                  <a:cubicBezTo>
                    <a:pt x="8311" y="32098"/>
                    <a:pt x="9063" y="32866"/>
                    <a:pt x="9999" y="32866"/>
                  </a:cubicBezTo>
                  <a:lnTo>
                    <a:pt x="39723" y="32866"/>
                  </a:lnTo>
                  <a:cubicBezTo>
                    <a:pt x="40475" y="32866"/>
                    <a:pt x="41093" y="32248"/>
                    <a:pt x="41093" y="31479"/>
                  </a:cubicBezTo>
                  <a:lnTo>
                    <a:pt x="41093" y="1371"/>
                  </a:lnTo>
                  <a:cubicBezTo>
                    <a:pt x="41093" y="619"/>
                    <a:pt x="40475" y="1"/>
                    <a:pt x="39723" y="1"/>
                  </a:cubicBezTo>
                  <a:lnTo>
                    <a:pt x="28980" y="1"/>
                  </a:lnTo>
                  <a:lnTo>
                    <a:pt x="28980" y="1220"/>
                  </a:lnTo>
                  <a:cubicBezTo>
                    <a:pt x="28980" y="1504"/>
                    <a:pt x="29030" y="1772"/>
                    <a:pt x="29147" y="2039"/>
                  </a:cubicBezTo>
                  <a:cubicBezTo>
                    <a:pt x="29364" y="2574"/>
                    <a:pt x="29481" y="3158"/>
                    <a:pt x="29481" y="3743"/>
                  </a:cubicBezTo>
                  <a:cubicBezTo>
                    <a:pt x="29481" y="6199"/>
                    <a:pt x="27526" y="8204"/>
                    <a:pt x="25070" y="8288"/>
                  </a:cubicBezTo>
                  <a:cubicBezTo>
                    <a:pt x="25007" y="8291"/>
                    <a:pt x="24944" y="8292"/>
                    <a:pt x="24882" y="8292"/>
                  </a:cubicBezTo>
                  <a:cubicBezTo>
                    <a:pt x="22509" y="8292"/>
                    <a:pt x="20537" y="6454"/>
                    <a:pt x="20358" y="4061"/>
                  </a:cubicBezTo>
                  <a:cubicBezTo>
                    <a:pt x="20308" y="3292"/>
                    <a:pt x="20442" y="2507"/>
                    <a:pt x="20776" y="1822"/>
                  </a:cubicBezTo>
                  <a:cubicBezTo>
                    <a:pt x="20926" y="1521"/>
                    <a:pt x="20993" y="1187"/>
                    <a:pt x="21010" y="853"/>
                  </a:cubicBezTo>
                  <a:lnTo>
                    <a:pt x="210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3"/>
            <p:cNvSpPr/>
            <p:nvPr/>
          </p:nvSpPr>
          <p:spPr>
            <a:xfrm>
              <a:off x="1745349" y="1948261"/>
              <a:ext cx="28396" cy="666191"/>
            </a:xfrm>
            <a:custGeom>
              <a:avLst/>
              <a:gdLst/>
              <a:ahLst/>
              <a:cxnLst/>
              <a:rect l="l" t="t" r="r" b="b"/>
              <a:pathLst>
                <a:path w="886" h="20786" extrusionOk="0">
                  <a:moveTo>
                    <a:pt x="802" y="0"/>
                  </a:moveTo>
                  <a:cubicBezTo>
                    <a:pt x="786" y="67"/>
                    <a:pt x="769" y="134"/>
                    <a:pt x="786" y="218"/>
                  </a:cubicBezTo>
                  <a:cubicBezTo>
                    <a:pt x="769" y="368"/>
                    <a:pt x="769" y="569"/>
                    <a:pt x="752" y="819"/>
                  </a:cubicBezTo>
                  <a:cubicBezTo>
                    <a:pt x="752" y="1371"/>
                    <a:pt x="735" y="2122"/>
                    <a:pt x="735" y="3041"/>
                  </a:cubicBezTo>
                  <a:cubicBezTo>
                    <a:pt x="702" y="4929"/>
                    <a:pt x="702" y="7536"/>
                    <a:pt x="652" y="10410"/>
                  </a:cubicBezTo>
                  <a:cubicBezTo>
                    <a:pt x="602" y="13284"/>
                    <a:pt x="451" y="15874"/>
                    <a:pt x="284" y="17762"/>
                  </a:cubicBezTo>
                  <a:cubicBezTo>
                    <a:pt x="201" y="18697"/>
                    <a:pt x="134" y="19449"/>
                    <a:pt x="84" y="19984"/>
                  </a:cubicBezTo>
                  <a:cubicBezTo>
                    <a:pt x="50" y="20218"/>
                    <a:pt x="34" y="20418"/>
                    <a:pt x="17" y="20585"/>
                  </a:cubicBezTo>
                  <a:cubicBezTo>
                    <a:pt x="0" y="20652"/>
                    <a:pt x="0" y="20719"/>
                    <a:pt x="0" y="20786"/>
                  </a:cubicBezTo>
                  <a:cubicBezTo>
                    <a:pt x="34" y="20719"/>
                    <a:pt x="50" y="20652"/>
                    <a:pt x="50" y="20585"/>
                  </a:cubicBezTo>
                  <a:cubicBezTo>
                    <a:pt x="84" y="20435"/>
                    <a:pt x="100" y="20234"/>
                    <a:pt x="151" y="19984"/>
                  </a:cubicBezTo>
                  <a:cubicBezTo>
                    <a:pt x="217" y="19466"/>
                    <a:pt x="318" y="18714"/>
                    <a:pt x="418" y="17762"/>
                  </a:cubicBezTo>
                  <a:cubicBezTo>
                    <a:pt x="618" y="15890"/>
                    <a:pt x="769" y="13284"/>
                    <a:pt x="836" y="10410"/>
                  </a:cubicBezTo>
                  <a:cubicBezTo>
                    <a:pt x="886" y="7536"/>
                    <a:pt x="869" y="4929"/>
                    <a:pt x="852" y="3041"/>
                  </a:cubicBezTo>
                  <a:cubicBezTo>
                    <a:pt x="852" y="2122"/>
                    <a:pt x="836" y="1371"/>
                    <a:pt x="836" y="819"/>
                  </a:cubicBezTo>
                  <a:cubicBezTo>
                    <a:pt x="819" y="569"/>
                    <a:pt x="819" y="368"/>
                    <a:pt x="819" y="218"/>
                  </a:cubicBezTo>
                  <a:cubicBezTo>
                    <a:pt x="819" y="134"/>
                    <a:pt x="819" y="67"/>
                    <a:pt x="8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3"/>
            <p:cNvSpPr/>
            <p:nvPr/>
          </p:nvSpPr>
          <p:spPr>
            <a:xfrm>
              <a:off x="2053798" y="1390270"/>
              <a:ext cx="123200" cy="263451"/>
            </a:xfrm>
            <a:custGeom>
              <a:avLst/>
              <a:gdLst/>
              <a:ahLst/>
              <a:cxnLst/>
              <a:rect l="l" t="t" r="r" b="b"/>
              <a:pathLst>
                <a:path w="3844" h="8220" extrusionOk="0">
                  <a:moveTo>
                    <a:pt x="2406" y="0"/>
                  </a:moveTo>
                  <a:lnTo>
                    <a:pt x="786" y="1537"/>
                  </a:lnTo>
                  <a:lnTo>
                    <a:pt x="0" y="8204"/>
                  </a:lnTo>
                  <a:cubicBezTo>
                    <a:pt x="81" y="8215"/>
                    <a:pt x="154" y="8220"/>
                    <a:pt x="221" y="8220"/>
                  </a:cubicBezTo>
                  <a:cubicBezTo>
                    <a:pt x="879" y="8220"/>
                    <a:pt x="911" y="7736"/>
                    <a:pt x="888" y="7505"/>
                  </a:cubicBezTo>
                  <a:lnTo>
                    <a:pt x="888" y="7505"/>
                  </a:lnTo>
                  <a:cubicBezTo>
                    <a:pt x="966" y="7774"/>
                    <a:pt x="1263" y="7954"/>
                    <a:pt x="1559" y="7954"/>
                  </a:cubicBezTo>
                  <a:cubicBezTo>
                    <a:pt x="1660" y="7954"/>
                    <a:pt x="1762" y="7933"/>
                    <a:pt x="1855" y="7887"/>
                  </a:cubicBezTo>
                  <a:cubicBezTo>
                    <a:pt x="2256" y="7703"/>
                    <a:pt x="2423" y="7218"/>
                    <a:pt x="2390" y="6784"/>
                  </a:cubicBezTo>
                  <a:lnTo>
                    <a:pt x="2390" y="6784"/>
                  </a:lnTo>
                  <a:cubicBezTo>
                    <a:pt x="2550" y="6978"/>
                    <a:pt x="2773" y="7067"/>
                    <a:pt x="2993" y="7067"/>
                  </a:cubicBezTo>
                  <a:cubicBezTo>
                    <a:pt x="3323" y="7067"/>
                    <a:pt x="3650" y="6867"/>
                    <a:pt x="3760" y="6516"/>
                  </a:cubicBezTo>
                  <a:cubicBezTo>
                    <a:pt x="3843" y="6199"/>
                    <a:pt x="3793" y="5882"/>
                    <a:pt x="3609" y="5598"/>
                  </a:cubicBezTo>
                  <a:cubicBezTo>
                    <a:pt x="3442" y="5347"/>
                    <a:pt x="3259" y="5080"/>
                    <a:pt x="3058" y="4846"/>
                  </a:cubicBezTo>
                  <a:cubicBezTo>
                    <a:pt x="2122" y="3592"/>
                    <a:pt x="2106" y="1922"/>
                    <a:pt x="24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3"/>
            <p:cNvSpPr/>
            <p:nvPr/>
          </p:nvSpPr>
          <p:spPr>
            <a:xfrm>
              <a:off x="1796212" y="1322068"/>
              <a:ext cx="300469" cy="540555"/>
            </a:xfrm>
            <a:custGeom>
              <a:avLst/>
              <a:gdLst/>
              <a:ahLst/>
              <a:cxnLst/>
              <a:rect l="l" t="t" r="r" b="b"/>
              <a:pathLst>
                <a:path w="9375" h="16866" extrusionOk="0">
                  <a:moveTo>
                    <a:pt x="3791" y="1"/>
                  </a:moveTo>
                  <a:cubicBezTo>
                    <a:pt x="2655" y="1"/>
                    <a:pt x="1514" y="228"/>
                    <a:pt x="435" y="691"/>
                  </a:cubicBezTo>
                  <a:cubicBezTo>
                    <a:pt x="435" y="691"/>
                    <a:pt x="1" y="6339"/>
                    <a:pt x="34" y="8795"/>
                  </a:cubicBezTo>
                  <a:cubicBezTo>
                    <a:pt x="67" y="11251"/>
                    <a:pt x="2524" y="11635"/>
                    <a:pt x="2524" y="11635"/>
                  </a:cubicBezTo>
                  <a:cubicBezTo>
                    <a:pt x="2524" y="11635"/>
                    <a:pt x="2440" y="12437"/>
                    <a:pt x="2323" y="13440"/>
                  </a:cubicBezTo>
                  <a:cubicBezTo>
                    <a:pt x="2139" y="15278"/>
                    <a:pt x="3576" y="16865"/>
                    <a:pt x="5414" y="16865"/>
                  </a:cubicBezTo>
                  <a:cubicBezTo>
                    <a:pt x="7052" y="16865"/>
                    <a:pt x="8405" y="15612"/>
                    <a:pt x="8522" y="13974"/>
                  </a:cubicBezTo>
                  <a:lnTo>
                    <a:pt x="9374" y="2061"/>
                  </a:lnTo>
                  <a:lnTo>
                    <a:pt x="9006" y="1777"/>
                  </a:lnTo>
                  <a:cubicBezTo>
                    <a:pt x="7483" y="606"/>
                    <a:pt x="5645" y="1"/>
                    <a:pt x="3791"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3"/>
            <p:cNvSpPr/>
            <p:nvPr/>
          </p:nvSpPr>
          <p:spPr>
            <a:xfrm>
              <a:off x="1808135" y="1466806"/>
              <a:ext cx="30415" cy="22788"/>
            </a:xfrm>
            <a:custGeom>
              <a:avLst/>
              <a:gdLst/>
              <a:ahLst/>
              <a:cxnLst/>
              <a:rect l="l" t="t" r="r" b="b"/>
              <a:pathLst>
                <a:path w="949" h="711" extrusionOk="0">
                  <a:moveTo>
                    <a:pt x="460" y="1"/>
                  </a:moveTo>
                  <a:cubicBezTo>
                    <a:pt x="156" y="1"/>
                    <a:pt x="1" y="358"/>
                    <a:pt x="213" y="586"/>
                  </a:cubicBezTo>
                  <a:cubicBezTo>
                    <a:pt x="286" y="668"/>
                    <a:pt x="384" y="710"/>
                    <a:pt x="481" y="710"/>
                  </a:cubicBezTo>
                  <a:cubicBezTo>
                    <a:pt x="564" y="710"/>
                    <a:pt x="646" y="681"/>
                    <a:pt x="715" y="620"/>
                  </a:cubicBezTo>
                  <a:cubicBezTo>
                    <a:pt x="949" y="402"/>
                    <a:pt x="798" y="18"/>
                    <a:pt x="481" y="1"/>
                  </a:cubicBezTo>
                  <a:cubicBezTo>
                    <a:pt x="474" y="1"/>
                    <a:pt x="467" y="1"/>
                    <a:pt x="4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3"/>
            <p:cNvSpPr/>
            <p:nvPr/>
          </p:nvSpPr>
          <p:spPr>
            <a:xfrm>
              <a:off x="1808520" y="1450364"/>
              <a:ext cx="40736" cy="11442"/>
            </a:xfrm>
            <a:custGeom>
              <a:avLst/>
              <a:gdLst/>
              <a:ahLst/>
              <a:cxnLst/>
              <a:rect l="l" t="t" r="r" b="b"/>
              <a:pathLst>
                <a:path w="1271" h="357" extrusionOk="0">
                  <a:moveTo>
                    <a:pt x="636" y="1"/>
                  </a:moveTo>
                  <a:cubicBezTo>
                    <a:pt x="460" y="1"/>
                    <a:pt x="285" y="55"/>
                    <a:pt x="135" y="164"/>
                  </a:cubicBezTo>
                  <a:cubicBezTo>
                    <a:pt x="34" y="247"/>
                    <a:pt x="1" y="331"/>
                    <a:pt x="18" y="347"/>
                  </a:cubicBezTo>
                  <a:cubicBezTo>
                    <a:pt x="22" y="353"/>
                    <a:pt x="29" y="356"/>
                    <a:pt x="39" y="356"/>
                  </a:cubicBezTo>
                  <a:cubicBezTo>
                    <a:pt x="112" y="356"/>
                    <a:pt x="342" y="214"/>
                    <a:pt x="636" y="214"/>
                  </a:cubicBezTo>
                  <a:cubicBezTo>
                    <a:pt x="650" y="213"/>
                    <a:pt x="665" y="213"/>
                    <a:pt x="679" y="213"/>
                  </a:cubicBezTo>
                  <a:cubicBezTo>
                    <a:pt x="952" y="213"/>
                    <a:pt x="1163" y="339"/>
                    <a:pt x="1233" y="339"/>
                  </a:cubicBezTo>
                  <a:cubicBezTo>
                    <a:pt x="1243" y="339"/>
                    <a:pt x="1250" y="337"/>
                    <a:pt x="1254" y="331"/>
                  </a:cubicBezTo>
                  <a:cubicBezTo>
                    <a:pt x="1271" y="314"/>
                    <a:pt x="1237" y="247"/>
                    <a:pt x="1137" y="164"/>
                  </a:cubicBezTo>
                  <a:cubicBezTo>
                    <a:pt x="987" y="55"/>
                    <a:pt x="811" y="1"/>
                    <a:pt x="6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3"/>
            <p:cNvSpPr/>
            <p:nvPr/>
          </p:nvSpPr>
          <p:spPr>
            <a:xfrm>
              <a:off x="1925278" y="1476421"/>
              <a:ext cx="29550" cy="22852"/>
            </a:xfrm>
            <a:custGeom>
              <a:avLst/>
              <a:gdLst/>
              <a:ahLst/>
              <a:cxnLst/>
              <a:rect l="l" t="t" r="r" b="b"/>
              <a:pathLst>
                <a:path w="922" h="713" extrusionOk="0">
                  <a:moveTo>
                    <a:pt x="453" y="1"/>
                  </a:moveTo>
                  <a:cubicBezTo>
                    <a:pt x="390" y="1"/>
                    <a:pt x="326" y="18"/>
                    <a:pt x="268" y="52"/>
                  </a:cubicBezTo>
                  <a:cubicBezTo>
                    <a:pt x="0" y="219"/>
                    <a:pt x="67" y="620"/>
                    <a:pt x="368" y="704"/>
                  </a:cubicBezTo>
                  <a:cubicBezTo>
                    <a:pt x="396" y="710"/>
                    <a:pt x="423" y="713"/>
                    <a:pt x="450" y="713"/>
                  </a:cubicBezTo>
                  <a:cubicBezTo>
                    <a:pt x="726" y="713"/>
                    <a:pt x="921" y="413"/>
                    <a:pt x="769" y="169"/>
                  </a:cubicBezTo>
                  <a:cubicBezTo>
                    <a:pt x="693" y="60"/>
                    <a:pt x="573" y="1"/>
                    <a:pt x="4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3"/>
            <p:cNvSpPr/>
            <p:nvPr/>
          </p:nvSpPr>
          <p:spPr>
            <a:xfrm>
              <a:off x="1926335" y="1460011"/>
              <a:ext cx="40736" cy="11410"/>
            </a:xfrm>
            <a:custGeom>
              <a:avLst/>
              <a:gdLst/>
              <a:ahLst/>
              <a:cxnLst/>
              <a:rect l="l" t="t" r="r" b="b"/>
              <a:pathLst>
                <a:path w="1271" h="356" extrusionOk="0">
                  <a:moveTo>
                    <a:pt x="634" y="0"/>
                  </a:moveTo>
                  <a:cubicBezTo>
                    <a:pt x="460" y="0"/>
                    <a:pt x="285" y="55"/>
                    <a:pt x="134" y="163"/>
                  </a:cubicBezTo>
                  <a:cubicBezTo>
                    <a:pt x="34" y="247"/>
                    <a:pt x="1" y="330"/>
                    <a:pt x="17" y="347"/>
                  </a:cubicBezTo>
                  <a:cubicBezTo>
                    <a:pt x="21" y="353"/>
                    <a:pt x="29" y="356"/>
                    <a:pt x="38" y="356"/>
                  </a:cubicBezTo>
                  <a:cubicBezTo>
                    <a:pt x="112" y="356"/>
                    <a:pt x="341" y="211"/>
                    <a:pt x="636" y="197"/>
                  </a:cubicBezTo>
                  <a:cubicBezTo>
                    <a:pt x="930" y="197"/>
                    <a:pt x="1159" y="339"/>
                    <a:pt x="1233" y="339"/>
                  </a:cubicBezTo>
                  <a:cubicBezTo>
                    <a:pt x="1243" y="339"/>
                    <a:pt x="1250" y="336"/>
                    <a:pt x="1254" y="330"/>
                  </a:cubicBezTo>
                  <a:cubicBezTo>
                    <a:pt x="1271" y="314"/>
                    <a:pt x="1237" y="230"/>
                    <a:pt x="1120" y="163"/>
                  </a:cubicBezTo>
                  <a:cubicBezTo>
                    <a:pt x="978" y="55"/>
                    <a:pt x="807" y="0"/>
                    <a:pt x="6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3"/>
            <p:cNvSpPr/>
            <p:nvPr/>
          </p:nvSpPr>
          <p:spPr>
            <a:xfrm>
              <a:off x="1855120" y="1466293"/>
              <a:ext cx="36441" cy="95413"/>
            </a:xfrm>
            <a:custGeom>
              <a:avLst/>
              <a:gdLst/>
              <a:ahLst/>
              <a:cxnLst/>
              <a:rect l="l" t="t" r="r" b="b"/>
              <a:pathLst>
                <a:path w="1137" h="2977" extrusionOk="0">
                  <a:moveTo>
                    <a:pt x="1085" y="1"/>
                  </a:moveTo>
                  <a:cubicBezTo>
                    <a:pt x="1029" y="1"/>
                    <a:pt x="682" y="779"/>
                    <a:pt x="318" y="1738"/>
                  </a:cubicBezTo>
                  <a:cubicBezTo>
                    <a:pt x="234" y="1972"/>
                    <a:pt x="151" y="2206"/>
                    <a:pt x="67" y="2440"/>
                  </a:cubicBezTo>
                  <a:cubicBezTo>
                    <a:pt x="17" y="2540"/>
                    <a:pt x="0" y="2674"/>
                    <a:pt x="17" y="2808"/>
                  </a:cubicBezTo>
                  <a:cubicBezTo>
                    <a:pt x="51" y="2875"/>
                    <a:pt x="101" y="2925"/>
                    <a:pt x="168" y="2941"/>
                  </a:cubicBezTo>
                  <a:cubicBezTo>
                    <a:pt x="218" y="2958"/>
                    <a:pt x="268" y="2958"/>
                    <a:pt x="318" y="2958"/>
                  </a:cubicBezTo>
                  <a:cubicBezTo>
                    <a:pt x="388" y="2971"/>
                    <a:pt x="461" y="2976"/>
                    <a:pt x="534" y="2976"/>
                  </a:cubicBezTo>
                  <a:cubicBezTo>
                    <a:pt x="652" y="2976"/>
                    <a:pt x="772" y="2962"/>
                    <a:pt x="886" y="2941"/>
                  </a:cubicBezTo>
                  <a:cubicBezTo>
                    <a:pt x="702" y="2875"/>
                    <a:pt x="518" y="2841"/>
                    <a:pt x="335" y="2825"/>
                  </a:cubicBezTo>
                  <a:cubicBezTo>
                    <a:pt x="251" y="2825"/>
                    <a:pt x="184" y="2791"/>
                    <a:pt x="168" y="2758"/>
                  </a:cubicBezTo>
                  <a:cubicBezTo>
                    <a:pt x="168" y="2657"/>
                    <a:pt x="184" y="2574"/>
                    <a:pt x="234" y="2490"/>
                  </a:cubicBezTo>
                  <a:cubicBezTo>
                    <a:pt x="318" y="2273"/>
                    <a:pt x="402" y="2039"/>
                    <a:pt x="502" y="1805"/>
                  </a:cubicBezTo>
                  <a:cubicBezTo>
                    <a:pt x="869" y="836"/>
                    <a:pt x="1137" y="17"/>
                    <a:pt x="1087" y="1"/>
                  </a:cubicBezTo>
                  <a:cubicBezTo>
                    <a:pt x="1086" y="1"/>
                    <a:pt x="1085" y="1"/>
                    <a:pt x="10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3"/>
            <p:cNvSpPr/>
            <p:nvPr/>
          </p:nvSpPr>
          <p:spPr>
            <a:xfrm>
              <a:off x="1865280" y="1571192"/>
              <a:ext cx="58940" cy="30544"/>
            </a:xfrm>
            <a:custGeom>
              <a:avLst/>
              <a:gdLst/>
              <a:ahLst/>
              <a:cxnLst/>
              <a:rect l="l" t="t" r="r" b="b"/>
              <a:pathLst>
                <a:path w="1839" h="953" extrusionOk="0">
                  <a:moveTo>
                    <a:pt x="1729" y="1"/>
                  </a:moveTo>
                  <a:cubicBezTo>
                    <a:pt x="1705" y="1"/>
                    <a:pt x="658" y="522"/>
                    <a:pt x="49" y="522"/>
                  </a:cubicBezTo>
                  <a:cubicBezTo>
                    <a:pt x="33" y="522"/>
                    <a:pt x="17" y="521"/>
                    <a:pt x="1" y="521"/>
                  </a:cubicBezTo>
                  <a:lnTo>
                    <a:pt x="1" y="521"/>
                  </a:lnTo>
                  <a:cubicBezTo>
                    <a:pt x="178" y="799"/>
                    <a:pt x="490" y="953"/>
                    <a:pt x="805" y="953"/>
                  </a:cubicBezTo>
                  <a:cubicBezTo>
                    <a:pt x="906" y="953"/>
                    <a:pt x="1007" y="937"/>
                    <a:pt x="1104" y="905"/>
                  </a:cubicBezTo>
                  <a:cubicBezTo>
                    <a:pt x="1839" y="621"/>
                    <a:pt x="1672" y="36"/>
                    <a:pt x="1672" y="36"/>
                  </a:cubicBezTo>
                  <a:cubicBezTo>
                    <a:pt x="1715" y="11"/>
                    <a:pt x="1733" y="1"/>
                    <a:pt x="1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3"/>
            <p:cNvSpPr/>
            <p:nvPr/>
          </p:nvSpPr>
          <p:spPr>
            <a:xfrm>
              <a:off x="1876530" y="1664426"/>
              <a:ext cx="102848" cy="49998"/>
            </a:xfrm>
            <a:custGeom>
              <a:avLst/>
              <a:gdLst/>
              <a:ahLst/>
              <a:cxnLst/>
              <a:rect l="l" t="t" r="r" b="b"/>
              <a:pathLst>
                <a:path w="3209" h="1560" extrusionOk="0">
                  <a:moveTo>
                    <a:pt x="3209" y="1"/>
                  </a:moveTo>
                  <a:lnTo>
                    <a:pt x="3209" y="1"/>
                  </a:lnTo>
                  <a:cubicBezTo>
                    <a:pt x="2302" y="590"/>
                    <a:pt x="1259" y="906"/>
                    <a:pt x="180" y="906"/>
                  </a:cubicBezTo>
                  <a:cubicBezTo>
                    <a:pt x="126" y="906"/>
                    <a:pt x="72" y="905"/>
                    <a:pt x="18" y="903"/>
                  </a:cubicBezTo>
                  <a:lnTo>
                    <a:pt x="1" y="1538"/>
                  </a:lnTo>
                  <a:cubicBezTo>
                    <a:pt x="153" y="1553"/>
                    <a:pt x="299" y="1559"/>
                    <a:pt x="438" y="1559"/>
                  </a:cubicBezTo>
                  <a:cubicBezTo>
                    <a:pt x="2547" y="1559"/>
                    <a:pt x="3209" y="1"/>
                    <a:pt x="3209"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3"/>
            <p:cNvSpPr/>
            <p:nvPr/>
          </p:nvSpPr>
          <p:spPr>
            <a:xfrm>
              <a:off x="2072548" y="1463921"/>
              <a:ext cx="81599" cy="104163"/>
            </a:xfrm>
            <a:custGeom>
              <a:avLst/>
              <a:gdLst/>
              <a:ahLst/>
              <a:cxnLst/>
              <a:rect l="l" t="t" r="r" b="b"/>
              <a:pathLst>
                <a:path w="2546" h="3250" extrusionOk="0">
                  <a:moveTo>
                    <a:pt x="878" y="0"/>
                  </a:moveTo>
                  <a:cubicBezTo>
                    <a:pt x="806" y="0"/>
                    <a:pt x="760" y="5"/>
                    <a:pt x="752" y="8"/>
                  </a:cubicBezTo>
                  <a:cubicBezTo>
                    <a:pt x="752" y="8"/>
                    <a:pt x="17" y="2899"/>
                    <a:pt x="0" y="2965"/>
                  </a:cubicBezTo>
                  <a:cubicBezTo>
                    <a:pt x="0" y="2998"/>
                    <a:pt x="486" y="3250"/>
                    <a:pt x="1013" y="3250"/>
                  </a:cubicBezTo>
                  <a:cubicBezTo>
                    <a:pt x="1557" y="3250"/>
                    <a:pt x="2145" y="2982"/>
                    <a:pt x="2289" y="1929"/>
                  </a:cubicBezTo>
                  <a:cubicBezTo>
                    <a:pt x="2545" y="166"/>
                    <a:pt x="1289" y="0"/>
                    <a:pt x="878"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3"/>
            <p:cNvSpPr/>
            <p:nvPr/>
          </p:nvSpPr>
          <p:spPr>
            <a:xfrm>
              <a:off x="2096104" y="1487670"/>
              <a:ext cx="34294" cy="58010"/>
            </a:xfrm>
            <a:custGeom>
              <a:avLst/>
              <a:gdLst/>
              <a:ahLst/>
              <a:cxnLst/>
              <a:rect l="l" t="t" r="r" b="b"/>
              <a:pathLst>
                <a:path w="1070" h="1810" extrusionOk="0">
                  <a:moveTo>
                    <a:pt x="587" y="1"/>
                  </a:moveTo>
                  <a:cubicBezTo>
                    <a:pt x="540" y="1"/>
                    <a:pt x="493" y="15"/>
                    <a:pt x="451" y="36"/>
                  </a:cubicBezTo>
                  <a:cubicBezTo>
                    <a:pt x="418" y="69"/>
                    <a:pt x="385" y="102"/>
                    <a:pt x="351" y="152"/>
                  </a:cubicBezTo>
                  <a:cubicBezTo>
                    <a:pt x="335" y="236"/>
                    <a:pt x="368" y="286"/>
                    <a:pt x="368" y="286"/>
                  </a:cubicBezTo>
                  <a:cubicBezTo>
                    <a:pt x="385" y="269"/>
                    <a:pt x="368" y="236"/>
                    <a:pt x="418" y="186"/>
                  </a:cubicBezTo>
                  <a:cubicBezTo>
                    <a:pt x="443" y="124"/>
                    <a:pt x="504" y="90"/>
                    <a:pt x="569" y="90"/>
                  </a:cubicBezTo>
                  <a:cubicBezTo>
                    <a:pt x="591" y="90"/>
                    <a:pt x="614" y="94"/>
                    <a:pt x="635" y="102"/>
                  </a:cubicBezTo>
                  <a:cubicBezTo>
                    <a:pt x="769" y="169"/>
                    <a:pt x="852" y="286"/>
                    <a:pt x="869" y="420"/>
                  </a:cubicBezTo>
                  <a:cubicBezTo>
                    <a:pt x="919" y="604"/>
                    <a:pt x="919" y="787"/>
                    <a:pt x="903" y="954"/>
                  </a:cubicBezTo>
                  <a:cubicBezTo>
                    <a:pt x="836" y="1322"/>
                    <a:pt x="602" y="1656"/>
                    <a:pt x="368" y="1706"/>
                  </a:cubicBezTo>
                  <a:cubicBezTo>
                    <a:pt x="347" y="1711"/>
                    <a:pt x="325" y="1713"/>
                    <a:pt x="303" y="1713"/>
                  </a:cubicBezTo>
                  <a:cubicBezTo>
                    <a:pt x="235" y="1713"/>
                    <a:pt x="163" y="1694"/>
                    <a:pt x="101" y="1656"/>
                  </a:cubicBezTo>
                  <a:cubicBezTo>
                    <a:pt x="50" y="1623"/>
                    <a:pt x="17" y="1589"/>
                    <a:pt x="17" y="1589"/>
                  </a:cubicBezTo>
                  <a:cubicBezTo>
                    <a:pt x="0" y="1589"/>
                    <a:pt x="0" y="1640"/>
                    <a:pt x="67" y="1706"/>
                  </a:cubicBezTo>
                  <a:cubicBezTo>
                    <a:pt x="140" y="1764"/>
                    <a:pt x="238" y="1810"/>
                    <a:pt x="339" y="1810"/>
                  </a:cubicBezTo>
                  <a:cubicBezTo>
                    <a:pt x="354" y="1810"/>
                    <a:pt x="369" y="1809"/>
                    <a:pt x="385" y="1807"/>
                  </a:cubicBezTo>
                  <a:cubicBezTo>
                    <a:pt x="702" y="1757"/>
                    <a:pt x="969" y="1389"/>
                    <a:pt x="1036" y="988"/>
                  </a:cubicBezTo>
                  <a:cubicBezTo>
                    <a:pt x="1070" y="787"/>
                    <a:pt x="1053" y="570"/>
                    <a:pt x="1003" y="386"/>
                  </a:cubicBezTo>
                  <a:cubicBezTo>
                    <a:pt x="953" y="219"/>
                    <a:pt x="836" y="69"/>
                    <a:pt x="669" y="19"/>
                  </a:cubicBezTo>
                  <a:cubicBezTo>
                    <a:pt x="643" y="6"/>
                    <a:pt x="615" y="1"/>
                    <a:pt x="587"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3"/>
            <p:cNvSpPr/>
            <p:nvPr/>
          </p:nvSpPr>
          <p:spPr>
            <a:xfrm>
              <a:off x="1787271" y="1194445"/>
              <a:ext cx="442194" cy="329730"/>
            </a:xfrm>
            <a:custGeom>
              <a:avLst/>
              <a:gdLst/>
              <a:ahLst/>
              <a:cxnLst/>
              <a:rect l="l" t="t" r="r" b="b"/>
              <a:pathLst>
                <a:path w="13797" h="10288" extrusionOk="0">
                  <a:moveTo>
                    <a:pt x="1670" y="1"/>
                  </a:moveTo>
                  <a:cubicBezTo>
                    <a:pt x="1497" y="1"/>
                    <a:pt x="1331" y="44"/>
                    <a:pt x="1199" y="145"/>
                  </a:cubicBezTo>
                  <a:cubicBezTo>
                    <a:pt x="898" y="413"/>
                    <a:pt x="814" y="830"/>
                    <a:pt x="948" y="1181"/>
                  </a:cubicBezTo>
                  <a:cubicBezTo>
                    <a:pt x="1098" y="1532"/>
                    <a:pt x="1315" y="1849"/>
                    <a:pt x="1600" y="2100"/>
                  </a:cubicBezTo>
                  <a:cubicBezTo>
                    <a:pt x="1438" y="1993"/>
                    <a:pt x="1258" y="1942"/>
                    <a:pt x="1081" y="1942"/>
                  </a:cubicBezTo>
                  <a:cubicBezTo>
                    <a:pt x="707" y="1942"/>
                    <a:pt x="349" y="2166"/>
                    <a:pt x="213" y="2551"/>
                  </a:cubicBezTo>
                  <a:cubicBezTo>
                    <a:pt x="0" y="3107"/>
                    <a:pt x="364" y="3695"/>
                    <a:pt x="943" y="3783"/>
                  </a:cubicBezTo>
                  <a:lnTo>
                    <a:pt x="943" y="3783"/>
                  </a:lnTo>
                  <a:cubicBezTo>
                    <a:pt x="914" y="3780"/>
                    <a:pt x="884" y="3778"/>
                    <a:pt x="855" y="3778"/>
                  </a:cubicBezTo>
                  <a:cubicBezTo>
                    <a:pt x="471" y="3778"/>
                    <a:pt x="138" y="4047"/>
                    <a:pt x="62" y="4439"/>
                  </a:cubicBezTo>
                  <a:cubicBezTo>
                    <a:pt x="12" y="4874"/>
                    <a:pt x="213" y="5291"/>
                    <a:pt x="547" y="5542"/>
                  </a:cubicBezTo>
                  <a:cubicBezTo>
                    <a:pt x="898" y="5809"/>
                    <a:pt x="1315" y="5876"/>
                    <a:pt x="1733" y="5960"/>
                  </a:cubicBezTo>
                  <a:cubicBezTo>
                    <a:pt x="2149" y="6047"/>
                    <a:pt x="2547" y="6083"/>
                    <a:pt x="2928" y="6083"/>
                  </a:cubicBezTo>
                  <a:cubicBezTo>
                    <a:pt x="4889" y="6083"/>
                    <a:pt x="6395" y="5113"/>
                    <a:pt x="7514" y="5058"/>
                  </a:cubicBezTo>
                  <a:cubicBezTo>
                    <a:pt x="7536" y="5057"/>
                    <a:pt x="7557" y="5056"/>
                    <a:pt x="7578" y="5056"/>
                  </a:cubicBezTo>
                  <a:cubicBezTo>
                    <a:pt x="8845" y="5056"/>
                    <a:pt x="8651" y="6545"/>
                    <a:pt x="8651" y="6545"/>
                  </a:cubicBezTo>
                  <a:lnTo>
                    <a:pt x="8350" y="10187"/>
                  </a:lnTo>
                  <a:lnTo>
                    <a:pt x="9436" y="10287"/>
                  </a:lnTo>
                  <a:lnTo>
                    <a:pt x="9837" y="8550"/>
                  </a:lnTo>
                  <a:lnTo>
                    <a:pt x="9887" y="8132"/>
                  </a:lnTo>
                  <a:cubicBezTo>
                    <a:pt x="10138" y="7497"/>
                    <a:pt x="10672" y="6795"/>
                    <a:pt x="10722" y="6110"/>
                  </a:cubicBezTo>
                  <a:cubicBezTo>
                    <a:pt x="10739" y="5726"/>
                    <a:pt x="10689" y="5325"/>
                    <a:pt x="10539" y="4957"/>
                  </a:cubicBezTo>
                  <a:lnTo>
                    <a:pt x="10539" y="4957"/>
                  </a:lnTo>
                  <a:cubicBezTo>
                    <a:pt x="10765" y="5011"/>
                    <a:pt x="10993" y="5037"/>
                    <a:pt x="11220" y="5037"/>
                  </a:cubicBezTo>
                  <a:cubicBezTo>
                    <a:pt x="11913" y="5037"/>
                    <a:pt x="12587" y="4792"/>
                    <a:pt x="13128" y="4339"/>
                  </a:cubicBezTo>
                  <a:cubicBezTo>
                    <a:pt x="13496" y="4005"/>
                    <a:pt x="13797" y="3504"/>
                    <a:pt x="13630" y="3019"/>
                  </a:cubicBezTo>
                  <a:cubicBezTo>
                    <a:pt x="13496" y="2685"/>
                    <a:pt x="13212" y="2434"/>
                    <a:pt x="12878" y="2317"/>
                  </a:cubicBezTo>
                  <a:cubicBezTo>
                    <a:pt x="12589" y="2190"/>
                    <a:pt x="12280" y="2127"/>
                    <a:pt x="11973" y="2127"/>
                  </a:cubicBezTo>
                  <a:cubicBezTo>
                    <a:pt x="11516" y="2127"/>
                    <a:pt x="11062" y="2265"/>
                    <a:pt x="10672" y="2535"/>
                  </a:cubicBezTo>
                  <a:cubicBezTo>
                    <a:pt x="10154" y="2936"/>
                    <a:pt x="9904" y="3570"/>
                    <a:pt x="9987" y="4205"/>
                  </a:cubicBezTo>
                  <a:cubicBezTo>
                    <a:pt x="9513" y="3813"/>
                    <a:pt x="8864" y="3705"/>
                    <a:pt x="8217" y="3705"/>
                  </a:cubicBezTo>
                  <a:cubicBezTo>
                    <a:pt x="8066" y="3705"/>
                    <a:pt x="7914" y="3711"/>
                    <a:pt x="7765" y="3721"/>
                  </a:cubicBezTo>
                  <a:cubicBezTo>
                    <a:pt x="7815" y="3086"/>
                    <a:pt x="7564" y="2451"/>
                    <a:pt x="7080" y="2033"/>
                  </a:cubicBezTo>
                  <a:cubicBezTo>
                    <a:pt x="6595" y="1616"/>
                    <a:pt x="5994" y="1365"/>
                    <a:pt x="5359" y="1315"/>
                  </a:cubicBezTo>
                  <a:cubicBezTo>
                    <a:pt x="4791" y="1248"/>
                    <a:pt x="4189" y="1315"/>
                    <a:pt x="3671" y="1081"/>
                  </a:cubicBezTo>
                  <a:cubicBezTo>
                    <a:pt x="3137" y="864"/>
                    <a:pt x="2752" y="396"/>
                    <a:pt x="2251" y="145"/>
                  </a:cubicBezTo>
                  <a:cubicBezTo>
                    <a:pt x="2073" y="56"/>
                    <a:pt x="1867" y="1"/>
                    <a:pt x="16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3"/>
            <p:cNvSpPr/>
            <p:nvPr/>
          </p:nvSpPr>
          <p:spPr>
            <a:xfrm>
              <a:off x="2118603" y="1324407"/>
              <a:ext cx="129610" cy="75542"/>
            </a:xfrm>
            <a:custGeom>
              <a:avLst/>
              <a:gdLst/>
              <a:ahLst/>
              <a:cxnLst/>
              <a:rect l="l" t="t" r="r" b="b"/>
              <a:pathLst>
                <a:path w="4044" h="2357" extrusionOk="0">
                  <a:moveTo>
                    <a:pt x="0" y="0"/>
                  </a:moveTo>
                  <a:cubicBezTo>
                    <a:pt x="0" y="267"/>
                    <a:pt x="67" y="518"/>
                    <a:pt x="201" y="752"/>
                  </a:cubicBezTo>
                  <a:cubicBezTo>
                    <a:pt x="664" y="1749"/>
                    <a:pt x="1658" y="2356"/>
                    <a:pt x="2718" y="2356"/>
                  </a:cubicBezTo>
                  <a:cubicBezTo>
                    <a:pt x="2919" y="2356"/>
                    <a:pt x="3122" y="2334"/>
                    <a:pt x="3325" y="2289"/>
                  </a:cubicBezTo>
                  <a:cubicBezTo>
                    <a:pt x="3592" y="2256"/>
                    <a:pt x="3826" y="2139"/>
                    <a:pt x="4044" y="1988"/>
                  </a:cubicBezTo>
                  <a:cubicBezTo>
                    <a:pt x="4042" y="1985"/>
                    <a:pt x="4037" y="1983"/>
                    <a:pt x="4029" y="1983"/>
                  </a:cubicBezTo>
                  <a:cubicBezTo>
                    <a:pt x="3967" y="1983"/>
                    <a:pt x="3711" y="2096"/>
                    <a:pt x="3308" y="2155"/>
                  </a:cubicBezTo>
                  <a:cubicBezTo>
                    <a:pt x="3142" y="2185"/>
                    <a:pt x="2976" y="2199"/>
                    <a:pt x="2812" y="2199"/>
                  </a:cubicBezTo>
                  <a:cubicBezTo>
                    <a:pt x="1772" y="2199"/>
                    <a:pt x="806" y="1623"/>
                    <a:pt x="301" y="685"/>
                  </a:cubicBezTo>
                  <a:cubicBezTo>
                    <a:pt x="84" y="284"/>
                    <a:pt x="34"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3"/>
            <p:cNvSpPr/>
            <p:nvPr/>
          </p:nvSpPr>
          <p:spPr>
            <a:xfrm>
              <a:off x="2120206" y="1343125"/>
              <a:ext cx="47690" cy="109835"/>
            </a:xfrm>
            <a:custGeom>
              <a:avLst/>
              <a:gdLst/>
              <a:ahLst/>
              <a:cxnLst/>
              <a:rect l="l" t="t" r="r" b="b"/>
              <a:pathLst>
                <a:path w="1488" h="3427" extrusionOk="0">
                  <a:moveTo>
                    <a:pt x="0" y="1"/>
                  </a:moveTo>
                  <a:cubicBezTo>
                    <a:pt x="0" y="185"/>
                    <a:pt x="50" y="368"/>
                    <a:pt x="151" y="535"/>
                  </a:cubicBezTo>
                  <a:cubicBezTo>
                    <a:pt x="334" y="936"/>
                    <a:pt x="568" y="1337"/>
                    <a:pt x="802" y="1705"/>
                  </a:cubicBezTo>
                  <a:cubicBezTo>
                    <a:pt x="1053" y="2056"/>
                    <a:pt x="1220" y="2457"/>
                    <a:pt x="1320" y="2891"/>
                  </a:cubicBezTo>
                  <a:cubicBezTo>
                    <a:pt x="1387" y="3209"/>
                    <a:pt x="1354" y="3426"/>
                    <a:pt x="1387" y="3426"/>
                  </a:cubicBezTo>
                  <a:cubicBezTo>
                    <a:pt x="1471" y="3259"/>
                    <a:pt x="1487" y="3058"/>
                    <a:pt x="1454" y="2875"/>
                  </a:cubicBezTo>
                  <a:cubicBezTo>
                    <a:pt x="1387" y="2424"/>
                    <a:pt x="1220" y="1989"/>
                    <a:pt x="969" y="1605"/>
                  </a:cubicBezTo>
                  <a:cubicBezTo>
                    <a:pt x="685" y="1154"/>
                    <a:pt x="418" y="786"/>
                    <a:pt x="268" y="485"/>
                  </a:cubicBezTo>
                  <a:cubicBezTo>
                    <a:pt x="184" y="318"/>
                    <a:pt x="100" y="15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3"/>
            <p:cNvSpPr/>
            <p:nvPr/>
          </p:nvSpPr>
          <p:spPr>
            <a:xfrm>
              <a:off x="1416548" y="1863617"/>
              <a:ext cx="290790" cy="275854"/>
            </a:xfrm>
            <a:custGeom>
              <a:avLst/>
              <a:gdLst/>
              <a:ahLst/>
              <a:cxnLst/>
              <a:rect l="l" t="t" r="r" b="b"/>
              <a:pathLst>
                <a:path w="9073" h="8607" extrusionOk="0">
                  <a:moveTo>
                    <a:pt x="3017" y="1"/>
                  </a:moveTo>
                  <a:cubicBezTo>
                    <a:pt x="3014" y="1"/>
                    <a:pt x="3011" y="1"/>
                    <a:pt x="3008" y="1"/>
                  </a:cubicBezTo>
                  <a:cubicBezTo>
                    <a:pt x="2623" y="35"/>
                    <a:pt x="2590" y="469"/>
                    <a:pt x="3075" y="954"/>
                  </a:cubicBezTo>
                  <a:cubicBezTo>
                    <a:pt x="3559" y="1455"/>
                    <a:pt x="4879" y="3026"/>
                    <a:pt x="4612" y="3276"/>
                  </a:cubicBezTo>
                  <a:cubicBezTo>
                    <a:pt x="4600" y="3286"/>
                    <a:pt x="4585" y="3291"/>
                    <a:pt x="4566" y="3291"/>
                  </a:cubicBezTo>
                  <a:cubicBezTo>
                    <a:pt x="4147" y="3291"/>
                    <a:pt x="2005" y="920"/>
                    <a:pt x="2005" y="920"/>
                  </a:cubicBezTo>
                  <a:cubicBezTo>
                    <a:pt x="2005" y="920"/>
                    <a:pt x="1718" y="472"/>
                    <a:pt x="1429" y="472"/>
                  </a:cubicBezTo>
                  <a:cubicBezTo>
                    <a:pt x="1369" y="472"/>
                    <a:pt x="1310" y="491"/>
                    <a:pt x="1253" y="536"/>
                  </a:cubicBezTo>
                  <a:cubicBezTo>
                    <a:pt x="685" y="1021"/>
                    <a:pt x="3375" y="3594"/>
                    <a:pt x="3643" y="3828"/>
                  </a:cubicBezTo>
                  <a:cubicBezTo>
                    <a:pt x="3782" y="3954"/>
                    <a:pt x="3653" y="4147"/>
                    <a:pt x="3495" y="4147"/>
                  </a:cubicBezTo>
                  <a:cubicBezTo>
                    <a:pt x="3445" y="4147"/>
                    <a:pt x="3391" y="4127"/>
                    <a:pt x="3342" y="4078"/>
                  </a:cubicBezTo>
                  <a:cubicBezTo>
                    <a:pt x="3175" y="3911"/>
                    <a:pt x="1428" y="1860"/>
                    <a:pt x="663" y="1860"/>
                  </a:cubicBezTo>
                  <a:cubicBezTo>
                    <a:pt x="588" y="1860"/>
                    <a:pt x="522" y="1880"/>
                    <a:pt x="468" y="1923"/>
                  </a:cubicBezTo>
                  <a:cubicBezTo>
                    <a:pt x="0" y="2291"/>
                    <a:pt x="2657" y="4062"/>
                    <a:pt x="2824" y="4814"/>
                  </a:cubicBezTo>
                  <a:cubicBezTo>
                    <a:pt x="2846" y="4925"/>
                    <a:pt x="2822" y="4971"/>
                    <a:pt x="2763" y="4971"/>
                  </a:cubicBezTo>
                  <a:cubicBezTo>
                    <a:pt x="2449" y="4971"/>
                    <a:pt x="1136" y="3604"/>
                    <a:pt x="637" y="3604"/>
                  </a:cubicBezTo>
                  <a:cubicBezTo>
                    <a:pt x="590" y="3604"/>
                    <a:pt x="549" y="3616"/>
                    <a:pt x="518" y="3644"/>
                  </a:cubicBezTo>
                  <a:cubicBezTo>
                    <a:pt x="368" y="3778"/>
                    <a:pt x="268" y="3911"/>
                    <a:pt x="1621" y="5064"/>
                  </a:cubicBezTo>
                  <a:cubicBezTo>
                    <a:pt x="2356" y="5682"/>
                    <a:pt x="3877" y="6685"/>
                    <a:pt x="5163" y="7487"/>
                  </a:cubicBezTo>
                  <a:lnTo>
                    <a:pt x="7001" y="8606"/>
                  </a:lnTo>
                  <a:lnTo>
                    <a:pt x="9073" y="5983"/>
                  </a:lnTo>
                  <a:lnTo>
                    <a:pt x="8254" y="3711"/>
                  </a:lnTo>
                  <a:cubicBezTo>
                    <a:pt x="8171" y="3510"/>
                    <a:pt x="8087" y="3260"/>
                    <a:pt x="8004" y="2992"/>
                  </a:cubicBezTo>
                  <a:cubicBezTo>
                    <a:pt x="7903" y="2675"/>
                    <a:pt x="7853" y="2357"/>
                    <a:pt x="7870" y="2023"/>
                  </a:cubicBezTo>
                  <a:cubicBezTo>
                    <a:pt x="7870" y="1606"/>
                    <a:pt x="7920" y="1204"/>
                    <a:pt x="8020" y="803"/>
                  </a:cubicBezTo>
                  <a:cubicBezTo>
                    <a:pt x="8128" y="521"/>
                    <a:pt x="7922" y="250"/>
                    <a:pt x="7690" y="250"/>
                  </a:cubicBezTo>
                  <a:cubicBezTo>
                    <a:pt x="7633" y="250"/>
                    <a:pt x="7575" y="266"/>
                    <a:pt x="7519" y="302"/>
                  </a:cubicBezTo>
                  <a:cubicBezTo>
                    <a:pt x="7235" y="486"/>
                    <a:pt x="6851" y="1455"/>
                    <a:pt x="6918" y="2658"/>
                  </a:cubicBezTo>
                  <a:cubicBezTo>
                    <a:pt x="6942" y="3010"/>
                    <a:pt x="6853" y="3143"/>
                    <a:pt x="6704" y="3143"/>
                  </a:cubicBezTo>
                  <a:cubicBezTo>
                    <a:pt x="6335" y="3143"/>
                    <a:pt x="5596" y="2330"/>
                    <a:pt x="5263" y="1973"/>
                  </a:cubicBezTo>
                  <a:cubicBezTo>
                    <a:pt x="4801" y="1461"/>
                    <a:pt x="3309" y="1"/>
                    <a:pt x="3017"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3"/>
            <p:cNvSpPr/>
            <p:nvPr/>
          </p:nvSpPr>
          <p:spPr>
            <a:xfrm>
              <a:off x="1568625" y="1845957"/>
              <a:ext cx="767405" cy="788077"/>
            </a:xfrm>
            <a:custGeom>
              <a:avLst/>
              <a:gdLst/>
              <a:ahLst/>
              <a:cxnLst/>
              <a:rect l="l" t="t" r="r" b="b"/>
              <a:pathLst>
                <a:path w="23944" h="24589" extrusionOk="0">
                  <a:moveTo>
                    <a:pt x="19178" y="0"/>
                  </a:moveTo>
                  <a:cubicBezTo>
                    <a:pt x="17434" y="0"/>
                    <a:pt x="16311" y="1026"/>
                    <a:pt x="15974" y="3944"/>
                  </a:cubicBezTo>
                  <a:cubicBezTo>
                    <a:pt x="15372" y="9241"/>
                    <a:pt x="16458" y="14604"/>
                    <a:pt x="15757" y="15239"/>
                  </a:cubicBezTo>
                  <a:cubicBezTo>
                    <a:pt x="15748" y="15246"/>
                    <a:pt x="15737" y="15250"/>
                    <a:pt x="15722" y="15250"/>
                  </a:cubicBezTo>
                  <a:cubicBezTo>
                    <a:pt x="14905" y="15250"/>
                    <a:pt x="4244" y="4412"/>
                    <a:pt x="4244" y="4412"/>
                  </a:cubicBezTo>
                  <a:lnTo>
                    <a:pt x="0" y="8940"/>
                  </a:lnTo>
                  <a:cubicBezTo>
                    <a:pt x="0" y="8940"/>
                    <a:pt x="9491" y="20118"/>
                    <a:pt x="14854" y="23577"/>
                  </a:cubicBezTo>
                  <a:cubicBezTo>
                    <a:pt x="15946" y="24286"/>
                    <a:pt x="17132" y="24588"/>
                    <a:pt x="18215" y="24588"/>
                  </a:cubicBezTo>
                  <a:cubicBezTo>
                    <a:pt x="19022" y="24588"/>
                    <a:pt x="19772" y="24421"/>
                    <a:pt x="20385" y="24128"/>
                  </a:cubicBezTo>
                  <a:cubicBezTo>
                    <a:pt x="23576" y="22574"/>
                    <a:pt x="23944" y="12215"/>
                    <a:pt x="23910" y="7553"/>
                  </a:cubicBezTo>
                  <a:cubicBezTo>
                    <a:pt x="23860" y="1672"/>
                    <a:pt x="21270" y="335"/>
                    <a:pt x="20836" y="235"/>
                  </a:cubicBezTo>
                  <a:cubicBezTo>
                    <a:pt x="20234" y="86"/>
                    <a:pt x="19680" y="0"/>
                    <a:pt x="19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3"/>
            <p:cNvSpPr/>
            <p:nvPr/>
          </p:nvSpPr>
          <p:spPr>
            <a:xfrm>
              <a:off x="1569683" y="1992714"/>
              <a:ext cx="765290" cy="631289"/>
            </a:xfrm>
            <a:custGeom>
              <a:avLst/>
              <a:gdLst/>
              <a:ahLst/>
              <a:cxnLst/>
              <a:rect l="l" t="t" r="r" b="b"/>
              <a:pathLst>
                <a:path w="23878" h="19697" extrusionOk="0">
                  <a:moveTo>
                    <a:pt x="4211" y="0"/>
                  </a:moveTo>
                  <a:lnTo>
                    <a:pt x="4211" y="0"/>
                  </a:lnTo>
                  <a:cubicBezTo>
                    <a:pt x="4178" y="17"/>
                    <a:pt x="4145" y="50"/>
                    <a:pt x="4128" y="67"/>
                  </a:cubicBezTo>
                  <a:cubicBezTo>
                    <a:pt x="4061" y="117"/>
                    <a:pt x="3977" y="184"/>
                    <a:pt x="3894" y="284"/>
                  </a:cubicBezTo>
                  <a:cubicBezTo>
                    <a:pt x="3677" y="468"/>
                    <a:pt x="3376" y="752"/>
                    <a:pt x="2992" y="1120"/>
                  </a:cubicBezTo>
                  <a:cubicBezTo>
                    <a:pt x="1906" y="2206"/>
                    <a:pt x="920" y="3359"/>
                    <a:pt x="34" y="4612"/>
                  </a:cubicBezTo>
                  <a:lnTo>
                    <a:pt x="1" y="4645"/>
                  </a:lnTo>
                  <a:lnTo>
                    <a:pt x="34" y="4679"/>
                  </a:lnTo>
                  <a:cubicBezTo>
                    <a:pt x="3008" y="7753"/>
                    <a:pt x="7353" y="12231"/>
                    <a:pt x="12215" y="17177"/>
                  </a:cubicBezTo>
                  <a:cubicBezTo>
                    <a:pt x="13384" y="18296"/>
                    <a:pt x="14821" y="19098"/>
                    <a:pt x="16375" y="19516"/>
                  </a:cubicBezTo>
                  <a:cubicBezTo>
                    <a:pt x="16826" y="19636"/>
                    <a:pt x="17290" y="19696"/>
                    <a:pt x="17750" y="19696"/>
                  </a:cubicBezTo>
                  <a:cubicBezTo>
                    <a:pt x="18057" y="19696"/>
                    <a:pt x="18364" y="19669"/>
                    <a:pt x="18664" y="19616"/>
                  </a:cubicBezTo>
                  <a:cubicBezTo>
                    <a:pt x="19383" y="19449"/>
                    <a:pt x="20068" y="19115"/>
                    <a:pt x="20619" y="18614"/>
                  </a:cubicBezTo>
                  <a:cubicBezTo>
                    <a:pt x="21722" y="17678"/>
                    <a:pt x="22340" y="16408"/>
                    <a:pt x="22741" y="15205"/>
                  </a:cubicBezTo>
                  <a:cubicBezTo>
                    <a:pt x="23142" y="14002"/>
                    <a:pt x="23259" y="12816"/>
                    <a:pt x="23393" y="11763"/>
                  </a:cubicBezTo>
                  <a:cubicBezTo>
                    <a:pt x="23660" y="9641"/>
                    <a:pt x="23794" y="7903"/>
                    <a:pt x="23844" y="6700"/>
                  </a:cubicBezTo>
                  <a:cubicBezTo>
                    <a:pt x="23861" y="6099"/>
                    <a:pt x="23877" y="5648"/>
                    <a:pt x="23877" y="5330"/>
                  </a:cubicBezTo>
                  <a:cubicBezTo>
                    <a:pt x="23877" y="5180"/>
                    <a:pt x="23877" y="5063"/>
                    <a:pt x="23877" y="4963"/>
                  </a:cubicBezTo>
                  <a:cubicBezTo>
                    <a:pt x="23877" y="4929"/>
                    <a:pt x="23861" y="4879"/>
                    <a:pt x="23861" y="4846"/>
                  </a:cubicBezTo>
                  <a:cubicBezTo>
                    <a:pt x="23861" y="4879"/>
                    <a:pt x="23844" y="4929"/>
                    <a:pt x="23844" y="4963"/>
                  </a:cubicBezTo>
                  <a:cubicBezTo>
                    <a:pt x="23844" y="5063"/>
                    <a:pt x="23844" y="5180"/>
                    <a:pt x="23827" y="5330"/>
                  </a:cubicBezTo>
                  <a:cubicBezTo>
                    <a:pt x="23827" y="5631"/>
                    <a:pt x="23811" y="6099"/>
                    <a:pt x="23777" y="6700"/>
                  </a:cubicBezTo>
                  <a:cubicBezTo>
                    <a:pt x="23694" y="7903"/>
                    <a:pt x="23560" y="9624"/>
                    <a:pt x="23259" y="11746"/>
                  </a:cubicBezTo>
                  <a:cubicBezTo>
                    <a:pt x="23125" y="12799"/>
                    <a:pt x="22992" y="13969"/>
                    <a:pt x="22591" y="15155"/>
                  </a:cubicBezTo>
                  <a:cubicBezTo>
                    <a:pt x="22207" y="16341"/>
                    <a:pt x="21572" y="17578"/>
                    <a:pt x="20519" y="18497"/>
                  </a:cubicBezTo>
                  <a:cubicBezTo>
                    <a:pt x="19968" y="18964"/>
                    <a:pt x="19333" y="19282"/>
                    <a:pt x="18631" y="19449"/>
                  </a:cubicBezTo>
                  <a:cubicBezTo>
                    <a:pt x="18337" y="19502"/>
                    <a:pt x="18040" y="19529"/>
                    <a:pt x="17744" y="19529"/>
                  </a:cubicBezTo>
                  <a:cubicBezTo>
                    <a:pt x="17300" y="19529"/>
                    <a:pt x="16856" y="19469"/>
                    <a:pt x="16425" y="19349"/>
                  </a:cubicBezTo>
                  <a:cubicBezTo>
                    <a:pt x="14888" y="18931"/>
                    <a:pt x="13501" y="18129"/>
                    <a:pt x="12348" y="17043"/>
                  </a:cubicBezTo>
                  <a:lnTo>
                    <a:pt x="162" y="4640"/>
                  </a:lnTo>
                  <a:lnTo>
                    <a:pt x="162" y="4640"/>
                  </a:lnTo>
                  <a:cubicBezTo>
                    <a:pt x="1024" y="3417"/>
                    <a:pt x="2000" y="2245"/>
                    <a:pt x="3042" y="1170"/>
                  </a:cubicBezTo>
                  <a:cubicBezTo>
                    <a:pt x="3409" y="786"/>
                    <a:pt x="3710" y="501"/>
                    <a:pt x="3911" y="301"/>
                  </a:cubicBezTo>
                  <a:cubicBezTo>
                    <a:pt x="4011" y="201"/>
                    <a:pt x="4078" y="134"/>
                    <a:pt x="4145" y="84"/>
                  </a:cubicBezTo>
                  <a:cubicBezTo>
                    <a:pt x="4161" y="50"/>
                    <a:pt x="4195" y="34"/>
                    <a:pt x="42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3"/>
            <p:cNvSpPr/>
            <p:nvPr/>
          </p:nvSpPr>
          <p:spPr>
            <a:xfrm>
              <a:off x="1704646" y="1844771"/>
              <a:ext cx="531774" cy="492288"/>
            </a:xfrm>
            <a:custGeom>
              <a:avLst/>
              <a:gdLst/>
              <a:ahLst/>
              <a:cxnLst/>
              <a:rect l="l" t="t" r="r" b="b"/>
              <a:pathLst>
                <a:path w="16592" h="15360" extrusionOk="0">
                  <a:moveTo>
                    <a:pt x="15468" y="1"/>
                  </a:moveTo>
                  <a:cubicBezTo>
                    <a:pt x="15414" y="1"/>
                    <a:pt x="15360" y="2"/>
                    <a:pt x="15305" y="5"/>
                  </a:cubicBezTo>
                  <a:cubicBezTo>
                    <a:pt x="14787" y="55"/>
                    <a:pt x="14270" y="222"/>
                    <a:pt x="13835" y="506"/>
                  </a:cubicBezTo>
                  <a:cubicBezTo>
                    <a:pt x="13250" y="907"/>
                    <a:pt x="12799" y="1442"/>
                    <a:pt x="12482" y="2077"/>
                  </a:cubicBezTo>
                  <a:cubicBezTo>
                    <a:pt x="12114" y="2828"/>
                    <a:pt x="11880" y="3647"/>
                    <a:pt x="11797" y="4483"/>
                  </a:cubicBezTo>
                  <a:cubicBezTo>
                    <a:pt x="11696" y="5368"/>
                    <a:pt x="11680" y="6337"/>
                    <a:pt x="11613" y="7340"/>
                  </a:cubicBezTo>
                  <a:cubicBezTo>
                    <a:pt x="11479" y="9345"/>
                    <a:pt x="11362" y="11550"/>
                    <a:pt x="11212" y="13873"/>
                  </a:cubicBezTo>
                  <a:cubicBezTo>
                    <a:pt x="11198" y="14258"/>
                    <a:pt x="11171" y="14631"/>
                    <a:pt x="11153" y="14991"/>
                  </a:cubicBezTo>
                  <a:lnTo>
                    <a:pt x="11153" y="14991"/>
                  </a:lnTo>
                  <a:cubicBezTo>
                    <a:pt x="10366" y="14350"/>
                    <a:pt x="9637" y="13655"/>
                    <a:pt x="8923" y="13021"/>
                  </a:cubicBezTo>
                  <a:lnTo>
                    <a:pt x="6767" y="11032"/>
                  </a:lnTo>
                  <a:cubicBezTo>
                    <a:pt x="5414" y="9746"/>
                    <a:pt x="4194" y="8593"/>
                    <a:pt x="3192" y="7624"/>
                  </a:cubicBezTo>
                  <a:cubicBezTo>
                    <a:pt x="2206" y="6655"/>
                    <a:pt x="1404" y="5853"/>
                    <a:pt x="853" y="5301"/>
                  </a:cubicBezTo>
                  <a:cubicBezTo>
                    <a:pt x="585" y="5034"/>
                    <a:pt x="385" y="4817"/>
                    <a:pt x="234" y="4666"/>
                  </a:cubicBezTo>
                  <a:lnTo>
                    <a:pt x="67" y="4499"/>
                  </a:lnTo>
                  <a:cubicBezTo>
                    <a:pt x="51" y="4483"/>
                    <a:pt x="34" y="4466"/>
                    <a:pt x="0" y="4449"/>
                  </a:cubicBezTo>
                  <a:lnTo>
                    <a:pt x="0" y="4449"/>
                  </a:lnTo>
                  <a:cubicBezTo>
                    <a:pt x="17" y="4483"/>
                    <a:pt x="34" y="4499"/>
                    <a:pt x="51" y="4516"/>
                  </a:cubicBezTo>
                  <a:cubicBezTo>
                    <a:pt x="101" y="4566"/>
                    <a:pt x="151" y="4616"/>
                    <a:pt x="201" y="4683"/>
                  </a:cubicBezTo>
                  <a:cubicBezTo>
                    <a:pt x="351" y="4850"/>
                    <a:pt x="535" y="5067"/>
                    <a:pt x="802" y="5351"/>
                  </a:cubicBezTo>
                  <a:cubicBezTo>
                    <a:pt x="1337" y="5920"/>
                    <a:pt x="2122" y="6722"/>
                    <a:pt x="3108" y="7707"/>
                  </a:cubicBezTo>
                  <a:cubicBezTo>
                    <a:pt x="4111" y="8693"/>
                    <a:pt x="5297" y="9863"/>
                    <a:pt x="6650" y="11149"/>
                  </a:cubicBezTo>
                  <a:cubicBezTo>
                    <a:pt x="7335" y="11784"/>
                    <a:pt x="8054" y="12453"/>
                    <a:pt x="8806" y="13138"/>
                  </a:cubicBezTo>
                  <a:cubicBezTo>
                    <a:pt x="9558" y="13823"/>
                    <a:pt x="10326" y="14558"/>
                    <a:pt x="11178" y="15243"/>
                  </a:cubicBezTo>
                  <a:lnTo>
                    <a:pt x="11312" y="15360"/>
                  </a:lnTo>
                  <a:lnTo>
                    <a:pt x="11329" y="15176"/>
                  </a:lnTo>
                  <a:cubicBezTo>
                    <a:pt x="11346" y="14758"/>
                    <a:pt x="11379" y="14324"/>
                    <a:pt x="11396" y="13873"/>
                  </a:cubicBezTo>
                  <a:cubicBezTo>
                    <a:pt x="11529" y="11567"/>
                    <a:pt x="11663" y="9345"/>
                    <a:pt x="11780" y="7340"/>
                  </a:cubicBezTo>
                  <a:cubicBezTo>
                    <a:pt x="11847" y="6337"/>
                    <a:pt x="11847" y="5385"/>
                    <a:pt x="11964" y="4499"/>
                  </a:cubicBezTo>
                  <a:cubicBezTo>
                    <a:pt x="12031" y="3681"/>
                    <a:pt x="12248" y="2879"/>
                    <a:pt x="12599" y="2127"/>
                  </a:cubicBezTo>
                  <a:cubicBezTo>
                    <a:pt x="12899" y="1508"/>
                    <a:pt x="13334" y="990"/>
                    <a:pt x="13885" y="589"/>
                  </a:cubicBezTo>
                  <a:cubicBezTo>
                    <a:pt x="14320" y="305"/>
                    <a:pt x="14804" y="138"/>
                    <a:pt x="15322" y="72"/>
                  </a:cubicBezTo>
                  <a:cubicBezTo>
                    <a:pt x="15404" y="63"/>
                    <a:pt x="15486" y="59"/>
                    <a:pt x="15568" y="59"/>
                  </a:cubicBezTo>
                  <a:cubicBezTo>
                    <a:pt x="15804" y="59"/>
                    <a:pt x="16039" y="93"/>
                    <a:pt x="16275" y="155"/>
                  </a:cubicBezTo>
                  <a:cubicBezTo>
                    <a:pt x="16492" y="222"/>
                    <a:pt x="16592" y="272"/>
                    <a:pt x="16592" y="272"/>
                  </a:cubicBezTo>
                  <a:cubicBezTo>
                    <a:pt x="16492" y="205"/>
                    <a:pt x="16391" y="155"/>
                    <a:pt x="16291" y="122"/>
                  </a:cubicBezTo>
                  <a:cubicBezTo>
                    <a:pt x="16025" y="38"/>
                    <a:pt x="15748" y="1"/>
                    <a:pt x="154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3"/>
            <p:cNvSpPr/>
            <p:nvPr/>
          </p:nvSpPr>
          <p:spPr>
            <a:xfrm>
              <a:off x="1628591" y="2040917"/>
              <a:ext cx="132302" cy="152109"/>
            </a:xfrm>
            <a:custGeom>
              <a:avLst/>
              <a:gdLst/>
              <a:ahLst/>
              <a:cxnLst/>
              <a:rect l="l" t="t" r="r" b="b"/>
              <a:pathLst>
                <a:path w="4128" h="4746" extrusionOk="0">
                  <a:moveTo>
                    <a:pt x="4128" y="0"/>
                  </a:moveTo>
                  <a:lnTo>
                    <a:pt x="4128" y="0"/>
                  </a:lnTo>
                  <a:cubicBezTo>
                    <a:pt x="3877" y="184"/>
                    <a:pt x="3660" y="401"/>
                    <a:pt x="3459" y="635"/>
                  </a:cubicBezTo>
                  <a:cubicBezTo>
                    <a:pt x="3058" y="1036"/>
                    <a:pt x="2524" y="1621"/>
                    <a:pt x="1956" y="2272"/>
                  </a:cubicBezTo>
                  <a:cubicBezTo>
                    <a:pt x="1388" y="2924"/>
                    <a:pt x="886" y="3542"/>
                    <a:pt x="535" y="3977"/>
                  </a:cubicBezTo>
                  <a:cubicBezTo>
                    <a:pt x="342" y="4202"/>
                    <a:pt x="165" y="4443"/>
                    <a:pt x="17" y="4714"/>
                  </a:cubicBezTo>
                  <a:lnTo>
                    <a:pt x="17" y="4714"/>
                  </a:lnTo>
                  <a:cubicBezTo>
                    <a:pt x="245" y="4518"/>
                    <a:pt x="456" y="4305"/>
                    <a:pt x="636" y="4060"/>
                  </a:cubicBezTo>
                  <a:cubicBezTo>
                    <a:pt x="1053" y="3592"/>
                    <a:pt x="1555" y="3024"/>
                    <a:pt x="2106" y="2389"/>
                  </a:cubicBezTo>
                  <a:cubicBezTo>
                    <a:pt x="2641" y="1771"/>
                    <a:pt x="3142" y="1186"/>
                    <a:pt x="3560" y="718"/>
                  </a:cubicBezTo>
                  <a:cubicBezTo>
                    <a:pt x="3760" y="501"/>
                    <a:pt x="3961" y="251"/>
                    <a:pt x="4128" y="0"/>
                  </a:cubicBezTo>
                  <a:close/>
                  <a:moveTo>
                    <a:pt x="17" y="4714"/>
                  </a:moveTo>
                  <a:lnTo>
                    <a:pt x="17" y="4714"/>
                  </a:lnTo>
                  <a:cubicBezTo>
                    <a:pt x="12" y="4719"/>
                    <a:pt x="6" y="4724"/>
                    <a:pt x="1" y="4729"/>
                  </a:cubicBezTo>
                  <a:lnTo>
                    <a:pt x="1" y="4745"/>
                  </a:lnTo>
                  <a:cubicBezTo>
                    <a:pt x="6" y="4735"/>
                    <a:pt x="12" y="4725"/>
                    <a:pt x="17" y="4714"/>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3"/>
            <p:cNvSpPr/>
            <p:nvPr/>
          </p:nvSpPr>
          <p:spPr>
            <a:xfrm>
              <a:off x="2062901" y="2328983"/>
              <a:ext cx="35383" cy="86279"/>
            </a:xfrm>
            <a:custGeom>
              <a:avLst/>
              <a:gdLst/>
              <a:ahLst/>
              <a:cxnLst/>
              <a:rect l="l" t="t" r="r" b="b"/>
              <a:pathLst>
                <a:path w="1104" h="2692" extrusionOk="0">
                  <a:moveTo>
                    <a:pt x="53" y="1"/>
                  </a:moveTo>
                  <a:cubicBezTo>
                    <a:pt x="52" y="1"/>
                    <a:pt x="51" y="1"/>
                    <a:pt x="51" y="1"/>
                  </a:cubicBezTo>
                  <a:cubicBezTo>
                    <a:pt x="0" y="18"/>
                    <a:pt x="251" y="619"/>
                    <a:pt x="535" y="1355"/>
                  </a:cubicBezTo>
                  <a:cubicBezTo>
                    <a:pt x="799" y="2096"/>
                    <a:pt x="1014" y="2692"/>
                    <a:pt x="1068" y="2692"/>
                  </a:cubicBezTo>
                  <a:cubicBezTo>
                    <a:pt x="1068" y="2692"/>
                    <a:pt x="1069" y="2691"/>
                    <a:pt x="1070" y="2691"/>
                  </a:cubicBezTo>
                  <a:cubicBezTo>
                    <a:pt x="1103" y="2691"/>
                    <a:pt x="986" y="2040"/>
                    <a:pt x="702" y="1288"/>
                  </a:cubicBezTo>
                  <a:cubicBezTo>
                    <a:pt x="422" y="547"/>
                    <a:pt x="110" y="1"/>
                    <a:pt x="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3"/>
            <p:cNvSpPr/>
            <p:nvPr/>
          </p:nvSpPr>
          <p:spPr>
            <a:xfrm>
              <a:off x="2058093" y="2328951"/>
              <a:ext cx="70702" cy="62818"/>
            </a:xfrm>
            <a:custGeom>
              <a:avLst/>
              <a:gdLst/>
              <a:ahLst/>
              <a:cxnLst/>
              <a:rect l="l" t="t" r="r" b="b"/>
              <a:pathLst>
                <a:path w="2206" h="1960" extrusionOk="0">
                  <a:moveTo>
                    <a:pt x="39" y="0"/>
                  </a:moveTo>
                  <a:cubicBezTo>
                    <a:pt x="37" y="0"/>
                    <a:pt x="35" y="1"/>
                    <a:pt x="33" y="2"/>
                  </a:cubicBezTo>
                  <a:cubicBezTo>
                    <a:pt x="0" y="36"/>
                    <a:pt x="451" y="503"/>
                    <a:pt x="1036" y="1038"/>
                  </a:cubicBezTo>
                  <a:cubicBezTo>
                    <a:pt x="1598" y="1568"/>
                    <a:pt x="2098" y="1959"/>
                    <a:pt x="2166" y="1959"/>
                  </a:cubicBezTo>
                  <a:cubicBezTo>
                    <a:pt x="2169" y="1959"/>
                    <a:pt x="2171" y="1958"/>
                    <a:pt x="2172" y="1957"/>
                  </a:cubicBezTo>
                  <a:cubicBezTo>
                    <a:pt x="2206" y="1907"/>
                    <a:pt x="1754" y="1439"/>
                    <a:pt x="1170" y="904"/>
                  </a:cubicBezTo>
                  <a:cubicBezTo>
                    <a:pt x="592" y="391"/>
                    <a:pt x="106" y="0"/>
                    <a:pt x="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5" name="Google Shape;2105;p43"/>
            <p:cNvGrpSpPr/>
            <p:nvPr/>
          </p:nvGrpSpPr>
          <p:grpSpPr>
            <a:xfrm rot="2919175">
              <a:off x="1257185" y="4609139"/>
              <a:ext cx="58938" cy="70187"/>
              <a:chOff x="2431855" y="4692737"/>
              <a:chExt cx="58940" cy="70189"/>
            </a:xfrm>
          </p:grpSpPr>
          <p:sp>
            <p:nvSpPr>
              <p:cNvPr id="2106" name="Google Shape;2106;p43"/>
              <p:cNvSpPr/>
              <p:nvPr/>
            </p:nvSpPr>
            <p:spPr>
              <a:xfrm>
                <a:off x="2431855" y="4692737"/>
                <a:ext cx="58940" cy="70189"/>
              </a:xfrm>
              <a:custGeom>
                <a:avLst/>
                <a:gdLst/>
                <a:ahLst/>
                <a:cxnLst/>
                <a:rect l="l" t="t" r="r" b="b"/>
                <a:pathLst>
                  <a:path w="1839" h="2190" extrusionOk="0">
                    <a:moveTo>
                      <a:pt x="1204" y="1"/>
                    </a:moveTo>
                    <a:cubicBezTo>
                      <a:pt x="786" y="168"/>
                      <a:pt x="452" y="485"/>
                      <a:pt x="251" y="886"/>
                    </a:cubicBezTo>
                    <a:cubicBezTo>
                      <a:pt x="51" y="1287"/>
                      <a:pt x="1" y="1755"/>
                      <a:pt x="118" y="2190"/>
                    </a:cubicBezTo>
                    <a:lnTo>
                      <a:pt x="1839" y="1337"/>
                    </a:lnTo>
                    <a:lnTo>
                      <a:pt x="12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3"/>
              <p:cNvSpPr/>
              <p:nvPr/>
            </p:nvSpPr>
            <p:spPr>
              <a:xfrm>
                <a:off x="2437753" y="4742992"/>
                <a:ext cx="2692" cy="10352"/>
              </a:xfrm>
              <a:custGeom>
                <a:avLst/>
                <a:gdLst/>
                <a:ahLst/>
                <a:cxnLst/>
                <a:rect l="l" t="t" r="r" b="b"/>
                <a:pathLst>
                  <a:path w="84" h="323" extrusionOk="0">
                    <a:moveTo>
                      <a:pt x="45" y="1"/>
                    </a:moveTo>
                    <a:cubicBezTo>
                      <a:pt x="27" y="1"/>
                      <a:pt x="0" y="64"/>
                      <a:pt x="0" y="154"/>
                    </a:cubicBezTo>
                    <a:cubicBezTo>
                      <a:pt x="0" y="245"/>
                      <a:pt x="42" y="323"/>
                      <a:pt x="62" y="323"/>
                    </a:cubicBezTo>
                    <a:cubicBezTo>
                      <a:pt x="64" y="323"/>
                      <a:pt x="66" y="322"/>
                      <a:pt x="67" y="321"/>
                    </a:cubicBezTo>
                    <a:cubicBezTo>
                      <a:pt x="84" y="321"/>
                      <a:pt x="67" y="254"/>
                      <a:pt x="67" y="154"/>
                    </a:cubicBezTo>
                    <a:cubicBezTo>
                      <a:pt x="67" y="70"/>
                      <a:pt x="67" y="3"/>
                      <a:pt x="51" y="3"/>
                    </a:cubicBezTo>
                    <a:cubicBezTo>
                      <a:pt x="49" y="2"/>
                      <a:pt x="47" y="1"/>
                      <a:pt x="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3"/>
              <p:cNvSpPr/>
              <p:nvPr/>
            </p:nvSpPr>
            <p:spPr>
              <a:xfrm>
                <a:off x="2440413" y="4723281"/>
                <a:ext cx="4327" cy="8686"/>
              </a:xfrm>
              <a:custGeom>
                <a:avLst/>
                <a:gdLst/>
                <a:ahLst/>
                <a:cxnLst/>
                <a:rect l="l" t="t" r="r" b="b"/>
                <a:pathLst>
                  <a:path w="135" h="271" extrusionOk="0">
                    <a:moveTo>
                      <a:pt x="118" y="0"/>
                    </a:moveTo>
                    <a:cubicBezTo>
                      <a:pt x="101" y="0"/>
                      <a:pt x="68" y="50"/>
                      <a:pt x="34" y="134"/>
                    </a:cubicBezTo>
                    <a:cubicBezTo>
                      <a:pt x="18" y="201"/>
                      <a:pt x="1" y="267"/>
                      <a:pt x="18" y="267"/>
                    </a:cubicBezTo>
                    <a:cubicBezTo>
                      <a:pt x="19" y="269"/>
                      <a:pt x="21" y="270"/>
                      <a:pt x="23" y="270"/>
                    </a:cubicBezTo>
                    <a:cubicBezTo>
                      <a:pt x="41" y="270"/>
                      <a:pt x="71" y="210"/>
                      <a:pt x="101" y="150"/>
                    </a:cubicBezTo>
                    <a:cubicBezTo>
                      <a:pt x="118" y="67"/>
                      <a:pt x="135" y="17"/>
                      <a:pt x="1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3"/>
              <p:cNvSpPr/>
              <p:nvPr/>
            </p:nvSpPr>
            <p:spPr>
              <a:xfrm>
                <a:off x="2449515" y="4709051"/>
                <a:ext cx="7532" cy="7275"/>
              </a:xfrm>
              <a:custGeom>
                <a:avLst/>
                <a:gdLst/>
                <a:ahLst/>
                <a:cxnLst/>
                <a:rect l="l" t="t" r="r" b="b"/>
                <a:pathLst>
                  <a:path w="235" h="227" extrusionOk="0">
                    <a:moveTo>
                      <a:pt x="211" y="0"/>
                    </a:moveTo>
                    <a:cubicBezTo>
                      <a:pt x="181" y="0"/>
                      <a:pt x="129" y="15"/>
                      <a:pt x="85" y="60"/>
                    </a:cubicBezTo>
                    <a:cubicBezTo>
                      <a:pt x="1" y="143"/>
                      <a:pt x="1" y="227"/>
                      <a:pt x="18" y="227"/>
                    </a:cubicBezTo>
                    <a:cubicBezTo>
                      <a:pt x="34" y="227"/>
                      <a:pt x="68" y="177"/>
                      <a:pt x="118" y="110"/>
                    </a:cubicBezTo>
                    <a:cubicBezTo>
                      <a:pt x="185" y="60"/>
                      <a:pt x="235" y="26"/>
                      <a:pt x="235" y="10"/>
                    </a:cubicBezTo>
                    <a:cubicBezTo>
                      <a:pt x="235" y="4"/>
                      <a:pt x="226" y="0"/>
                      <a:pt x="2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3"/>
              <p:cNvSpPr/>
              <p:nvPr/>
            </p:nvSpPr>
            <p:spPr>
              <a:xfrm>
                <a:off x="2462912" y="4700558"/>
                <a:ext cx="4872" cy="4199"/>
              </a:xfrm>
              <a:custGeom>
                <a:avLst/>
                <a:gdLst/>
                <a:ahLst/>
                <a:cxnLst/>
                <a:rect l="l" t="t" r="r" b="b"/>
                <a:pathLst>
                  <a:path w="152" h="131" extrusionOk="0">
                    <a:moveTo>
                      <a:pt x="118" y="1"/>
                    </a:moveTo>
                    <a:cubicBezTo>
                      <a:pt x="100" y="1"/>
                      <a:pt x="75" y="16"/>
                      <a:pt x="51" y="41"/>
                    </a:cubicBezTo>
                    <a:cubicBezTo>
                      <a:pt x="17" y="74"/>
                      <a:pt x="1" y="124"/>
                      <a:pt x="17" y="124"/>
                    </a:cubicBezTo>
                    <a:cubicBezTo>
                      <a:pt x="22" y="129"/>
                      <a:pt x="28" y="131"/>
                      <a:pt x="34" y="131"/>
                    </a:cubicBezTo>
                    <a:cubicBezTo>
                      <a:pt x="52" y="131"/>
                      <a:pt x="76" y="115"/>
                      <a:pt x="101" y="91"/>
                    </a:cubicBezTo>
                    <a:cubicBezTo>
                      <a:pt x="134" y="57"/>
                      <a:pt x="151" y="24"/>
                      <a:pt x="134" y="7"/>
                    </a:cubicBezTo>
                    <a:cubicBezTo>
                      <a:pt x="130" y="3"/>
                      <a:pt x="124" y="1"/>
                      <a:pt x="1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1" name="Google Shape;2111;p43"/>
            <p:cNvSpPr/>
            <p:nvPr/>
          </p:nvSpPr>
          <p:spPr>
            <a:xfrm>
              <a:off x="1244119" y="4622449"/>
              <a:ext cx="74997" cy="28012"/>
            </a:xfrm>
            <a:custGeom>
              <a:avLst/>
              <a:gdLst/>
              <a:ahLst/>
              <a:cxnLst/>
              <a:rect l="l" t="t" r="r" b="b"/>
              <a:pathLst>
                <a:path w="2340" h="874" extrusionOk="0">
                  <a:moveTo>
                    <a:pt x="1420" y="1"/>
                  </a:moveTo>
                  <a:cubicBezTo>
                    <a:pt x="973" y="1"/>
                    <a:pt x="533" y="188"/>
                    <a:pt x="217" y="539"/>
                  </a:cubicBezTo>
                  <a:cubicBezTo>
                    <a:pt x="150" y="606"/>
                    <a:pt x="100" y="690"/>
                    <a:pt x="50" y="773"/>
                  </a:cubicBezTo>
                  <a:cubicBezTo>
                    <a:pt x="33" y="807"/>
                    <a:pt x="17" y="840"/>
                    <a:pt x="0" y="874"/>
                  </a:cubicBezTo>
                  <a:cubicBezTo>
                    <a:pt x="17" y="874"/>
                    <a:pt x="84" y="740"/>
                    <a:pt x="251" y="573"/>
                  </a:cubicBezTo>
                  <a:cubicBezTo>
                    <a:pt x="571" y="241"/>
                    <a:pt x="1001" y="68"/>
                    <a:pt x="1439" y="68"/>
                  </a:cubicBezTo>
                  <a:cubicBezTo>
                    <a:pt x="1617" y="68"/>
                    <a:pt x="1797" y="97"/>
                    <a:pt x="1972" y="155"/>
                  </a:cubicBezTo>
                  <a:cubicBezTo>
                    <a:pt x="2206" y="222"/>
                    <a:pt x="2323" y="305"/>
                    <a:pt x="2339" y="305"/>
                  </a:cubicBezTo>
                  <a:cubicBezTo>
                    <a:pt x="2306" y="272"/>
                    <a:pt x="2272" y="255"/>
                    <a:pt x="2256" y="239"/>
                  </a:cubicBezTo>
                  <a:cubicBezTo>
                    <a:pt x="2172" y="189"/>
                    <a:pt x="2072" y="138"/>
                    <a:pt x="1988" y="105"/>
                  </a:cubicBezTo>
                  <a:cubicBezTo>
                    <a:pt x="1803" y="35"/>
                    <a:pt x="1611" y="1"/>
                    <a:pt x="14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3"/>
            <p:cNvSpPr/>
            <p:nvPr/>
          </p:nvSpPr>
          <p:spPr>
            <a:xfrm>
              <a:off x="1042204" y="4554567"/>
              <a:ext cx="260310" cy="121053"/>
            </a:xfrm>
            <a:custGeom>
              <a:avLst/>
              <a:gdLst/>
              <a:ahLst/>
              <a:cxnLst/>
              <a:rect l="l" t="t" r="r" b="b"/>
              <a:pathLst>
                <a:path w="8122" h="3777" extrusionOk="0">
                  <a:moveTo>
                    <a:pt x="1" y="1"/>
                  </a:moveTo>
                  <a:cubicBezTo>
                    <a:pt x="18" y="17"/>
                    <a:pt x="51" y="34"/>
                    <a:pt x="68" y="51"/>
                  </a:cubicBezTo>
                  <a:cubicBezTo>
                    <a:pt x="151" y="84"/>
                    <a:pt x="218" y="134"/>
                    <a:pt x="302" y="168"/>
                  </a:cubicBezTo>
                  <a:lnTo>
                    <a:pt x="1154" y="619"/>
                  </a:lnTo>
                  <a:cubicBezTo>
                    <a:pt x="1872" y="987"/>
                    <a:pt x="2891" y="1471"/>
                    <a:pt x="4011" y="2006"/>
                  </a:cubicBezTo>
                  <a:cubicBezTo>
                    <a:pt x="5130" y="2524"/>
                    <a:pt x="6150" y="2975"/>
                    <a:pt x="6902" y="3292"/>
                  </a:cubicBezTo>
                  <a:lnTo>
                    <a:pt x="7787" y="3660"/>
                  </a:lnTo>
                  <a:cubicBezTo>
                    <a:pt x="7887" y="3693"/>
                    <a:pt x="7954" y="3727"/>
                    <a:pt x="8038" y="3743"/>
                  </a:cubicBezTo>
                  <a:lnTo>
                    <a:pt x="7804" y="3627"/>
                  </a:lnTo>
                  <a:lnTo>
                    <a:pt x="6918" y="3242"/>
                  </a:lnTo>
                  <a:cubicBezTo>
                    <a:pt x="6183" y="2925"/>
                    <a:pt x="5164" y="2457"/>
                    <a:pt x="4028" y="1939"/>
                  </a:cubicBezTo>
                  <a:cubicBezTo>
                    <a:pt x="2908" y="1421"/>
                    <a:pt x="1906" y="936"/>
                    <a:pt x="1170" y="569"/>
                  </a:cubicBezTo>
                  <a:lnTo>
                    <a:pt x="318" y="151"/>
                  </a:lnTo>
                  <a:lnTo>
                    <a:pt x="84" y="34"/>
                  </a:lnTo>
                  <a:cubicBezTo>
                    <a:pt x="51" y="17"/>
                    <a:pt x="18" y="17"/>
                    <a:pt x="1" y="1"/>
                  </a:cubicBezTo>
                  <a:close/>
                  <a:moveTo>
                    <a:pt x="8038" y="3743"/>
                  </a:moveTo>
                  <a:cubicBezTo>
                    <a:pt x="8054" y="3760"/>
                    <a:pt x="8088" y="3777"/>
                    <a:pt x="8121" y="3777"/>
                  </a:cubicBezTo>
                  <a:cubicBezTo>
                    <a:pt x="8088" y="3760"/>
                    <a:pt x="8071" y="3743"/>
                    <a:pt x="8038" y="3743"/>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https://www.freeppt7.com">
  <a:themeElements>
    <a:clrScheme name="Simple Light">
      <a:dk1>
        <a:srgbClr val="045A68"/>
      </a:dk1>
      <a:lt1>
        <a:srgbClr val="FFFFFF"/>
      </a:lt1>
      <a:dk2>
        <a:srgbClr val="263238"/>
      </a:dk2>
      <a:lt2>
        <a:srgbClr val="F5F5F5"/>
      </a:lt2>
      <a:accent1>
        <a:srgbClr val="045A68"/>
      </a:accent1>
      <a:accent2>
        <a:srgbClr val="19B5B1"/>
      </a:accent2>
      <a:accent3>
        <a:srgbClr val="263238"/>
      </a:accent3>
      <a:accent4>
        <a:srgbClr val="FFBE9D"/>
      </a:accent4>
      <a:accent5>
        <a:srgbClr val="EBEBEB"/>
      </a:accent5>
      <a:accent6>
        <a:srgbClr val="E0E0E0"/>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https://www.freeppt7.com">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1256</Words>
  <Application>Microsoft Office PowerPoint</Application>
  <PresentationFormat>全屏显示(16:9)</PresentationFormat>
  <Paragraphs>218</Paragraphs>
  <Slides>40</Slides>
  <Notes>40</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40</vt:i4>
      </vt:variant>
    </vt:vector>
  </HeadingPairs>
  <TitlesOfParts>
    <vt:vector size="50" baseType="lpstr">
      <vt:lpstr>Proxima Nova</vt:lpstr>
      <vt:lpstr>Arial</vt:lpstr>
      <vt:lpstr>Proxima Nova Semibold</vt:lpstr>
      <vt:lpstr>Amatic SC</vt:lpstr>
      <vt:lpstr>Lilita One</vt:lpstr>
      <vt:lpstr>Roboto Medium</vt:lpstr>
      <vt:lpstr>Calibri</vt:lpstr>
      <vt:lpstr>Josefin Sans</vt:lpstr>
      <vt:lpstr>https://www.freeppt7.com</vt:lpstr>
      <vt:lpstr>1-https://www.freeppt7.com</vt:lpstr>
      <vt:lpstr>RESEARCH PROJECT</vt:lpstr>
      <vt:lpstr>TABLE OF CONTENTS</vt:lpstr>
      <vt:lpstr>OUR COMPANY</vt:lpstr>
      <vt:lpstr>WHAT WE ARE WORKING ON</vt:lpstr>
      <vt:lpstr>ABOUT THE PROJECT</vt:lpstr>
      <vt:lpstr>ABOUT THE PROJECT</vt:lpstr>
      <vt:lpstr>-SOMEONE FAMOUS</vt:lpstr>
      <vt:lpstr>NOW</vt:lpstr>
      <vt:lpstr>FUTURE</vt:lpstr>
      <vt:lpstr>MAJOR REQUIREMENTS</vt:lpstr>
      <vt:lpstr>BUDGET</vt:lpstr>
      <vt:lpstr>PROJECT GOALS</vt:lpstr>
      <vt:lpstr>PROJECT GOALS</vt:lpstr>
      <vt:lpstr>PREDICTED RESULTS</vt:lpstr>
      <vt:lpstr>SNEAK PEEK</vt:lpstr>
      <vt:lpstr>SNEAK PEEK</vt:lpstr>
      <vt:lpstr>A PICTURE ALWAYS REINFORCES THE CONCEPT</vt:lpstr>
      <vt:lpstr>A PICTURE IS WORTH A THOUSAND WORDS</vt:lpstr>
      <vt:lpstr>PROJECT STAGES</vt:lpstr>
      <vt:lpstr>PROJECT STAGES</vt:lpstr>
      <vt:lpstr>TIMELINE</vt:lpstr>
      <vt:lpstr>TIMELINE</vt:lpstr>
      <vt:lpstr>OUR PARTNERS</vt:lpstr>
      <vt:lpstr>OUR TEAM</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vector>
  </TitlesOfParts>
  <Company>www.freeppt7.com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templates</dc:title>
  <dc:creator>freeppt7.com</dc:creator>
  <cp:keywords>https:/www.freeppt7.com</cp:keywords>
  <dc:description>https://www.freeppt7.com;</dc:description>
  <cp:lastModifiedBy>宇 之灵</cp:lastModifiedBy>
  <cp:revision>3</cp:revision>
  <dcterms:modified xsi:type="dcterms:W3CDTF">2020-02-27T14:59:10Z</dcterms:modified>
</cp:coreProperties>
</file>